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 </a:t>
            </a:r>
            <a:r>
              <a:rPr altLang="en-IN" b="1" sz="2400" lang="en-US"/>
              <a:t>M</a:t>
            </a:r>
            <a:r>
              <a:rPr altLang="en-IN" b="1" sz="2400" lang="en-US"/>
              <a:t>A</a:t>
            </a:r>
            <a:r>
              <a:rPr altLang="en-IN" b="1" sz="2400" lang="en-US"/>
              <a:t>G</a:t>
            </a:r>
            <a:r>
              <a:rPr altLang="en-IN" b="1" sz="2400" lang="en-US"/>
              <a:t>E</a:t>
            </a:r>
            <a:r>
              <a:rPr altLang="en-IN" b="1" sz="2400" lang="en-US"/>
              <a:t>S</a:t>
            </a:r>
            <a:r>
              <a:rPr altLang="en-IN" b="1" sz="2400" lang="en-US"/>
              <a:t>H</a:t>
            </a:r>
            <a:r>
              <a:rPr altLang="en-IN" b="1" sz="2400" lang="en-US"/>
              <a:t>W</a:t>
            </a:r>
            <a:r>
              <a:rPr altLang="en-IN" b="1" sz="2400" lang="en-US"/>
              <a:t>A</a:t>
            </a:r>
            <a:r>
              <a:rPr altLang="en-IN" b="1" sz="2400" lang="en-US"/>
              <a:t>R</a:t>
            </a:r>
            <a:r>
              <a:rPr altLang="en-IN" b="1" sz="2400" lang="en-US"/>
              <a:t>A</a:t>
            </a:r>
            <a:r>
              <a:rPr altLang="en-IN" b="1" sz="2400" lang="en-US"/>
              <a:t>N</a:t>
            </a:r>
            <a:r>
              <a:rPr altLang="en-IN" b="1" sz="2400" lang="en-US"/>
              <a:t> </a:t>
            </a:r>
            <a:r>
              <a:rPr altLang="en-IN" b="1" sz="2400" lang="en-US"/>
              <a:t> </a:t>
            </a:r>
            <a:r>
              <a:rPr altLang="en-IN" b="1" sz="2400" lang="en-US"/>
              <a:t>A</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8</a:t>
            </a:r>
            <a:r>
              <a:rPr altLang="en-IN" b="1" dirty="0" sz="2400" lang="en-US"/>
              <a:t>9</a:t>
            </a:r>
            <a:r>
              <a:rPr altLang="en-IN"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altLang="en-IN" b="1" dirty="0" sz="2400" lang="en-US"/>
              <a:t>5</a:t>
            </a:r>
            <a:r>
              <a:rPr altLang="en-IN" b="1" dirty="0" sz="2400" lang="en-US"/>
              <a:t>8</a:t>
            </a:r>
            <a:r>
              <a:rPr altLang="en-IN" b="1" dirty="0" sz="2400" lang="en-US"/>
              <a:t>9</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2024-09-28T17:02:39Z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