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82CED-A9AA-4651-83E5-01FEF498C867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68D84D-D114-4A3D-9F9D-36438E3108AB}">
      <dgm:prSet custT="1"/>
      <dgm:spPr/>
      <dgm:t>
        <a:bodyPr/>
        <a:lstStyle/>
        <a:p>
          <a:pPr rtl="0"/>
          <a:r>
            <a:rPr lang="en-US" sz="700" b="1" dirty="0" smtClean="0"/>
            <a:t>Overview: </a:t>
          </a:r>
          <a:r>
            <a:rPr lang="en-US" sz="700" dirty="0" smtClean="0"/>
            <a:t>A typical CI/CD workflow consists of several stages, including </a:t>
          </a:r>
          <a:endParaRPr lang="en-IN" sz="700" dirty="0"/>
        </a:p>
      </dgm:t>
    </dgm:pt>
    <dgm:pt modelId="{3188246D-0A50-43D9-BE0B-65584A8E6CC7}" type="parTrans" cxnId="{E02ACCD0-F942-40ED-8FB1-A60335E01F6E}">
      <dgm:prSet/>
      <dgm:spPr/>
      <dgm:t>
        <a:bodyPr/>
        <a:lstStyle/>
        <a:p>
          <a:endParaRPr lang="en-IN"/>
        </a:p>
      </dgm:t>
    </dgm:pt>
    <dgm:pt modelId="{04382222-4DDD-4616-9CD8-8A729012E163}" type="sibTrans" cxnId="{E02ACCD0-F942-40ED-8FB1-A60335E01F6E}">
      <dgm:prSet/>
      <dgm:spPr/>
      <dgm:t>
        <a:bodyPr/>
        <a:lstStyle/>
        <a:p>
          <a:endParaRPr lang="en-IN"/>
        </a:p>
      </dgm:t>
    </dgm:pt>
    <dgm:pt modelId="{E7E90035-0924-4808-A448-019CD9B02E2D}">
      <dgm:prSet custT="1"/>
      <dgm:spPr/>
      <dgm:t>
        <a:bodyPr/>
        <a:lstStyle/>
        <a:p>
          <a:pPr rtl="0"/>
          <a:r>
            <a:rPr lang="en-US" sz="1000" b="1" dirty="0" smtClean="0"/>
            <a:t>Code Development</a:t>
          </a:r>
          <a:endParaRPr lang="en-IN" sz="1000" b="1" dirty="0"/>
        </a:p>
      </dgm:t>
    </dgm:pt>
    <dgm:pt modelId="{4279342B-BFCD-405A-8D16-869EDF82F5E8}" type="parTrans" cxnId="{459A51DF-87EE-4A2C-896F-73EC9CCF4330}">
      <dgm:prSet/>
      <dgm:spPr/>
      <dgm:t>
        <a:bodyPr/>
        <a:lstStyle/>
        <a:p>
          <a:endParaRPr lang="en-IN"/>
        </a:p>
      </dgm:t>
    </dgm:pt>
    <dgm:pt modelId="{8DB19A04-1F15-4E10-B349-0D73C172B80A}" type="sibTrans" cxnId="{459A51DF-87EE-4A2C-896F-73EC9CCF4330}">
      <dgm:prSet/>
      <dgm:spPr/>
      <dgm:t>
        <a:bodyPr/>
        <a:lstStyle/>
        <a:p>
          <a:endParaRPr lang="en-IN"/>
        </a:p>
      </dgm:t>
    </dgm:pt>
    <dgm:pt modelId="{D4A406C4-4957-4E8C-887E-E58DB5119AD6}">
      <dgm:prSet custT="1"/>
      <dgm:spPr/>
      <dgm:t>
        <a:bodyPr/>
        <a:lstStyle/>
        <a:p>
          <a:pPr rtl="0"/>
          <a:r>
            <a:rPr lang="en-US" sz="1050" b="1" dirty="0" smtClean="0"/>
            <a:t>CI</a:t>
          </a:r>
          <a:endParaRPr lang="en-IN" sz="1000" b="1" dirty="0"/>
        </a:p>
      </dgm:t>
    </dgm:pt>
    <dgm:pt modelId="{4D07A0A5-C7C6-467C-ACD2-3377A1EF3638}" type="parTrans" cxnId="{37DD1ED1-5EA0-4692-A1FE-D2A57344E5BF}">
      <dgm:prSet/>
      <dgm:spPr/>
      <dgm:t>
        <a:bodyPr/>
        <a:lstStyle/>
        <a:p>
          <a:endParaRPr lang="en-IN"/>
        </a:p>
      </dgm:t>
    </dgm:pt>
    <dgm:pt modelId="{695A65F7-EB31-41B8-81C6-5E1CA0184E66}" type="sibTrans" cxnId="{37DD1ED1-5EA0-4692-A1FE-D2A57344E5BF}">
      <dgm:prSet/>
      <dgm:spPr/>
      <dgm:t>
        <a:bodyPr/>
        <a:lstStyle/>
        <a:p>
          <a:endParaRPr lang="en-IN"/>
        </a:p>
      </dgm:t>
    </dgm:pt>
    <dgm:pt modelId="{41B388EE-746C-40B5-BDDE-A7D241839284}">
      <dgm:prSet custT="1"/>
      <dgm:spPr/>
      <dgm:t>
        <a:bodyPr/>
        <a:lstStyle/>
        <a:p>
          <a:pPr rtl="0"/>
          <a:r>
            <a:rPr lang="en-US" sz="1050" b="1" dirty="0" smtClean="0"/>
            <a:t>Testing</a:t>
          </a:r>
          <a:endParaRPr lang="en-IN" sz="1050" b="1" dirty="0"/>
        </a:p>
      </dgm:t>
    </dgm:pt>
    <dgm:pt modelId="{FA620BED-9A3F-4D47-A751-B4632396503B}" type="parTrans" cxnId="{17FB2F1C-272C-4EF9-B03B-F648E54DD737}">
      <dgm:prSet/>
      <dgm:spPr/>
      <dgm:t>
        <a:bodyPr/>
        <a:lstStyle/>
        <a:p>
          <a:endParaRPr lang="en-IN"/>
        </a:p>
      </dgm:t>
    </dgm:pt>
    <dgm:pt modelId="{EC30A5EB-53AC-4152-B395-BBE123C63D5A}" type="sibTrans" cxnId="{17FB2F1C-272C-4EF9-B03B-F648E54DD737}">
      <dgm:prSet/>
      <dgm:spPr/>
      <dgm:t>
        <a:bodyPr/>
        <a:lstStyle/>
        <a:p>
          <a:endParaRPr lang="en-IN"/>
        </a:p>
      </dgm:t>
    </dgm:pt>
    <dgm:pt modelId="{F94EA52C-4502-4520-BD03-A82CEFA66763}">
      <dgm:prSet custT="1"/>
      <dgm:spPr/>
      <dgm:t>
        <a:bodyPr/>
        <a:lstStyle/>
        <a:p>
          <a:pPr rtl="0"/>
          <a:r>
            <a:rPr lang="en-US" sz="1050" b="1" dirty="0" smtClean="0"/>
            <a:t>CD</a:t>
          </a:r>
          <a:endParaRPr lang="en-IN" sz="1050" b="1" dirty="0"/>
        </a:p>
      </dgm:t>
    </dgm:pt>
    <dgm:pt modelId="{B9DDC83F-FE14-473E-B914-CC3BBD137C2E}" type="parTrans" cxnId="{690279EE-C3D0-410B-8742-3C544B4840E4}">
      <dgm:prSet/>
      <dgm:spPr/>
      <dgm:t>
        <a:bodyPr/>
        <a:lstStyle/>
        <a:p>
          <a:endParaRPr lang="en-IN"/>
        </a:p>
      </dgm:t>
    </dgm:pt>
    <dgm:pt modelId="{8C16FDD6-E797-433A-AA2C-066805191948}" type="sibTrans" cxnId="{690279EE-C3D0-410B-8742-3C544B4840E4}">
      <dgm:prSet/>
      <dgm:spPr/>
      <dgm:t>
        <a:bodyPr/>
        <a:lstStyle/>
        <a:p>
          <a:endParaRPr lang="en-IN"/>
        </a:p>
      </dgm:t>
    </dgm:pt>
    <dgm:pt modelId="{219FE640-806E-45E2-9DC4-918731360C4E}">
      <dgm:prSet custT="1"/>
      <dgm:spPr/>
      <dgm:t>
        <a:bodyPr/>
        <a:lstStyle/>
        <a:p>
          <a:pPr rtl="0"/>
          <a:r>
            <a:rPr lang="en-US" sz="900" b="1" dirty="0" smtClean="0"/>
            <a:t>Deployment</a:t>
          </a:r>
          <a:endParaRPr lang="en-IN" sz="800" b="1" dirty="0"/>
        </a:p>
      </dgm:t>
    </dgm:pt>
    <dgm:pt modelId="{81ACA150-4F92-4FCA-8D87-E87C9BCC2398}" type="parTrans" cxnId="{38FEC652-F391-464A-A73C-32980DE449A5}">
      <dgm:prSet/>
      <dgm:spPr/>
      <dgm:t>
        <a:bodyPr/>
        <a:lstStyle/>
        <a:p>
          <a:endParaRPr lang="en-IN"/>
        </a:p>
      </dgm:t>
    </dgm:pt>
    <dgm:pt modelId="{F1F21957-9A82-43FF-BB3C-842FC2F1167E}" type="sibTrans" cxnId="{38FEC652-F391-464A-A73C-32980DE449A5}">
      <dgm:prSet/>
      <dgm:spPr/>
      <dgm:t>
        <a:bodyPr/>
        <a:lstStyle/>
        <a:p>
          <a:endParaRPr lang="en-IN"/>
        </a:p>
      </dgm:t>
    </dgm:pt>
    <dgm:pt modelId="{9BF2ED9F-7494-435D-84A8-C436BBAA8DA0}">
      <dgm:prSet/>
      <dgm:spPr/>
      <dgm:t>
        <a:bodyPr/>
        <a:lstStyle/>
        <a:p>
          <a:pPr rtl="0"/>
          <a:r>
            <a:rPr lang="en-US" b="1" smtClean="0"/>
            <a:t>Workflow Steps: </a:t>
          </a:r>
          <a:endParaRPr lang="en-IN" dirty="0"/>
        </a:p>
      </dgm:t>
    </dgm:pt>
    <dgm:pt modelId="{8F904636-E089-4831-AD08-D40E867BD5A8}" type="parTrans" cxnId="{885358CF-840C-4DEC-8995-FE29925E07A7}">
      <dgm:prSet/>
      <dgm:spPr/>
      <dgm:t>
        <a:bodyPr/>
        <a:lstStyle/>
        <a:p>
          <a:endParaRPr lang="en-IN"/>
        </a:p>
      </dgm:t>
    </dgm:pt>
    <dgm:pt modelId="{CFA27793-0D77-4207-8561-29D964BFE6A1}" type="sibTrans" cxnId="{885358CF-840C-4DEC-8995-FE29925E07A7}">
      <dgm:prSet/>
      <dgm:spPr/>
      <dgm:t>
        <a:bodyPr/>
        <a:lstStyle/>
        <a:p>
          <a:endParaRPr lang="en-IN"/>
        </a:p>
      </dgm:t>
    </dgm:pt>
    <dgm:pt modelId="{F179A551-4154-41E8-B48F-F867412D2832}">
      <dgm:prSet custT="1"/>
      <dgm:spPr/>
      <dgm:t>
        <a:bodyPr/>
        <a:lstStyle/>
        <a:p>
          <a:pPr rtl="0"/>
          <a:r>
            <a:rPr lang="en-US" sz="1050" b="1" dirty="0" smtClean="0"/>
            <a:t>Code Development</a:t>
          </a:r>
          <a:endParaRPr lang="en-IN" sz="1050" b="1" dirty="0"/>
        </a:p>
      </dgm:t>
    </dgm:pt>
    <dgm:pt modelId="{CC50DD92-BFA5-463E-8938-BAFD6645DB74}" type="parTrans" cxnId="{1BF33C74-725B-42A9-89E7-121F0BC77B39}">
      <dgm:prSet/>
      <dgm:spPr/>
      <dgm:t>
        <a:bodyPr/>
        <a:lstStyle/>
        <a:p>
          <a:endParaRPr lang="en-IN"/>
        </a:p>
      </dgm:t>
    </dgm:pt>
    <dgm:pt modelId="{0CE82A3B-AC1B-4008-9F56-1FD847285FA0}" type="sibTrans" cxnId="{1BF33C74-725B-42A9-89E7-121F0BC77B39}">
      <dgm:prSet/>
      <dgm:spPr/>
      <dgm:t>
        <a:bodyPr/>
        <a:lstStyle/>
        <a:p>
          <a:endParaRPr lang="en-IN"/>
        </a:p>
      </dgm:t>
    </dgm:pt>
    <dgm:pt modelId="{25036DF2-3F86-4A4F-ABFB-C6238F3047C7}">
      <dgm:prSet custT="1"/>
      <dgm:spPr/>
      <dgm:t>
        <a:bodyPr/>
        <a:lstStyle/>
        <a:p>
          <a:pPr rtl="0"/>
          <a:r>
            <a:rPr lang="en-US" sz="1050" b="1" smtClean="0"/>
            <a:t>Commit</a:t>
          </a:r>
          <a:endParaRPr lang="en-IN" sz="900" b="1" dirty="0"/>
        </a:p>
      </dgm:t>
    </dgm:pt>
    <dgm:pt modelId="{9E8E36C9-AA9F-4A42-BA4F-6E784026EE04}" type="parTrans" cxnId="{322A0C81-5527-4350-9C44-65EF89DCB48A}">
      <dgm:prSet/>
      <dgm:spPr/>
      <dgm:t>
        <a:bodyPr/>
        <a:lstStyle/>
        <a:p>
          <a:endParaRPr lang="en-IN"/>
        </a:p>
      </dgm:t>
    </dgm:pt>
    <dgm:pt modelId="{02C422EC-60EF-4A4D-9FD6-54CF4B234B48}" type="sibTrans" cxnId="{322A0C81-5527-4350-9C44-65EF89DCB48A}">
      <dgm:prSet/>
      <dgm:spPr/>
      <dgm:t>
        <a:bodyPr/>
        <a:lstStyle/>
        <a:p>
          <a:endParaRPr lang="en-IN"/>
        </a:p>
      </dgm:t>
    </dgm:pt>
    <dgm:pt modelId="{FDF10C1A-30F2-41E9-B4BB-34CF9D6DEFDC}">
      <dgm:prSet custT="1"/>
      <dgm:spPr/>
      <dgm:t>
        <a:bodyPr/>
        <a:lstStyle/>
        <a:p>
          <a:pPr rtl="0"/>
          <a:r>
            <a:rPr lang="en-US" sz="1050" b="1" smtClean="0"/>
            <a:t>Build</a:t>
          </a:r>
          <a:endParaRPr lang="en-IN" sz="1050" b="1" dirty="0"/>
        </a:p>
      </dgm:t>
    </dgm:pt>
    <dgm:pt modelId="{5CD41464-DC2C-496E-A414-33E7D0EF7E80}" type="parTrans" cxnId="{03DE7AF6-D774-4A1A-A501-DECD3E36FDAA}">
      <dgm:prSet/>
      <dgm:spPr/>
      <dgm:t>
        <a:bodyPr/>
        <a:lstStyle/>
        <a:p>
          <a:endParaRPr lang="en-IN"/>
        </a:p>
      </dgm:t>
    </dgm:pt>
    <dgm:pt modelId="{D1AEED4C-0505-4BEB-9FF9-6B55D688AEC0}" type="sibTrans" cxnId="{03DE7AF6-D774-4A1A-A501-DECD3E36FDAA}">
      <dgm:prSet/>
      <dgm:spPr/>
      <dgm:t>
        <a:bodyPr/>
        <a:lstStyle/>
        <a:p>
          <a:endParaRPr lang="en-IN"/>
        </a:p>
      </dgm:t>
    </dgm:pt>
    <dgm:pt modelId="{871DC3AA-1465-4791-98C2-65AEE662B4E0}">
      <dgm:prSet custT="1"/>
      <dgm:spPr/>
      <dgm:t>
        <a:bodyPr/>
        <a:lstStyle/>
        <a:p>
          <a:pPr rtl="0"/>
          <a:r>
            <a:rPr lang="en-US" sz="1050" b="1" smtClean="0"/>
            <a:t>Automated Testing</a:t>
          </a:r>
          <a:endParaRPr lang="en-IN" sz="1050" b="1" dirty="0"/>
        </a:p>
      </dgm:t>
    </dgm:pt>
    <dgm:pt modelId="{B9AB5B39-6B9E-465D-8AB8-320F50873949}" type="parTrans" cxnId="{2EB667F2-8778-490D-ABB1-76B8DEB90131}">
      <dgm:prSet/>
      <dgm:spPr/>
      <dgm:t>
        <a:bodyPr/>
        <a:lstStyle/>
        <a:p>
          <a:endParaRPr lang="en-IN"/>
        </a:p>
      </dgm:t>
    </dgm:pt>
    <dgm:pt modelId="{C5280DC7-355E-4F53-9401-50FBAD34FD0A}" type="sibTrans" cxnId="{2EB667F2-8778-490D-ABB1-76B8DEB90131}">
      <dgm:prSet/>
      <dgm:spPr/>
      <dgm:t>
        <a:bodyPr/>
        <a:lstStyle/>
        <a:p>
          <a:endParaRPr lang="en-IN"/>
        </a:p>
      </dgm:t>
    </dgm:pt>
    <dgm:pt modelId="{14FAD41A-DB98-4892-A6CC-C1AA42C9E715}">
      <dgm:prSet custT="1"/>
      <dgm:spPr/>
      <dgm:t>
        <a:bodyPr/>
        <a:lstStyle/>
        <a:p>
          <a:pPr rtl="0"/>
          <a:r>
            <a:rPr lang="en-US" sz="1050" b="1" smtClean="0"/>
            <a:t>Artifact creation</a:t>
          </a:r>
          <a:endParaRPr lang="en-IN" sz="1050" b="1" dirty="0"/>
        </a:p>
      </dgm:t>
    </dgm:pt>
    <dgm:pt modelId="{167155D3-D6C7-4081-95DD-167A8CA846CB}" type="parTrans" cxnId="{65379AEF-57E7-4838-AE0D-497EAA590771}">
      <dgm:prSet/>
      <dgm:spPr/>
      <dgm:t>
        <a:bodyPr/>
        <a:lstStyle/>
        <a:p>
          <a:endParaRPr lang="en-IN"/>
        </a:p>
      </dgm:t>
    </dgm:pt>
    <dgm:pt modelId="{8E4D3BE9-55D2-432F-9BDA-33FD011D8E3F}" type="sibTrans" cxnId="{65379AEF-57E7-4838-AE0D-497EAA590771}">
      <dgm:prSet/>
      <dgm:spPr/>
      <dgm:t>
        <a:bodyPr/>
        <a:lstStyle/>
        <a:p>
          <a:endParaRPr lang="en-IN"/>
        </a:p>
      </dgm:t>
    </dgm:pt>
    <dgm:pt modelId="{B0385CD5-FDDA-445F-8147-20CC23914798}">
      <dgm:prSet custT="1"/>
      <dgm:spPr/>
      <dgm:t>
        <a:bodyPr/>
        <a:lstStyle/>
        <a:p>
          <a:pPr rtl="0"/>
          <a:r>
            <a:rPr lang="en-US" sz="1050" b="1" smtClean="0"/>
            <a:t>Staging</a:t>
          </a:r>
          <a:endParaRPr lang="en-IN" sz="900" b="1" dirty="0"/>
        </a:p>
      </dgm:t>
    </dgm:pt>
    <dgm:pt modelId="{D1E85A8D-5C3F-4F92-8B18-F6C15AC1AA54}" type="parTrans" cxnId="{5F5B925B-12C1-4179-AB98-9B250C19247E}">
      <dgm:prSet/>
      <dgm:spPr/>
      <dgm:t>
        <a:bodyPr/>
        <a:lstStyle/>
        <a:p>
          <a:endParaRPr lang="en-IN"/>
        </a:p>
      </dgm:t>
    </dgm:pt>
    <dgm:pt modelId="{AD543F25-8F5D-4D85-A4EB-61C51280D011}" type="sibTrans" cxnId="{5F5B925B-12C1-4179-AB98-9B250C19247E}">
      <dgm:prSet/>
      <dgm:spPr/>
      <dgm:t>
        <a:bodyPr/>
        <a:lstStyle/>
        <a:p>
          <a:endParaRPr lang="en-IN"/>
        </a:p>
      </dgm:t>
    </dgm:pt>
    <dgm:pt modelId="{7ECAE67E-52B5-471A-B843-B750CFC3B475}">
      <dgm:prSet custT="1"/>
      <dgm:spPr/>
      <dgm:t>
        <a:bodyPr/>
        <a:lstStyle/>
        <a:p>
          <a:pPr rtl="0"/>
          <a:r>
            <a:rPr lang="en-US" sz="1050" b="1" smtClean="0"/>
            <a:t>Production</a:t>
          </a:r>
          <a:endParaRPr lang="en-IN" sz="1050" b="1" dirty="0"/>
        </a:p>
      </dgm:t>
    </dgm:pt>
    <dgm:pt modelId="{722ED19A-9677-4FC2-B208-1EFD2AA5104B}" type="parTrans" cxnId="{DE6BA96D-C8D1-4B69-B446-AC5FDF158A2C}">
      <dgm:prSet/>
      <dgm:spPr/>
      <dgm:t>
        <a:bodyPr/>
        <a:lstStyle/>
        <a:p>
          <a:endParaRPr lang="en-IN"/>
        </a:p>
      </dgm:t>
    </dgm:pt>
    <dgm:pt modelId="{0FD64B64-3B9B-403A-995A-BA3E834EB1E0}" type="sibTrans" cxnId="{DE6BA96D-C8D1-4B69-B446-AC5FDF158A2C}">
      <dgm:prSet/>
      <dgm:spPr/>
      <dgm:t>
        <a:bodyPr/>
        <a:lstStyle/>
        <a:p>
          <a:endParaRPr lang="en-IN"/>
        </a:p>
      </dgm:t>
    </dgm:pt>
    <dgm:pt modelId="{7851FAA2-0726-4206-85D0-E8584DAA0389}">
      <dgm:prSet custT="1"/>
      <dgm:spPr/>
      <dgm:t>
        <a:bodyPr/>
        <a:lstStyle/>
        <a:p>
          <a:pPr rtl="0"/>
          <a:r>
            <a:rPr lang="en-US" sz="1050" b="1" smtClean="0"/>
            <a:t>Monitoring</a:t>
          </a:r>
          <a:endParaRPr lang="en-IN" sz="1050" b="1" dirty="0"/>
        </a:p>
      </dgm:t>
    </dgm:pt>
    <dgm:pt modelId="{A19099D3-9710-47DB-AC27-89360F311B6F}" type="parTrans" cxnId="{69C0F83B-D3A3-474A-B066-592EAEEC9B49}">
      <dgm:prSet/>
      <dgm:spPr/>
      <dgm:t>
        <a:bodyPr/>
        <a:lstStyle/>
        <a:p>
          <a:endParaRPr lang="en-IN"/>
        </a:p>
      </dgm:t>
    </dgm:pt>
    <dgm:pt modelId="{34B024D5-433A-4387-B597-70DAD1E53027}" type="sibTrans" cxnId="{69C0F83B-D3A3-474A-B066-592EAEEC9B49}">
      <dgm:prSet/>
      <dgm:spPr/>
      <dgm:t>
        <a:bodyPr/>
        <a:lstStyle/>
        <a:p>
          <a:endParaRPr lang="en-IN"/>
        </a:p>
      </dgm:t>
    </dgm:pt>
    <dgm:pt modelId="{450684CA-9C23-4DF1-AF81-1E369578ADC6}" type="pres">
      <dgm:prSet presAssocID="{14A82CED-A9AA-4651-83E5-01FEF498C86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8D6A8C3-9610-4AA1-8608-04F7DFFD2937}" type="pres">
      <dgm:prSet presAssocID="{9568D84D-D114-4A3D-9F9D-36438E3108AB}" presName="horFlow" presStyleCnt="0"/>
      <dgm:spPr/>
    </dgm:pt>
    <dgm:pt modelId="{3145C2CD-2215-4EFE-9169-FACE90D3E0E6}" type="pres">
      <dgm:prSet presAssocID="{9568D84D-D114-4A3D-9F9D-36438E3108AB}" presName="bigChev" presStyleLbl="node1" presStyleIdx="0" presStyleCnt="2" custScaleX="104829" custScaleY="128420"/>
      <dgm:spPr/>
    </dgm:pt>
    <dgm:pt modelId="{289B5612-87C6-4BE6-8D7E-B28808A934EE}" type="pres">
      <dgm:prSet presAssocID="{4279342B-BFCD-405A-8D16-869EDF82F5E8}" presName="parTrans" presStyleCnt="0"/>
      <dgm:spPr/>
    </dgm:pt>
    <dgm:pt modelId="{D69D275B-79D2-4F1C-9136-51E038F27E33}" type="pres">
      <dgm:prSet presAssocID="{E7E90035-0924-4808-A448-019CD9B02E2D}" presName="node" presStyleLbl="alignAccFollowNode1" presStyleIdx="0" presStyleCnt="13" custScaleX="141956" custScaleY="1481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DCCC28-1C8D-47D5-9B02-52A2531330A6}" type="pres">
      <dgm:prSet presAssocID="{8DB19A04-1F15-4E10-B349-0D73C172B80A}" presName="sibTrans" presStyleCnt="0"/>
      <dgm:spPr/>
    </dgm:pt>
    <dgm:pt modelId="{4D29F137-8ABE-4075-9E9D-BCA24AD78977}" type="pres">
      <dgm:prSet presAssocID="{D4A406C4-4957-4E8C-887E-E58DB5119AD6}" presName="node" presStyleLbl="alignAccFollowNode1" presStyleIdx="1" presStyleCnt="13" custScaleX="123133" custScaleY="148178">
        <dgm:presLayoutVars>
          <dgm:bulletEnabled val="1"/>
        </dgm:presLayoutVars>
      </dgm:prSet>
      <dgm:spPr/>
    </dgm:pt>
    <dgm:pt modelId="{E720BFF6-CED3-4C01-BD16-68ED7C115DBA}" type="pres">
      <dgm:prSet presAssocID="{695A65F7-EB31-41B8-81C6-5E1CA0184E66}" presName="sibTrans" presStyleCnt="0"/>
      <dgm:spPr/>
    </dgm:pt>
    <dgm:pt modelId="{B574ADA2-8FAB-4824-B1C8-AACB85E2F992}" type="pres">
      <dgm:prSet presAssocID="{41B388EE-746C-40B5-BDDE-A7D241839284}" presName="node" presStyleLbl="alignAccFollowNode1" presStyleIdx="2" presStyleCnt="13" custScaleX="123133" custScaleY="148178">
        <dgm:presLayoutVars>
          <dgm:bulletEnabled val="1"/>
        </dgm:presLayoutVars>
      </dgm:prSet>
      <dgm:spPr/>
    </dgm:pt>
    <dgm:pt modelId="{95EFF1BD-EB5A-40C3-B642-8C7FABAFC81C}" type="pres">
      <dgm:prSet presAssocID="{EC30A5EB-53AC-4152-B395-BBE123C63D5A}" presName="sibTrans" presStyleCnt="0"/>
      <dgm:spPr/>
    </dgm:pt>
    <dgm:pt modelId="{9D06F228-A855-436F-AC2A-40101193E844}" type="pres">
      <dgm:prSet presAssocID="{F94EA52C-4502-4520-BD03-A82CEFA66763}" presName="node" presStyleLbl="alignAccFollowNode1" presStyleIdx="3" presStyleCnt="13" custScaleX="123133" custScaleY="148178">
        <dgm:presLayoutVars>
          <dgm:bulletEnabled val="1"/>
        </dgm:presLayoutVars>
      </dgm:prSet>
      <dgm:spPr/>
    </dgm:pt>
    <dgm:pt modelId="{BED71099-C1D8-437B-AF8C-555FA7BDC815}" type="pres">
      <dgm:prSet presAssocID="{8C16FDD6-E797-433A-AA2C-066805191948}" presName="sibTrans" presStyleCnt="0"/>
      <dgm:spPr/>
    </dgm:pt>
    <dgm:pt modelId="{428BCE1E-9892-4A27-8326-69BF382274CC}" type="pres">
      <dgm:prSet presAssocID="{219FE640-806E-45E2-9DC4-918731360C4E}" presName="node" presStyleLbl="alignAccFollowNode1" presStyleIdx="4" presStyleCnt="13" custScaleX="130698" custScaleY="148178">
        <dgm:presLayoutVars>
          <dgm:bulletEnabled val="1"/>
        </dgm:presLayoutVars>
      </dgm:prSet>
      <dgm:spPr/>
    </dgm:pt>
    <dgm:pt modelId="{6A2CC4AF-67AC-46DA-8D94-B6D417CA7B60}" type="pres">
      <dgm:prSet presAssocID="{9568D84D-D114-4A3D-9F9D-36438E3108AB}" presName="vSp" presStyleCnt="0"/>
      <dgm:spPr/>
    </dgm:pt>
    <dgm:pt modelId="{CF52DC63-E11D-4D48-AECD-ECB8BF606B7A}" type="pres">
      <dgm:prSet presAssocID="{9BF2ED9F-7494-435D-84A8-C436BBAA8DA0}" presName="horFlow" presStyleCnt="0"/>
      <dgm:spPr/>
    </dgm:pt>
    <dgm:pt modelId="{033419AA-DC07-4D1C-838B-D5DDA8BDA76F}" type="pres">
      <dgm:prSet presAssocID="{9BF2ED9F-7494-435D-84A8-C436BBAA8DA0}" presName="bigChev" presStyleLbl="node1" presStyleIdx="1" presStyleCnt="2"/>
      <dgm:spPr/>
    </dgm:pt>
    <dgm:pt modelId="{929B0D4C-3DA9-4F8C-9568-059CFF05C359}" type="pres">
      <dgm:prSet presAssocID="{CC50DD92-BFA5-463E-8938-BAFD6645DB74}" presName="parTrans" presStyleCnt="0"/>
      <dgm:spPr/>
    </dgm:pt>
    <dgm:pt modelId="{A2CFC198-DFAC-485E-BB82-F3FE2F862A3E}" type="pres">
      <dgm:prSet presAssocID="{F179A551-4154-41E8-B48F-F867412D2832}" presName="node" presStyleLbl="alignAccFollow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AADEFC-4409-4B0E-919E-C3EEC24CCDE6}" type="pres">
      <dgm:prSet presAssocID="{0CE82A3B-AC1B-4008-9F56-1FD847285FA0}" presName="sibTrans" presStyleCnt="0"/>
      <dgm:spPr/>
    </dgm:pt>
    <dgm:pt modelId="{0A787692-EE6C-4ADA-8F82-E860B4957D90}" type="pres">
      <dgm:prSet presAssocID="{25036DF2-3F86-4A4F-ABFB-C6238F3047C7}" presName="node" presStyleLbl="alignAccFollowNode1" presStyleIdx="6" presStyleCnt="13">
        <dgm:presLayoutVars>
          <dgm:bulletEnabled val="1"/>
        </dgm:presLayoutVars>
      </dgm:prSet>
      <dgm:spPr/>
    </dgm:pt>
    <dgm:pt modelId="{C1B00170-334D-4CF9-B118-5673C15A79EA}" type="pres">
      <dgm:prSet presAssocID="{02C422EC-60EF-4A4D-9FD6-54CF4B234B48}" presName="sibTrans" presStyleCnt="0"/>
      <dgm:spPr/>
    </dgm:pt>
    <dgm:pt modelId="{91E3045B-FFD9-4934-B050-003DBEC98560}" type="pres">
      <dgm:prSet presAssocID="{FDF10C1A-30F2-41E9-B4BB-34CF9D6DEFDC}" presName="node" presStyleLbl="alignAccFollowNode1" presStyleIdx="7" presStyleCnt="13">
        <dgm:presLayoutVars>
          <dgm:bulletEnabled val="1"/>
        </dgm:presLayoutVars>
      </dgm:prSet>
      <dgm:spPr/>
    </dgm:pt>
    <dgm:pt modelId="{FC86540F-28C9-4AFB-8D9B-DEC26442FF42}" type="pres">
      <dgm:prSet presAssocID="{D1AEED4C-0505-4BEB-9FF9-6B55D688AEC0}" presName="sibTrans" presStyleCnt="0"/>
      <dgm:spPr/>
    </dgm:pt>
    <dgm:pt modelId="{2C511376-5D71-4D86-9598-BD759465CB71}" type="pres">
      <dgm:prSet presAssocID="{871DC3AA-1465-4791-98C2-65AEE662B4E0}" presName="node" presStyleLbl="alignAccFollowNode1" presStyleIdx="8" presStyleCnt="13">
        <dgm:presLayoutVars>
          <dgm:bulletEnabled val="1"/>
        </dgm:presLayoutVars>
      </dgm:prSet>
      <dgm:spPr/>
    </dgm:pt>
    <dgm:pt modelId="{158DA21D-E1B0-4656-9F7F-DAA83500788E}" type="pres">
      <dgm:prSet presAssocID="{C5280DC7-355E-4F53-9401-50FBAD34FD0A}" presName="sibTrans" presStyleCnt="0"/>
      <dgm:spPr/>
    </dgm:pt>
    <dgm:pt modelId="{1A18D915-7AE8-4D1C-9AEA-06A1C778325A}" type="pres">
      <dgm:prSet presAssocID="{14FAD41A-DB98-4892-A6CC-C1AA42C9E715}" presName="node" presStyleLbl="alignAccFollowNode1" presStyleIdx="9" presStyleCnt="13">
        <dgm:presLayoutVars>
          <dgm:bulletEnabled val="1"/>
        </dgm:presLayoutVars>
      </dgm:prSet>
      <dgm:spPr/>
    </dgm:pt>
    <dgm:pt modelId="{A6B36678-67FE-40FA-B576-7F5E22B906D4}" type="pres">
      <dgm:prSet presAssocID="{8E4D3BE9-55D2-432F-9BDA-33FD011D8E3F}" presName="sibTrans" presStyleCnt="0"/>
      <dgm:spPr/>
    </dgm:pt>
    <dgm:pt modelId="{48656292-2E1A-4F42-BFEF-987F95A312C1}" type="pres">
      <dgm:prSet presAssocID="{B0385CD5-FDDA-445F-8147-20CC23914798}" presName="node" presStyleLbl="alignAccFollowNode1" presStyleIdx="10" presStyleCnt="13">
        <dgm:presLayoutVars>
          <dgm:bulletEnabled val="1"/>
        </dgm:presLayoutVars>
      </dgm:prSet>
      <dgm:spPr/>
    </dgm:pt>
    <dgm:pt modelId="{909619F5-46E6-428B-BC83-83FA45FE7EE8}" type="pres">
      <dgm:prSet presAssocID="{AD543F25-8F5D-4D85-A4EB-61C51280D011}" presName="sibTrans" presStyleCnt="0"/>
      <dgm:spPr/>
    </dgm:pt>
    <dgm:pt modelId="{0DBACD42-A1E6-4E42-AC35-76119E876BBD}" type="pres">
      <dgm:prSet presAssocID="{7ECAE67E-52B5-471A-B843-B750CFC3B475}" presName="node" presStyleLbl="alignAccFollowNode1" presStyleIdx="11" presStyleCnt="13">
        <dgm:presLayoutVars>
          <dgm:bulletEnabled val="1"/>
        </dgm:presLayoutVars>
      </dgm:prSet>
      <dgm:spPr/>
    </dgm:pt>
    <dgm:pt modelId="{81FE4D03-3F56-46E8-A246-E58B55407388}" type="pres">
      <dgm:prSet presAssocID="{0FD64B64-3B9B-403A-995A-BA3E834EB1E0}" presName="sibTrans" presStyleCnt="0"/>
      <dgm:spPr/>
    </dgm:pt>
    <dgm:pt modelId="{8EAAED74-6D4C-48DA-BC95-22CB810271FD}" type="pres">
      <dgm:prSet presAssocID="{7851FAA2-0726-4206-85D0-E8584DAA0389}" presName="node" presStyleLbl="alignAccFollowNode1" presStyleIdx="12" presStyleCnt="13">
        <dgm:presLayoutVars>
          <dgm:bulletEnabled val="1"/>
        </dgm:presLayoutVars>
      </dgm:prSet>
      <dgm:spPr/>
    </dgm:pt>
  </dgm:ptLst>
  <dgm:cxnLst>
    <dgm:cxn modelId="{B11931BF-1302-44E4-800A-F8D2BEFF95B3}" type="presOf" srcId="{FDF10C1A-30F2-41E9-B4BB-34CF9D6DEFDC}" destId="{91E3045B-FFD9-4934-B050-003DBEC98560}" srcOrd="0" destOrd="0" presId="urn:microsoft.com/office/officeart/2005/8/layout/lProcess3"/>
    <dgm:cxn modelId="{6ED4E56C-EBC1-432E-9D99-93483DFDCA67}" type="presOf" srcId="{9568D84D-D114-4A3D-9F9D-36438E3108AB}" destId="{3145C2CD-2215-4EFE-9169-FACE90D3E0E6}" srcOrd="0" destOrd="0" presId="urn:microsoft.com/office/officeart/2005/8/layout/lProcess3"/>
    <dgm:cxn modelId="{2EB667F2-8778-490D-ABB1-76B8DEB90131}" srcId="{9BF2ED9F-7494-435D-84A8-C436BBAA8DA0}" destId="{871DC3AA-1465-4791-98C2-65AEE662B4E0}" srcOrd="3" destOrd="0" parTransId="{B9AB5B39-6B9E-465D-8AB8-320F50873949}" sibTransId="{C5280DC7-355E-4F53-9401-50FBAD34FD0A}"/>
    <dgm:cxn modelId="{459A51DF-87EE-4A2C-896F-73EC9CCF4330}" srcId="{9568D84D-D114-4A3D-9F9D-36438E3108AB}" destId="{E7E90035-0924-4808-A448-019CD9B02E2D}" srcOrd="0" destOrd="0" parTransId="{4279342B-BFCD-405A-8D16-869EDF82F5E8}" sibTransId="{8DB19A04-1F15-4E10-B349-0D73C172B80A}"/>
    <dgm:cxn modelId="{85329DE7-4B5C-47EE-945F-F594A38F901B}" type="presOf" srcId="{14A82CED-A9AA-4651-83E5-01FEF498C867}" destId="{450684CA-9C23-4DF1-AF81-1E369578ADC6}" srcOrd="0" destOrd="0" presId="urn:microsoft.com/office/officeart/2005/8/layout/lProcess3"/>
    <dgm:cxn modelId="{E631D4C3-E928-47B9-B242-7B9689787850}" type="presOf" srcId="{7851FAA2-0726-4206-85D0-E8584DAA0389}" destId="{8EAAED74-6D4C-48DA-BC95-22CB810271FD}" srcOrd="0" destOrd="0" presId="urn:microsoft.com/office/officeart/2005/8/layout/lProcess3"/>
    <dgm:cxn modelId="{89EA60E3-F221-4ACA-87ED-634BE7637271}" type="presOf" srcId="{41B388EE-746C-40B5-BDDE-A7D241839284}" destId="{B574ADA2-8FAB-4824-B1C8-AACB85E2F992}" srcOrd="0" destOrd="0" presId="urn:microsoft.com/office/officeart/2005/8/layout/lProcess3"/>
    <dgm:cxn modelId="{5F5B925B-12C1-4179-AB98-9B250C19247E}" srcId="{9BF2ED9F-7494-435D-84A8-C436BBAA8DA0}" destId="{B0385CD5-FDDA-445F-8147-20CC23914798}" srcOrd="5" destOrd="0" parTransId="{D1E85A8D-5C3F-4F92-8B18-F6C15AC1AA54}" sibTransId="{AD543F25-8F5D-4D85-A4EB-61C51280D011}"/>
    <dgm:cxn modelId="{32D0D028-7E05-4CBA-94E1-7BAFAC2DA5C5}" type="presOf" srcId="{871DC3AA-1465-4791-98C2-65AEE662B4E0}" destId="{2C511376-5D71-4D86-9598-BD759465CB71}" srcOrd="0" destOrd="0" presId="urn:microsoft.com/office/officeart/2005/8/layout/lProcess3"/>
    <dgm:cxn modelId="{145B3A84-CDD4-42E8-A178-9251C9933D74}" type="presOf" srcId="{B0385CD5-FDDA-445F-8147-20CC23914798}" destId="{48656292-2E1A-4F42-BFEF-987F95A312C1}" srcOrd="0" destOrd="0" presId="urn:microsoft.com/office/officeart/2005/8/layout/lProcess3"/>
    <dgm:cxn modelId="{03DE7AF6-D774-4A1A-A501-DECD3E36FDAA}" srcId="{9BF2ED9F-7494-435D-84A8-C436BBAA8DA0}" destId="{FDF10C1A-30F2-41E9-B4BB-34CF9D6DEFDC}" srcOrd="2" destOrd="0" parTransId="{5CD41464-DC2C-496E-A414-33E7D0EF7E80}" sibTransId="{D1AEED4C-0505-4BEB-9FF9-6B55D688AEC0}"/>
    <dgm:cxn modelId="{4953C5C5-E7D5-4FAC-BC23-DEFB28C6B334}" type="presOf" srcId="{E7E90035-0924-4808-A448-019CD9B02E2D}" destId="{D69D275B-79D2-4F1C-9136-51E038F27E33}" srcOrd="0" destOrd="0" presId="urn:microsoft.com/office/officeart/2005/8/layout/lProcess3"/>
    <dgm:cxn modelId="{E02ACCD0-F942-40ED-8FB1-A60335E01F6E}" srcId="{14A82CED-A9AA-4651-83E5-01FEF498C867}" destId="{9568D84D-D114-4A3D-9F9D-36438E3108AB}" srcOrd="0" destOrd="0" parTransId="{3188246D-0A50-43D9-BE0B-65584A8E6CC7}" sibTransId="{04382222-4DDD-4616-9CD8-8A729012E163}"/>
    <dgm:cxn modelId="{17FB2F1C-272C-4EF9-B03B-F648E54DD737}" srcId="{9568D84D-D114-4A3D-9F9D-36438E3108AB}" destId="{41B388EE-746C-40B5-BDDE-A7D241839284}" srcOrd="2" destOrd="0" parTransId="{FA620BED-9A3F-4D47-A751-B4632396503B}" sibTransId="{EC30A5EB-53AC-4152-B395-BBE123C63D5A}"/>
    <dgm:cxn modelId="{1BF33C74-725B-42A9-89E7-121F0BC77B39}" srcId="{9BF2ED9F-7494-435D-84A8-C436BBAA8DA0}" destId="{F179A551-4154-41E8-B48F-F867412D2832}" srcOrd="0" destOrd="0" parTransId="{CC50DD92-BFA5-463E-8938-BAFD6645DB74}" sibTransId="{0CE82A3B-AC1B-4008-9F56-1FD847285FA0}"/>
    <dgm:cxn modelId="{37DD1ED1-5EA0-4692-A1FE-D2A57344E5BF}" srcId="{9568D84D-D114-4A3D-9F9D-36438E3108AB}" destId="{D4A406C4-4957-4E8C-887E-E58DB5119AD6}" srcOrd="1" destOrd="0" parTransId="{4D07A0A5-C7C6-467C-ACD2-3377A1EF3638}" sibTransId="{695A65F7-EB31-41B8-81C6-5E1CA0184E66}"/>
    <dgm:cxn modelId="{F0541DE9-79FB-4CBE-A826-8F01E5B6CB60}" type="presOf" srcId="{7ECAE67E-52B5-471A-B843-B750CFC3B475}" destId="{0DBACD42-A1E6-4E42-AC35-76119E876BBD}" srcOrd="0" destOrd="0" presId="urn:microsoft.com/office/officeart/2005/8/layout/lProcess3"/>
    <dgm:cxn modelId="{65379AEF-57E7-4838-AE0D-497EAA590771}" srcId="{9BF2ED9F-7494-435D-84A8-C436BBAA8DA0}" destId="{14FAD41A-DB98-4892-A6CC-C1AA42C9E715}" srcOrd="4" destOrd="0" parTransId="{167155D3-D6C7-4081-95DD-167A8CA846CB}" sibTransId="{8E4D3BE9-55D2-432F-9BDA-33FD011D8E3F}"/>
    <dgm:cxn modelId="{690279EE-C3D0-410B-8742-3C544B4840E4}" srcId="{9568D84D-D114-4A3D-9F9D-36438E3108AB}" destId="{F94EA52C-4502-4520-BD03-A82CEFA66763}" srcOrd="3" destOrd="0" parTransId="{B9DDC83F-FE14-473E-B914-CC3BBD137C2E}" sibTransId="{8C16FDD6-E797-433A-AA2C-066805191948}"/>
    <dgm:cxn modelId="{38FEC652-F391-464A-A73C-32980DE449A5}" srcId="{9568D84D-D114-4A3D-9F9D-36438E3108AB}" destId="{219FE640-806E-45E2-9DC4-918731360C4E}" srcOrd="4" destOrd="0" parTransId="{81ACA150-4F92-4FCA-8D87-E87C9BCC2398}" sibTransId="{F1F21957-9A82-43FF-BB3C-842FC2F1167E}"/>
    <dgm:cxn modelId="{F649C795-F474-4BBA-A079-4B604AA8A6AA}" type="presOf" srcId="{9BF2ED9F-7494-435D-84A8-C436BBAA8DA0}" destId="{033419AA-DC07-4D1C-838B-D5DDA8BDA76F}" srcOrd="0" destOrd="0" presId="urn:microsoft.com/office/officeart/2005/8/layout/lProcess3"/>
    <dgm:cxn modelId="{BFE9B4C6-62A8-4E35-A276-AB9DF86C5E06}" type="presOf" srcId="{D4A406C4-4957-4E8C-887E-E58DB5119AD6}" destId="{4D29F137-8ABE-4075-9E9D-BCA24AD78977}" srcOrd="0" destOrd="0" presId="urn:microsoft.com/office/officeart/2005/8/layout/lProcess3"/>
    <dgm:cxn modelId="{322A0C81-5527-4350-9C44-65EF89DCB48A}" srcId="{9BF2ED9F-7494-435D-84A8-C436BBAA8DA0}" destId="{25036DF2-3F86-4A4F-ABFB-C6238F3047C7}" srcOrd="1" destOrd="0" parTransId="{9E8E36C9-AA9F-4A42-BA4F-6E784026EE04}" sibTransId="{02C422EC-60EF-4A4D-9FD6-54CF4B234B48}"/>
    <dgm:cxn modelId="{CC1E4D55-903E-4F39-824D-84F99F2B880C}" type="presOf" srcId="{25036DF2-3F86-4A4F-ABFB-C6238F3047C7}" destId="{0A787692-EE6C-4ADA-8F82-E860B4957D90}" srcOrd="0" destOrd="0" presId="urn:microsoft.com/office/officeart/2005/8/layout/lProcess3"/>
    <dgm:cxn modelId="{DE6BA96D-C8D1-4B69-B446-AC5FDF158A2C}" srcId="{9BF2ED9F-7494-435D-84A8-C436BBAA8DA0}" destId="{7ECAE67E-52B5-471A-B843-B750CFC3B475}" srcOrd="6" destOrd="0" parTransId="{722ED19A-9677-4FC2-B208-1EFD2AA5104B}" sibTransId="{0FD64B64-3B9B-403A-995A-BA3E834EB1E0}"/>
    <dgm:cxn modelId="{885358CF-840C-4DEC-8995-FE29925E07A7}" srcId="{14A82CED-A9AA-4651-83E5-01FEF498C867}" destId="{9BF2ED9F-7494-435D-84A8-C436BBAA8DA0}" srcOrd="1" destOrd="0" parTransId="{8F904636-E089-4831-AD08-D40E867BD5A8}" sibTransId="{CFA27793-0D77-4207-8561-29D964BFE6A1}"/>
    <dgm:cxn modelId="{FDEC3E74-C78A-481E-B7FC-FAE43DFF0252}" type="presOf" srcId="{F94EA52C-4502-4520-BD03-A82CEFA66763}" destId="{9D06F228-A855-436F-AC2A-40101193E844}" srcOrd="0" destOrd="0" presId="urn:microsoft.com/office/officeart/2005/8/layout/lProcess3"/>
    <dgm:cxn modelId="{EC3FC9C0-5EF8-4D68-85B4-76226DF19373}" type="presOf" srcId="{219FE640-806E-45E2-9DC4-918731360C4E}" destId="{428BCE1E-9892-4A27-8326-69BF382274CC}" srcOrd="0" destOrd="0" presId="urn:microsoft.com/office/officeart/2005/8/layout/lProcess3"/>
    <dgm:cxn modelId="{75C51AE6-F7BA-4C76-A30D-4C3E55269602}" type="presOf" srcId="{F179A551-4154-41E8-B48F-F867412D2832}" destId="{A2CFC198-DFAC-485E-BB82-F3FE2F862A3E}" srcOrd="0" destOrd="0" presId="urn:microsoft.com/office/officeart/2005/8/layout/lProcess3"/>
    <dgm:cxn modelId="{69C0F83B-D3A3-474A-B066-592EAEEC9B49}" srcId="{9BF2ED9F-7494-435D-84A8-C436BBAA8DA0}" destId="{7851FAA2-0726-4206-85D0-E8584DAA0389}" srcOrd="7" destOrd="0" parTransId="{A19099D3-9710-47DB-AC27-89360F311B6F}" sibTransId="{34B024D5-433A-4387-B597-70DAD1E53027}"/>
    <dgm:cxn modelId="{F88A91C0-89F2-4B7A-AE9C-E732C0CA5E46}" type="presOf" srcId="{14FAD41A-DB98-4892-A6CC-C1AA42C9E715}" destId="{1A18D915-7AE8-4D1C-9AEA-06A1C778325A}" srcOrd="0" destOrd="0" presId="urn:microsoft.com/office/officeart/2005/8/layout/lProcess3"/>
    <dgm:cxn modelId="{BE9F3AF7-C7F2-496D-A879-BA061DED7B6A}" type="presParOf" srcId="{450684CA-9C23-4DF1-AF81-1E369578ADC6}" destId="{F8D6A8C3-9610-4AA1-8608-04F7DFFD2937}" srcOrd="0" destOrd="0" presId="urn:microsoft.com/office/officeart/2005/8/layout/lProcess3"/>
    <dgm:cxn modelId="{A0B1AB0E-521B-490B-B333-13B81F2F6E11}" type="presParOf" srcId="{F8D6A8C3-9610-4AA1-8608-04F7DFFD2937}" destId="{3145C2CD-2215-4EFE-9169-FACE90D3E0E6}" srcOrd="0" destOrd="0" presId="urn:microsoft.com/office/officeart/2005/8/layout/lProcess3"/>
    <dgm:cxn modelId="{B0EFA092-A461-4DB2-8DA8-BC323C3C1A81}" type="presParOf" srcId="{F8D6A8C3-9610-4AA1-8608-04F7DFFD2937}" destId="{289B5612-87C6-4BE6-8D7E-B28808A934EE}" srcOrd="1" destOrd="0" presId="urn:microsoft.com/office/officeart/2005/8/layout/lProcess3"/>
    <dgm:cxn modelId="{DB2CEE08-C7D6-44F1-8A77-BC1A7A37250B}" type="presParOf" srcId="{F8D6A8C3-9610-4AA1-8608-04F7DFFD2937}" destId="{D69D275B-79D2-4F1C-9136-51E038F27E33}" srcOrd="2" destOrd="0" presId="urn:microsoft.com/office/officeart/2005/8/layout/lProcess3"/>
    <dgm:cxn modelId="{8600AE36-D1C2-4048-8D62-47A73862F5E6}" type="presParOf" srcId="{F8D6A8C3-9610-4AA1-8608-04F7DFFD2937}" destId="{FBDCCC28-1C8D-47D5-9B02-52A2531330A6}" srcOrd="3" destOrd="0" presId="urn:microsoft.com/office/officeart/2005/8/layout/lProcess3"/>
    <dgm:cxn modelId="{2483B8BF-4B60-4C0B-A869-76DDADE56E3C}" type="presParOf" srcId="{F8D6A8C3-9610-4AA1-8608-04F7DFFD2937}" destId="{4D29F137-8ABE-4075-9E9D-BCA24AD78977}" srcOrd="4" destOrd="0" presId="urn:microsoft.com/office/officeart/2005/8/layout/lProcess3"/>
    <dgm:cxn modelId="{91F7BDF8-BD8C-40C4-8999-775EB0092B3D}" type="presParOf" srcId="{F8D6A8C3-9610-4AA1-8608-04F7DFFD2937}" destId="{E720BFF6-CED3-4C01-BD16-68ED7C115DBA}" srcOrd="5" destOrd="0" presId="urn:microsoft.com/office/officeart/2005/8/layout/lProcess3"/>
    <dgm:cxn modelId="{69BD907F-36C6-4EF1-8E59-22613D45DC69}" type="presParOf" srcId="{F8D6A8C3-9610-4AA1-8608-04F7DFFD2937}" destId="{B574ADA2-8FAB-4824-B1C8-AACB85E2F992}" srcOrd="6" destOrd="0" presId="urn:microsoft.com/office/officeart/2005/8/layout/lProcess3"/>
    <dgm:cxn modelId="{B9C55B07-BEFB-4197-9716-B60802ABE190}" type="presParOf" srcId="{F8D6A8C3-9610-4AA1-8608-04F7DFFD2937}" destId="{95EFF1BD-EB5A-40C3-B642-8C7FABAFC81C}" srcOrd="7" destOrd="0" presId="urn:microsoft.com/office/officeart/2005/8/layout/lProcess3"/>
    <dgm:cxn modelId="{E4A570D8-99BC-4207-92F5-248614DAE91E}" type="presParOf" srcId="{F8D6A8C3-9610-4AA1-8608-04F7DFFD2937}" destId="{9D06F228-A855-436F-AC2A-40101193E844}" srcOrd="8" destOrd="0" presId="urn:microsoft.com/office/officeart/2005/8/layout/lProcess3"/>
    <dgm:cxn modelId="{3990014A-F76F-47E6-9BFF-63BF16A2E912}" type="presParOf" srcId="{F8D6A8C3-9610-4AA1-8608-04F7DFFD2937}" destId="{BED71099-C1D8-437B-AF8C-555FA7BDC815}" srcOrd="9" destOrd="0" presId="urn:microsoft.com/office/officeart/2005/8/layout/lProcess3"/>
    <dgm:cxn modelId="{8850C035-A925-47C5-A92C-0DC3A740A144}" type="presParOf" srcId="{F8D6A8C3-9610-4AA1-8608-04F7DFFD2937}" destId="{428BCE1E-9892-4A27-8326-69BF382274CC}" srcOrd="10" destOrd="0" presId="urn:microsoft.com/office/officeart/2005/8/layout/lProcess3"/>
    <dgm:cxn modelId="{08428832-6588-4996-8F5E-AA2C89A59ACE}" type="presParOf" srcId="{450684CA-9C23-4DF1-AF81-1E369578ADC6}" destId="{6A2CC4AF-67AC-46DA-8D94-B6D417CA7B60}" srcOrd="1" destOrd="0" presId="urn:microsoft.com/office/officeart/2005/8/layout/lProcess3"/>
    <dgm:cxn modelId="{866691C8-F9FA-42C3-B1DE-A35772415EB0}" type="presParOf" srcId="{450684CA-9C23-4DF1-AF81-1E369578ADC6}" destId="{CF52DC63-E11D-4D48-AECD-ECB8BF606B7A}" srcOrd="2" destOrd="0" presId="urn:microsoft.com/office/officeart/2005/8/layout/lProcess3"/>
    <dgm:cxn modelId="{9B6ED784-87BE-44D5-A344-55FE9FD27DDE}" type="presParOf" srcId="{CF52DC63-E11D-4D48-AECD-ECB8BF606B7A}" destId="{033419AA-DC07-4D1C-838B-D5DDA8BDA76F}" srcOrd="0" destOrd="0" presId="urn:microsoft.com/office/officeart/2005/8/layout/lProcess3"/>
    <dgm:cxn modelId="{188D69CC-900F-4CC4-B555-4374ED64498C}" type="presParOf" srcId="{CF52DC63-E11D-4D48-AECD-ECB8BF606B7A}" destId="{929B0D4C-3DA9-4F8C-9568-059CFF05C359}" srcOrd="1" destOrd="0" presId="urn:microsoft.com/office/officeart/2005/8/layout/lProcess3"/>
    <dgm:cxn modelId="{1B23346A-7D9D-4969-A292-81665C188FE4}" type="presParOf" srcId="{CF52DC63-E11D-4D48-AECD-ECB8BF606B7A}" destId="{A2CFC198-DFAC-485E-BB82-F3FE2F862A3E}" srcOrd="2" destOrd="0" presId="urn:microsoft.com/office/officeart/2005/8/layout/lProcess3"/>
    <dgm:cxn modelId="{80F727E7-3DCF-450D-94DA-093C8C257E99}" type="presParOf" srcId="{CF52DC63-E11D-4D48-AECD-ECB8BF606B7A}" destId="{1DAADEFC-4409-4B0E-919E-C3EEC24CCDE6}" srcOrd="3" destOrd="0" presId="urn:microsoft.com/office/officeart/2005/8/layout/lProcess3"/>
    <dgm:cxn modelId="{70400D4B-0928-4A26-BCBD-72121A040C32}" type="presParOf" srcId="{CF52DC63-E11D-4D48-AECD-ECB8BF606B7A}" destId="{0A787692-EE6C-4ADA-8F82-E860B4957D90}" srcOrd="4" destOrd="0" presId="urn:microsoft.com/office/officeart/2005/8/layout/lProcess3"/>
    <dgm:cxn modelId="{0D640E0E-228D-4FA2-B745-F8AD7EBB38EE}" type="presParOf" srcId="{CF52DC63-E11D-4D48-AECD-ECB8BF606B7A}" destId="{C1B00170-334D-4CF9-B118-5673C15A79EA}" srcOrd="5" destOrd="0" presId="urn:microsoft.com/office/officeart/2005/8/layout/lProcess3"/>
    <dgm:cxn modelId="{0A1EB162-4F54-4085-AFCA-C5AFD1AE298D}" type="presParOf" srcId="{CF52DC63-E11D-4D48-AECD-ECB8BF606B7A}" destId="{91E3045B-FFD9-4934-B050-003DBEC98560}" srcOrd="6" destOrd="0" presId="urn:microsoft.com/office/officeart/2005/8/layout/lProcess3"/>
    <dgm:cxn modelId="{43C5BC02-8959-4A1B-BA5F-53D3EB2B9843}" type="presParOf" srcId="{CF52DC63-E11D-4D48-AECD-ECB8BF606B7A}" destId="{FC86540F-28C9-4AFB-8D9B-DEC26442FF42}" srcOrd="7" destOrd="0" presId="urn:microsoft.com/office/officeart/2005/8/layout/lProcess3"/>
    <dgm:cxn modelId="{8A4AF01C-F723-4EF8-A581-9B29718477C9}" type="presParOf" srcId="{CF52DC63-E11D-4D48-AECD-ECB8BF606B7A}" destId="{2C511376-5D71-4D86-9598-BD759465CB71}" srcOrd="8" destOrd="0" presId="urn:microsoft.com/office/officeart/2005/8/layout/lProcess3"/>
    <dgm:cxn modelId="{3767B6B6-C023-4924-8820-B40776E2CEBE}" type="presParOf" srcId="{CF52DC63-E11D-4D48-AECD-ECB8BF606B7A}" destId="{158DA21D-E1B0-4656-9F7F-DAA83500788E}" srcOrd="9" destOrd="0" presId="urn:microsoft.com/office/officeart/2005/8/layout/lProcess3"/>
    <dgm:cxn modelId="{E5EB60BD-0B58-44F6-8546-F500AB779657}" type="presParOf" srcId="{CF52DC63-E11D-4D48-AECD-ECB8BF606B7A}" destId="{1A18D915-7AE8-4D1C-9AEA-06A1C778325A}" srcOrd="10" destOrd="0" presId="urn:microsoft.com/office/officeart/2005/8/layout/lProcess3"/>
    <dgm:cxn modelId="{A284C034-2302-47C9-8CAE-EAF12EC4D5F1}" type="presParOf" srcId="{CF52DC63-E11D-4D48-AECD-ECB8BF606B7A}" destId="{A6B36678-67FE-40FA-B576-7F5E22B906D4}" srcOrd="11" destOrd="0" presId="urn:microsoft.com/office/officeart/2005/8/layout/lProcess3"/>
    <dgm:cxn modelId="{A1053993-17A9-473C-8356-E7BB999F5B90}" type="presParOf" srcId="{CF52DC63-E11D-4D48-AECD-ECB8BF606B7A}" destId="{48656292-2E1A-4F42-BFEF-987F95A312C1}" srcOrd="12" destOrd="0" presId="urn:microsoft.com/office/officeart/2005/8/layout/lProcess3"/>
    <dgm:cxn modelId="{764CAD5F-5D85-4E40-8306-205C3EEE90A4}" type="presParOf" srcId="{CF52DC63-E11D-4D48-AECD-ECB8BF606B7A}" destId="{909619F5-46E6-428B-BC83-83FA45FE7EE8}" srcOrd="13" destOrd="0" presId="urn:microsoft.com/office/officeart/2005/8/layout/lProcess3"/>
    <dgm:cxn modelId="{C59B00E6-4F87-4FE1-A9FB-5F6F787D48EC}" type="presParOf" srcId="{CF52DC63-E11D-4D48-AECD-ECB8BF606B7A}" destId="{0DBACD42-A1E6-4E42-AC35-76119E876BBD}" srcOrd="14" destOrd="0" presId="urn:microsoft.com/office/officeart/2005/8/layout/lProcess3"/>
    <dgm:cxn modelId="{1C3D4020-0057-49EA-AF16-28CEFC67CA23}" type="presParOf" srcId="{CF52DC63-E11D-4D48-AECD-ECB8BF606B7A}" destId="{81FE4D03-3F56-46E8-A246-E58B55407388}" srcOrd="15" destOrd="0" presId="urn:microsoft.com/office/officeart/2005/8/layout/lProcess3"/>
    <dgm:cxn modelId="{97EE6AE5-675D-475A-A88D-7B5E2F293B7C}" type="presParOf" srcId="{CF52DC63-E11D-4D48-AECD-ECB8BF606B7A}" destId="{8EAAED74-6D4C-48DA-BC95-22CB810271FD}" srcOrd="1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5C2CD-2215-4EFE-9169-FACE90D3E0E6}">
      <dsp:nvSpPr>
        <dsp:cNvPr id="0" name=""/>
        <dsp:cNvSpPr/>
      </dsp:nvSpPr>
      <dsp:spPr>
        <a:xfrm>
          <a:off x="5781" y="1229586"/>
          <a:ext cx="1692022" cy="82911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Overview: </a:t>
          </a:r>
          <a:r>
            <a:rPr lang="en-US" sz="700" kern="1200" dirty="0" smtClean="0"/>
            <a:t>A typical CI/CD workflow consists of several stages, including </a:t>
          </a:r>
          <a:endParaRPr lang="en-IN" sz="700" kern="1200" dirty="0"/>
        </a:p>
      </dsp:txBody>
      <dsp:txXfrm>
        <a:off x="420341" y="1229586"/>
        <a:ext cx="862903" cy="829119"/>
      </dsp:txXfrm>
    </dsp:sp>
    <dsp:sp modelId="{D69D275B-79D2-4F1C-9136-51E038F27E33}">
      <dsp:nvSpPr>
        <dsp:cNvPr id="0" name=""/>
        <dsp:cNvSpPr/>
      </dsp:nvSpPr>
      <dsp:spPr>
        <a:xfrm>
          <a:off x="1487973" y="1247122"/>
          <a:ext cx="1901763" cy="794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Code Development</a:t>
          </a:r>
          <a:endParaRPr lang="en-IN" sz="1000" b="1" kern="1200" dirty="0"/>
        </a:p>
      </dsp:txBody>
      <dsp:txXfrm>
        <a:off x="1884997" y="1247122"/>
        <a:ext cx="1107716" cy="794047"/>
      </dsp:txXfrm>
    </dsp:sp>
    <dsp:sp modelId="{4D29F137-8ABE-4075-9E9D-BCA24AD78977}">
      <dsp:nvSpPr>
        <dsp:cNvPr id="0" name=""/>
        <dsp:cNvSpPr/>
      </dsp:nvSpPr>
      <dsp:spPr>
        <a:xfrm>
          <a:off x="3202181" y="1247122"/>
          <a:ext cx="1649594" cy="794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CI</a:t>
          </a:r>
          <a:endParaRPr lang="en-IN" sz="1000" b="1" kern="1200" dirty="0"/>
        </a:p>
      </dsp:txBody>
      <dsp:txXfrm>
        <a:off x="3599205" y="1247122"/>
        <a:ext cx="855547" cy="794047"/>
      </dsp:txXfrm>
    </dsp:sp>
    <dsp:sp modelId="{B574ADA2-8FAB-4824-B1C8-AACB85E2F992}">
      <dsp:nvSpPr>
        <dsp:cNvPr id="0" name=""/>
        <dsp:cNvSpPr/>
      </dsp:nvSpPr>
      <dsp:spPr>
        <a:xfrm>
          <a:off x="4664219" y="1247122"/>
          <a:ext cx="1649594" cy="794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Testing</a:t>
          </a:r>
          <a:endParaRPr lang="en-IN" sz="1050" b="1" kern="1200" dirty="0"/>
        </a:p>
      </dsp:txBody>
      <dsp:txXfrm>
        <a:off x="5061243" y="1247122"/>
        <a:ext cx="855547" cy="794047"/>
      </dsp:txXfrm>
    </dsp:sp>
    <dsp:sp modelId="{9D06F228-A855-436F-AC2A-40101193E844}">
      <dsp:nvSpPr>
        <dsp:cNvPr id="0" name=""/>
        <dsp:cNvSpPr/>
      </dsp:nvSpPr>
      <dsp:spPr>
        <a:xfrm>
          <a:off x="6126257" y="1247122"/>
          <a:ext cx="1649594" cy="794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CD</a:t>
          </a:r>
          <a:endParaRPr lang="en-IN" sz="1050" b="1" kern="1200" dirty="0"/>
        </a:p>
      </dsp:txBody>
      <dsp:txXfrm>
        <a:off x="6523281" y="1247122"/>
        <a:ext cx="855547" cy="794047"/>
      </dsp:txXfrm>
    </dsp:sp>
    <dsp:sp modelId="{428BCE1E-9892-4A27-8326-69BF382274CC}">
      <dsp:nvSpPr>
        <dsp:cNvPr id="0" name=""/>
        <dsp:cNvSpPr/>
      </dsp:nvSpPr>
      <dsp:spPr>
        <a:xfrm>
          <a:off x="7588296" y="1247122"/>
          <a:ext cx="1750941" cy="794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Deployment</a:t>
          </a:r>
          <a:endParaRPr lang="en-IN" sz="800" b="1" kern="1200" dirty="0"/>
        </a:p>
      </dsp:txBody>
      <dsp:txXfrm>
        <a:off x="7985320" y="1247122"/>
        <a:ext cx="956894" cy="794047"/>
      </dsp:txXfrm>
    </dsp:sp>
    <dsp:sp modelId="{033419AA-DC07-4D1C-838B-D5DDA8BDA76F}">
      <dsp:nvSpPr>
        <dsp:cNvPr id="0" name=""/>
        <dsp:cNvSpPr/>
      </dsp:nvSpPr>
      <dsp:spPr>
        <a:xfrm>
          <a:off x="5781" y="2149094"/>
          <a:ext cx="1614078" cy="6456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Workflow Steps: </a:t>
          </a:r>
          <a:endParaRPr lang="en-IN" sz="1600" kern="1200" dirty="0"/>
        </a:p>
      </dsp:txBody>
      <dsp:txXfrm>
        <a:off x="328597" y="2149094"/>
        <a:ext cx="968447" cy="645631"/>
      </dsp:txXfrm>
    </dsp:sp>
    <dsp:sp modelId="{A2CFC198-DFAC-485E-BB82-F3FE2F862A3E}">
      <dsp:nvSpPr>
        <dsp:cNvPr id="0" name=""/>
        <dsp:cNvSpPr/>
      </dsp:nvSpPr>
      <dsp:spPr>
        <a:xfrm>
          <a:off x="1410029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Code Development</a:t>
          </a:r>
          <a:endParaRPr lang="en-IN" sz="1050" b="1" kern="1200" dirty="0"/>
        </a:p>
      </dsp:txBody>
      <dsp:txXfrm>
        <a:off x="1677966" y="2203973"/>
        <a:ext cx="803811" cy="535873"/>
      </dsp:txXfrm>
    </dsp:sp>
    <dsp:sp modelId="{0A787692-EE6C-4ADA-8F82-E860B4957D90}">
      <dsp:nvSpPr>
        <dsp:cNvPr id="0" name=""/>
        <dsp:cNvSpPr/>
      </dsp:nvSpPr>
      <dsp:spPr>
        <a:xfrm>
          <a:off x="2562158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Commit</a:t>
          </a:r>
          <a:endParaRPr lang="en-IN" sz="900" b="1" kern="1200" dirty="0"/>
        </a:p>
      </dsp:txBody>
      <dsp:txXfrm>
        <a:off x="2830095" y="2203973"/>
        <a:ext cx="803811" cy="535873"/>
      </dsp:txXfrm>
    </dsp:sp>
    <dsp:sp modelId="{91E3045B-FFD9-4934-B050-003DBEC98560}">
      <dsp:nvSpPr>
        <dsp:cNvPr id="0" name=""/>
        <dsp:cNvSpPr/>
      </dsp:nvSpPr>
      <dsp:spPr>
        <a:xfrm>
          <a:off x="3714288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Build</a:t>
          </a:r>
          <a:endParaRPr lang="en-IN" sz="1050" b="1" kern="1200" dirty="0"/>
        </a:p>
      </dsp:txBody>
      <dsp:txXfrm>
        <a:off x="3982225" y="2203973"/>
        <a:ext cx="803811" cy="535873"/>
      </dsp:txXfrm>
    </dsp:sp>
    <dsp:sp modelId="{2C511376-5D71-4D86-9598-BD759465CB71}">
      <dsp:nvSpPr>
        <dsp:cNvPr id="0" name=""/>
        <dsp:cNvSpPr/>
      </dsp:nvSpPr>
      <dsp:spPr>
        <a:xfrm>
          <a:off x="4866417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Automated Testing</a:t>
          </a:r>
          <a:endParaRPr lang="en-IN" sz="1050" b="1" kern="1200" dirty="0"/>
        </a:p>
      </dsp:txBody>
      <dsp:txXfrm>
        <a:off x="5134354" y="2203973"/>
        <a:ext cx="803811" cy="535873"/>
      </dsp:txXfrm>
    </dsp:sp>
    <dsp:sp modelId="{1A18D915-7AE8-4D1C-9AEA-06A1C778325A}">
      <dsp:nvSpPr>
        <dsp:cNvPr id="0" name=""/>
        <dsp:cNvSpPr/>
      </dsp:nvSpPr>
      <dsp:spPr>
        <a:xfrm>
          <a:off x="6018546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Artifact creation</a:t>
          </a:r>
          <a:endParaRPr lang="en-IN" sz="1050" b="1" kern="1200" dirty="0"/>
        </a:p>
      </dsp:txBody>
      <dsp:txXfrm>
        <a:off x="6286483" y="2203973"/>
        <a:ext cx="803811" cy="535873"/>
      </dsp:txXfrm>
    </dsp:sp>
    <dsp:sp modelId="{48656292-2E1A-4F42-BFEF-987F95A312C1}">
      <dsp:nvSpPr>
        <dsp:cNvPr id="0" name=""/>
        <dsp:cNvSpPr/>
      </dsp:nvSpPr>
      <dsp:spPr>
        <a:xfrm>
          <a:off x="7170675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Staging</a:t>
          </a:r>
          <a:endParaRPr lang="en-IN" sz="900" b="1" kern="1200" dirty="0"/>
        </a:p>
      </dsp:txBody>
      <dsp:txXfrm>
        <a:off x="7438612" y="2203973"/>
        <a:ext cx="803811" cy="535873"/>
      </dsp:txXfrm>
    </dsp:sp>
    <dsp:sp modelId="{0DBACD42-A1E6-4E42-AC35-76119E876BBD}">
      <dsp:nvSpPr>
        <dsp:cNvPr id="0" name=""/>
        <dsp:cNvSpPr/>
      </dsp:nvSpPr>
      <dsp:spPr>
        <a:xfrm>
          <a:off x="8322804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Production</a:t>
          </a:r>
          <a:endParaRPr lang="en-IN" sz="1050" b="1" kern="1200" dirty="0"/>
        </a:p>
      </dsp:txBody>
      <dsp:txXfrm>
        <a:off x="8590741" y="2203973"/>
        <a:ext cx="803811" cy="535873"/>
      </dsp:txXfrm>
    </dsp:sp>
    <dsp:sp modelId="{8EAAED74-6D4C-48DA-BC95-22CB810271FD}">
      <dsp:nvSpPr>
        <dsp:cNvPr id="0" name=""/>
        <dsp:cNvSpPr/>
      </dsp:nvSpPr>
      <dsp:spPr>
        <a:xfrm>
          <a:off x="9474933" y="2203973"/>
          <a:ext cx="1339684" cy="5358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smtClean="0"/>
            <a:t>Monitoring</a:t>
          </a:r>
          <a:endParaRPr lang="en-IN" sz="1050" b="1" kern="1200" dirty="0"/>
        </a:p>
      </dsp:txBody>
      <dsp:txXfrm>
        <a:off x="9742870" y="2203973"/>
        <a:ext cx="803811" cy="535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25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9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4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83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7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0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BC75-F5C5-4D79-A77C-FF071B313AE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0A73-8640-4ED1-B222-72C8F5FD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88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Turbocharging Software Development: The CI/CD Revolution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BHARATH ASHOK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5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Workflow -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involve pushing code changes to a version control system (e.g., </a:t>
            </a:r>
            <a:r>
              <a:rPr lang="en-US" dirty="0" err="1"/>
              <a:t>Git</a:t>
            </a:r>
            <a:r>
              <a:rPr lang="en-US" dirty="0"/>
              <a:t>).</a:t>
            </a:r>
          </a:p>
          <a:p>
            <a:r>
              <a:rPr lang="en-US" dirty="0"/>
              <a:t>Encourage frequent commits to maintain a history of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CI/CD Workflow - Build and Automated Testing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commit, the CI system triggers a build and automated testing.</a:t>
            </a:r>
          </a:p>
          <a:p>
            <a:r>
              <a:rPr lang="en-US" dirty="0"/>
              <a:t>Highlight the importance of unit tests, integration tests, and regression tests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8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Workflow - </a:t>
            </a:r>
            <a:r>
              <a:rPr lang="en-IN" b="1" dirty="0" smtClean="0">
                <a:solidFill>
                  <a:srgbClr val="FFFF00"/>
                </a:solidFill>
              </a:rPr>
              <a:t>Artefact </a:t>
            </a:r>
            <a:r>
              <a:rPr lang="en-IN" b="1" dirty="0">
                <a:solidFill>
                  <a:srgbClr val="FFFF00"/>
                </a:solidFill>
              </a:rPr>
              <a:t>Creation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builds generate artifacts, such as compiled code or containers.</a:t>
            </a:r>
          </a:p>
          <a:p>
            <a:r>
              <a:rPr lang="en-US" dirty="0"/>
              <a:t>These artifacts are versioned and stored for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CI/CD Workflow - Staging and Production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Staging: </a:t>
            </a:r>
            <a:r>
              <a:rPr lang="en-US" dirty="0"/>
              <a:t>A testing environment that mirrors the production environment.</a:t>
            </a:r>
          </a:p>
          <a:p>
            <a:r>
              <a:rPr lang="en-US" b="1" dirty="0"/>
              <a:t>Production: </a:t>
            </a:r>
            <a:r>
              <a:rPr lang="en-US" dirty="0"/>
              <a:t>The live environment where end-users interact with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Workflow - Monitoring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monitoring in the production environment.</a:t>
            </a:r>
          </a:p>
          <a:p>
            <a:r>
              <a:rPr lang="en-US" dirty="0"/>
              <a:t>Alerts and logs help detect and respond to issues in real-time.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49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CI/CD with AWs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Steps to Set up ci/cd with AWS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Up Your Version Control </a:t>
            </a:r>
            <a:r>
              <a:rPr lang="en-US" b="1" dirty="0" smtClean="0"/>
              <a:t>Repository</a:t>
            </a:r>
          </a:p>
          <a:p>
            <a:r>
              <a:rPr lang="en-US" b="1" dirty="0"/>
              <a:t>Create an IAM Role for </a:t>
            </a:r>
            <a:r>
              <a:rPr lang="en-US" b="1" dirty="0" err="1" smtClean="0"/>
              <a:t>CodeBuild</a:t>
            </a:r>
            <a:endParaRPr lang="en-US" b="1" dirty="0" smtClean="0"/>
          </a:p>
          <a:p>
            <a:r>
              <a:rPr lang="en-US" b="1" dirty="0"/>
              <a:t>Create an AWS </a:t>
            </a:r>
            <a:r>
              <a:rPr lang="en-US" b="1" dirty="0" err="1"/>
              <a:t>CodeBuild</a:t>
            </a:r>
            <a:r>
              <a:rPr lang="en-US" b="1" dirty="0"/>
              <a:t> </a:t>
            </a:r>
            <a:r>
              <a:rPr lang="en-US" b="1" dirty="0" smtClean="0"/>
              <a:t>Project</a:t>
            </a:r>
          </a:p>
          <a:p>
            <a:r>
              <a:rPr lang="en-IN" b="1" dirty="0"/>
              <a:t>Create an AWS </a:t>
            </a:r>
            <a:r>
              <a:rPr lang="en-IN" b="1" dirty="0" err="1" smtClean="0"/>
              <a:t>CodePipeline</a:t>
            </a:r>
            <a:endParaRPr lang="en-IN" b="1" dirty="0" smtClean="0"/>
          </a:p>
          <a:p>
            <a:r>
              <a:rPr lang="en-IN" b="1" dirty="0"/>
              <a:t>Configure </a:t>
            </a:r>
            <a:r>
              <a:rPr lang="en-IN" b="1" dirty="0" err="1"/>
              <a:t>Webhooks</a:t>
            </a:r>
            <a:r>
              <a:rPr lang="en-IN" b="1" dirty="0"/>
              <a:t> (Optional</a:t>
            </a:r>
            <a:r>
              <a:rPr lang="en-IN" b="1" dirty="0" smtClean="0"/>
              <a:t>)</a:t>
            </a:r>
          </a:p>
          <a:p>
            <a:r>
              <a:rPr lang="en-IN" b="1" dirty="0"/>
              <a:t>Test Your CI/CD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5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Set Up Your Version Control Repository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Spring Boot application code is hosted in a version control system like GitHub, </a:t>
            </a:r>
            <a:r>
              <a:rPr lang="en-US" dirty="0" err="1"/>
              <a:t>Bitbucket</a:t>
            </a:r>
            <a:r>
              <a:rPr lang="en-US" dirty="0"/>
              <a:t>, or AWS </a:t>
            </a:r>
            <a:r>
              <a:rPr lang="en-US" dirty="0" err="1"/>
              <a:t>CodeCommit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Create an IAM Role for </a:t>
            </a:r>
            <a:r>
              <a:rPr lang="en-US" b="1" dirty="0" err="1">
                <a:solidFill>
                  <a:srgbClr val="FFFF00"/>
                </a:solidFill>
              </a:rPr>
              <a:t>CodeBuild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IAM role with permissions to access your source </a:t>
            </a:r>
            <a:r>
              <a:rPr lang="en-US" dirty="0" smtClean="0"/>
              <a:t>code and </a:t>
            </a:r>
            <a:r>
              <a:rPr lang="en-US" dirty="0"/>
              <a:t>any other resources required during the build. Attach this role to your </a:t>
            </a:r>
            <a:r>
              <a:rPr lang="en-US" dirty="0" err="1"/>
              <a:t>CodeBuild</a:t>
            </a:r>
            <a:r>
              <a:rPr lang="en-US" dirty="0"/>
              <a:t> project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Create an AWS </a:t>
            </a:r>
            <a:r>
              <a:rPr lang="en-US" b="1" dirty="0" err="1">
                <a:solidFill>
                  <a:srgbClr val="FFFF00"/>
                </a:solidFill>
              </a:rPr>
              <a:t>CodeBuild</a:t>
            </a:r>
            <a:r>
              <a:rPr lang="en-US" b="1" dirty="0">
                <a:solidFill>
                  <a:srgbClr val="FFFF00"/>
                </a:solidFill>
              </a:rPr>
              <a:t> Project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AWS Management Console.</a:t>
            </a:r>
          </a:p>
          <a:p>
            <a:r>
              <a:rPr lang="en-US" dirty="0"/>
              <a:t>Go to the AWS </a:t>
            </a:r>
            <a:r>
              <a:rPr lang="en-US" dirty="0" err="1"/>
              <a:t>CodeBuild</a:t>
            </a:r>
            <a:r>
              <a:rPr lang="en-US" dirty="0"/>
              <a:t> service.</a:t>
            </a:r>
          </a:p>
          <a:p>
            <a:r>
              <a:rPr lang="en-US" b="1" dirty="0"/>
              <a:t>Create a new project:</a:t>
            </a:r>
          </a:p>
          <a:p>
            <a:pPr lvl="1"/>
            <a:r>
              <a:rPr lang="en-US" dirty="0"/>
              <a:t>Choose a source provider (GitHub, </a:t>
            </a:r>
            <a:r>
              <a:rPr lang="en-US" dirty="0" err="1"/>
              <a:t>Bitbucket</a:t>
            </a:r>
            <a:r>
              <a:rPr lang="en-US" dirty="0"/>
              <a:t>, or AWS </a:t>
            </a:r>
            <a:r>
              <a:rPr lang="en-US" dirty="0" err="1"/>
              <a:t>CodeCommit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Configure your source settings.</a:t>
            </a:r>
          </a:p>
          <a:p>
            <a:pPr lvl="1"/>
            <a:r>
              <a:rPr lang="en-US" dirty="0"/>
              <a:t>Choose the environment for your build, specify build commands, and choose the IAM role created in step 3.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your </a:t>
            </a:r>
            <a:r>
              <a:rPr lang="en-US" dirty="0" err="1"/>
              <a:t>CodeBuild</a:t>
            </a:r>
            <a:r>
              <a:rPr lang="en-US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8595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Agenda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CI/CD</a:t>
            </a:r>
          </a:p>
          <a:p>
            <a:r>
              <a:rPr lang="en-US" dirty="0"/>
              <a:t>Benefits of CI/CD</a:t>
            </a:r>
          </a:p>
          <a:p>
            <a:r>
              <a:rPr lang="en-US" dirty="0"/>
              <a:t>Continuous Integration (CI)</a:t>
            </a:r>
          </a:p>
          <a:p>
            <a:r>
              <a:rPr lang="en-US" dirty="0"/>
              <a:t>Continuous Delivery (CD)</a:t>
            </a:r>
          </a:p>
          <a:p>
            <a:r>
              <a:rPr lang="en-US" dirty="0"/>
              <a:t>CI/CD Tools</a:t>
            </a:r>
          </a:p>
          <a:p>
            <a:r>
              <a:rPr lang="en-US" dirty="0"/>
              <a:t>CI/CD Workflow</a:t>
            </a:r>
          </a:p>
          <a:p>
            <a:r>
              <a:rPr lang="en-US" dirty="0" smtClean="0"/>
              <a:t>CI/CD With AWS Code Build and Code Pipeline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Create an AWS </a:t>
            </a:r>
            <a:r>
              <a:rPr lang="en-IN" b="1" dirty="0" err="1">
                <a:solidFill>
                  <a:srgbClr val="FFFF00"/>
                </a:solidFill>
              </a:rPr>
              <a:t>CodePipeline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AWS Management Console.</a:t>
            </a:r>
          </a:p>
          <a:p>
            <a:r>
              <a:rPr lang="en-US" dirty="0"/>
              <a:t>Go to the AWS </a:t>
            </a:r>
            <a:r>
              <a:rPr lang="en-US" dirty="0" err="1"/>
              <a:t>CodePipeline</a:t>
            </a:r>
            <a:r>
              <a:rPr lang="en-US" dirty="0"/>
              <a:t> service.</a:t>
            </a:r>
          </a:p>
          <a:p>
            <a:r>
              <a:rPr lang="en-US" b="1" dirty="0"/>
              <a:t>Create a new pipeline:</a:t>
            </a:r>
          </a:p>
          <a:p>
            <a:pPr lvl="1"/>
            <a:r>
              <a:rPr lang="en-US" dirty="0" smtClean="0"/>
              <a:t>Configure your source stage (</a:t>
            </a:r>
            <a:r>
              <a:rPr lang="en-US" b="1" dirty="0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or AWS </a:t>
            </a:r>
            <a:r>
              <a:rPr lang="en-US" dirty="0" err="1" smtClean="0"/>
              <a:t>CodeCommit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Add a build stage</a:t>
            </a:r>
            <a:r>
              <a:rPr lang="en-US" b="1" dirty="0"/>
              <a:t>:</a:t>
            </a:r>
          </a:p>
          <a:p>
            <a:pPr lvl="2"/>
            <a:r>
              <a:rPr lang="en-US" dirty="0"/>
              <a:t>Choose AWS </a:t>
            </a:r>
            <a:r>
              <a:rPr lang="en-US" dirty="0" err="1"/>
              <a:t>CodeBuild</a:t>
            </a:r>
            <a:r>
              <a:rPr lang="en-US" dirty="0"/>
              <a:t> as the build provider.</a:t>
            </a:r>
          </a:p>
          <a:p>
            <a:pPr lvl="2"/>
            <a:r>
              <a:rPr lang="en-US" dirty="0"/>
              <a:t>Select the </a:t>
            </a:r>
            <a:r>
              <a:rPr lang="en-US" b="1" dirty="0" err="1"/>
              <a:t>CodeBuild</a:t>
            </a:r>
            <a:r>
              <a:rPr lang="en-US" dirty="0"/>
              <a:t> project you created in step 4.</a:t>
            </a:r>
          </a:p>
          <a:p>
            <a:pPr lvl="1"/>
            <a:r>
              <a:rPr lang="en-US" b="1" dirty="0"/>
              <a:t>Add a deploy stage:</a:t>
            </a:r>
          </a:p>
          <a:p>
            <a:pPr lvl="2"/>
            <a:r>
              <a:rPr lang="en-US" dirty="0"/>
              <a:t>Depending on how you want to deploy your Spring Boot application (e.g., Elastic Beanstalk, EC2, Lambda), choose the corresponding deployment action.</a:t>
            </a:r>
          </a:p>
          <a:p>
            <a:pPr lvl="1"/>
            <a:r>
              <a:rPr lang="en-US" dirty="0"/>
              <a:t>Review and create your pipeline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Configure </a:t>
            </a:r>
            <a:r>
              <a:rPr lang="en-IN" b="1" dirty="0" err="1">
                <a:solidFill>
                  <a:srgbClr val="FFFF00"/>
                </a:solidFill>
              </a:rPr>
              <a:t>Webhooks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pipeline to automatically trigger on code changes, set up </a:t>
            </a:r>
            <a:r>
              <a:rPr lang="en-US" dirty="0" err="1"/>
              <a:t>webhooks</a:t>
            </a:r>
            <a:r>
              <a:rPr lang="en-US" dirty="0"/>
              <a:t> in your version control system to notify your </a:t>
            </a:r>
            <a:r>
              <a:rPr lang="en-US" dirty="0" err="1"/>
              <a:t>CodePipeline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Test Your CI/CD </a:t>
            </a:r>
            <a:r>
              <a:rPr lang="en-IN" b="1" dirty="0" smtClean="0">
                <a:solidFill>
                  <a:srgbClr val="FFFF00"/>
                </a:solidFill>
              </a:rPr>
              <a:t>Pipeline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code change in your Spring Boot application repository and push it to your version control system. The pipeline should automatically trigger, building and deploying your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3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CI/CD Hands-On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Thank You.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Introduction to CI/CD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CI/CD stands for Continuous Integration and Continuous Delivery. </a:t>
            </a:r>
            <a:endParaRPr lang="en-US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a set of practices and tools that streamline the software development process.</a:t>
            </a:r>
          </a:p>
          <a:p>
            <a:r>
              <a:rPr lang="en-US" b="1" dirty="0"/>
              <a:t>Importance: </a:t>
            </a:r>
            <a:r>
              <a:rPr lang="en-US" dirty="0"/>
              <a:t>Helps automate and accelerate software development, making it more efficient and reliable.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1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Benefits of CI/CD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Software Delivery</a:t>
            </a:r>
          </a:p>
          <a:p>
            <a:r>
              <a:rPr lang="en-US" dirty="0"/>
              <a:t>Improved Code Quality</a:t>
            </a:r>
          </a:p>
          <a:p>
            <a:r>
              <a:rPr lang="en-US" dirty="0"/>
              <a:t>Better Collaboration</a:t>
            </a:r>
          </a:p>
          <a:p>
            <a:r>
              <a:rPr lang="en-US" dirty="0"/>
              <a:t>Early Detection of Issues</a:t>
            </a:r>
          </a:p>
          <a:p>
            <a:r>
              <a:rPr lang="en-US" dirty="0"/>
              <a:t>Rollback Capability</a:t>
            </a:r>
          </a:p>
          <a:p>
            <a:r>
              <a:rPr lang="en-US" dirty="0"/>
              <a:t>Increased </a:t>
            </a:r>
            <a:r>
              <a:rPr lang="en-US" dirty="0" smtClean="0"/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Continuous Integration (CI)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CI is the practice of </a:t>
            </a:r>
            <a:r>
              <a:rPr lang="en-US" b="1" dirty="0"/>
              <a:t>automatically integrating code changes</a:t>
            </a:r>
            <a:r>
              <a:rPr lang="en-US" dirty="0"/>
              <a:t> from </a:t>
            </a:r>
            <a:r>
              <a:rPr lang="en-US" b="1" dirty="0"/>
              <a:t>multiple contributors </a:t>
            </a:r>
            <a:r>
              <a:rPr lang="en-US" dirty="0"/>
              <a:t>into a </a:t>
            </a:r>
            <a:r>
              <a:rPr lang="en-US" b="1" dirty="0"/>
              <a:t>shared repository</a:t>
            </a:r>
            <a:r>
              <a:rPr lang="en-US" dirty="0"/>
              <a:t> multiple </a:t>
            </a:r>
            <a:r>
              <a:rPr lang="en-US" b="1" dirty="0"/>
              <a:t>times a day</a:t>
            </a:r>
            <a:r>
              <a:rPr lang="en-US" dirty="0"/>
              <a:t>.</a:t>
            </a:r>
          </a:p>
          <a:p>
            <a:r>
              <a:rPr lang="en-US" b="1" dirty="0"/>
              <a:t>Purpose: </a:t>
            </a:r>
            <a:r>
              <a:rPr lang="en-US" dirty="0"/>
              <a:t>To ensure that </a:t>
            </a:r>
            <a:r>
              <a:rPr lang="en-US" b="1" dirty="0"/>
              <a:t>code changes do not break </a:t>
            </a:r>
            <a:r>
              <a:rPr lang="en-US" dirty="0"/>
              <a:t>the existing codebase.</a:t>
            </a:r>
          </a:p>
          <a:p>
            <a:r>
              <a:rPr lang="en-US" b="1" dirty="0"/>
              <a:t>Key Points: </a:t>
            </a:r>
            <a:endParaRPr lang="en-US" b="1" dirty="0" smtClean="0"/>
          </a:p>
          <a:p>
            <a:pPr lvl="1"/>
            <a:r>
              <a:rPr lang="en-US" dirty="0" smtClean="0"/>
              <a:t>Automated testing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requent commits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mmediate feedback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7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Continuous Delivery (CD)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CD is the practice of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b="1" dirty="0"/>
              <a:t>delivering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changes to </a:t>
            </a:r>
            <a:r>
              <a:rPr lang="en-US" b="1" dirty="0"/>
              <a:t>production</a:t>
            </a:r>
            <a:r>
              <a:rPr lang="en-US" dirty="0"/>
              <a:t> or </a:t>
            </a:r>
            <a:r>
              <a:rPr lang="en-US" b="1" dirty="0"/>
              <a:t>staging environments</a:t>
            </a:r>
            <a:r>
              <a:rPr lang="en-US" dirty="0"/>
              <a:t>, ready for release.</a:t>
            </a:r>
          </a:p>
          <a:p>
            <a:r>
              <a:rPr lang="en-US" b="1" dirty="0"/>
              <a:t>Purpose:</a:t>
            </a:r>
            <a:r>
              <a:rPr lang="en-US" dirty="0"/>
              <a:t> To </a:t>
            </a:r>
            <a:r>
              <a:rPr lang="en-US" b="1" dirty="0"/>
              <a:t>reduce</a:t>
            </a:r>
            <a:r>
              <a:rPr lang="en-US" dirty="0"/>
              <a:t> </a:t>
            </a:r>
            <a:r>
              <a:rPr lang="en-US" b="1" dirty="0"/>
              <a:t>manual</a:t>
            </a:r>
            <a:r>
              <a:rPr lang="en-US" dirty="0"/>
              <a:t> </a:t>
            </a:r>
            <a:r>
              <a:rPr lang="en-US" b="1" dirty="0"/>
              <a:t>interventions</a:t>
            </a:r>
            <a:r>
              <a:rPr lang="en-US" dirty="0"/>
              <a:t> in the </a:t>
            </a:r>
            <a:r>
              <a:rPr lang="en-US" b="1" dirty="0"/>
              <a:t>deployment</a:t>
            </a:r>
            <a:r>
              <a:rPr lang="en-US" dirty="0"/>
              <a:t> </a:t>
            </a:r>
            <a:r>
              <a:rPr lang="en-US" b="1" dirty="0"/>
              <a:t>process</a:t>
            </a:r>
            <a:r>
              <a:rPr lang="en-US" dirty="0"/>
              <a:t> and </a:t>
            </a:r>
            <a:r>
              <a:rPr lang="en-US" b="1" dirty="0"/>
              <a:t>make</a:t>
            </a:r>
            <a:r>
              <a:rPr lang="en-US" dirty="0"/>
              <a:t> </a:t>
            </a:r>
            <a:r>
              <a:rPr lang="en-US" b="1" dirty="0"/>
              <a:t>releases</a:t>
            </a:r>
            <a:r>
              <a:rPr lang="en-US" dirty="0"/>
              <a:t> more </a:t>
            </a:r>
            <a:r>
              <a:rPr lang="en-US" b="1" dirty="0"/>
              <a:t>predictable</a:t>
            </a:r>
            <a:r>
              <a:rPr lang="en-US" dirty="0"/>
              <a:t>.</a:t>
            </a:r>
          </a:p>
          <a:p>
            <a:r>
              <a:rPr lang="en-US" b="1" dirty="0"/>
              <a:t>Key Points: </a:t>
            </a:r>
            <a:endParaRPr lang="en-US" b="1" dirty="0" smtClean="0"/>
          </a:p>
          <a:p>
            <a:pPr lvl="1"/>
            <a:r>
              <a:rPr lang="en-US" dirty="0" smtClean="0"/>
              <a:t>Automated deployments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Configuration management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Tools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Popular Tools: </a:t>
            </a:r>
            <a:endParaRPr lang="en-US" b="1" dirty="0" smtClean="0"/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Travis CI</a:t>
            </a:r>
          </a:p>
          <a:p>
            <a:pPr lvl="1"/>
            <a:r>
              <a:rPr lang="en-US" dirty="0" err="1" smtClean="0"/>
              <a:t>CircleCI</a:t>
            </a:r>
            <a:endParaRPr lang="en-US" dirty="0" smtClean="0"/>
          </a:p>
          <a:p>
            <a:pPr lvl="1"/>
            <a:r>
              <a:rPr lang="en-US" dirty="0" err="1" smtClean="0"/>
              <a:t>GitLab</a:t>
            </a:r>
            <a:r>
              <a:rPr lang="en-US" dirty="0" smtClean="0"/>
              <a:t> CI/CD</a:t>
            </a:r>
          </a:p>
          <a:p>
            <a:pPr lvl="1"/>
            <a:r>
              <a:rPr lang="en-US" dirty="0" smtClean="0"/>
              <a:t>TeamCity</a:t>
            </a:r>
            <a:r>
              <a:rPr lang="en-US" dirty="0"/>
              <a:t>, 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b="1" dirty="0"/>
              <a:t>Choosing the Right Tool: </a:t>
            </a:r>
            <a:r>
              <a:rPr lang="en-US" dirty="0"/>
              <a:t>Consider your project requirements and ecosystem.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8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Workflow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06593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CI/CD Workflow - Code Development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development involves writing new code or making changes to existing code.</a:t>
            </a:r>
          </a:p>
          <a:p>
            <a:r>
              <a:rPr lang="en-US" dirty="0"/>
              <a:t>Emphasize collaboration and following best coding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766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Turbocharging Software Development: The CI/CD Revolution</vt:lpstr>
      <vt:lpstr>Agenda</vt:lpstr>
      <vt:lpstr>Introduction to CI/CD</vt:lpstr>
      <vt:lpstr>Benefits of CI/CD</vt:lpstr>
      <vt:lpstr>Continuous Integration (CI)</vt:lpstr>
      <vt:lpstr>Continuous Delivery (CD)</vt:lpstr>
      <vt:lpstr>CI/CD Tools</vt:lpstr>
      <vt:lpstr>CI/CD Workflow</vt:lpstr>
      <vt:lpstr>CI/CD Workflow - Code Development</vt:lpstr>
      <vt:lpstr>CI/CD Workflow - Commit</vt:lpstr>
      <vt:lpstr>CI/CD Workflow - Build and Automated Testing</vt:lpstr>
      <vt:lpstr>CI/CD Workflow - Artefact Creation</vt:lpstr>
      <vt:lpstr>CI/CD Workflow - Staging and Production</vt:lpstr>
      <vt:lpstr>CI/CD Workflow - Monitoring</vt:lpstr>
      <vt:lpstr>CI/CD with AWs</vt:lpstr>
      <vt:lpstr>Steps to Set up ci/cd with AWS</vt:lpstr>
      <vt:lpstr>Set Up Your Version Control Repository</vt:lpstr>
      <vt:lpstr>Create an IAM Role for CodeBuild</vt:lpstr>
      <vt:lpstr>Create an AWS CodeBuild Project</vt:lpstr>
      <vt:lpstr>Create an AWS CodePipeline</vt:lpstr>
      <vt:lpstr>Configure Webhooks</vt:lpstr>
      <vt:lpstr>Test Your CI/CD Pipeline</vt:lpstr>
      <vt:lpstr>CI/CD Hands-On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Ashok, Bharath</dc:creator>
  <cp:lastModifiedBy>Ashok, Bharath</cp:lastModifiedBy>
  <cp:revision>50</cp:revision>
  <dcterms:created xsi:type="dcterms:W3CDTF">2023-10-29T10:13:24Z</dcterms:created>
  <dcterms:modified xsi:type="dcterms:W3CDTF">2023-10-29T11:41:00Z</dcterms:modified>
</cp:coreProperties>
</file>