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46"/>
  </p:notesMasterIdLst>
  <p:sldIdLst>
    <p:sldId id="259" r:id="rId2"/>
    <p:sldId id="387" r:id="rId3"/>
    <p:sldId id="388" r:id="rId4"/>
    <p:sldId id="492" r:id="rId5"/>
    <p:sldId id="493" r:id="rId6"/>
    <p:sldId id="494" r:id="rId7"/>
    <p:sldId id="495" r:id="rId8"/>
    <p:sldId id="496" r:id="rId9"/>
    <p:sldId id="497" r:id="rId10"/>
    <p:sldId id="498" r:id="rId11"/>
    <p:sldId id="499" r:id="rId12"/>
    <p:sldId id="535" r:id="rId13"/>
    <p:sldId id="536" r:id="rId14"/>
    <p:sldId id="537" r:id="rId15"/>
    <p:sldId id="538" r:id="rId16"/>
    <p:sldId id="500" r:id="rId17"/>
    <p:sldId id="501" r:id="rId18"/>
    <p:sldId id="502" r:id="rId19"/>
    <p:sldId id="508" r:id="rId20"/>
    <p:sldId id="507" r:id="rId21"/>
    <p:sldId id="506" r:id="rId22"/>
    <p:sldId id="509" r:id="rId23"/>
    <p:sldId id="511" r:id="rId24"/>
    <p:sldId id="510" r:id="rId25"/>
    <p:sldId id="503" r:id="rId26"/>
    <p:sldId id="513" r:id="rId27"/>
    <p:sldId id="514" r:id="rId28"/>
    <p:sldId id="521" r:id="rId29"/>
    <p:sldId id="520" r:id="rId30"/>
    <p:sldId id="522" r:id="rId31"/>
    <p:sldId id="523" r:id="rId32"/>
    <p:sldId id="525" r:id="rId33"/>
    <p:sldId id="526" r:id="rId34"/>
    <p:sldId id="285" r:id="rId35"/>
    <p:sldId id="524" r:id="rId36"/>
    <p:sldId id="527" r:id="rId37"/>
    <p:sldId id="528" r:id="rId38"/>
    <p:sldId id="529" r:id="rId39"/>
    <p:sldId id="530" r:id="rId40"/>
    <p:sldId id="531" r:id="rId41"/>
    <p:sldId id="532" r:id="rId42"/>
    <p:sldId id="533" r:id="rId43"/>
    <p:sldId id="534" r:id="rId44"/>
    <p:sldId id="28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8440-EED5-45BB-8E61-422E6C0378B0}" v="63" dt="2023-08-22T06:28:33.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6" autoAdjust="0"/>
    <p:restoredTop sz="95380" autoAdjust="0"/>
  </p:normalViewPr>
  <p:slideViewPr>
    <p:cSldViewPr snapToGrid="0">
      <p:cViewPr varScale="1">
        <p:scale>
          <a:sx n="111" d="100"/>
          <a:sy n="111"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8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60339D2F-2DDF-42D8-8483-FA0F016A0E9F}"/>
    <pc:docChg chg="undo redo custSel addSld delSld modSld sldOrd">
      <pc:chgData name="Hema Mahadevu" userId="1c176bdd-a50d-403e-9444-f58f413c839b" providerId="ADAL" clId="{60339D2F-2DDF-42D8-8483-FA0F016A0E9F}" dt="2023-08-12T15:08:22.853" v="2102" actId="20577"/>
      <pc:docMkLst>
        <pc:docMk/>
      </pc:docMkLst>
      <pc:sldChg chg="ord">
        <pc:chgData name="Hema Mahadevu" userId="1c176bdd-a50d-403e-9444-f58f413c839b" providerId="ADAL" clId="{60339D2F-2DDF-42D8-8483-FA0F016A0E9F}" dt="2023-08-11T01:53:15.274" v="770"/>
        <pc:sldMkLst>
          <pc:docMk/>
          <pc:sldMk cId="4110745402" sldId="285"/>
        </pc:sldMkLst>
      </pc:sldChg>
      <pc:sldChg chg="del">
        <pc:chgData name="Hema Mahadevu" userId="1c176bdd-a50d-403e-9444-f58f413c839b" providerId="ADAL" clId="{60339D2F-2DDF-42D8-8483-FA0F016A0E9F}" dt="2023-08-11T00:41:43.920" v="0" actId="47"/>
        <pc:sldMkLst>
          <pc:docMk/>
          <pc:sldMk cId="4150303425" sldId="310"/>
        </pc:sldMkLst>
      </pc:sldChg>
      <pc:sldChg chg="del">
        <pc:chgData name="Hema Mahadevu" userId="1c176bdd-a50d-403e-9444-f58f413c839b" providerId="ADAL" clId="{60339D2F-2DDF-42D8-8483-FA0F016A0E9F}" dt="2023-08-11T00:41:43.920" v="0" actId="47"/>
        <pc:sldMkLst>
          <pc:docMk/>
          <pc:sldMk cId="2231813497" sldId="311"/>
        </pc:sldMkLst>
      </pc:sldChg>
      <pc:sldChg chg="del">
        <pc:chgData name="Hema Mahadevu" userId="1c176bdd-a50d-403e-9444-f58f413c839b" providerId="ADAL" clId="{60339D2F-2DDF-42D8-8483-FA0F016A0E9F}" dt="2023-08-11T00:41:43.920" v="0" actId="47"/>
        <pc:sldMkLst>
          <pc:docMk/>
          <pc:sldMk cId="2912956432" sldId="312"/>
        </pc:sldMkLst>
      </pc:sldChg>
      <pc:sldChg chg="del">
        <pc:chgData name="Hema Mahadevu" userId="1c176bdd-a50d-403e-9444-f58f413c839b" providerId="ADAL" clId="{60339D2F-2DDF-42D8-8483-FA0F016A0E9F}" dt="2023-08-11T00:41:43.920" v="0" actId="47"/>
        <pc:sldMkLst>
          <pc:docMk/>
          <pc:sldMk cId="2468620816" sldId="313"/>
        </pc:sldMkLst>
      </pc:sldChg>
      <pc:sldChg chg="del">
        <pc:chgData name="Hema Mahadevu" userId="1c176bdd-a50d-403e-9444-f58f413c839b" providerId="ADAL" clId="{60339D2F-2DDF-42D8-8483-FA0F016A0E9F}" dt="2023-08-11T00:41:43.920" v="0" actId="47"/>
        <pc:sldMkLst>
          <pc:docMk/>
          <pc:sldMk cId="2419107178" sldId="315"/>
        </pc:sldMkLst>
      </pc:sldChg>
      <pc:sldChg chg="del">
        <pc:chgData name="Hema Mahadevu" userId="1c176bdd-a50d-403e-9444-f58f413c839b" providerId="ADAL" clId="{60339D2F-2DDF-42D8-8483-FA0F016A0E9F}" dt="2023-08-11T00:41:43.920" v="0" actId="47"/>
        <pc:sldMkLst>
          <pc:docMk/>
          <pc:sldMk cId="2932329000" sldId="316"/>
        </pc:sldMkLst>
      </pc:sldChg>
      <pc:sldChg chg="modSp mod ord">
        <pc:chgData name="Hema Mahadevu" userId="1c176bdd-a50d-403e-9444-f58f413c839b" providerId="ADAL" clId="{60339D2F-2DDF-42D8-8483-FA0F016A0E9F}" dt="2023-08-11T00:48:06.231" v="46"/>
        <pc:sldMkLst>
          <pc:docMk/>
          <pc:sldMk cId="1936245770" sldId="319"/>
        </pc:sldMkLst>
        <pc:spChg chg="mod">
          <ac:chgData name="Hema Mahadevu" userId="1c176bdd-a50d-403e-9444-f58f413c839b" providerId="ADAL" clId="{60339D2F-2DDF-42D8-8483-FA0F016A0E9F}" dt="2023-08-11T00:48:06.231" v="46"/>
          <ac:spMkLst>
            <pc:docMk/>
            <pc:sldMk cId="1936245770" sldId="319"/>
            <ac:spMk id="2" creationId="{00000000-0000-0000-0000-000000000000}"/>
          </ac:spMkLst>
        </pc:spChg>
      </pc:sldChg>
      <pc:sldChg chg="modSp mod">
        <pc:chgData name="Hema Mahadevu" userId="1c176bdd-a50d-403e-9444-f58f413c839b" providerId="ADAL" clId="{60339D2F-2DDF-42D8-8483-FA0F016A0E9F}" dt="2023-08-11T01:55:03.478" v="779" actId="12"/>
        <pc:sldMkLst>
          <pc:docMk/>
          <pc:sldMk cId="327350408" sldId="324"/>
        </pc:sldMkLst>
        <pc:spChg chg="mod">
          <ac:chgData name="Hema Mahadevu" userId="1c176bdd-a50d-403e-9444-f58f413c839b" providerId="ADAL" clId="{60339D2F-2DDF-42D8-8483-FA0F016A0E9F}" dt="2023-08-11T01:55:03.478" v="779" actId="12"/>
          <ac:spMkLst>
            <pc:docMk/>
            <pc:sldMk cId="327350408" sldId="324"/>
            <ac:spMk id="3" creationId="{00000000-0000-0000-0000-000000000000}"/>
          </ac:spMkLst>
        </pc:spChg>
      </pc:sldChg>
      <pc:sldChg chg="modSp add mod">
        <pc:chgData name="Hema Mahadevu" userId="1c176bdd-a50d-403e-9444-f58f413c839b" providerId="ADAL" clId="{60339D2F-2DDF-42D8-8483-FA0F016A0E9F}" dt="2023-08-11T01:54:06.163" v="775" actId="12"/>
        <pc:sldMkLst>
          <pc:docMk/>
          <pc:sldMk cId="2113735644" sldId="327"/>
        </pc:sldMkLst>
        <pc:spChg chg="mod">
          <ac:chgData name="Hema Mahadevu" userId="1c176bdd-a50d-403e-9444-f58f413c839b" providerId="ADAL" clId="{60339D2F-2DDF-42D8-8483-FA0F016A0E9F}" dt="2023-08-11T01:54:00.942" v="774" actId="113"/>
          <ac:spMkLst>
            <pc:docMk/>
            <pc:sldMk cId="2113735644" sldId="327"/>
            <ac:spMk id="2" creationId="{00000000-0000-0000-0000-000000000000}"/>
          </ac:spMkLst>
        </pc:spChg>
        <pc:spChg chg="mod">
          <ac:chgData name="Hema Mahadevu" userId="1c176bdd-a50d-403e-9444-f58f413c839b" providerId="ADAL" clId="{60339D2F-2DDF-42D8-8483-FA0F016A0E9F}" dt="2023-08-11T01:54:06.163" v="775" actId="12"/>
          <ac:spMkLst>
            <pc:docMk/>
            <pc:sldMk cId="2113735644" sldId="327"/>
            <ac:spMk id="3" creationId="{00000000-0000-0000-0000-000000000000}"/>
          </ac:spMkLst>
        </pc:spChg>
      </pc:sldChg>
      <pc:sldChg chg="modSp add mod">
        <pc:chgData name="Hema Mahadevu" userId="1c176bdd-a50d-403e-9444-f58f413c839b" providerId="ADAL" clId="{60339D2F-2DDF-42D8-8483-FA0F016A0E9F}" dt="2023-08-11T01:36:25.302" v="628" actId="12"/>
        <pc:sldMkLst>
          <pc:docMk/>
          <pc:sldMk cId="144935379" sldId="328"/>
        </pc:sldMkLst>
        <pc:spChg chg="mod">
          <ac:chgData name="Hema Mahadevu" userId="1c176bdd-a50d-403e-9444-f58f413c839b" providerId="ADAL" clId="{60339D2F-2DDF-42D8-8483-FA0F016A0E9F}" dt="2023-08-11T01:36:17.511" v="627" actId="113"/>
          <ac:spMkLst>
            <pc:docMk/>
            <pc:sldMk cId="144935379" sldId="328"/>
            <ac:spMk id="2" creationId="{00000000-0000-0000-0000-000000000000}"/>
          </ac:spMkLst>
        </pc:spChg>
        <pc:spChg chg="mod">
          <ac:chgData name="Hema Mahadevu" userId="1c176bdd-a50d-403e-9444-f58f413c839b" providerId="ADAL" clId="{60339D2F-2DDF-42D8-8483-FA0F016A0E9F}" dt="2023-08-11T01:36:25.302" v="628" actId="12"/>
          <ac:spMkLst>
            <pc:docMk/>
            <pc:sldMk cId="144935379" sldId="328"/>
            <ac:spMk id="3" creationId="{00000000-0000-0000-0000-000000000000}"/>
          </ac:spMkLst>
        </pc:spChg>
      </pc:sldChg>
      <pc:sldChg chg="modSp add mod">
        <pc:chgData name="Hema Mahadevu" userId="1c176bdd-a50d-403e-9444-f58f413c839b" providerId="ADAL" clId="{60339D2F-2DDF-42D8-8483-FA0F016A0E9F}" dt="2023-08-11T16:44:08.879" v="1478"/>
        <pc:sldMkLst>
          <pc:docMk/>
          <pc:sldMk cId="3428040497" sldId="329"/>
        </pc:sldMkLst>
        <pc:spChg chg="mod">
          <ac:chgData name="Hema Mahadevu" userId="1c176bdd-a50d-403e-9444-f58f413c839b" providerId="ADAL" clId="{60339D2F-2DDF-42D8-8483-FA0F016A0E9F}" dt="2023-08-11T16:44:08.879" v="1478"/>
          <ac:spMkLst>
            <pc:docMk/>
            <pc:sldMk cId="3428040497" sldId="329"/>
            <ac:spMk id="3" creationId="{00000000-0000-0000-0000-000000000000}"/>
          </ac:spMkLst>
        </pc:spChg>
      </pc:sldChg>
      <pc:sldChg chg="modSp add mod">
        <pc:chgData name="Hema Mahadevu" userId="1c176bdd-a50d-403e-9444-f58f413c839b" providerId="ADAL" clId="{60339D2F-2DDF-42D8-8483-FA0F016A0E9F}" dt="2023-08-12T15:00:17.532" v="1888" actId="12"/>
        <pc:sldMkLst>
          <pc:docMk/>
          <pc:sldMk cId="469997002" sldId="330"/>
        </pc:sldMkLst>
        <pc:spChg chg="mod">
          <ac:chgData name="Hema Mahadevu" userId="1c176bdd-a50d-403e-9444-f58f413c839b" providerId="ADAL" clId="{60339D2F-2DDF-42D8-8483-FA0F016A0E9F}" dt="2023-08-12T15:00:17.532" v="1888" actId="12"/>
          <ac:spMkLst>
            <pc:docMk/>
            <pc:sldMk cId="469997002" sldId="330"/>
            <ac:spMk id="3" creationId="{00000000-0000-0000-0000-000000000000}"/>
          </ac:spMkLst>
        </pc:spChg>
      </pc:sldChg>
      <pc:sldChg chg="modSp add mod">
        <pc:chgData name="Hema Mahadevu" userId="1c176bdd-a50d-403e-9444-f58f413c839b" providerId="ADAL" clId="{60339D2F-2DDF-42D8-8483-FA0F016A0E9F}" dt="2023-08-12T14:38:21.107" v="1719" actId="12"/>
        <pc:sldMkLst>
          <pc:docMk/>
          <pc:sldMk cId="3936365337" sldId="332"/>
        </pc:sldMkLst>
        <pc:spChg chg="mod">
          <ac:chgData name="Hema Mahadevu" userId="1c176bdd-a50d-403e-9444-f58f413c839b" providerId="ADAL" clId="{60339D2F-2DDF-42D8-8483-FA0F016A0E9F}" dt="2023-08-12T14:38:21.107" v="1719" actId="12"/>
          <ac:spMkLst>
            <pc:docMk/>
            <pc:sldMk cId="3936365337" sldId="332"/>
            <ac:spMk id="3" creationId="{00000000-0000-0000-0000-000000000000}"/>
          </ac:spMkLst>
        </pc:spChg>
      </pc:sldChg>
      <pc:sldChg chg="del">
        <pc:chgData name="Hema Mahadevu" userId="1c176bdd-a50d-403e-9444-f58f413c839b" providerId="ADAL" clId="{60339D2F-2DDF-42D8-8483-FA0F016A0E9F}" dt="2023-08-11T00:41:43.920" v="0" actId="47"/>
        <pc:sldMkLst>
          <pc:docMk/>
          <pc:sldMk cId="1403016727" sldId="336"/>
        </pc:sldMkLst>
      </pc:sldChg>
      <pc:sldChg chg="del">
        <pc:chgData name="Hema Mahadevu" userId="1c176bdd-a50d-403e-9444-f58f413c839b" providerId="ADAL" clId="{60339D2F-2DDF-42D8-8483-FA0F016A0E9F}" dt="2023-08-11T00:41:43.920" v="0" actId="47"/>
        <pc:sldMkLst>
          <pc:docMk/>
          <pc:sldMk cId="3662933858" sldId="337"/>
        </pc:sldMkLst>
      </pc:sldChg>
      <pc:sldChg chg="del">
        <pc:chgData name="Hema Mahadevu" userId="1c176bdd-a50d-403e-9444-f58f413c839b" providerId="ADAL" clId="{60339D2F-2DDF-42D8-8483-FA0F016A0E9F}" dt="2023-08-11T00:41:43.920" v="0" actId="47"/>
        <pc:sldMkLst>
          <pc:docMk/>
          <pc:sldMk cId="2682973709" sldId="338"/>
        </pc:sldMkLst>
      </pc:sldChg>
      <pc:sldChg chg="del">
        <pc:chgData name="Hema Mahadevu" userId="1c176bdd-a50d-403e-9444-f58f413c839b" providerId="ADAL" clId="{60339D2F-2DDF-42D8-8483-FA0F016A0E9F}" dt="2023-08-11T00:41:43.920" v="0" actId="47"/>
        <pc:sldMkLst>
          <pc:docMk/>
          <pc:sldMk cId="1652493751" sldId="339"/>
        </pc:sldMkLst>
      </pc:sldChg>
      <pc:sldChg chg="del">
        <pc:chgData name="Hema Mahadevu" userId="1c176bdd-a50d-403e-9444-f58f413c839b" providerId="ADAL" clId="{60339D2F-2DDF-42D8-8483-FA0F016A0E9F}" dt="2023-08-11T00:41:43.920" v="0" actId="47"/>
        <pc:sldMkLst>
          <pc:docMk/>
          <pc:sldMk cId="1169329459" sldId="340"/>
        </pc:sldMkLst>
      </pc:sldChg>
      <pc:sldChg chg="del">
        <pc:chgData name="Hema Mahadevu" userId="1c176bdd-a50d-403e-9444-f58f413c839b" providerId="ADAL" clId="{60339D2F-2DDF-42D8-8483-FA0F016A0E9F}" dt="2023-08-11T00:41:43.920" v="0" actId="47"/>
        <pc:sldMkLst>
          <pc:docMk/>
          <pc:sldMk cId="4122684423" sldId="341"/>
        </pc:sldMkLst>
      </pc:sldChg>
      <pc:sldChg chg="del">
        <pc:chgData name="Hema Mahadevu" userId="1c176bdd-a50d-403e-9444-f58f413c839b" providerId="ADAL" clId="{60339D2F-2DDF-42D8-8483-FA0F016A0E9F}" dt="2023-08-11T00:41:43.920" v="0" actId="47"/>
        <pc:sldMkLst>
          <pc:docMk/>
          <pc:sldMk cId="20429154" sldId="346"/>
        </pc:sldMkLst>
      </pc:sldChg>
      <pc:sldChg chg="del">
        <pc:chgData name="Hema Mahadevu" userId="1c176bdd-a50d-403e-9444-f58f413c839b" providerId="ADAL" clId="{60339D2F-2DDF-42D8-8483-FA0F016A0E9F}" dt="2023-08-11T00:41:43.920" v="0" actId="47"/>
        <pc:sldMkLst>
          <pc:docMk/>
          <pc:sldMk cId="2124409273" sldId="347"/>
        </pc:sldMkLst>
      </pc:sldChg>
      <pc:sldChg chg="del">
        <pc:chgData name="Hema Mahadevu" userId="1c176bdd-a50d-403e-9444-f58f413c839b" providerId="ADAL" clId="{60339D2F-2DDF-42D8-8483-FA0F016A0E9F}" dt="2023-08-11T00:41:43.920" v="0" actId="47"/>
        <pc:sldMkLst>
          <pc:docMk/>
          <pc:sldMk cId="3238662152" sldId="348"/>
        </pc:sldMkLst>
      </pc:sldChg>
      <pc:sldChg chg="modSp mod">
        <pc:chgData name="Hema Mahadevu" userId="1c176bdd-a50d-403e-9444-f58f413c839b" providerId="ADAL" clId="{60339D2F-2DDF-42D8-8483-FA0F016A0E9F}" dt="2023-08-11T02:08:06.371" v="989" actId="115"/>
        <pc:sldMkLst>
          <pc:docMk/>
          <pc:sldMk cId="3833203338" sldId="350"/>
        </pc:sldMkLst>
        <pc:spChg chg="mod">
          <ac:chgData name="Hema Mahadevu" userId="1c176bdd-a50d-403e-9444-f58f413c839b" providerId="ADAL" clId="{60339D2F-2DDF-42D8-8483-FA0F016A0E9F}" dt="2023-08-11T02:08:06.371" v="989" actId="115"/>
          <ac:spMkLst>
            <pc:docMk/>
            <pc:sldMk cId="3833203338" sldId="350"/>
            <ac:spMk id="3" creationId="{CCD9FE7C-0DE1-72D4-5052-E8903742A55B}"/>
          </ac:spMkLst>
        </pc:spChg>
      </pc:sldChg>
      <pc:sldChg chg="modSp mod">
        <pc:chgData name="Hema Mahadevu" userId="1c176bdd-a50d-403e-9444-f58f413c839b" providerId="ADAL" clId="{60339D2F-2DDF-42D8-8483-FA0F016A0E9F}" dt="2023-08-11T18:04:21.168" v="1649" actId="113"/>
        <pc:sldMkLst>
          <pc:docMk/>
          <pc:sldMk cId="396795563" sldId="352"/>
        </pc:sldMkLst>
        <pc:spChg chg="mod">
          <ac:chgData name="Hema Mahadevu" userId="1c176bdd-a50d-403e-9444-f58f413c839b" providerId="ADAL" clId="{60339D2F-2DDF-42D8-8483-FA0F016A0E9F}" dt="2023-08-11T18:04:21.168" v="1649" actId="113"/>
          <ac:spMkLst>
            <pc:docMk/>
            <pc:sldMk cId="396795563" sldId="352"/>
            <ac:spMk id="4" creationId="{F3FFAA12-87FE-907A-696E-18E1186F1A1B}"/>
          </ac:spMkLst>
        </pc:spChg>
      </pc:sldChg>
      <pc:sldChg chg="modSp mod">
        <pc:chgData name="Hema Mahadevu" userId="1c176bdd-a50d-403e-9444-f58f413c839b" providerId="ADAL" clId="{60339D2F-2DDF-42D8-8483-FA0F016A0E9F}" dt="2023-08-11T17:16:28.207" v="1626" actId="113"/>
        <pc:sldMkLst>
          <pc:docMk/>
          <pc:sldMk cId="3722459370" sldId="356"/>
        </pc:sldMkLst>
        <pc:spChg chg="mod">
          <ac:chgData name="Hema Mahadevu" userId="1c176bdd-a50d-403e-9444-f58f413c839b" providerId="ADAL" clId="{60339D2F-2DDF-42D8-8483-FA0F016A0E9F}" dt="2023-08-11T17:16:28.207" v="1626" actId="113"/>
          <ac:spMkLst>
            <pc:docMk/>
            <pc:sldMk cId="3722459370" sldId="356"/>
            <ac:spMk id="4" creationId="{C0FA1BEA-96EE-D442-EB7D-619B34390627}"/>
          </ac:spMkLst>
        </pc:spChg>
      </pc:sldChg>
      <pc:sldChg chg="modSp mod">
        <pc:chgData name="Hema Mahadevu" userId="1c176bdd-a50d-403e-9444-f58f413c839b" providerId="ADAL" clId="{60339D2F-2DDF-42D8-8483-FA0F016A0E9F}" dt="2023-08-11T02:07:57.966" v="988" actId="115"/>
        <pc:sldMkLst>
          <pc:docMk/>
          <pc:sldMk cId="1426038854" sldId="358"/>
        </pc:sldMkLst>
        <pc:spChg chg="mod">
          <ac:chgData name="Hema Mahadevu" userId="1c176bdd-a50d-403e-9444-f58f413c839b" providerId="ADAL" clId="{60339D2F-2DDF-42D8-8483-FA0F016A0E9F}" dt="2023-08-11T02:07:57.966" v="988" actId="115"/>
          <ac:spMkLst>
            <pc:docMk/>
            <pc:sldMk cId="1426038854" sldId="358"/>
            <ac:spMk id="3" creationId="{8CFDDED2-6FE0-4A0F-DA78-5F5AB3ABA653}"/>
          </ac:spMkLst>
        </pc:spChg>
      </pc:sldChg>
      <pc:sldChg chg="modSp mod">
        <pc:chgData name="Hema Mahadevu" userId="1c176bdd-a50d-403e-9444-f58f413c839b" providerId="ADAL" clId="{60339D2F-2DDF-42D8-8483-FA0F016A0E9F}" dt="2023-08-11T02:09:00.953" v="992" actId="115"/>
        <pc:sldMkLst>
          <pc:docMk/>
          <pc:sldMk cId="1926661304" sldId="390"/>
        </pc:sldMkLst>
        <pc:spChg chg="mod">
          <ac:chgData name="Hema Mahadevu" userId="1c176bdd-a50d-403e-9444-f58f413c839b" providerId="ADAL" clId="{60339D2F-2DDF-42D8-8483-FA0F016A0E9F}" dt="2023-08-11T02:09:00.953" v="992" actId="115"/>
          <ac:spMkLst>
            <pc:docMk/>
            <pc:sldMk cId="1926661304" sldId="390"/>
            <ac:spMk id="4" creationId="{E50C4450-F295-D76F-9659-DEE58BAF15E2}"/>
          </ac:spMkLst>
        </pc:spChg>
      </pc:sldChg>
      <pc:sldChg chg="modSp mod">
        <pc:chgData name="Hema Mahadevu" userId="1c176bdd-a50d-403e-9444-f58f413c839b" providerId="ADAL" clId="{60339D2F-2DDF-42D8-8483-FA0F016A0E9F}" dt="2023-08-11T01:49:31.290" v="723" actId="115"/>
        <pc:sldMkLst>
          <pc:docMk/>
          <pc:sldMk cId="89861117" sldId="391"/>
        </pc:sldMkLst>
        <pc:spChg chg="mod">
          <ac:chgData name="Hema Mahadevu" userId="1c176bdd-a50d-403e-9444-f58f413c839b" providerId="ADAL" clId="{60339D2F-2DDF-42D8-8483-FA0F016A0E9F}" dt="2023-08-11T01:49:31.290" v="723" actId="115"/>
          <ac:spMkLst>
            <pc:docMk/>
            <pc:sldMk cId="89861117" sldId="391"/>
            <ac:spMk id="4" creationId="{5CC62C5F-3089-7D21-AACF-AC151D472193}"/>
          </ac:spMkLst>
        </pc:spChg>
      </pc:sldChg>
      <pc:sldChg chg="modSp mod">
        <pc:chgData name="Hema Mahadevu" userId="1c176bdd-a50d-403e-9444-f58f413c839b" providerId="ADAL" clId="{60339D2F-2DDF-42D8-8483-FA0F016A0E9F}" dt="2023-08-11T02:09:19.062" v="994" actId="27636"/>
        <pc:sldMkLst>
          <pc:docMk/>
          <pc:sldMk cId="3373441803" sldId="392"/>
        </pc:sldMkLst>
        <pc:spChg chg="mod">
          <ac:chgData name="Hema Mahadevu" userId="1c176bdd-a50d-403e-9444-f58f413c839b" providerId="ADAL" clId="{60339D2F-2DDF-42D8-8483-FA0F016A0E9F}" dt="2023-08-11T02:09:19.062" v="994" actId="27636"/>
          <ac:spMkLst>
            <pc:docMk/>
            <pc:sldMk cId="3373441803" sldId="392"/>
            <ac:spMk id="3" creationId="{A2C3FEB6-D8F3-9B9A-00B9-80908B3EB080}"/>
          </ac:spMkLst>
        </pc:spChg>
      </pc:sldChg>
      <pc:sldChg chg="modSp mod">
        <pc:chgData name="Hema Mahadevu" userId="1c176bdd-a50d-403e-9444-f58f413c839b" providerId="ADAL" clId="{60339D2F-2DDF-42D8-8483-FA0F016A0E9F}" dt="2023-08-11T02:09:49.144" v="1006" actId="255"/>
        <pc:sldMkLst>
          <pc:docMk/>
          <pc:sldMk cId="2028817758" sldId="393"/>
        </pc:sldMkLst>
        <pc:spChg chg="mod">
          <ac:chgData name="Hema Mahadevu" userId="1c176bdd-a50d-403e-9444-f58f413c839b" providerId="ADAL" clId="{60339D2F-2DDF-42D8-8483-FA0F016A0E9F}" dt="2023-08-11T02:09:49.144" v="1006" actId="255"/>
          <ac:spMkLst>
            <pc:docMk/>
            <pc:sldMk cId="2028817758" sldId="393"/>
            <ac:spMk id="3" creationId="{E57F9599-6389-80CA-5DC9-C5D092E3795A}"/>
          </ac:spMkLst>
        </pc:spChg>
      </pc:sldChg>
      <pc:sldChg chg="del">
        <pc:chgData name="Hema Mahadevu" userId="1c176bdd-a50d-403e-9444-f58f413c839b" providerId="ADAL" clId="{60339D2F-2DDF-42D8-8483-FA0F016A0E9F}" dt="2023-08-11T00:42:18.538" v="2" actId="47"/>
        <pc:sldMkLst>
          <pc:docMk/>
          <pc:sldMk cId="3687680313" sldId="394"/>
        </pc:sldMkLst>
      </pc:sldChg>
      <pc:sldChg chg="del">
        <pc:chgData name="Hema Mahadevu" userId="1c176bdd-a50d-403e-9444-f58f413c839b" providerId="ADAL" clId="{60339D2F-2DDF-42D8-8483-FA0F016A0E9F}" dt="2023-08-11T00:42:18.538" v="2" actId="47"/>
        <pc:sldMkLst>
          <pc:docMk/>
          <pc:sldMk cId="2798992233" sldId="395"/>
        </pc:sldMkLst>
      </pc:sldChg>
      <pc:sldChg chg="del">
        <pc:chgData name="Hema Mahadevu" userId="1c176bdd-a50d-403e-9444-f58f413c839b" providerId="ADAL" clId="{60339D2F-2DDF-42D8-8483-FA0F016A0E9F}" dt="2023-08-11T00:42:10.639" v="1" actId="47"/>
        <pc:sldMkLst>
          <pc:docMk/>
          <pc:sldMk cId="229797219" sldId="396"/>
        </pc:sldMkLst>
      </pc:sldChg>
      <pc:sldChg chg="del">
        <pc:chgData name="Hema Mahadevu" userId="1c176bdd-a50d-403e-9444-f58f413c839b" providerId="ADAL" clId="{60339D2F-2DDF-42D8-8483-FA0F016A0E9F}" dt="2023-08-11T00:42:10.639" v="1" actId="47"/>
        <pc:sldMkLst>
          <pc:docMk/>
          <pc:sldMk cId="2842166597" sldId="397"/>
        </pc:sldMkLst>
      </pc:sldChg>
      <pc:sldChg chg="del">
        <pc:chgData name="Hema Mahadevu" userId="1c176bdd-a50d-403e-9444-f58f413c839b" providerId="ADAL" clId="{60339D2F-2DDF-42D8-8483-FA0F016A0E9F}" dt="2023-08-11T00:42:10.639" v="1" actId="47"/>
        <pc:sldMkLst>
          <pc:docMk/>
          <pc:sldMk cId="875746034" sldId="398"/>
        </pc:sldMkLst>
      </pc:sldChg>
      <pc:sldChg chg="ord">
        <pc:chgData name="Hema Mahadevu" userId="1c176bdd-a50d-403e-9444-f58f413c839b" providerId="ADAL" clId="{60339D2F-2DDF-42D8-8483-FA0F016A0E9F}" dt="2023-08-11T15:21:02.185" v="1105"/>
        <pc:sldMkLst>
          <pc:docMk/>
          <pc:sldMk cId="3281163546" sldId="399"/>
        </pc:sldMkLst>
      </pc:sldChg>
      <pc:sldChg chg="modSp mod">
        <pc:chgData name="Hema Mahadevu" userId="1c176bdd-a50d-403e-9444-f58f413c839b" providerId="ADAL" clId="{60339D2F-2DDF-42D8-8483-FA0F016A0E9F}" dt="2023-08-11T02:08:43.411" v="991" actId="255"/>
        <pc:sldMkLst>
          <pc:docMk/>
          <pc:sldMk cId="2531502398" sldId="400"/>
        </pc:sldMkLst>
        <pc:spChg chg="mod">
          <ac:chgData name="Hema Mahadevu" userId="1c176bdd-a50d-403e-9444-f58f413c839b" providerId="ADAL" clId="{60339D2F-2DDF-42D8-8483-FA0F016A0E9F}" dt="2023-08-11T02:08:43.411" v="991" actId="255"/>
          <ac:spMkLst>
            <pc:docMk/>
            <pc:sldMk cId="2531502398" sldId="400"/>
            <ac:spMk id="3" creationId="{58DAEC5B-DB27-6943-FCF5-90A12B913DB5}"/>
          </ac:spMkLst>
        </pc:spChg>
      </pc:sldChg>
      <pc:sldChg chg="modSp mod">
        <pc:chgData name="Hema Mahadevu" userId="1c176bdd-a50d-403e-9444-f58f413c839b" providerId="ADAL" clId="{60339D2F-2DDF-42D8-8483-FA0F016A0E9F}" dt="2023-08-11T01:56:17.844" v="787" actId="12"/>
        <pc:sldMkLst>
          <pc:docMk/>
          <pc:sldMk cId="3737730119" sldId="401"/>
        </pc:sldMkLst>
        <pc:spChg chg="mod">
          <ac:chgData name="Hema Mahadevu" userId="1c176bdd-a50d-403e-9444-f58f413c839b" providerId="ADAL" clId="{60339D2F-2DDF-42D8-8483-FA0F016A0E9F}" dt="2023-08-11T01:56:17.844" v="787" actId="12"/>
          <ac:spMkLst>
            <pc:docMk/>
            <pc:sldMk cId="3737730119" sldId="401"/>
            <ac:spMk id="3" creationId="{00000000-0000-0000-0000-000000000000}"/>
          </ac:spMkLst>
        </pc:spChg>
      </pc:sldChg>
      <pc:sldChg chg="modSp mod">
        <pc:chgData name="Hema Mahadevu" userId="1c176bdd-a50d-403e-9444-f58f413c839b" providerId="ADAL" clId="{60339D2F-2DDF-42D8-8483-FA0F016A0E9F}" dt="2023-08-11T01:38:15.044" v="630" actId="27636"/>
        <pc:sldMkLst>
          <pc:docMk/>
          <pc:sldMk cId="170934805" sldId="402"/>
        </pc:sldMkLst>
        <pc:spChg chg="mod">
          <ac:chgData name="Hema Mahadevu" userId="1c176bdd-a50d-403e-9444-f58f413c839b" providerId="ADAL" clId="{60339D2F-2DDF-42D8-8483-FA0F016A0E9F}" dt="2023-08-11T01:38:15.044" v="630" actId="27636"/>
          <ac:spMkLst>
            <pc:docMk/>
            <pc:sldMk cId="170934805" sldId="402"/>
            <ac:spMk id="3" creationId="{BD84388C-384F-51A1-27D5-1F02989DECC8}"/>
          </ac:spMkLst>
        </pc:spChg>
      </pc:sldChg>
      <pc:sldChg chg="modSp mod">
        <pc:chgData name="Hema Mahadevu" userId="1c176bdd-a50d-403e-9444-f58f413c839b" providerId="ADAL" clId="{60339D2F-2DDF-42D8-8483-FA0F016A0E9F}" dt="2023-08-11T16:26:50.145" v="1387" actId="113"/>
        <pc:sldMkLst>
          <pc:docMk/>
          <pc:sldMk cId="3851610619" sldId="403"/>
        </pc:sldMkLst>
        <pc:spChg chg="mod">
          <ac:chgData name="Hema Mahadevu" userId="1c176bdd-a50d-403e-9444-f58f413c839b" providerId="ADAL" clId="{60339D2F-2DDF-42D8-8483-FA0F016A0E9F}" dt="2023-08-11T16:26:50.145" v="1387" actId="113"/>
          <ac:spMkLst>
            <pc:docMk/>
            <pc:sldMk cId="3851610619" sldId="403"/>
            <ac:spMk id="3" creationId="{EA70A864-9EA5-0159-3E85-318E32E67C89}"/>
          </ac:spMkLst>
        </pc:spChg>
      </pc:sldChg>
      <pc:sldChg chg="modSp mod">
        <pc:chgData name="Hema Mahadevu" userId="1c176bdd-a50d-403e-9444-f58f413c839b" providerId="ADAL" clId="{60339D2F-2DDF-42D8-8483-FA0F016A0E9F}" dt="2023-08-11T16:17:44.207" v="1236" actId="113"/>
        <pc:sldMkLst>
          <pc:docMk/>
          <pc:sldMk cId="3306531983" sldId="404"/>
        </pc:sldMkLst>
        <pc:spChg chg="mod">
          <ac:chgData name="Hema Mahadevu" userId="1c176bdd-a50d-403e-9444-f58f413c839b" providerId="ADAL" clId="{60339D2F-2DDF-42D8-8483-FA0F016A0E9F}" dt="2023-08-11T16:17:44.207" v="1236" actId="113"/>
          <ac:spMkLst>
            <pc:docMk/>
            <pc:sldMk cId="3306531983" sldId="404"/>
            <ac:spMk id="2" creationId="{50BB554B-DE2D-1B16-16FF-2FBDB4EB1CBC}"/>
          </ac:spMkLst>
        </pc:spChg>
      </pc:sldChg>
      <pc:sldChg chg="addSp delSp modSp new del mod setBg">
        <pc:chgData name="Hema Mahadevu" userId="1c176bdd-a50d-403e-9444-f58f413c839b" providerId="ADAL" clId="{60339D2F-2DDF-42D8-8483-FA0F016A0E9F}" dt="2023-08-11T01:04:58.079" v="400" actId="47"/>
        <pc:sldMkLst>
          <pc:docMk/>
          <pc:sldMk cId="1749175889" sldId="405"/>
        </pc:sldMkLst>
        <pc:spChg chg="mod">
          <ac:chgData name="Hema Mahadevu" userId="1c176bdd-a50d-403e-9444-f58f413c839b" providerId="ADAL" clId="{60339D2F-2DDF-42D8-8483-FA0F016A0E9F}" dt="2023-08-11T00:52:24.797" v="95" actId="26606"/>
          <ac:spMkLst>
            <pc:docMk/>
            <pc:sldMk cId="1749175889" sldId="405"/>
            <ac:spMk id="2" creationId="{8766170D-A454-6911-8AC7-4FEF601A95DB}"/>
          </ac:spMkLst>
        </pc:spChg>
        <pc:spChg chg="add del mod">
          <ac:chgData name="Hema Mahadevu" userId="1c176bdd-a50d-403e-9444-f58f413c839b" providerId="ADAL" clId="{60339D2F-2DDF-42D8-8483-FA0F016A0E9F}" dt="2023-08-11T00:54:09.804" v="169" actId="20577"/>
          <ac:spMkLst>
            <pc:docMk/>
            <pc:sldMk cId="1749175889" sldId="405"/>
            <ac:spMk id="3" creationId="{D9EAF468-452F-5E1F-1773-B21688E60D9C}"/>
          </ac:spMkLst>
        </pc:spChg>
        <pc:spChg chg="add del mod">
          <ac:chgData name="Hema Mahadevu" userId="1c176bdd-a50d-403e-9444-f58f413c839b" providerId="ADAL" clId="{60339D2F-2DDF-42D8-8483-FA0F016A0E9F}" dt="2023-08-11T00:48:49.562" v="69"/>
          <ac:spMkLst>
            <pc:docMk/>
            <pc:sldMk cId="1749175889" sldId="405"/>
            <ac:spMk id="4" creationId="{ADF2AB88-14E8-421A-0A36-BC062950DF36}"/>
          </ac:spMkLst>
        </pc:spChg>
        <pc:spChg chg="add">
          <ac:chgData name="Hema Mahadevu" userId="1c176bdd-a50d-403e-9444-f58f413c839b" providerId="ADAL" clId="{60339D2F-2DDF-42D8-8483-FA0F016A0E9F}" dt="2023-08-11T00:52:24.797" v="95" actId="26606"/>
          <ac:spMkLst>
            <pc:docMk/>
            <pc:sldMk cId="1749175889" sldId="405"/>
            <ac:spMk id="8" creationId="{3741B58E-3B65-4A01-A276-975AB2CF8A08}"/>
          </ac:spMkLst>
        </pc:spChg>
        <pc:spChg chg="add">
          <ac:chgData name="Hema Mahadevu" userId="1c176bdd-a50d-403e-9444-f58f413c839b" providerId="ADAL" clId="{60339D2F-2DDF-42D8-8483-FA0F016A0E9F}" dt="2023-08-11T00:52:24.797" v="95" actId="26606"/>
          <ac:spMkLst>
            <pc:docMk/>
            <pc:sldMk cId="1749175889" sldId="405"/>
            <ac:spMk id="10" creationId="{7AAC67C3-831B-4AB1-A259-DFB839CAFAFC}"/>
          </ac:spMkLst>
        </pc:spChg>
        <pc:spChg chg="add">
          <ac:chgData name="Hema Mahadevu" userId="1c176bdd-a50d-403e-9444-f58f413c839b" providerId="ADAL" clId="{60339D2F-2DDF-42D8-8483-FA0F016A0E9F}" dt="2023-08-11T00:52:24.797" v="95" actId="26606"/>
          <ac:spMkLst>
            <pc:docMk/>
            <pc:sldMk cId="1749175889" sldId="405"/>
            <ac:spMk id="12" creationId="{054B3F04-9EAC-45C0-B3CE-0387EEA10A0C}"/>
          </ac:spMkLst>
        </pc:spChg>
        <pc:picChg chg="add del">
          <ac:chgData name="Hema Mahadevu" userId="1c176bdd-a50d-403e-9444-f58f413c839b" providerId="ADAL" clId="{60339D2F-2DDF-42D8-8483-FA0F016A0E9F}" dt="2023-08-11T00:50:50.669" v="79" actId="22"/>
          <ac:picMkLst>
            <pc:docMk/>
            <pc:sldMk cId="1749175889" sldId="405"/>
            <ac:picMk id="6" creationId="{4765EB80-C877-A852-2957-DD91BC94996D}"/>
          </ac:picMkLst>
        </pc:picChg>
      </pc:sldChg>
      <pc:sldChg chg="add">
        <pc:chgData name="Hema Mahadevu" userId="1c176bdd-a50d-403e-9444-f58f413c839b" providerId="ADAL" clId="{60339D2F-2DDF-42D8-8483-FA0F016A0E9F}" dt="2023-08-11T00:47:53.756" v="42"/>
        <pc:sldMkLst>
          <pc:docMk/>
          <pc:sldMk cId="593803512" sldId="406"/>
        </pc:sldMkLst>
      </pc:sldChg>
      <pc:sldChg chg="addSp delSp modSp new mod setBg">
        <pc:chgData name="Hema Mahadevu" userId="1c176bdd-a50d-403e-9444-f58f413c839b" providerId="ADAL" clId="{60339D2F-2DDF-42D8-8483-FA0F016A0E9F}" dt="2023-08-12T15:08:22.853" v="2102" actId="20577"/>
        <pc:sldMkLst>
          <pc:docMk/>
          <pc:sldMk cId="759614556" sldId="407"/>
        </pc:sldMkLst>
        <pc:spChg chg="mod">
          <ac:chgData name="Hema Mahadevu" userId="1c176bdd-a50d-403e-9444-f58f413c839b" providerId="ADAL" clId="{60339D2F-2DDF-42D8-8483-FA0F016A0E9F}" dt="2023-08-11T00:59:26.086" v="249" actId="26606"/>
          <ac:spMkLst>
            <pc:docMk/>
            <pc:sldMk cId="759614556" sldId="407"/>
            <ac:spMk id="2" creationId="{E44C09C6-C54C-48EC-0BCE-0A5E912C7C96}"/>
          </ac:spMkLst>
        </pc:spChg>
        <pc:spChg chg="mod">
          <ac:chgData name="Hema Mahadevu" userId="1c176bdd-a50d-403e-9444-f58f413c839b" providerId="ADAL" clId="{60339D2F-2DDF-42D8-8483-FA0F016A0E9F}" dt="2023-08-12T15:08:22.853" v="2102" actId="20577"/>
          <ac:spMkLst>
            <pc:docMk/>
            <pc:sldMk cId="759614556" sldId="407"/>
            <ac:spMk id="3" creationId="{2C6B1A78-29D7-C628-E610-A2D318EBD5D0}"/>
          </ac:spMkLst>
        </pc:spChg>
        <pc:spChg chg="add">
          <ac:chgData name="Hema Mahadevu" userId="1c176bdd-a50d-403e-9444-f58f413c839b" providerId="ADAL" clId="{60339D2F-2DDF-42D8-8483-FA0F016A0E9F}" dt="2023-08-11T00:59:26.086" v="249" actId="26606"/>
          <ac:spMkLst>
            <pc:docMk/>
            <pc:sldMk cId="759614556" sldId="407"/>
            <ac:spMk id="5" creationId="{3741B58E-3B65-4A01-A276-975AB2CF8A08}"/>
          </ac:spMkLst>
        </pc:spChg>
        <pc:spChg chg="add">
          <ac:chgData name="Hema Mahadevu" userId="1c176bdd-a50d-403e-9444-f58f413c839b" providerId="ADAL" clId="{60339D2F-2DDF-42D8-8483-FA0F016A0E9F}" dt="2023-08-11T00:59:26.086" v="249" actId="26606"/>
          <ac:spMkLst>
            <pc:docMk/>
            <pc:sldMk cId="759614556" sldId="407"/>
            <ac:spMk id="6" creationId="{7AAC67C3-831B-4AB1-A259-DFB839CAFAFC}"/>
          </ac:spMkLst>
        </pc:spChg>
        <pc:spChg chg="add">
          <ac:chgData name="Hema Mahadevu" userId="1c176bdd-a50d-403e-9444-f58f413c839b" providerId="ADAL" clId="{60339D2F-2DDF-42D8-8483-FA0F016A0E9F}" dt="2023-08-11T00:59:26.086" v="249" actId="26606"/>
          <ac:spMkLst>
            <pc:docMk/>
            <pc:sldMk cId="759614556" sldId="407"/>
            <ac:spMk id="7" creationId="{054B3F04-9EAC-45C0-B3CE-0387EEA10A0C}"/>
          </ac:spMkLst>
        </pc:spChg>
        <pc:spChg chg="add del">
          <ac:chgData name="Hema Mahadevu" userId="1c176bdd-a50d-403e-9444-f58f413c839b" providerId="ADAL" clId="{60339D2F-2DDF-42D8-8483-FA0F016A0E9F}" dt="2023-08-11T00:58:20.326" v="241" actId="26606"/>
          <ac:spMkLst>
            <pc:docMk/>
            <pc:sldMk cId="759614556" sldId="407"/>
            <ac:spMk id="8" creationId="{3741B58E-3B65-4A01-A276-975AB2CF8A08}"/>
          </ac:spMkLst>
        </pc:spChg>
        <pc:spChg chg="add del">
          <ac:chgData name="Hema Mahadevu" userId="1c176bdd-a50d-403e-9444-f58f413c839b" providerId="ADAL" clId="{60339D2F-2DDF-42D8-8483-FA0F016A0E9F}" dt="2023-08-11T00:58:20.326" v="241" actId="26606"/>
          <ac:spMkLst>
            <pc:docMk/>
            <pc:sldMk cId="759614556" sldId="407"/>
            <ac:spMk id="10" creationId="{7AAC67C3-831B-4AB1-A259-DFB839CAFAFC}"/>
          </ac:spMkLst>
        </pc:spChg>
        <pc:spChg chg="add del">
          <ac:chgData name="Hema Mahadevu" userId="1c176bdd-a50d-403e-9444-f58f413c839b" providerId="ADAL" clId="{60339D2F-2DDF-42D8-8483-FA0F016A0E9F}" dt="2023-08-11T00:58:20.326" v="241" actId="26606"/>
          <ac:spMkLst>
            <pc:docMk/>
            <pc:sldMk cId="759614556" sldId="407"/>
            <ac:spMk id="12" creationId="{054B3F04-9EAC-45C0-B3CE-0387EEA10A0C}"/>
          </ac:spMkLst>
        </pc:spChg>
      </pc:sldChg>
      <pc:sldChg chg="new del">
        <pc:chgData name="Hema Mahadevu" userId="1c176bdd-a50d-403e-9444-f58f413c839b" providerId="ADAL" clId="{60339D2F-2DDF-42D8-8483-FA0F016A0E9F}" dt="2023-08-11T00:54:19.901" v="171" actId="47"/>
        <pc:sldMkLst>
          <pc:docMk/>
          <pc:sldMk cId="3324505061" sldId="407"/>
        </pc:sldMkLst>
      </pc:sldChg>
      <pc:sldChg chg="addSp modSp new mod setBg">
        <pc:chgData name="Hema Mahadevu" userId="1c176bdd-a50d-403e-9444-f58f413c839b" providerId="ADAL" clId="{60339D2F-2DDF-42D8-8483-FA0F016A0E9F}" dt="2023-08-11T16:24:23.790" v="1382" actId="20577"/>
        <pc:sldMkLst>
          <pc:docMk/>
          <pc:sldMk cId="1823548579" sldId="408"/>
        </pc:sldMkLst>
        <pc:spChg chg="mod">
          <ac:chgData name="Hema Mahadevu" userId="1c176bdd-a50d-403e-9444-f58f413c839b" providerId="ADAL" clId="{60339D2F-2DDF-42D8-8483-FA0F016A0E9F}" dt="2023-08-11T01:06:31.668" v="428" actId="2711"/>
          <ac:spMkLst>
            <pc:docMk/>
            <pc:sldMk cId="1823548579" sldId="408"/>
            <ac:spMk id="2" creationId="{64F6103B-EDB1-EE47-F989-B824AE9764C1}"/>
          </ac:spMkLst>
        </pc:spChg>
        <pc:spChg chg="mod">
          <ac:chgData name="Hema Mahadevu" userId="1c176bdd-a50d-403e-9444-f58f413c839b" providerId="ADAL" clId="{60339D2F-2DDF-42D8-8483-FA0F016A0E9F}" dt="2023-08-11T16:24:23.790" v="1382" actId="20577"/>
          <ac:spMkLst>
            <pc:docMk/>
            <pc:sldMk cId="1823548579" sldId="408"/>
            <ac:spMk id="3" creationId="{0D391A46-BB50-EC0B-EF04-3A5E8D544493}"/>
          </ac:spMkLst>
        </pc:spChg>
        <pc:spChg chg="add">
          <ac:chgData name="Hema Mahadevu" userId="1c176bdd-a50d-403e-9444-f58f413c839b" providerId="ADAL" clId="{60339D2F-2DDF-42D8-8483-FA0F016A0E9F}" dt="2023-08-11T01:06:18.321" v="427" actId="26606"/>
          <ac:spMkLst>
            <pc:docMk/>
            <pc:sldMk cId="1823548579" sldId="408"/>
            <ac:spMk id="8" creationId="{3741B58E-3B65-4A01-A276-975AB2CF8A08}"/>
          </ac:spMkLst>
        </pc:spChg>
        <pc:spChg chg="add">
          <ac:chgData name="Hema Mahadevu" userId="1c176bdd-a50d-403e-9444-f58f413c839b" providerId="ADAL" clId="{60339D2F-2DDF-42D8-8483-FA0F016A0E9F}" dt="2023-08-11T01:06:18.321" v="427" actId="26606"/>
          <ac:spMkLst>
            <pc:docMk/>
            <pc:sldMk cId="1823548579" sldId="408"/>
            <ac:spMk id="10" creationId="{7AAC67C3-831B-4AB1-A259-DFB839CAFAFC}"/>
          </ac:spMkLst>
        </pc:spChg>
        <pc:spChg chg="add">
          <ac:chgData name="Hema Mahadevu" userId="1c176bdd-a50d-403e-9444-f58f413c839b" providerId="ADAL" clId="{60339D2F-2DDF-42D8-8483-FA0F016A0E9F}" dt="2023-08-11T01:06:18.321" v="427" actId="26606"/>
          <ac:spMkLst>
            <pc:docMk/>
            <pc:sldMk cId="1823548579" sldId="408"/>
            <ac:spMk id="12" creationId="{054B3F04-9EAC-45C0-B3CE-0387EEA10A0C}"/>
          </ac:spMkLst>
        </pc:spChg>
      </pc:sldChg>
      <pc:sldChg chg="addSp modSp new mod setBg">
        <pc:chgData name="Hema Mahadevu" userId="1c176bdd-a50d-403e-9444-f58f413c839b" providerId="ADAL" clId="{60339D2F-2DDF-42D8-8483-FA0F016A0E9F}" dt="2023-08-11T15:23:36.200" v="1169" actId="113"/>
        <pc:sldMkLst>
          <pc:docMk/>
          <pc:sldMk cId="226068394" sldId="409"/>
        </pc:sldMkLst>
        <pc:spChg chg="mod">
          <ac:chgData name="Hema Mahadevu" userId="1c176bdd-a50d-403e-9444-f58f413c839b" providerId="ADAL" clId="{60339D2F-2DDF-42D8-8483-FA0F016A0E9F}" dt="2023-08-11T01:32:09.084" v="563" actId="26606"/>
          <ac:spMkLst>
            <pc:docMk/>
            <pc:sldMk cId="226068394" sldId="409"/>
            <ac:spMk id="2" creationId="{16EB4492-9CD4-DE92-91F1-CD92640109E0}"/>
          </ac:spMkLst>
        </pc:spChg>
        <pc:spChg chg="mod">
          <ac:chgData name="Hema Mahadevu" userId="1c176bdd-a50d-403e-9444-f58f413c839b" providerId="ADAL" clId="{60339D2F-2DDF-42D8-8483-FA0F016A0E9F}" dt="2023-08-11T15:23:36.200" v="1169" actId="113"/>
          <ac:spMkLst>
            <pc:docMk/>
            <pc:sldMk cId="226068394" sldId="409"/>
            <ac:spMk id="3" creationId="{24ADA6A5-D147-A3D6-B657-C09E359BF6A4}"/>
          </ac:spMkLst>
        </pc:spChg>
        <pc:spChg chg="add">
          <ac:chgData name="Hema Mahadevu" userId="1c176bdd-a50d-403e-9444-f58f413c839b" providerId="ADAL" clId="{60339D2F-2DDF-42D8-8483-FA0F016A0E9F}" dt="2023-08-11T01:32:09.084" v="563" actId="26606"/>
          <ac:spMkLst>
            <pc:docMk/>
            <pc:sldMk cId="226068394" sldId="409"/>
            <ac:spMk id="8" creationId="{3741B58E-3B65-4A01-A276-975AB2CF8A08}"/>
          </ac:spMkLst>
        </pc:spChg>
        <pc:spChg chg="add">
          <ac:chgData name="Hema Mahadevu" userId="1c176bdd-a50d-403e-9444-f58f413c839b" providerId="ADAL" clId="{60339D2F-2DDF-42D8-8483-FA0F016A0E9F}" dt="2023-08-11T01:32:09.084" v="563" actId="26606"/>
          <ac:spMkLst>
            <pc:docMk/>
            <pc:sldMk cId="226068394" sldId="409"/>
            <ac:spMk id="10" creationId="{7AAC67C3-831B-4AB1-A259-DFB839CAFAFC}"/>
          </ac:spMkLst>
        </pc:spChg>
        <pc:spChg chg="add">
          <ac:chgData name="Hema Mahadevu" userId="1c176bdd-a50d-403e-9444-f58f413c839b" providerId="ADAL" clId="{60339D2F-2DDF-42D8-8483-FA0F016A0E9F}" dt="2023-08-11T01:32:09.084" v="563" actId="26606"/>
          <ac:spMkLst>
            <pc:docMk/>
            <pc:sldMk cId="226068394" sldId="409"/>
            <ac:spMk id="12" creationId="{054B3F04-9EAC-45C0-B3CE-0387EEA10A0C}"/>
          </ac:spMkLst>
        </pc:spChg>
      </pc:sldChg>
      <pc:sldChg chg="addSp delSp modSp new mod setBg">
        <pc:chgData name="Hema Mahadevu" userId="1c176bdd-a50d-403e-9444-f58f413c839b" providerId="ADAL" clId="{60339D2F-2DDF-42D8-8483-FA0F016A0E9F}" dt="2023-08-11T16:24:16.237" v="1380" actId="27636"/>
        <pc:sldMkLst>
          <pc:docMk/>
          <pc:sldMk cId="2739920959" sldId="410"/>
        </pc:sldMkLst>
        <pc:spChg chg="mod">
          <ac:chgData name="Hema Mahadevu" userId="1c176bdd-a50d-403e-9444-f58f413c839b" providerId="ADAL" clId="{60339D2F-2DDF-42D8-8483-FA0F016A0E9F}" dt="2023-08-11T01:20:16.937" v="550" actId="2711"/>
          <ac:spMkLst>
            <pc:docMk/>
            <pc:sldMk cId="2739920959" sldId="410"/>
            <ac:spMk id="2" creationId="{12F30849-5DB1-52DC-8E2F-3F41EB38A150}"/>
          </ac:spMkLst>
        </pc:spChg>
        <pc:spChg chg="add del mod">
          <ac:chgData name="Hema Mahadevu" userId="1c176bdd-a50d-403e-9444-f58f413c839b" providerId="ADAL" clId="{60339D2F-2DDF-42D8-8483-FA0F016A0E9F}" dt="2023-08-11T16:24:16.237" v="1380" actId="27636"/>
          <ac:spMkLst>
            <pc:docMk/>
            <pc:sldMk cId="2739920959" sldId="410"/>
            <ac:spMk id="3" creationId="{C2C6A29A-605C-DA34-B1C1-B70DED59CCD4}"/>
          </ac:spMkLst>
        </pc:spChg>
        <pc:spChg chg="add del mod">
          <ac:chgData name="Hema Mahadevu" userId="1c176bdd-a50d-403e-9444-f58f413c839b" providerId="ADAL" clId="{60339D2F-2DDF-42D8-8483-FA0F016A0E9F}" dt="2023-08-11T01:13:30.767" v="451"/>
          <ac:spMkLst>
            <pc:docMk/>
            <pc:sldMk cId="2739920959" sldId="410"/>
            <ac:spMk id="4" creationId="{3145DF63-E357-F61C-F1FC-0ED6593BF967}"/>
          </ac:spMkLst>
        </pc:spChg>
        <pc:spChg chg="add del mod">
          <ac:chgData name="Hema Mahadevu" userId="1c176bdd-a50d-403e-9444-f58f413c839b" providerId="ADAL" clId="{60339D2F-2DDF-42D8-8483-FA0F016A0E9F}" dt="2023-08-11T01:13:34.639" v="453"/>
          <ac:spMkLst>
            <pc:docMk/>
            <pc:sldMk cId="2739920959" sldId="410"/>
            <ac:spMk id="5" creationId="{C35BC231-7ED7-AFA7-974B-617B8C7F2C3B}"/>
          </ac:spMkLst>
        </pc:spChg>
        <pc:spChg chg="add">
          <ac:chgData name="Hema Mahadevu" userId="1c176bdd-a50d-403e-9444-f58f413c839b" providerId="ADAL" clId="{60339D2F-2DDF-42D8-8483-FA0F016A0E9F}" dt="2023-08-11T01:17:50.588" v="489" actId="26606"/>
          <ac:spMkLst>
            <pc:docMk/>
            <pc:sldMk cId="2739920959" sldId="410"/>
            <ac:spMk id="8" creationId="{3741B58E-3B65-4A01-A276-975AB2CF8A08}"/>
          </ac:spMkLst>
        </pc:spChg>
        <pc:spChg chg="add">
          <ac:chgData name="Hema Mahadevu" userId="1c176bdd-a50d-403e-9444-f58f413c839b" providerId="ADAL" clId="{60339D2F-2DDF-42D8-8483-FA0F016A0E9F}" dt="2023-08-11T01:17:50.588" v="489" actId="26606"/>
          <ac:spMkLst>
            <pc:docMk/>
            <pc:sldMk cId="2739920959" sldId="410"/>
            <ac:spMk id="10" creationId="{7AAC67C3-831B-4AB1-A259-DFB839CAFAFC}"/>
          </ac:spMkLst>
        </pc:spChg>
        <pc:spChg chg="add">
          <ac:chgData name="Hema Mahadevu" userId="1c176bdd-a50d-403e-9444-f58f413c839b" providerId="ADAL" clId="{60339D2F-2DDF-42D8-8483-FA0F016A0E9F}" dt="2023-08-11T01:17:50.588" v="489" actId="26606"/>
          <ac:spMkLst>
            <pc:docMk/>
            <pc:sldMk cId="2739920959" sldId="410"/>
            <ac:spMk id="12" creationId="{054B3F04-9EAC-45C0-B3CE-0387EEA10A0C}"/>
          </ac:spMkLst>
        </pc:spChg>
      </pc:sldChg>
      <pc:sldChg chg="addSp delSp modSp new mod setBg">
        <pc:chgData name="Hema Mahadevu" userId="1c176bdd-a50d-403e-9444-f58f413c839b" providerId="ADAL" clId="{60339D2F-2DDF-42D8-8483-FA0F016A0E9F}" dt="2023-08-11T01:43:53.329" v="719" actId="113"/>
        <pc:sldMkLst>
          <pc:docMk/>
          <pc:sldMk cId="2607706388" sldId="411"/>
        </pc:sldMkLst>
        <pc:spChg chg="mod">
          <ac:chgData name="Hema Mahadevu" userId="1c176bdd-a50d-403e-9444-f58f413c839b" providerId="ADAL" clId="{60339D2F-2DDF-42D8-8483-FA0F016A0E9F}" dt="2023-08-11T01:41:17.421" v="680" actId="26606"/>
          <ac:spMkLst>
            <pc:docMk/>
            <pc:sldMk cId="2607706388" sldId="411"/>
            <ac:spMk id="2" creationId="{A094EEB7-3537-FB59-D8C1-488541ABD631}"/>
          </ac:spMkLst>
        </pc:spChg>
        <pc:spChg chg="add del mod">
          <ac:chgData name="Hema Mahadevu" userId="1c176bdd-a50d-403e-9444-f58f413c839b" providerId="ADAL" clId="{60339D2F-2DDF-42D8-8483-FA0F016A0E9F}" dt="2023-08-11T01:43:53.329" v="719" actId="113"/>
          <ac:spMkLst>
            <pc:docMk/>
            <pc:sldMk cId="2607706388" sldId="411"/>
            <ac:spMk id="3" creationId="{4138A227-5FA9-3D79-8923-CB6BA5A57471}"/>
          </ac:spMkLst>
        </pc:spChg>
        <pc:spChg chg="add del mod">
          <ac:chgData name="Hema Mahadevu" userId="1c176bdd-a50d-403e-9444-f58f413c839b" providerId="ADAL" clId="{60339D2F-2DDF-42D8-8483-FA0F016A0E9F}" dt="2023-08-11T01:39:03.343" v="635"/>
          <ac:spMkLst>
            <pc:docMk/>
            <pc:sldMk cId="2607706388" sldId="411"/>
            <ac:spMk id="4" creationId="{4A2CC625-1CA7-5990-165C-CAB537E00207}"/>
          </ac:spMkLst>
        </pc:spChg>
        <pc:spChg chg="add del">
          <ac:chgData name="Hema Mahadevu" userId="1c176bdd-a50d-403e-9444-f58f413c839b" providerId="ADAL" clId="{60339D2F-2DDF-42D8-8483-FA0F016A0E9F}" dt="2023-08-11T01:40:23.580" v="660"/>
          <ac:spMkLst>
            <pc:docMk/>
            <pc:sldMk cId="2607706388" sldId="411"/>
            <ac:spMk id="5" creationId="{12065029-3685-17BC-B4D2-D5797D47606C}"/>
          </ac:spMkLst>
        </pc:spChg>
        <pc:spChg chg="add">
          <ac:chgData name="Hema Mahadevu" userId="1c176bdd-a50d-403e-9444-f58f413c839b" providerId="ADAL" clId="{60339D2F-2DDF-42D8-8483-FA0F016A0E9F}" dt="2023-08-11T01:41:17.421" v="680" actId="26606"/>
          <ac:spMkLst>
            <pc:docMk/>
            <pc:sldMk cId="2607706388" sldId="411"/>
            <ac:spMk id="8" creationId="{3741B58E-3B65-4A01-A276-975AB2CF8A08}"/>
          </ac:spMkLst>
        </pc:spChg>
        <pc:spChg chg="add">
          <ac:chgData name="Hema Mahadevu" userId="1c176bdd-a50d-403e-9444-f58f413c839b" providerId="ADAL" clId="{60339D2F-2DDF-42D8-8483-FA0F016A0E9F}" dt="2023-08-11T01:41:17.421" v="680" actId="26606"/>
          <ac:spMkLst>
            <pc:docMk/>
            <pc:sldMk cId="2607706388" sldId="411"/>
            <ac:spMk id="10" creationId="{7AAC67C3-831B-4AB1-A259-DFB839CAFAFC}"/>
          </ac:spMkLst>
        </pc:spChg>
        <pc:spChg chg="add">
          <ac:chgData name="Hema Mahadevu" userId="1c176bdd-a50d-403e-9444-f58f413c839b" providerId="ADAL" clId="{60339D2F-2DDF-42D8-8483-FA0F016A0E9F}" dt="2023-08-11T01:41:17.421" v="680" actId="26606"/>
          <ac:spMkLst>
            <pc:docMk/>
            <pc:sldMk cId="2607706388" sldId="411"/>
            <ac:spMk id="12" creationId="{054B3F04-9EAC-45C0-B3CE-0387EEA10A0C}"/>
          </ac:spMkLst>
        </pc:spChg>
      </pc:sldChg>
      <pc:sldChg chg="modSp new del mod">
        <pc:chgData name="Hema Mahadevu" userId="1c176bdd-a50d-403e-9444-f58f413c839b" providerId="ADAL" clId="{60339D2F-2DDF-42D8-8483-FA0F016A0E9F}" dt="2023-08-11T01:52:37.396" v="752" actId="47"/>
        <pc:sldMkLst>
          <pc:docMk/>
          <pc:sldMk cId="1074919890" sldId="412"/>
        </pc:sldMkLst>
        <pc:spChg chg="mod">
          <ac:chgData name="Hema Mahadevu" userId="1c176bdd-a50d-403e-9444-f58f413c839b" providerId="ADAL" clId="{60339D2F-2DDF-42D8-8483-FA0F016A0E9F}" dt="2023-08-11T01:52:34.947" v="751" actId="21"/>
          <ac:spMkLst>
            <pc:docMk/>
            <pc:sldMk cId="1074919890" sldId="412"/>
            <ac:spMk id="2" creationId="{C7D53C7B-BBC2-4C61-FF33-082CA99029F0}"/>
          </ac:spMkLst>
        </pc:spChg>
        <pc:spChg chg="mod">
          <ac:chgData name="Hema Mahadevu" userId="1c176bdd-a50d-403e-9444-f58f413c839b" providerId="ADAL" clId="{60339D2F-2DDF-42D8-8483-FA0F016A0E9F}" dt="2023-08-11T01:52:32.147" v="750" actId="20577"/>
          <ac:spMkLst>
            <pc:docMk/>
            <pc:sldMk cId="1074919890" sldId="412"/>
            <ac:spMk id="3" creationId="{50AF5DCC-C87D-0E69-DBD6-CA39874C9D4F}"/>
          </ac:spMkLst>
        </pc:spChg>
      </pc:sldChg>
      <pc:sldChg chg="delSp modSp new mod">
        <pc:chgData name="Hema Mahadevu" userId="1c176bdd-a50d-403e-9444-f58f413c839b" providerId="ADAL" clId="{60339D2F-2DDF-42D8-8483-FA0F016A0E9F}" dt="2023-08-11T01:53:33.631" v="771" actId="2711"/>
        <pc:sldMkLst>
          <pc:docMk/>
          <pc:sldMk cId="3679276222" sldId="412"/>
        </pc:sldMkLst>
        <pc:spChg chg="mod">
          <ac:chgData name="Hema Mahadevu" userId="1c176bdd-a50d-403e-9444-f58f413c839b" providerId="ADAL" clId="{60339D2F-2DDF-42D8-8483-FA0F016A0E9F}" dt="2023-08-11T01:53:33.631" v="771" actId="2711"/>
          <ac:spMkLst>
            <pc:docMk/>
            <pc:sldMk cId="3679276222" sldId="412"/>
            <ac:spMk id="2" creationId="{1C89CFC0-0F98-8F80-60C9-1076654E2427}"/>
          </ac:spMkLst>
        </pc:spChg>
        <pc:spChg chg="del">
          <ac:chgData name="Hema Mahadevu" userId="1c176bdd-a50d-403e-9444-f58f413c839b" providerId="ADAL" clId="{60339D2F-2DDF-42D8-8483-FA0F016A0E9F}" dt="2023-08-11T01:52:51.422" v="765" actId="478"/>
          <ac:spMkLst>
            <pc:docMk/>
            <pc:sldMk cId="3679276222" sldId="412"/>
            <ac:spMk id="3" creationId="{F2B96253-D2A4-F47D-858D-F4DDD4532D20}"/>
          </ac:spMkLst>
        </pc:spChg>
      </pc:sldChg>
      <pc:sldChg chg="addSp modSp new mod setBg">
        <pc:chgData name="Hema Mahadevu" userId="1c176bdd-a50d-403e-9444-f58f413c839b" providerId="ADAL" clId="{60339D2F-2DDF-42D8-8483-FA0F016A0E9F}" dt="2023-08-11T02:11:38.306" v="1009" actId="255"/>
        <pc:sldMkLst>
          <pc:docMk/>
          <pc:sldMk cId="2662323878" sldId="413"/>
        </pc:sldMkLst>
        <pc:spChg chg="mod">
          <ac:chgData name="Hema Mahadevu" userId="1c176bdd-a50d-403e-9444-f58f413c839b" providerId="ADAL" clId="{60339D2F-2DDF-42D8-8483-FA0F016A0E9F}" dt="2023-08-11T02:06:19.504" v="974" actId="20577"/>
          <ac:spMkLst>
            <pc:docMk/>
            <pc:sldMk cId="2662323878" sldId="413"/>
            <ac:spMk id="2" creationId="{CA385CFB-71E3-C577-F654-9C04A19841F2}"/>
          </ac:spMkLst>
        </pc:spChg>
        <pc:spChg chg="mod">
          <ac:chgData name="Hema Mahadevu" userId="1c176bdd-a50d-403e-9444-f58f413c839b" providerId="ADAL" clId="{60339D2F-2DDF-42D8-8483-FA0F016A0E9F}" dt="2023-08-11T02:11:38.306" v="1009" actId="255"/>
          <ac:spMkLst>
            <pc:docMk/>
            <pc:sldMk cId="2662323878" sldId="413"/>
            <ac:spMk id="3" creationId="{57CAA807-A4B4-74B5-02BE-52A0B2F6DCBC}"/>
          </ac:spMkLst>
        </pc:spChg>
        <pc:spChg chg="add">
          <ac:chgData name="Hema Mahadevu" userId="1c176bdd-a50d-403e-9444-f58f413c839b" providerId="ADAL" clId="{60339D2F-2DDF-42D8-8483-FA0F016A0E9F}" dt="2023-08-11T02:05:19.481" v="968" actId="26606"/>
          <ac:spMkLst>
            <pc:docMk/>
            <pc:sldMk cId="2662323878" sldId="413"/>
            <ac:spMk id="8" creationId="{3741B58E-3B65-4A01-A276-975AB2CF8A08}"/>
          </ac:spMkLst>
        </pc:spChg>
        <pc:spChg chg="add">
          <ac:chgData name="Hema Mahadevu" userId="1c176bdd-a50d-403e-9444-f58f413c839b" providerId="ADAL" clId="{60339D2F-2DDF-42D8-8483-FA0F016A0E9F}" dt="2023-08-11T02:05:19.481" v="968" actId="26606"/>
          <ac:spMkLst>
            <pc:docMk/>
            <pc:sldMk cId="2662323878" sldId="413"/>
            <ac:spMk id="10" creationId="{7AAC67C3-831B-4AB1-A259-DFB839CAFAFC}"/>
          </ac:spMkLst>
        </pc:spChg>
        <pc:spChg chg="add">
          <ac:chgData name="Hema Mahadevu" userId="1c176bdd-a50d-403e-9444-f58f413c839b" providerId="ADAL" clId="{60339D2F-2DDF-42D8-8483-FA0F016A0E9F}" dt="2023-08-11T02:05:19.481" v="968" actId="26606"/>
          <ac:spMkLst>
            <pc:docMk/>
            <pc:sldMk cId="2662323878" sldId="413"/>
            <ac:spMk id="12" creationId="{054B3F04-9EAC-45C0-B3CE-0387EEA10A0C}"/>
          </ac:spMkLst>
        </pc:spChg>
      </pc:sldChg>
      <pc:sldChg chg="addSp modSp new mod setBg">
        <pc:chgData name="Hema Mahadevu" userId="1c176bdd-a50d-403e-9444-f58f413c839b" providerId="ADAL" clId="{60339D2F-2DDF-42D8-8483-FA0F016A0E9F}" dt="2023-08-11T02:05:52.984" v="973" actId="12"/>
        <pc:sldMkLst>
          <pc:docMk/>
          <pc:sldMk cId="1485852649" sldId="414"/>
        </pc:sldMkLst>
        <pc:spChg chg="mod">
          <ac:chgData name="Hema Mahadevu" userId="1c176bdd-a50d-403e-9444-f58f413c839b" providerId="ADAL" clId="{60339D2F-2DDF-42D8-8483-FA0F016A0E9F}" dt="2023-08-11T02:05:34.307" v="970" actId="26606"/>
          <ac:spMkLst>
            <pc:docMk/>
            <pc:sldMk cId="1485852649" sldId="414"/>
            <ac:spMk id="2" creationId="{B87CD5DF-30A3-3B80-E2E9-DA684F5B48AE}"/>
          </ac:spMkLst>
        </pc:spChg>
        <pc:spChg chg="mod">
          <ac:chgData name="Hema Mahadevu" userId="1c176bdd-a50d-403e-9444-f58f413c839b" providerId="ADAL" clId="{60339D2F-2DDF-42D8-8483-FA0F016A0E9F}" dt="2023-08-11T02:05:52.984" v="973" actId="12"/>
          <ac:spMkLst>
            <pc:docMk/>
            <pc:sldMk cId="1485852649" sldId="414"/>
            <ac:spMk id="3" creationId="{E315C4B8-6B4A-927B-76C6-C9AEAEE75344}"/>
          </ac:spMkLst>
        </pc:spChg>
        <pc:spChg chg="add">
          <ac:chgData name="Hema Mahadevu" userId="1c176bdd-a50d-403e-9444-f58f413c839b" providerId="ADAL" clId="{60339D2F-2DDF-42D8-8483-FA0F016A0E9F}" dt="2023-08-11T02:05:34.307" v="970" actId="26606"/>
          <ac:spMkLst>
            <pc:docMk/>
            <pc:sldMk cId="1485852649" sldId="414"/>
            <ac:spMk id="8" creationId="{3741B58E-3B65-4A01-A276-975AB2CF8A08}"/>
          </ac:spMkLst>
        </pc:spChg>
        <pc:spChg chg="add">
          <ac:chgData name="Hema Mahadevu" userId="1c176bdd-a50d-403e-9444-f58f413c839b" providerId="ADAL" clId="{60339D2F-2DDF-42D8-8483-FA0F016A0E9F}" dt="2023-08-11T02:05:34.307" v="970" actId="26606"/>
          <ac:spMkLst>
            <pc:docMk/>
            <pc:sldMk cId="1485852649" sldId="414"/>
            <ac:spMk id="10" creationId="{7AAC67C3-831B-4AB1-A259-DFB839CAFAFC}"/>
          </ac:spMkLst>
        </pc:spChg>
        <pc:spChg chg="add">
          <ac:chgData name="Hema Mahadevu" userId="1c176bdd-a50d-403e-9444-f58f413c839b" providerId="ADAL" clId="{60339D2F-2DDF-42D8-8483-FA0F016A0E9F}" dt="2023-08-11T02:05:34.307" v="970" actId="26606"/>
          <ac:spMkLst>
            <pc:docMk/>
            <pc:sldMk cId="1485852649" sldId="414"/>
            <ac:spMk id="12" creationId="{054B3F04-9EAC-45C0-B3CE-0387EEA10A0C}"/>
          </ac:spMkLst>
        </pc:spChg>
      </pc:sldChg>
      <pc:sldChg chg="addSp modSp new mod setBg">
        <pc:chgData name="Hema Mahadevu" userId="1c176bdd-a50d-403e-9444-f58f413c839b" providerId="ADAL" clId="{60339D2F-2DDF-42D8-8483-FA0F016A0E9F}" dt="2023-08-11T02:13:30.769" v="1026" actId="255"/>
        <pc:sldMkLst>
          <pc:docMk/>
          <pc:sldMk cId="399223562" sldId="415"/>
        </pc:sldMkLst>
        <pc:spChg chg="mod">
          <ac:chgData name="Hema Mahadevu" userId="1c176bdd-a50d-403e-9444-f58f413c839b" providerId="ADAL" clId="{60339D2F-2DDF-42D8-8483-FA0F016A0E9F}" dt="2023-08-11T02:12:49.738" v="1020" actId="26606"/>
          <ac:spMkLst>
            <pc:docMk/>
            <pc:sldMk cId="399223562" sldId="415"/>
            <ac:spMk id="2" creationId="{C32C9C2C-F917-E0F4-46C2-C74B5719A83A}"/>
          </ac:spMkLst>
        </pc:spChg>
        <pc:spChg chg="mod">
          <ac:chgData name="Hema Mahadevu" userId="1c176bdd-a50d-403e-9444-f58f413c839b" providerId="ADAL" clId="{60339D2F-2DDF-42D8-8483-FA0F016A0E9F}" dt="2023-08-11T02:13:30.769" v="1026" actId="255"/>
          <ac:spMkLst>
            <pc:docMk/>
            <pc:sldMk cId="399223562" sldId="415"/>
            <ac:spMk id="3" creationId="{31C4516C-5A87-9954-B115-10FBD7A0FEFD}"/>
          </ac:spMkLst>
        </pc:spChg>
        <pc:spChg chg="add">
          <ac:chgData name="Hema Mahadevu" userId="1c176bdd-a50d-403e-9444-f58f413c839b" providerId="ADAL" clId="{60339D2F-2DDF-42D8-8483-FA0F016A0E9F}" dt="2023-08-11T02:12:49.738" v="1020" actId="26606"/>
          <ac:spMkLst>
            <pc:docMk/>
            <pc:sldMk cId="399223562" sldId="415"/>
            <ac:spMk id="8" creationId="{3741B58E-3B65-4A01-A276-975AB2CF8A08}"/>
          </ac:spMkLst>
        </pc:spChg>
        <pc:spChg chg="add">
          <ac:chgData name="Hema Mahadevu" userId="1c176bdd-a50d-403e-9444-f58f413c839b" providerId="ADAL" clId="{60339D2F-2DDF-42D8-8483-FA0F016A0E9F}" dt="2023-08-11T02:12:49.738" v="1020" actId="26606"/>
          <ac:spMkLst>
            <pc:docMk/>
            <pc:sldMk cId="399223562" sldId="415"/>
            <ac:spMk id="10" creationId="{7AAC67C3-831B-4AB1-A259-DFB839CAFAFC}"/>
          </ac:spMkLst>
        </pc:spChg>
        <pc:spChg chg="add">
          <ac:chgData name="Hema Mahadevu" userId="1c176bdd-a50d-403e-9444-f58f413c839b" providerId="ADAL" clId="{60339D2F-2DDF-42D8-8483-FA0F016A0E9F}" dt="2023-08-11T02:12:49.738" v="1020" actId="26606"/>
          <ac:spMkLst>
            <pc:docMk/>
            <pc:sldMk cId="399223562" sldId="415"/>
            <ac:spMk id="12" creationId="{054B3F04-9EAC-45C0-B3CE-0387EEA10A0C}"/>
          </ac:spMkLst>
        </pc:spChg>
      </pc:sldChg>
      <pc:sldChg chg="addSp delSp modSp new mod ord setBg">
        <pc:chgData name="Hema Mahadevu" userId="1c176bdd-a50d-403e-9444-f58f413c839b" providerId="ADAL" clId="{60339D2F-2DDF-42D8-8483-FA0F016A0E9F}" dt="2023-08-11T16:15:14.236" v="1180" actId="20577"/>
        <pc:sldMkLst>
          <pc:docMk/>
          <pc:sldMk cId="2625961242" sldId="416"/>
        </pc:sldMkLst>
        <pc:spChg chg="add del mod">
          <ac:chgData name="Hema Mahadevu" userId="1c176bdd-a50d-403e-9444-f58f413c839b" providerId="ADAL" clId="{60339D2F-2DDF-42D8-8483-FA0F016A0E9F}" dt="2023-08-11T16:15:14.236" v="1180" actId="20577"/>
          <ac:spMkLst>
            <pc:docMk/>
            <pc:sldMk cId="2625961242" sldId="416"/>
            <ac:spMk id="2" creationId="{C9B09F10-FBA9-31DB-3758-EC67C6B66711}"/>
          </ac:spMkLst>
        </pc:spChg>
        <pc:spChg chg="mod">
          <ac:chgData name="Hema Mahadevu" userId="1c176bdd-a50d-403e-9444-f58f413c839b" providerId="ADAL" clId="{60339D2F-2DDF-42D8-8483-FA0F016A0E9F}" dt="2023-08-11T16:15:02.681" v="1178" actId="5793"/>
          <ac:spMkLst>
            <pc:docMk/>
            <pc:sldMk cId="2625961242" sldId="416"/>
            <ac:spMk id="3" creationId="{5611DC93-A0FB-F095-7808-054788F62AAC}"/>
          </ac:spMkLst>
        </pc:spChg>
        <pc:spChg chg="add del mod">
          <ac:chgData name="Hema Mahadevu" userId="1c176bdd-a50d-403e-9444-f58f413c839b" providerId="ADAL" clId="{60339D2F-2DDF-42D8-8483-FA0F016A0E9F}" dt="2023-08-11T15:18:19.229" v="1031"/>
          <ac:spMkLst>
            <pc:docMk/>
            <pc:sldMk cId="2625961242" sldId="416"/>
            <ac:spMk id="4" creationId="{F439055F-0985-8CAD-FECA-493D92179EC5}"/>
          </ac:spMkLst>
        </pc:spChg>
        <pc:spChg chg="add">
          <ac:chgData name="Hema Mahadevu" userId="1c176bdd-a50d-403e-9444-f58f413c839b" providerId="ADAL" clId="{60339D2F-2DDF-42D8-8483-FA0F016A0E9F}" dt="2023-08-11T15:20:02.128" v="1086" actId="26606"/>
          <ac:spMkLst>
            <pc:docMk/>
            <pc:sldMk cId="2625961242" sldId="416"/>
            <ac:spMk id="8" creationId="{3741B58E-3B65-4A01-A276-975AB2CF8A08}"/>
          </ac:spMkLst>
        </pc:spChg>
        <pc:spChg chg="add">
          <ac:chgData name="Hema Mahadevu" userId="1c176bdd-a50d-403e-9444-f58f413c839b" providerId="ADAL" clId="{60339D2F-2DDF-42D8-8483-FA0F016A0E9F}" dt="2023-08-11T15:20:02.128" v="1086" actId="26606"/>
          <ac:spMkLst>
            <pc:docMk/>
            <pc:sldMk cId="2625961242" sldId="416"/>
            <ac:spMk id="10" creationId="{7AAC67C3-831B-4AB1-A259-DFB839CAFAFC}"/>
          </ac:spMkLst>
        </pc:spChg>
        <pc:spChg chg="add">
          <ac:chgData name="Hema Mahadevu" userId="1c176bdd-a50d-403e-9444-f58f413c839b" providerId="ADAL" clId="{60339D2F-2DDF-42D8-8483-FA0F016A0E9F}" dt="2023-08-11T15:20:02.128" v="1086" actId="26606"/>
          <ac:spMkLst>
            <pc:docMk/>
            <pc:sldMk cId="2625961242" sldId="416"/>
            <ac:spMk id="12" creationId="{054B3F04-9EAC-45C0-B3CE-0387EEA10A0C}"/>
          </ac:spMkLst>
        </pc:spChg>
      </pc:sldChg>
      <pc:sldChg chg="new del">
        <pc:chgData name="Hema Mahadevu" userId="1c176bdd-a50d-403e-9444-f58f413c839b" providerId="ADAL" clId="{60339D2F-2DDF-42D8-8483-FA0F016A0E9F}" dt="2023-08-11T15:18:11.020" v="1028" actId="47"/>
        <pc:sldMkLst>
          <pc:docMk/>
          <pc:sldMk cId="3246622658" sldId="416"/>
        </pc:sldMkLst>
      </pc:sldChg>
      <pc:sldChg chg="addSp delSp modSp new mod setBg">
        <pc:chgData name="Hema Mahadevu" userId="1c176bdd-a50d-403e-9444-f58f413c839b" providerId="ADAL" clId="{60339D2F-2DDF-42D8-8483-FA0F016A0E9F}" dt="2023-08-11T16:15:20.318" v="1184" actId="20577"/>
        <pc:sldMkLst>
          <pc:docMk/>
          <pc:sldMk cId="2752781268" sldId="417"/>
        </pc:sldMkLst>
        <pc:spChg chg="mod">
          <ac:chgData name="Hema Mahadevu" userId="1c176bdd-a50d-403e-9444-f58f413c839b" providerId="ADAL" clId="{60339D2F-2DDF-42D8-8483-FA0F016A0E9F}" dt="2023-08-11T16:15:20.318" v="1184" actId="20577"/>
          <ac:spMkLst>
            <pc:docMk/>
            <pc:sldMk cId="2752781268" sldId="417"/>
            <ac:spMk id="2" creationId="{126B9B5C-AFEA-AE02-BD38-0C23C2D0759A}"/>
          </ac:spMkLst>
        </pc:spChg>
        <pc:spChg chg="mod">
          <ac:chgData name="Hema Mahadevu" userId="1c176bdd-a50d-403e-9444-f58f413c839b" providerId="ADAL" clId="{60339D2F-2DDF-42D8-8483-FA0F016A0E9F}" dt="2023-08-11T15:22:51.955" v="1166" actId="26606"/>
          <ac:spMkLst>
            <pc:docMk/>
            <pc:sldMk cId="2752781268" sldId="417"/>
            <ac:spMk id="3" creationId="{B5645F83-FD3A-3A5A-3815-C52F0336CAA0}"/>
          </ac:spMkLst>
        </pc:spChg>
        <pc:spChg chg="add del">
          <ac:chgData name="Hema Mahadevu" userId="1c176bdd-a50d-403e-9444-f58f413c839b" providerId="ADAL" clId="{60339D2F-2DDF-42D8-8483-FA0F016A0E9F}" dt="2023-08-11T15:22:13.615" v="1159"/>
          <ac:spMkLst>
            <pc:docMk/>
            <pc:sldMk cId="2752781268" sldId="417"/>
            <ac:spMk id="4" creationId="{BD899661-CA7F-322E-7D9B-71F7DE1D667C}"/>
          </ac:spMkLst>
        </pc:spChg>
        <pc:spChg chg="add">
          <ac:chgData name="Hema Mahadevu" userId="1c176bdd-a50d-403e-9444-f58f413c839b" providerId="ADAL" clId="{60339D2F-2DDF-42D8-8483-FA0F016A0E9F}" dt="2023-08-11T15:22:51.955" v="1166" actId="26606"/>
          <ac:spMkLst>
            <pc:docMk/>
            <pc:sldMk cId="2752781268" sldId="417"/>
            <ac:spMk id="8" creationId="{3741B58E-3B65-4A01-A276-975AB2CF8A08}"/>
          </ac:spMkLst>
        </pc:spChg>
        <pc:spChg chg="add">
          <ac:chgData name="Hema Mahadevu" userId="1c176bdd-a50d-403e-9444-f58f413c839b" providerId="ADAL" clId="{60339D2F-2DDF-42D8-8483-FA0F016A0E9F}" dt="2023-08-11T15:22:51.955" v="1166" actId="26606"/>
          <ac:spMkLst>
            <pc:docMk/>
            <pc:sldMk cId="2752781268" sldId="417"/>
            <ac:spMk id="10" creationId="{7AAC67C3-831B-4AB1-A259-DFB839CAFAFC}"/>
          </ac:spMkLst>
        </pc:spChg>
        <pc:spChg chg="add">
          <ac:chgData name="Hema Mahadevu" userId="1c176bdd-a50d-403e-9444-f58f413c839b" providerId="ADAL" clId="{60339D2F-2DDF-42D8-8483-FA0F016A0E9F}" dt="2023-08-11T15:22:51.955" v="1166" actId="26606"/>
          <ac:spMkLst>
            <pc:docMk/>
            <pc:sldMk cId="2752781268" sldId="417"/>
            <ac:spMk id="12" creationId="{054B3F04-9EAC-45C0-B3CE-0387EEA10A0C}"/>
          </ac:spMkLst>
        </pc:spChg>
      </pc:sldChg>
      <pc:sldChg chg="new del">
        <pc:chgData name="Hema Mahadevu" userId="1c176bdd-a50d-403e-9444-f58f413c839b" providerId="ADAL" clId="{60339D2F-2DDF-42D8-8483-FA0F016A0E9F}" dt="2023-08-11T16:15:34.963" v="1186" actId="680"/>
        <pc:sldMkLst>
          <pc:docMk/>
          <pc:sldMk cId="1360784518" sldId="418"/>
        </pc:sldMkLst>
      </pc:sldChg>
      <pc:sldChg chg="addSp delSp modSp new mod setBg">
        <pc:chgData name="Hema Mahadevu" userId="1c176bdd-a50d-403e-9444-f58f413c839b" providerId="ADAL" clId="{60339D2F-2DDF-42D8-8483-FA0F016A0E9F}" dt="2023-08-11T16:20:48.116" v="1296" actId="20577"/>
        <pc:sldMkLst>
          <pc:docMk/>
          <pc:sldMk cId="3742271730" sldId="418"/>
        </pc:sldMkLst>
        <pc:spChg chg="mod">
          <ac:chgData name="Hema Mahadevu" userId="1c176bdd-a50d-403e-9444-f58f413c839b" providerId="ADAL" clId="{60339D2F-2DDF-42D8-8483-FA0F016A0E9F}" dt="2023-08-11T16:17:31.844" v="1235" actId="20577"/>
          <ac:spMkLst>
            <pc:docMk/>
            <pc:sldMk cId="3742271730" sldId="418"/>
            <ac:spMk id="2" creationId="{32E6DD70-AD28-0710-094A-00F17B021408}"/>
          </ac:spMkLst>
        </pc:spChg>
        <pc:spChg chg="add del mod">
          <ac:chgData name="Hema Mahadevu" userId="1c176bdd-a50d-403e-9444-f58f413c839b" providerId="ADAL" clId="{60339D2F-2DDF-42D8-8483-FA0F016A0E9F}" dt="2023-08-11T16:20:48.116" v="1296" actId="20577"/>
          <ac:spMkLst>
            <pc:docMk/>
            <pc:sldMk cId="3742271730" sldId="418"/>
            <ac:spMk id="3" creationId="{5E5D04D9-E131-766C-E07B-940AC7EA02CC}"/>
          </ac:spMkLst>
        </pc:spChg>
        <pc:spChg chg="add del mod">
          <ac:chgData name="Hema Mahadevu" userId="1c176bdd-a50d-403e-9444-f58f413c839b" providerId="ADAL" clId="{60339D2F-2DDF-42D8-8483-FA0F016A0E9F}" dt="2023-08-11T16:16:20.938" v="1209"/>
          <ac:spMkLst>
            <pc:docMk/>
            <pc:sldMk cId="3742271730" sldId="418"/>
            <ac:spMk id="4" creationId="{1952E935-3D49-7790-F1CF-3ECA04A87312}"/>
          </ac:spMkLst>
        </pc:spChg>
        <pc:spChg chg="add">
          <ac:chgData name="Hema Mahadevu" userId="1c176bdd-a50d-403e-9444-f58f413c839b" providerId="ADAL" clId="{60339D2F-2DDF-42D8-8483-FA0F016A0E9F}" dt="2023-08-11T16:17:24.757" v="1227" actId="26606"/>
          <ac:spMkLst>
            <pc:docMk/>
            <pc:sldMk cId="3742271730" sldId="418"/>
            <ac:spMk id="8" creationId="{3741B58E-3B65-4A01-A276-975AB2CF8A08}"/>
          </ac:spMkLst>
        </pc:spChg>
        <pc:spChg chg="add">
          <ac:chgData name="Hema Mahadevu" userId="1c176bdd-a50d-403e-9444-f58f413c839b" providerId="ADAL" clId="{60339D2F-2DDF-42D8-8483-FA0F016A0E9F}" dt="2023-08-11T16:17:24.757" v="1227" actId="26606"/>
          <ac:spMkLst>
            <pc:docMk/>
            <pc:sldMk cId="3742271730" sldId="418"/>
            <ac:spMk id="10" creationId="{7AAC67C3-831B-4AB1-A259-DFB839CAFAFC}"/>
          </ac:spMkLst>
        </pc:spChg>
        <pc:spChg chg="add">
          <ac:chgData name="Hema Mahadevu" userId="1c176bdd-a50d-403e-9444-f58f413c839b" providerId="ADAL" clId="{60339D2F-2DDF-42D8-8483-FA0F016A0E9F}" dt="2023-08-11T16:17:24.757" v="1227" actId="26606"/>
          <ac:spMkLst>
            <pc:docMk/>
            <pc:sldMk cId="3742271730" sldId="418"/>
            <ac:spMk id="12" creationId="{054B3F04-9EAC-45C0-B3CE-0387EEA10A0C}"/>
          </ac:spMkLst>
        </pc:spChg>
      </pc:sldChg>
      <pc:sldChg chg="addSp delSp modSp new mod setBg">
        <pc:chgData name="Hema Mahadevu" userId="1c176bdd-a50d-403e-9444-f58f413c839b" providerId="ADAL" clId="{60339D2F-2DDF-42D8-8483-FA0F016A0E9F}" dt="2023-08-11T16:21:08.784" v="1305" actId="20577"/>
        <pc:sldMkLst>
          <pc:docMk/>
          <pc:sldMk cId="3333237406" sldId="419"/>
        </pc:sldMkLst>
        <pc:spChg chg="mod">
          <ac:chgData name="Hema Mahadevu" userId="1c176bdd-a50d-403e-9444-f58f413c839b" providerId="ADAL" clId="{60339D2F-2DDF-42D8-8483-FA0F016A0E9F}" dt="2023-08-11T16:19:18.069" v="1259" actId="26606"/>
          <ac:spMkLst>
            <pc:docMk/>
            <pc:sldMk cId="3333237406" sldId="419"/>
            <ac:spMk id="2" creationId="{5C4884AE-2182-47B6-1FDF-CB74AE0AF75C}"/>
          </ac:spMkLst>
        </pc:spChg>
        <pc:spChg chg="add del mod">
          <ac:chgData name="Hema Mahadevu" userId="1c176bdd-a50d-403e-9444-f58f413c839b" providerId="ADAL" clId="{60339D2F-2DDF-42D8-8483-FA0F016A0E9F}" dt="2023-08-11T16:21:08.784" v="1305" actId="20577"/>
          <ac:spMkLst>
            <pc:docMk/>
            <pc:sldMk cId="3333237406" sldId="419"/>
            <ac:spMk id="3" creationId="{5E546B78-E31C-E1FB-F9A3-CD706CF041E9}"/>
          </ac:spMkLst>
        </pc:spChg>
        <pc:spChg chg="add del mod">
          <ac:chgData name="Hema Mahadevu" userId="1c176bdd-a50d-403e-9444-f58f413c839b" providerId="ADAL" clId="{60339D2F-2DDF-42D8-8483-FA0F016A0E9F}" dt="2023-08-11T16:18:31.507" v="1246"/>
          <ac:spMkLst>
            <pc:docMk/>
            <pc:sldMk cId="3333237406" sldId="419"/>
            <ac:spMk id="4" creationId="{308E9CDB-2D92-30EA-F4A3-CFE7558A894F}"/>
          </ac:spMkLst>
        </pc:spChg>
        <pc:spChg chg="add del">
          <ac:chgData name="Hema Mahadevu" userId="1c176bdd-a50d-403e-9444-f58f413c839b" providerId="ADAL" clId="{60339D2F-2DDF-42D8-8483-FA0F016A0E9F}" dt="2023-08-11T16:18:50.766" v="1251"/>
          <ac:spMkLst>
            <pc:docMk/>
            <pc:sldMk cId="3333237406" sldId="419"/>
            <ac:spMk id="5" creationId="{335CD0C4-81D8-DDAC-61DE-DBDBC1D67EF5}"/>
          </ac:spMkLst>
        </pc:spChg>
        <pc:spChg chg="add">
          <ac:chgData name="Hema Mahadevu" userId="1c176bdd-a50d-403e-9444-f58f413c839b" providerId="ADAL" clId="{60339D2F-2DDF-42D8-8483-FA0F016A0E9F}" dt="2023-08-11T16:19:18.069" v="1259" actId="26606"/>
          <ac:spMkLst>
            <pc:docMk/>
            <pc:sldMk cId="3333237406" sldId="419"/>
            <ac:spMk id="8" creationId="{3741B58E-3B65-4A01-A276-975AB2CF8A08}"/>
          </ac:spMkLst>
        </pc:spChg>
        <pc:spChg chg="add">
          <ac:chgData name="Hema Mahadevu" userId="1c176bdd-a50d-403e-9444-f58f413c839b" providerId="ADAL" clId="{60339D2F-2DDF-42D8-8483-FA0F016A0E9F}" dt="2023-08-11T16:19:18.069" v="1259" actId="26606"/>
          <ac:spMkLst>
            <pc:docMk/>
            <pc:sldMk cId="3333237406" sldId="419"/>
            <ac:spMk id="10" creationId="{7AAC67C3-831B-4AB1-A259-DFB839CAFAFC}"/>
          </ac:spMkLst>
        </pc:spChg>
        <pc:spChg chg="add">
          <ac:chgData name="Hema Mahadevu" userId="1c176bdd-a50d-403e-9444-f58f413c839b" providerId="ADAL" clId="{60339D2F-2DDF-42D8-8483-FA0F016A0E9F}" dt="2023-08-11T16:19:18.069" v="1259" actId="26606"/>
          <ac:spMkLst>
            <pc:docMk/>
            <pc:sldMk cId="3333237406" sldId="419"/>
            <ac:spMk id="12" creationId="{054B3F04-9EAC-45C0-B3CE-0387EEA10A0C}"/>
          </ac:spMkLst>
        </pc:spChg>
      </pc:sldChg>
      <pc:sldChg chg="addSp delSp modSp new mod setBg">
        <pc:chgData name="Hema Mahadevu" userId="1c176bdd-a50d-403e-9444-f58f413c839b" providerId="ADAL" clId="{60339D2F-2DDF-42D8-8483-FA0F016A0E9F}" dt="2023-08-11T16:52:31.442" v="1547" actId="113"/>
        <pc:sldMkLst>
          <pc:docMk/>
          <pc:sldMk cId="1399552196" sldId="420"/>
        </pc:sldMkLst>
        <pc:spChg chg="mod">
          <ac:chgData name="Hema Mahadevu" userId="1c176bdd-a50d-403e-9444-f58f413c839b" providerId="ADAL" clId="{60339D2F-2DDF-42D8-8483-FA0F016A0E9F}" dt="2023-08-11T16:42:16.003" v="1470" actId="26606"/>
          <ac:spMkLst>
            <pc:docMk/>
            <pc:sldMk cId="1399552196" sldId="420"/>
            <ac:spMk id="2" creationId="{8EF37485-5EAE-8484-2D97-C943E029C09F}"/>
          </ac:spMkLst>
        </pc:spChg>
        <pc:spChg chg="mod">
          <ac:chgData name="Hema Mahadevu" userId="1c176bdd-a50d-403e-9444-f58f413c839b" providerId="ADAL" clId="{60339D2F-2DDF-42D8-8483-FA0F016A0E9F}" dt="2023-08-11T16:52:31.442" v="1547" actId="113"/>
          <ac:spMkLst>
            <pc:docMk/>
            <pc:sldMk cId="1399552196" sldId="420"/>
            <ac:spMk id="3" creationId="{2ED4AEB1-0B59-9F05-F1F9-2311A35400B6}"/>
          </ac:spMkLst>
        </pc:spChg>
        <pc:spChg chg="add del">
          <ac:chgData name="Hema Mahadevu" userId="1c176bdd-a50d-403e-9444-f58f413c839b" providerId="ADAL" clId="{60339D2F-2DDF-42D8-8483-FA0F016A0E9F}" dt="2023-08-11T16:39:22.333" v="1428"/>
          <ac:spMkLst>
            <pc:docMk/>
            <pc:sldMk cId="1399552196" sldId="420"/>
            <ac:spMk id="4" creationId="{7A2AA1B2-1952-2B95-8D5D-AAFFF0357D55}"/>
          </ac:spMkLst>
        </pc:spChg>
        <pc:spChg chg="add">
          <ac:chgData name="Hema Mahadevu" userId="1c176bdd-a50d-403e-9444-f58f413c839b" providerId="ADAL" clId="{60339D2F-2DDF-42D8-8483-FA0F016A0E9F}" dt="2023-08-11T16:42:16.003" v="1470" actId="26606"/>
          <ac:spMkLst>
            <pc:docMk/>
            <pc:sldMk cId="1399552196" sldId="420"/>
            <ac:spMk id="8" creationId="{3741B58E-3B65-4A01-A276-975AB2CF8A08}"/>
          </ac:spMkLst>
        </pc:spChg>
        <pc:spChg chg="add">
          <ac:chgData name="Hema Mahadevu" userId="1c176bdd-a50d-403e-9444-f58f413c839b" providerId="ADAL" clId="{60339D2F-2DDF-42D8-8483-FA0F016A0E9F}" dt="2023-08-11T16:42:16.003" v="1470" actId="26606"/>
          <ac:spMkLst>
            <pc:docMk/>
            <pc:sldMk cId="1399552196" sldId="420"/>
            <ac:spMk id="10" creationId="{7AAC67C3-831B-4AB1-A259-DFB839CAFAFC}"/>
          </ac:spMkLst>
        </pc:spChg>
        <pc:spChg chg="add">
          <ac:chgData name="Hema Mahadevu" userId="1c176bdd-a50d-403e-9444-f58f413c839b" providerId="ADAL" clId="{60339D2F-2DDF-42D8-8483-FA0F016A0E9F}" dt="2023-08-11T16:42:16.003" v="1470" actId="26606"/>
          <ac:spMkLst>
            <pc:docMk/>
            <pc:sldMk cId="1399552196" sldId="420"/>
            <ac:spMk id="12" creationId="{054B3F04-9EAC-45C0-B3CE-0387EEA10A0C}"/>
          </ac:spMkLst>
        </pc:spChg>
      </pc:sldChg>
      <pc:sldChg chg="new add del">
        <pc:chgData name="Hema Mahadevu" userId="1c176bdd-a50d-403e-9444-f58f413c839b" providerId="ADAL" clId="{60339D2F-2DDF-42D8-8483-FA0F016A0E9F}" dt="2023-08-11T18:04:21.707" v="1650" actId="47"/>
        <pc:sldMkLst>
          <pc:docMk/>
          <pc:sldMk cId="68086811" sldId="421"/>
        </pc:sldMkLst>
      </pc:sldChg>
      <pc:sldChg chg="addSp delSp modSp new mod setBg">
        <pc:chgData name="Hema Mahadevu" userId="1c176bdd-a50d-403e-9444-f58f413c839b" providerId="ADAL" clId="{60339D2F-2DDF-42D8-8483-FA0F016A0E9F}" dt="2023-08-11T18:06:30.915" v="1676" actId="255"/>
        <pc:sldMkLst>
          <pc:docMk/>
          <pc:sldMk cId="2656653062" sldId="422"/>
        </pc:sldMkLst>
        <pc:spChg chg="mod ord">
          <ac:chgData name="Hema Mahadevu" userId="1c176bdd-a50d-403e-9444-f58f413c839b" providerId="ADAL" clId="{60339D2F-2DDF-42D8-8483-FA0F016A0E9F}" dt="2023-08-11T18:06:23.473" v="1675" actId="26606"/>
          <ac:spMkLst>
            <pc:docMk/>
            <pc:sldMk cId="2656653062" sldId="422"/>
            <ac:spMk id="2" creationId="{644DEF31-3364-7A83-0EDE-225394B98E1F}"/>
          </ac:spMkLst>
        </pc:spChg>
        <pc:spChg chg="mod ord">
          <ac:chgData name="Hema Mahadevu" userId="1c176bdd-a50d-403e-9444-f58f413c839b" providerId="ADAL" clId="{60339D2F-2DDF-42D8-8483-FA0F016A0E9F}" dt="2023-08-11T18:06:30.915" v="1676" actId="255"/>
          <ac:spMkLst>
            <pc:docMk/>
            <pc:sldMk cId="2656653062" sldId="422"/>
            <ac:spMk id="3" creationId="{760A93A9-6615-4D71-2C2C-22ACB79F9899}"/>
          </ac:spMkLst>
        </pc:spChg>
        <pc:spChg chg="add del">
          <ac:chgData name="Hema Mahadevu" userId="1c176bdd-a50d-403e-9444-f58f413c839b" providerId="ADAL" clId="{60339D2F-2DDF-42D8-8483-FA0F016A0E9F}" dt="2023-08-11T16:55:40.642" v="1584" actId="26606"/>
          <ac:spMkLst>
            <pc:docMk/>
            <pc:sldMk cId="2656653062" sldId="422"/>
            <ac:spMk id="8" creationId="{3741B58E-3B65-4A01-A276-975AB2CF8A08}"/>
          </ac:spMkLst>
        </pc:spChg>
        <pc:spChg chg="add del">
          <ac:chgData name="Hema Mahadevu" userId="1c176bdd-a50d-403e-9444-f58f413c839b" providerId="ADAL" clId="{60339D2F-2DDF-42D8-8483-FA0F016A0E9F}" dt="2023-08-11T16:55:40.642" v="1584" actId="26606"/>
          <ac:spMkLst>
            <pc:docMk/>
            <pc:sldMk cId="2656653062" sldId="422"/>
            <ac:spMk id="10" creationId="{7AAC67C3-831B-4AB1-A259-DFB839CAFAFC}"/>
          </ac:spMkLst>
        </pc:spChg>
        <pc:spChg chg="add del">
          <ac:chgData name="Hema Mahadevu" userId="1c176bdd-a50d-403e-9444-f58f413c839b" providerId="ADAL" clId="{60339D2F-2DDF-42D8-8483-FA0F016A0E9F}" dt="2023-08-11T16:55:40.642" v="1584" actId="26606"/>
          <ac:spMkLst>
            <pc:docMk/>
            <pc:sldMk cId="2656653062" sldId="422"/>
            <ac:spMk id="12" creationId="{054B3F04-9EAC-45C0-B3CE-0387EEA10A0C}"/>
          </ac:spMkLst>
        </pc:spChg>
        <pc:spChg chg="add del">
          <ac:chgData name="Hema Mahadevu" userId="1c176bdd-a50d-403e-9444-f58f413c839b" providerId="ADAL" clId="{60339D2F-2DDF-42D8-8483-FA0F016A0E9F}" dt="2023-08-11T16:59:50.705" v="1618" actId="26606"/>
          <ac:spMkLst>
            <pc:docMk/>
            <pc:sldMk cId="2656653062" sldId="422"/>
            <ac:spMk id="17" creationId="{3741B58E-3B65-4A01-A276-975AB2CF8A08}"/>
          </ac:spMkLst>
        </pc:spChg>
        <pc:spChg chg="add del">
          <ac:chgData name="Hema Mahadevu" userId="1c176bdd-a50d-403e-9444-f58f413c839b" providerId="ADAL" clId="{60339D2F-2DDF-42D8-8483-FA0F016A0E9F}" dt="2023-08-11T16:59:50.705" v="1618" actId="26606"/>
          <ac:spMkLst>
            <pc:docMk/>
            <pc:sldMk cId="2656653062" sldId="422"/>
            <ac:spMk id="19" creationId="{7AAC67C3-831B-4AB1-A259-DFB839CAFAFC}"/>
          </ac:spMkLst>
        </pc:spChg>
        <pc:spChg chg="add del">
          <ac:chgData name="Hema Mahadevu" userId="1c176bdd-a50d-403e-9444-f58f413c839b" providerId="ADAL" clId="{60339D2F-2DDF-42D8-8483-FA0F016A0E9F}" dt="2023-08-11T16:59:50.705" v="1618" actId="26606"/>
          <ac:spMkLst>
            <pc:docMk/>
            <pc:sldMk cId="2656653062" sldId="422"/>
            <ac:spMk id="21" creationId="{054B3F04-9EAC-45C0-B3CE-0387EEA10A0C}"/>
          </ac:spMkLst>
        </pc:spChg>
        <pc:spChg chg="add del">
          <ac:chgData name="Hema Mahadevu" userId="1c176bdd-a50d-403e-9444-f58f413c839b" providerId="ADAL" clId="{60339D2F-2DDF-42D8-8483-FA0F016A0E9F}" dt="2023-08-11T16:59:47.937" v="1615" actId="26606"/>
          <ac:spMkLst>
            <pc:docMk/>
            <pc:sldMk cId="2656653062" sldId="422"/>
            <ac:spMk id="5124" creationId="{7EE378F3-9642-471B-8215-AA32884221B4}"/>
          </ac:spMkLst>
        </pc:spChg>
        <pc:spChg chg="add del">
          <ac:chgData name="Hema Mahadevu" userId="1c176bdd-a50d-403e-9444-f58f413c839b" providerId="ADAL" clId="{60339D2F-2DDF-42D8-8483-FA0F016A0E9F}" dt="2023-08-11T16:59:47.937" v="1615" actId="26606"/>
          <ac:spMkLst>
            <pc:docMk/>
            <pc:sldMk cId="2656653062" sldId="422"/>
            <ac:spMk id="5125" creationId="{26405F82-F7FB-4124-AE2B-3D69A007C129}"/>
          </ac:spMkLst>
        </pc:spChg>
        <pc:spChg chg="add del">
          <ac:chgData name="Hema Mahadevu" userId="1c176bdd-a50d-403e-9444-f58f413c839b" providerId="ADAL" clId="{60339D2F-2DDF-42D8-8483-FA0F016A0E9F}" dt="2023-08-11T16:59:47.937" v="1615" actId="26606"/>
          <ac:spMkLst>
            <pc:docMk/>
            <pc:sldMk cId="2656653062" sldId="422"/>
            <ac:spMk id="5126" creationId="{AAAE29FD-C3A6-46E4-BF94-132A4C4EE2E0}"/>
          </ac:spMkLst>
        </pc:spChg>
        <pc:spChg chg="add del">
          <ac:chgData name="Hema Mahadevu" userId="1c176bdd-a50d-403e-9444-f58f413c839b" providerId="ADAL" clId="{60339D2F-2DDF-42D8-8483-FA0F016A0E9F}" dt="2023-08-11T16:59:19.616" v="1599" actId="26606"/>
          <ac:spMkLst>
            <pc:docMk/>
            <pc:sldMk cId="2656653062" sldId="422"/>
            <ac:spMk id="5127" creationId="{52ABB703-2B0E-4C3B-B4A2-F3973548E561}"/>
          </ac:spMkLst>
        </pc:spChg>
        <pc:spChg chg="add del">
          <ac:chgData name="Hema Mahadevu" userId="1c176bdd-a50d-403e-9444-f58f413c839b" providerId="ADAL" clId="{60339D2F-2DDF-42D8-8483-FA0F016A0E9F}" dt="2023-08-11T16:59:50.700" v="1617" actId="26606"/>
          <ac:spMkLst>
            <pc:docMk/>
            <pc:sldMk cId="2656653062" sldId="422"/>
            <ac:spMk id="5128" creationId="{284B70D5-875B-433D-BDBD-1522A85D6C1D}"/>
          </ac:spMkLst>
        </pc:spChg>
        <pc:spChg chg="add del">
          <ac:chgData name="Hema Mahadevu" userId="1c176bdd-a50d-403e-9444-f58f413c839b" providerId="ADAL" clId="{60339D2F-2DDF-42D8-8483-FA0F016A0E9F}" dt="2023-08-11T16:59:19.616" v="1599" actId="26606"/>
          <ac:spMkLst>
            <pc:docMk/>
            <pc:sldMk cId="2656653062" sldId="422"/>
            <ac:spMk id="5131" creationId="{E95DA498-D9A2-4DA9-B9DA-B3776E08CF7E}"/>
          </ac:spMkLst>
        </pc:spChg>
        <pc:spChg chg="add del">
          <ac:chgData name="Hema Mahadevu" userId="1c176bdd-a50d-403e-9444-f58f413c839b" providerId="ADAL" clId="{60339D2F-2DDF-42D8-8483-FA0F016A0E9F}" dt="2023-08-11T16:59:50.700" v="1617" actId="26606"/>
          <ac:spMkLst>
            <pc:docMk/>
            <pc:sldMk cId="2656653062" sldId="422"/>
            <ac:spMk id="5132" creationId="{1E299956-A9E7-4FC1-A0B1-D590CA9730E8}"/>
          </ac:spMkLst>
        </pc:spChg>
        <pc:spChg chg="add del">
          <ac:chgData name="Hema Mahadevu" userId="1c176bdd-a50d-403e-9444-f58f413c839b" providerId="ADAL" clId="{60339D2F-2DDF-42D8-8483-FA0F016A0E9F}" dt="2023-08-11T16:59:19.616" v="1599" actId="26606"/>
          <ac:spMkLst>
            <pc:docMk/>
            <pc:sldMk cId="2656653062" sldId="422"/>
            <ac:spMk id="5133" creationId="{82A73093-4B9D-420D-B17E-52293703A1D4}"/>
          </ac:spMkLst>
        </pc:spChg>
        <pc:spChg chg="add del">
          <ac:chgData name="Hema Mahadevu" userId="1c176bdd-a50d-403e-9444-f58f413c839b" providerId="ADAL" clId="{60339D2F-2DDF-42D8-8483-FA0F016A0E9F}" dt="2023-08-11T16:59:50.700" v="1617" actId="26606"/>
          <ac:spMkLst>
            <pc:docMk/>
            <pc:sldMk cId="2656653062" sldId="422"/>
            <ac:spMk id="5134" creationId="{17FC539C-B783-4B03-9F9E-D13430F3F64F}"/>
          </ac:spMkLst>
        </pc:spChg>
        <pc:spChg chg="add del">
          <ac:chgData name="Hema Mahadevu" userId="1c176bdd-a50d-403e-9444-f58f413c839b" providerId="ADAL" clId="{60339D2F-2DDF-42D8-8483-FA0F016A0E9F}" dt="2023-08-11T16:59:25.861" v="1601" actId="26606"/>
          <ac:spMkLst>
            <pc:docMk/>
            <pc:sldMk cId="2656653062" sldId="422"/>
            <ac:spMk id="5135" creationId="{C33BF9DD-8A45-4EEE-B231-0A14D322E5F9}"/>
          </ac:spMkLst>
        </pc:spChg>
        <pc:spChg chg="add del">
          <ac:chgData name="Hema Mahadevu" userId="1c176bdd-a50d-403e-9444-f58f413c839b" providerId="ADAL" clId="{60339D2F-2DDF-42D8-8483-FA0F016A0E9F}" dt="2023-08-11T16:59:25.861" v="1601" actId="26606"/>
          <ac:spMkLst>
            <pc:docMk/>
            <pc:sldMk cId="2656653062" sldId="422"/>
            <ac:spMk id="5137" creationId="{D5FBCAC9-BD8B-4F3B-AD74-EF37D4211349}"/>
          </ac:spMkLst>
        </pc:spChg>
        <pc:spChg chg="add del">
          <ac:chgData name="Hema Mahadevu" userId="1c176bdd-a50d-403e-9444-f58f413c839b" providerId="ADAL" clId="{60339D2F-2DDF-42D8-8483-FA0F016A0E9F}" dt="2023-08-11T16:59:25.861" v="1601" actId="26606"/>
          <ac:spMkLst>
            <pc:docMk/>
            <pc:sldMk cId="2656653062" sldId="422"/>
            <ac:spMk id="5138"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39" creationId="{C33BF9DD-8A45-4EEE-B231-0A14D322E5F9}"/>
          </ac:spMkLst>
        </pc:spChg>
        <pc:spChg chg="add del">
          <ac:chgData name="Hema Mahadevu" userId="1c176bdd-a50d-403e-9444-f58f413c839b" providerId="ADAL" clId="{60339D2F-2DDF-42D8-8483-FA0F016A0E9F}" dt="2023-08-11T16:59:30.714" v="1603" actId="26606"/>
          <ac:spMkLst>
            <pc:docMk/>
            <pc:sldMk cId="2656653062" sldId="422"/>
            <ac:spMk id="5140" creationId="{3DE3B93A-6105-4E0D-ABE7-1711117A80FC}"/>
          </ac:spMkLst>
        </pc:spChg>
        <pc:spChg chg="add del">
          <ac:chgData name="Hema Mahadevu" userId="1c176bdd-a50d-403e-9444-f58f413c839b" providerId="ADAL" clId="{60339D2F-2DDF-42D8-8483-FA0F016A0E9F}" dt="2023-08-11T16:59:30.714" v="1603" actId="26606"/>
          <ac:spMkLst>
            <pc:docMk/>
            <pc:sldMk cId="2656653062" sldId="422"/>
            <ac:spMk id="5141" creationId="{1924D57B-FEC9-4779-B514-732685B876E8}"/>
          </ac:spMkLst>
        </pc:spChg>
        <pc:spChg chg="add del">
          <ac:chgData name="Hema Mahadevu" userId="1c176bdd-a50d-403e-9444-f58f413c839b" providerId="ADAL" clId="{60339D2F-2DDF-42D8-8483-FA0F016A0E9F}" dt="2023-08-11T16:59:30.714" v="1603" actId="26606"/>
          <ac:spMkLst>
            <pc:docMk/>
            <pc:sldMk cId="2656653062" sldId="422"/>
            <ac:spMk id="5142" creationId="{55EFD2BD-6E0E-4450-A3FF-5D1EA322A38B}"/>
          </ac:spMkLst>
        </pc:spChg>
        <pc:spChg chg="add del">
          <ac:chgData name="Hema Mahadevu" userId="1c176bdd-a50d-403e-9444-f58f413c839b" providerId="ADAL" clId="{60339D2F-2DDF-42D8-8483-FA0F016A0E9F}" dt="2023-08-11T16:59:36.865" v="1605" actId="26606"/>
          <ac:spMkLst>
            <pc:docMk/>
            <pc:sldMk cId="2656653062" sldId="422"/>
            <ac:spMk id="5144" creationId="{C33BF9DD-8A45-4EEE-B231-0A14D322E5F9}"/>
          </ac:spMkLst>
        </pc:spChg>
        <pc:spChg chg="add del">
          <ac:chgData name="Hema Mahadevu" userId="1c176bdd-a50d-403e-9444-f58f413c839b" providerId="ADAL" clId="{60339D2F-2DDF-42D8-8483-FA0F016A0E9F}" dt="2023-08-11T16:59:36.865" v="1605" actId="26606"/>
          <ac:spMkLst>
            <pc:docMk/>
            <pc:sldMk cId="2656653062" sldId="422"/>
            <ac:spMk id="5146" creationId="{D5FBCAC9-BD8B-4F3B-AD74-EF37D4211349}"/>
          </ac:spMkLst>
        </pc:spChg>
        <pc:spChg chg="add del">
          <ac:chgData name="Hema Mahadevu" userId="1c176bdd-a50d-403e-9444-f58f413c839b" providerId="ADAL" clId="{60339D2F-2DDF-42D8-8483-FA0F016A0E9F}" dt="2023-08-11T16:59:36.865" v="1605" actId="26606"/>
          <ac:spMkLst>
            <pc:docMk/>
            <pc:sldMk cId="2656653062" sldId="422"/>
            <ac:spMk id="5147" creationId="{9556C5A8-AD7E-4CE7-87BE-9EA3B5E1786F}"/>
          </ac:spMkLst>
        </pc:spChg>
        <pc:spChg chg="add del">
          <ac:chgData name="Hema Mahadevu" userId="1c176bdd-a50d-403e-9444-f58f413c839b" providerId="ADAL" clId="{60339D2F-2DDF-42D8-8483-FA0F016A0E9F}" dt="2023-08-11T18:06:23.473" v="1675" actId="26606"/>
          <ac:spMkLst>
            <pc:docMk/>
            <pc:sldMk cId="2656653062" sldId="422"/>
            <ac:spMk id="5148" creationId="{D5FBCAC9-BD8B-4F3B-AD74-EF37D4211349}"/>
          </ac:spMkLst>
        </pc:spChg>
        <pc:spChg chg="add del">
          <ac:chgData name="Hema Mahadevu" userId="1c176bdd-a50d-403e-9444-f58f413c839b" providerId="ADAL" clId="{60339D2F-2DDF-42D8-8483-FA0F016A0E9F}" dt="2023-08-11T16:59:40.330" v="1607" actId="26606"/>
          <ac:spMkLst>
            <pc:docMk/>
            <pc:sldMk cId="2656653062" sldId="422"/>
            <ac:spMk id="5149" creationId="{52ABB703-2B0E-4C3B-B4A2-F3973548E561}"/>
          </ac:spMkLst>
        </pc:spChg>
        <pc:spChg chg="add del">
          <ac:chgData name="Hema Mahadevu" userId="1c176bdd-a50d-403e-9444-f58f413c839b" providerId="ADAL" clId="{60339D2F-2DDF-42D8-8483-FA0F016A0E9F}" dt="2023-08-11T16:59:40.330" v="1607" actId="26606"/>
          <ac:spMkLst>
            <pc:docMk/>
            <pc:sldMk cId="2656653062" sldId="422"/>
            <ac:spMk id="5151" creationId="{E95DA498-D9A2-4DA9-B9DA-B3776E08CF7E}"/>
          </ac:spMkLst>
        </pc:spChg>
        <pc:spChg chg="add del">
          <ac:chgData name="Hema Mahadevu" userId="1c176bdd-a50d-403e-9444-f58f413c839b" providerId="ADAL" clId="{60339D2F-2DDF-42D8-8483-FA0F016A0E9F}" dt="2023-08-11T16:59:40.330" v="1607" actId="26606"/>
          <ac:spMkLst>
            <pc:docMk/>
            <pc:sldMk cId="2656653062" sldId="422"/>
            <ac:spMk id="5152" creationId="{82A73093-4B9D-420D-B17E-52293703A1D4}"/>
          </ac:spMkLst>
        </pc:spChg>
        <pc:spChg chg="add del">
          <ac:chgData name="Hema Mahadevu" userId="1c176bdd-a50d-403e-9444-f58f413c839b" providerId="ADAL" clId="{60339D2F-2DDF-42D8-8483-FA0F016A0E9F}" dt="2023-08-11T18:06:23.473" v="1675" actId="26606"/>
          <ac:spMkLst>
            <pc:docMk/>
            <pc:sldMk cId="2656653062" sldId="422"/>
            <ac:spMk id="5153" creationId="{9556C5A8-AD7E-4CE7-87BE-9EA3B5E1786F}"/>
          </ac:spMkLst>
        </pc:spChg>
        <pc:spChg chg="add del">
          <ac:chgData name="Hema Mahadevu" userId="1c176bdd-a50d-403e-9444-f58f413c839b" providerId="ADAL" clId="{60339D2F-2DDF-42D8-8483-FA0F016A0E9F}" dt="2023-08-11T16:59:41.950" v="1609" actId="26606"/>
          <ac:spMkLst>
            <pc:docMk/>
            <pc:sldMk cId="2656653062" sldId="422"/>
            <ac:spMk id="5154" creationId="{44CC594A-A820-450F-B363-C19201FCFEC6}"/>
          </ac:spMkLst>
        </pc:spChg>
        <pc:spChg chg="add del">
          <ac:chgData name="Hema Mahadevu" userId="1c176bdd-a50d-403e-9444-f58f413c839b" providerId="ADAL" clId="{60339D2F-2DDF-42D8-8483-FA0F016A0E9F}" dt="2023-08-11T16:59:41.950" v="1609" actId="26606"/>
          <ac:spMkLst>
            <pc:docMk/>
            <pc:sldMk cId="2656653062" sldId="422"/>
            <ac:spMk id="5155" creationId="{59FAB3DA-E9ED-4574-ABCC-378BC0FF1BBC}"/>
          </ac:spMkLst>
        </pc:spChg>
        <pc:spChg chg="add del">
          <ac:chgData name="Hema Mahadevu" userId="1c176bdd-a50d-403e-9444-f58f413c839b" providerId="ADAL" clId="{60339D2F-2DDF-42D8-8483-FA0F016A0E9F}" dt="2023-08-11T16:59:41.950" v="1609" actId="26606"/>
          <ac:spMkLst>
            <pc:docMk/>
            <pc:sldMk cId="2656653062" sldId="422"/>
            <ac:spMk id="5156" creationId="{53B8D6B0-55D6-48DC-86D8-FD95D5F118AB}"/>
          </ac:spMkLst>
        </pc:spChg>
        <pc:spChg chg="add del">
          <ac:chgData name="Hema Mahadevu" userId="1c176bdd-a50d-403e-9444-f58f413c839b" providerId="ADAL" clId="{60339D2F-2DDF-42D8-8483-FA0F016A0E9F}" dt="2023-08-11T16:59:45.501" v="1611" actId="26606"/>
          <ac:spMkLst>
            <pc:docMk/>
            <pc:sldMk cId="2656653062" sldId="422"/>
            <ac:spMk id="5158" creationId="{284B70D5-875B-433D-BDBD-1522A85D6C1D}"/>
          </ac:spMkLst>
        </pc:spChg>
        <pc:spChg chg="add del">
          <ac:chgData name="Hema Mahadevu" userId="1c176bdd-a50d-403e-9444-f58f413c839b" providerId="ADAL" clId="{60339D2F-2DDF-42D8-8483-FA0F016A0E9F}" dt="2023-08-11T16:59:45.501" v="1611" actId="26606"/>
          <ac:spMkLst>
            <pc:docMk/>
            <pc:sldMk cId="2656653062" sldId="422"/>
            <ac:spMk id="5160" creationId="{1E299956-A9E7-4FC1-A0B1-D590CA9730E8}"/>
          </ac:spMkLst>
        </pc:spChg>
        <pc:spChg chg="add del">
          <ac:chgData name="Hema Mahadevu" userId="1c176bdd-a50d-403e-9444-f58f413c839b" providerId="ADAL" clId="{60339D2F-2DDF-42D8-8483-FA0F016A0E9F}" dt="2023-08-11T16:59:45.501" v="1611" actId="26606"/>
          <ac:spMkLst>
            <pc:docMk/>
            <pc:sldMk cId="2656653062" sldId="422"/>
            <ac:spMk id="5161" creationId="{17FC539C-B783-4B03-9F9E-D13430F3F64F}"/>
          </ac:spMkLst>
        </pc:spChg>
        <pc:spChg chg="add del">
          <ac:chgData name="Hema Mahadevu" userId="1c176bdd-a50d-403e-9444-f58f413c839b" providerId="ADAL" clId="{60339D2F-2DDF-42D8-8483-FA0F016A0E9F}" dt="2023-08-11T18:03:40.392" v="1633" actId="26606"/>
          <ac:spMkLst>
            <pc:docMk/>
            <pc:sldMk cId="2656653062" sldId="422"/>
            <ac:spMk id="5162" creationId="{B598D875-841B-47A7-B4C8-237DBCE2FBC7}"/>
          </ac:spMkLst>
        </pc:spChg>
        <pc:spChg chg="add del">
          <ac:chgData name="Hema Mahadevu" userId="1c176bdd-a50d-403e-9444-f58f413c839b" providerId="ADAL" clId="{60339D2F-2DDF-42D8-8483-FA0F016A0E9F}" dt="2023-08-11T18:03:40.392" v="1633" actId="26606"/>
          <ac:spMkLst>
            <pc:docMk/>
            <pc:sldMk cId="2656653062" sldId="422"/>
            <ac:spMk id="5163" creationId="{154480E5-678B-478F-9170-46502C5FB3E3}"/>
          </ac:spMkLst>
        </pc:spChg>
        <pc:spChg chg="add del">
          <ac:chgData name="Hema Mahadevu" userId="1c176bdd-a50d-403e-9444-f58f413c839b" providerId="ADAL" clId="{60339D2F-2DDF-42D8-8483-FA0F016A0E9F}" dt="2023-08-11T18:03:41.679" v="1635" actId="26606"/>
          <ac:spMkLst>
            <pc:docMk/>
            <pc:sldMk cId="2656653062" sldId="422"/>
            <ac:spMk id="5164" creationId="{82A73093-4B9D-420D-B17E-52293703A1D4}"/>
          </ac:spMkLst>
        </pc:spChg>
        <pc:spChg chg="add del">
          <ac:chgData name="Hema Mahadevu" userId="1c176bdd-a50d-403e-9444-f58f413c839b" providerId="ADAL" clId="{60339D2F-2DDF-42D8-8483-FA0F016A0E9F}" dt="2023-08-11T18:03:41.679" v="1635" actId="26606"/>
          <ac:spMkLst>
            <pc:docMk/>
            <pc:sldMk cId="2656653062" sldId="422"/>
            <ac:spMk id="5165" creationId="{52ABB703-2B0E-4C3B-B4A2-F3973548E561}"/>
          </ac:spMkLst>
        </pc:spChg>
        <pc:spChg chg="add del">
          <ac:chgData name="Hema Mahadevu" userId="1c176bdd-a50d-403e-9444-f58f413c839b" providerId="ADAL" clId="{60339D2F-2DDF-42D8-8483-FA0F016A0E9F}" dt="2023-08-11T18:03:41.679" v="1635" actId="26606"/>
          <ac:spMkLst>
            <pc:docMk/>
            <pc:sldMk cId="2656653062" sldId="422"/>
            <ac:spMk id="5167" creationId="{E95DA498-D9A2-4DA9-B9DA-B3776E08CF7E}"/>
          </ac:spMkLst>
        </pc:spChg>
        <pc:spChg chg="add del">
          <ac:chgData name="Hema Mahadevu" userId="1c176bdd-a50d-403e-9444-f58f413c839b" providerId="ADAL" clId="{60339D2F-2DDF-42D8-8483-FA0F016A0E9F}" dt="2023-08-11T18:06:23.468" v="1674" actId="26606"/>
          <ac:spMkLst>
            <pc:docMk/>
            <pc:sldMk cId="2656653062" sldId="422"/>
            <ac:spMk id="5168" creationId="{C33BF9DD-8A45-4EEE-B231-0A14D322E5F9}"/>
          </ac:spMkLst>
        </pc:spChg>
        <pc:spChg chg="add del">
          <ac:chgData name="Hema Mahadevu" userId="1c176bdd-a50d-403e-9444-f58f413c839b" providerId="ADAL" clId="{60339D2F-2DDF-42D8-8483-FA0F016A0E9F}" dt="2023-08-11T18:03:42.615" v="1637" actId="26606"/>
          <ac:spMkLst>
            <pc:docMk/>
            <pc:sldMk cId="2656653062" sldId="422"/>
            <ac:spMk id="5169" creationId="{284B70D5-875B-433D-BDBD-1522A85D6C1D}"/>
          </ac:spMkLst>
        </pc:spChg>
        <pc:spChg chg="add del">
          <ac:chgData name="Hema Mahadevu" userId="1c176bdd-a50d-403e-9444-f58f413c839b" providerId="ADAL" clId="{60339D2F-2DDF-42D8-8483-FA0F016A0E9F}" dt="2023-08-11T18:03:42.615" v="1637" actId="26606"/>
          <ac:spMkLst>
            <pc:docMk/>
            <pc:sldMk cId="2656653062" sldId="422"/>
            <ac:spMk id="5171" creationId="{1E299956-A9E7-4FC1-A0B1-D590CA9730E8}"/>
          </ac:spMkLst>
        </pc:spChg>
        <pc:spChg chg="add del">
          <ac:chgData name="Hema Mahadevu" userId="1c176bdd-a50d-403e-9444-f58f413c839b" providerId="ADAL" clId="{60339D2F-2DDF-42D8-8483-FA0F016A0E9F}" dt="2023-08-11T18:03:42.615" v="1637" actId="26606"/>
          <ac:spMkLst>
            <pc:docMk/>
            <pc:sldMk cId="2656653062" sldId="422"/>
            <ac:spMk id="5172" creationId="{17FC539C-B783-4B03-9F9E-D13430F3F64F}"/>
          </ac:spMkLst>
        </pc:spChg>
        <pc:spChg chg="add del">
          <ac:chgData name="Hema Mahadevu" userId="1c176bdd-a50d-403e-9444-f58f413c839b" providerId="ADAL" clId="{60339D2F-2DDF-42D8-8483-FA0F016A0E9F}" dt="2023-08-11T18:03:44.145" v="1639" actId="26606"/>
          <ac:spMkLst>
            <pc:docMk/>
            <pc:sldMk cId="2656653062" sldId="422"/>
            <ac:spMk id="5174" creationId="{44CC594A-A820-450F-B363-C19201FCFEC6}"/>
          </ac:spMkLst>
        </pc:spChg>
        <pc:spChg chg="add del">
          <ac:chgData name="Hema Mahadevu" userId="1c176bdd-a50d-403e-9444-f58f413c839b" providerId="ADAL" clId="{60339D2F-2DDF-42D8-8483-FA0F016A0E9F}" dt="2023-08-11T18:03:44.145" v="1639" actId="26606"/>
          <ac:spMkLst>
            <pc:docMk/>
            <pc:sldMk cId="2656653062" sldId="422"/>
            <ac:spMk id="5175" creationId="{59FAB3DA-E9ED-4574-ABCC-378BC0FF1BBC}"/>
          </ac:spMkLst>
        </pc:spChg>
        <pc:spChg chg="add del">
          <ac:chgData name="Hema Mahadevu" userId="1c176bdd-a50d-403e-9444-f58f413c839b" providerId="ADAL" clId="{60339D2F-2DDF-42D8-8483-FA0F016A0E9F}" dt="2023-08-11T18:03:44.145" v="1639" actId="26606"/>
          <ac:spMkLst>
            <pc:docMk/>
            <pc:sldMk cId="2656653062" sldId="422"/>
            <ac:spMk id="5176" creationId="{53B8D6B0-55D6-48DC-86D8-FD95D5F118AB}"/>
          </ac:spMkLst>
        </pc:spChg>
        <pc:spChg chg="add del">
          <ac:chgData name="Hema Mahadevu" userId="1c176bdd-a50d-403e-9444-f58f413c839b" providerId="ADAL" clId="{60339D2F-2DDF-42D8-8483-FA0F016A0E9F}" dt="2023-08-11T18:06:23.468" v="1674" actId="26606"/>
          <ac:spMkLst>
            <pc:docMk/>
            <pc:sldMk cId="2656653062" sldId="422"/>
            <ac:spMk id="5177"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78" creationId="{C33BF9DD-8A45-4EEE-B231-0A14D322E5F9}"/>
          </ac:spMkLst>
        </pc:spChg>
        <pc:spChg chg="add del">
          <ac:chgData name="Hema Mahadevu" userId="1c176bdd-a50d-403e-9444-f58f413c839b" providerId="ADAL" clId="{60339D2F-2DDF-42D8-8483-FA0F016A0E9F}" dt="2023-08-11T18:04:18.423" v="1645" actId="26606"/>
          <ac:spMkLst>
            <pc:docMk/>
            <pc:sldMk cId="2656653062" sldId="422"/>
            <ac:spMk id="5180" creationId="{D5FBCAC9-BD8B-4F3B-AD74-EF37D4211349}"/>
          </ac:spMkLst>
        </pc:spChg>
        <pc:spChg chg="add del">
          <ac:chgData name="Hema Mahadevu" userId="1c176bdd-a50d-403e-9444-f58f413c839b" providerId="ADAL" clId="{60339D2F-2DDF-42D8-8483-FA0F016A0E9F}" dt="2023-08-11T18:04:18.423" v="1645" actId="26606"/>
          <ac:spMkLst>
            <pc:docMk/>
            <pc:sldMk cId="2656653062" sldId="422"/>
            <ac:spMk id="5181" creationId="{9556C5A8-AD7E-4CE7-87BE-9EA3B5E1786F}"/>
          </ac:spMkLst>
        </pc:spChg>
        <pc:spChg chg="add del">
          <ac:chgData name="Hema Mahadevu" userId="1c176bdd-a50d-403e-9444-f58f413c839b" providerId="ADAL" clId="{60339D2F-2DDF-42D8-8483-FA0F016A0E9F}" dt="2023-08-11T18:06:23.468" v="1674" actId="26606"/>
          <ac:spMkLst>
            <pc:docMk/>
            <pc:sldMk cId="2656653062" sldId="422"/>
            <ac:spMk id="5182" creationId="{9556C5A8-AD7E-4CE7-87BE-9EA3B5E1786F}"/>
          </ac:spMkLst>
        </pc:spChg>
        <pc:spChg chg="add">
          <ac:chgData name="Hema Mahadevu" userId="1c176bdd-a50d-403e-9444-f58f413c839b" providerId="ADAL" clId="{60339D2F-2DDF-42D8-8483-FA0F016A0E9F}" dt="2023-08-11T18:06:23.473" v="1675" actId="26606"/>
          <ac:spMkLst>
            <pc:docMk/>
            <pc:sldMk cId="2656653062" sldId="422"/>
            <ac:spMk id="5184" creationId="{52ABB703-2B0E-4C3B-B4A2-F3973548E561}"/>
          </ac:spMkLst>
        </pc:spChg>
        <pc:spChg chg="add">
          <ac:chgData name="Hema Mahadevu" userId="1c176bdd-a50d-403e-9444-f58f413c839b" providerId="ADAL" clId="{60339D2F-2DDF-42D8-8483-FA0F016A0E9F}" dt="2023-08-11T18:06:23.473" v="1675" actId="26606"/>
          <ac:spMkLst>
            <pc:docMk/>
            <pc:sldMk cId="2656653062" sldId="422"/>
            <ac:spMk id="5186" creationId="{E95DA498-D9A2-4DA9-B9DA-B3776E08CF7E}"/>
          </ac:spMkLst>
        </pc:spChg>
        <pc:spChg chg="add">
          <ac:chgData name="Hema Mahadevu" userId="1c176bdd-a50d-403e-9444-f58f413c839b" providerId="ADAL" clId="{60339D2F-2DDF-42D8-8483-FA0F016A0E9F}" dt="2023-08-11T18:06:23.473" v="1675" actId="26606"/>
          <ac:spMkLst>
            <pc:docMk/>
            <pc:sldMk cId="2656653062" sldId="422"/>
            <ac:spMk id="5187" creationId="{82A73093-4B9D-420D-B17E-52293703A1D4}"/>
          </ac:spMkLst>
        </pc:spChg>
        <pc:picChg chg="add mod ord">
          <ac:chgData name="Hema Mahadevu" userId="1c176bdd-a50d-403e-9444-f58f413c839b" providerId="ADAL" clId="{60339D2F-2DDF-42D8-8483-FA0F016A0E9F}" dt="2023-08-11T18:06:23.473" v="1675" actId="26606"/>
          <ac:picMkLst>
            <pc:docMk/>
            <pc:sldMk cId="2656653062" sldId="422"/>
            <ac:picMk id="5122" creationId="{584ADD75-5287-16CB-C3AA-1AC20D6CDE9A}"/>
          </ac:picMkLst>
        </pc:picChg>
        <pc:cxnChg chg="add del">
          <ac:chgData name="Hema Mahadevu" userId="1c176bdd-a50d-403e-9444-f58f413c839b" providerId="ADAL" clId="{60339D2F-2DDF-42D8-8483-FA0F016A0E9F}" dt="2023-08-11T16:59:19.616" v="1599" actId="26606"/>
          <ac:cxnSpMkLst>
            <pc:docMk/>
            <pc:sldMk cId="2656653062" sldId="422"/>
            <ac:cxnSpMk id="5129" creationId="{9C21570E-E159-49A6-9891-FA397B7A92D3}"/>
          </ac:cxnSpMkLst>
        </pc:cxnChg>
        <pc:cxnChg chg="add del">
          <ac:chgData name="Hema Mahadevu" userId="1c176bdd-a50d-403e-9444-f58f413c839b" providerId="ADAL" clId="{60339D2F-2DDF-42D8-8483-FA0F016A0E9F}" dt="2023-08-11T16:59:50.700" v="1617" actId="26606"/>
          <ac:cxnSpMkLst>
            <pc:docMk/>
            <pc:sldMk cId="2656653062" sldId="422"/>
            <ac:cxnSpMk id="5130" creationId="{C947DF4A-614C-4B4C-8B80-E5B9D8E8CFED}"/>
          </ac:cxnSpMkLst>
        </pc:cxnChg>
        <pc:cxnChg chg="add del">
          <ac:chgData name="Hema Mahadevu" userId="1c176bdd-a50d-403e-9444-f58f413c839b" providerId="ADAL" clId="{60339D2F-2DDF-42D8-8483-FA0F016A0E9F}" dt="2023-08-11T16:59:25.861" v="1601" actId="26606"/>
          <ac:cxnSpMkLst>
            <pc:docMk/>
            <pc:sldMk cId="2656653062" sldId="422"/>
            <ac:cxnSpMk id="5136" creationId="{9020DCC9-F851-4562-BB20-1AB3C51BFD08}"/>
          </ac:cxnSpMkLst>
        </pc:cxnChg>
        <pc:cxnChg chg="add del">
          <ac:chgData name="Hema Mahadevu" userId="1c176bdd-a50d-403e-9444-f58f413c839b" providerId="ADAL" clId="{60339D2F-2DDF-42D8-8483-FA0F016A0E9F}" dt="2023-08-11T18:06:23.473" v="1675" actId="26606"/>
          <ac:cxnSpMkLst>
            <pc:docMk/>
            <pc:sldMk cId="2656653062" sldId="422"/>
            <ac:cxnSpMk id="5143" creationId="{9020DCC9-F851-4562-BB20-1AB3C51BFD08}"/>
          </ac:cxnSpMkLst>
        </pc:cxnChg>
        <pc:cxnChg chg="add del">
          <ac:chgData name="Hema Mahadevu" userId="1c176bdd-a50d-403e-9444-f58f413c839b" providerId="ADAL" clId="{60339D2F-2DDF-42D8-8483-FA0F016A0E9F}" dt="2023-08-11T16:59:36.865" v="1605" actId="26606"/>
          <ac:cxnSpMkLst>
            <pc:docMk/>
            <pc:sldMk cId="2656653062" sldId="422"/>
            <ac:cxnSpMk id="5145" creationId="{9020DCC9-F851-4562-BB20-1AB3C51BFD08}"/>
          </ac:cxnSpMkLst>
        </pc:cxnChg>
        <pc:cxnChg chg="add del">
          <ac:chgData name="Hema Mahadevu" userId="1c176bdd-a50d-403e-9444-f58f413c839b" providerId="ADAL" clId="{60339D2F-2DDF-42D8-8483-FA0F016A0E9F}" dt="2023-08-11T16:59:40.330" v="1607" actId="26606"/>
          <ac:cxnSpMkLst>
            <pc:docMk/>
            <pc:sldMk cId="2656653062" sldId="422"/>
            <ac:cxnSpMk id="5150" creationId="{9C21570E-E159-49A6-9891-FA397B7A92D3}"/>
          </ac:cxnSpMkLst>
        </pc:cxnChg>
        <pc:cxnChg chg="add del">
          <ac:chgData name="Hema Mahadevu" userId="1c176bdd-a50d-403e-9444-f58f413c839b" providerId="ADAL" clId="{60339D2F-2DDF-42D8-8483-FA0F016A0E9F}" dt="2023-08-11T18:03:40.392" v="1633" actId="26606"/>
          <ac:cxnSpMkLst>
            <pc:docMk/>
            <pc:sldMk cId="2656653062" sldId="422"/>
            <ac:cxnSpMk id="5157" creationId="{E9F7CBA9-9D9B-479F-AAB5-BF785971CD85}"/>
          </ac:cxnSpMkLst>
        </pc:cxnChg>
        <pc:cxnChg chg="add del">
          <ac:chgData name="Hema Mahadevu" userId="1c176bdd-a50d-403e-9444-f58f413c839b" providerId="ADAL" clId="{60339D2F-2DDF-42D8-8483-FA0F016A0E9F}" dt="2023-08-11T16:59:45.501" v="1611" actId="26606"/>
          <ac:cxnSpMkLst>
            <pc:docMk/>
            <pc:sldMk cId="2656653062" sldId="422"/>
            <ac:cxnSpMk id="5159" creationId="{C947DF4A-614C-4B4C-8B80-E5B9D8E8CFED}"/>
          </ac:cxnSpMkLst>
        </pc:cxnChg>
        <pc:cxnChg chg="add del">
          <ac:chgData name="Hema Mahadevu" userId="1c176bdd-a50d-403e-9444-f58f413c839b" providerId="ADAL" clId="{60339D2F-2DDF-42D8-8483-FA0F016A0E9F}" dt="2023-08-11T18:03:41.679" v="1635" actId="26606"/>
          <ac:cxnSpMkLst>
            <pc:docMk/>
            <pc:sldMk cId="2656653062" sldId="422"/>
            <ac:cxnSpMk id="5166" creationId="{9C21570E-E159-49A6-9891-FA397B7A92D3}"/>
          </ac:cxnSpMkLst>
        </pc:cxnChg>
        <pc:cxnChg chg="add del">
          <ac:chgData name="Hema Mahadevu" userId="1c176bdd-a50d-403e-9444-f58f413c839b" providerId="ADAL" clId="{60339D2F-2DDF-42D8-8483-FA0F016A0E9F}" dt="2023-08-11T18:03:42.615" v="1637" actId="26606"/>
          <ac:cxnSpMkLst>
            <pc:docMk/>
            <pc:sldMk cId="2656653062" sldId="422"/>
            <ac:cxnSpMk id="5170" creationId="{C947DF4A-614C-4B4C-8B80-E5B9D8E8CFED}"/>
          </ac:cxnSpMkLst>
        </pc:cxnChg>
        <pc:cxnChg chg="add del">
          <ac:chgData name="Hema Mahadevu" userId="1c176bdd-a50d-403e-9444-f58f413c839b" providerId="ADAL" clId="{60339D2F-2DDF-42D8-8483-FA0F016A0E9F}" dt="2023-08-11T18:06:23.468" v="1674" actId="26606"/>
          <ac:cxnSpMkLst>
            <pc:docMk/>
            <pc:sldMk cId="2656653062" sldId="422"/>
            <ac:cxnSpMk id="5173" creationId="{9020DCC9-F851-4562-BB20-1AB3C51BFD08}"/>
          </ac:cxnSpMkLst>
        </pc:cxnChg>
        <pc:cxnChg chg="add del">
          <ac:chgData name="Hema Mahadevu" userId="1c176bdd-a50d-403e-9444-f58f413c839b" providerId="ADAL" clId="{60339D2F-2DDF-42D8-8483-FA0F016A0E9F}" dt="2023-08-11T18:04:18.423" v="1645" actId="26606"/>
          <ac:cxnSpMkLst>
            <pc:docMk/>
            <pc:sldMk cId="2656653062" sldId="422"/>
            <ac:cxnSpMk id="5179" creationId="{9020DCC9-F851-4562-BB20-1AB3C51BFD08}"/>
          </ac:cxnSpMkLst>
        </pc:cxnChg>
        <pc:cxnChg chg="add">
          <ac:chgData name="Hema Mahadevu" userId="1c176bdd-a50d-403e-9444-f58f413c839b" providerId="ADAL" clId="{60339D2F-2DDF-42D8-8483-FA0F016A0E9F}" dt="2023-08-11T18:06:23.473" v="1675" actId="26606"/>
          <ac:cxnSpMkLst>
            <pc:docMk/>
            <pc:sldMk cId="2656653062" sldId="422"/>
            <ac:cxnSpMk id="5185" creationId="{9C21570E-E159-49A6-9891-FA397B7A92D3}"/>
          </ac:cxnSpMkLst>
        </pc:cxnChg>
      </pc:sldChg>
      <pc:sldChg chg="addSp delSp modSp new mod setBg">
        <pc:chgData name="Hema Mahadevu" userId="1c176bdd-a50d-403e-9444-f58f413c839b" providerId="ADAL" clId="{60339D2F-2DDF-42D8-8483-FA0F016A0E9F}" dt="2023-08-12T14:33:56.869" v="1679" actId="27107"/>
        <pc:sldMkLst>
          <pc:docMk/>
          <pc:sldMk cId="4123516144" sldId="423"/>
        </pc:sldMkLst>
        <pc:spChg chg="mod">
          <ac:chgData name="Hema Mahadevu" userId="1c176bdd-a50d-403e-9444-f58f413c839b" providerId="ADAL" clId="{60339D2F-2DDF-42D8-8483-FA0F016A0E9F}" dt="2023-08-11T16:52:06.680" v="1544" actId="2711"/>
          <ac:spMkLst>
            <pc:docMk/>
            <pc:sldMk cId="4123516144" sldId="423"/>
            <ac:spMk id="2" creationId="{B7D75AF5-42D6-B3E6-20DD-74581D6C8D30}"/>
          </ac:spMkLst>
        </pc:spChg>
        <pc:spChg chg="add del mod">
          <ac:chgData name="Hema Mahadevu" userId="1c176bdd-a50d-403e-9444-f58f413c839b" providerId="ADAL" clId="{60339D2F-2DDF-42D8-8483-FA0F016A0E9F}" dt="2023-08-12T14:33:56.869" v="1679" actId="27107"/>
          <ac:spMkLst>
            <pc:docMk/>
            <pc:sldMk cId="4123516144" sldId="423"/>
            <ac:spMk id="3" creationId="{AD42C404-B810-107E-3509-E252900A8146}"/>
          </ac:spMkLst>
        </pc:spChg>
        <pc:spChg chg="add del mod">
          <ac:chgData name="Hema Mahadevu" userId="1c176bdd-a50d-403e-9444-f58f413c839b" providerId="ADAL" clId="{60339D2F-2DDF-42D8-8483-FA0F016A0E9F}" dt="2023-08-11T16:47:17.981" v="1497"/>
          <ac:spMkLst>
            <pc:docMk/>
            <pc:sldMk cId="4123516144" sldId="423"/>
            <ac:spMk id="4" creationId="{12BCBE96-A41D-61F9-95A4-1AE26AFF49B8}"/>
          </ac:spMkLst>
        </pc:spChg>
        <pc:spChg chg="add del">
          <ac:chgData name="Hema Mahadevu" userId="1c176bdd-a50d-403e-9444-f58f413c839b" providerId="ADAL" clId="{60339D2F-2DDF-42D8-8483-FA0F016A0E9F}" dt="2023-08-11T16:48:06.125" v="1509"/>
          <ac:spMkLst>
            <pc:docMk/>
            <pc:sldMk cId="4123516144" sldId="423"/>
            <ac:spMk id="5" creationId="{C6828D1A-8D09-AFED-4F66-4C89D164E64C}"/>
          </ac:spMkLst>
        </pc:spChg>
        <pc:spChg chg="add">
          <ac:chgData name="Hema Mahadevu" userId="1c176bdd-a50d-403e-9444-f58f413c839b" providerId="ADAL" clId="{60339D2F-2DDF-42D8-8483-FA0F016A0E9F}" dt="2023-08-11T16:48:56.101" v="1518" actId="26606"/>
          <ac:spMkLst>
            <pc:docMk/>
            <pc:sldMk cId="4123516144" sldId="423"/>
            <ac:spMk id="8" creationId="{3741B58E-3B65-4A01-A276-975AB2CF8A08}"/>
          </ac:spMkLst>
        </pc:spChg>
        <pc:spChg chg="add">
          <ac:chgData name="Hema Mahadevu" userId="1c176bdd-a50d-403e-9444-f58f413c839b" providerId="ADAL" clId="{60339D2F-2DDF-42D8-8483-FA0F016A0E9F}" dt="2023-08-11T16:48:56.101" v="1518" actId="26606"/>
          <ac:spMkLst>
            <pc:docMk/>
            <pc:sldMk cId="4123516144" sldId="423"/>
            <ac:spMk id="10" creationId="{7AAC67C3-831B-4AB1-A259-DFB839CAFAFC}"/>
          </ac:spMkLst>
        </pc:spChg>
        <pc:spChg chg="add">
          <ac:chgData name="Hema Mahadevu" userId="1c176bdd-a50d-403e-9444-f58f413c839b" providerId="ADAL" clId="{60339D2F-2DDF-42D8-8483-FA0F016A0E9F}" dt="2023-08-11T16:48:56.101" v="1518" actId="26606"/>
          <ac:spMkLst>
            <pc:docMk/>
            <pc:sldMk cId="4123516144" sldId="423"/>
            <ac:spMk id="12" creationId="{054B3F04-9EAC-45C0-B3CE-0387EEA10A0C}"/>
          </ac:spMkLst>
        </pc:spChg>
      </pc:sldChg>
      <pc:sldChg chg="addSp modSp new mod setBg">
        <pc:chgData name="Hema Mahadevu" userId="1c176bdd-a50d-403e-9444-f58f413c839b" providerId="ADAL" clId="{60339D2F-2DDF-42D8-8483-FA0F016A0E9F}" dt="2023-08-11T18:06:47.634" v="1678" actId="20577"/>
        <pc:sldMkLst>
          <pc:docMk/>
          <pc:sldMk cId="2071684870" sldId="424"/>
        </pc:sldMkLst>
        <pc:spChg chg="mod">
          <ac:chgData name="Hema Mahadevu" userId="1c176bdd-a50d-403e-9444-f58f413c839b" providerId="ADAL" clId="{60339D2F-2DDF-42D8-8483-FA0F016A0E9F}" dt="2023-08-11T18:06:37.309" v="1677" actId="26606"/>
          <ac:spMkLst>
            <pc:docMk/>
            <pc:sldMk cId="2071684870" sldId="424"/>
            <ac:spMk id="2" creationId="{8E9A4F47-B836-171C-D2D4-C22FB28FDDE9}"/>
          </ac:spMkLst>
        </pc:spChg>
        <pc:spChg chg="mod">
          <ac:chgData name="Hema Mahadevu" userId="1c176bdd-a50d-403e-9444-f58f413c839b" providerId="ADAL" clId="{60339D2F-2DDF-42D8-8483-FA0F016A0E9F}" dt="2023-08-11T18:06:47.634" v="1678" actId="20577"/>
          <ac:spMkLst>
            <pc:docMk/>
            <pc:sldMk cId="2071684870" sldId="424"/>
            <ac:spMk id="3" creationId="{8079A610-57D9-9C3F-384E-C6E88A61E6EC}"/>
          </ac:spMkLst>
        </pc:spChg>
        <pc:spChg chg="add">
          <ac:chgData name="Hema Mahadevu" userId="1c176bdd-a50d-403e-9444-f58f413c839b" providerId="ADAL" clId="{60339D2F-2DDF-42D8-8483-FA0F016A0E9F}" dt="2023-08-11T18:06:37.309" v="1677" actId="26606"/>
          <ac:spMkLst>
            <pc:docMk/>
            <pc:sldMk cId="2071684870" sldId="424"/>
            <ac:spMk id="8" creationId="{3741B58E-3B65-4A01-A276-975AB2CF8A08}"/>
          </ac:spMkLst>
        </pc:spChg>
        <pc:spChg chg="add">
          <ac:chgData name="Hema Mahadevu" userId="1c176bdd-a50d-403e-9444-f58f413c839b" providerId="ADAL" clId="{60339D2F-2DDF-42D8-8483-FA0F016A0E9F}" dt="2023-08-11T18:06:37.309" v="1677" actId="26606"/>
          <ac:spMkLst>
            <pc:docMk/>
            <pc:sldMk cId="2071684870" sldId="424"/>
            <ac:spMk id="10" creationId="{7AAC67C3-831B-4AB1-A259-DFB839CAFAFC}"/>
          </ac:spMkLst>
        </pc:spChg>
        <pc:spChg chg="add">
          <ac:chgData name="Hema Mahadevu" userId="1c176bdd-a50d-403e-9444-f58f413c839b" providerId="ADAL" clId="{60339D2F-2DDF-42D8-8483-FA0F016A0E9F}" dt="2023-08-11T18:06:37.309" v="1677" actId="26606"/>
          <ac:spMkLst>
            <pc:docMk/>
            <pc:sldMk cId="2071684870" sldId="424"/>
            <ac:spMk id="12" creationId="{054B3F04-9EAC-45C0-B3CE-0387EEA10A0C}"/>
          </ac:spMkLst>
        </pc:spChg>
      </pc:sldChg>
      <pc:sldChg chg="add del">
        <pc:chgData name="Hema Mahadevu" userId="1c176bdd-a50d-403e-9444-f58f413c839b" providerId="ADAL" clId="{60339D2F-2DDF-42D8-8483-FA0F016A0E9F}" dt="2023-08-11T18:02:49.387" v="1629" actId="2890"/>
        <pc:sldMkLst>
          <pc:docMk/>
          <pc:sldMk cId="2418529721" sldId="424"/>
        </pc:sldMkLst>
      </pc:sldChg>
      <pc:sldChg chg="addSp modSp new mod setBg">
        <pc:chgData name="Hema Mahadevu" userId="1c176bdd-a50d-403e-9444-f58f413c839b" providerId="ADAL" clId="{60339D2F-2DDF-42D8-8483-FA0F016A0E9F}" dt="2023-08-12T14:58:54.369" v="1878" actId="255"/>
        <pc:sldMkLst>
          <pc:docMk/>
          <pc:sldMk cId="716767167" sldId="425"/>
        </pc:sldMkLst>
        <pc:spChg chg="mod">
          <ac:chgData name="Hema Mahadevu" userId="1c176bdd-a50d-403e-9444-f58f413c839b" providerId="ADAL" clId="{60339D2F-2DDF-42D8-8483-FA0F016A0E9F}" dt="2023-08-12T14:35:16.963" v="1712" actId="26606"/>
          <ac:spMkLst>
            <pc:docMk/>
            <pc:sldMk cId="716767167" sldId="425"/>
            <ac:spMk id="2" creationId="{B27B8813-D44F-A9F7-40AA-5453CBAB75E8}"/>
          </ac:spMkLst>
        </pc:spChg>
        <pc:spChg chg="mod">
          <ac:chgData name="Hema Mahadevu" userId="1c176bdd-a50d-403e-9444-f58f413c839b" providerId="ADAL" clId="{60339D2F-2DDF-42D8-8483-FA0F016A0E9F}" dt="2023-08-12T14:58:54.369" v="1878" actId="255"/>
          <ac:spMkLst>
            <pc:docMk/>
            <pc:sldMk cId="716767167" sldId="425"/>
            <ac:spMk id="3" creationId="{9B5A2213-CFDB-075C-60DA-EA650814F4CF}"/>
          </ac:spMkLst>
        </pc:spChg>
        <pc:spChg chg="add">
          <ac:chgData name="Hema Mahadevu" userId="1c176bdd-a50d-403e-9444-f58f413c839b" providerId="ADAL" clId="{60339D2F-2DDF-42D8-8483-FA0F016A0E9F}" dt="2023-08-12T14:35:16.963" v="1712" actId="26606"/>
          <ac:spMkLst>
            <pc:docMk/>
            <pc:sldMk cId="716767167" sldId="425"/>
            <ac:spMk id="8" creationId="{3741B58E-3B65-4A01-A276-975AB2CF8A08}"/>
          </ac:spMkLst>
        </pc:spChg>
        <pc:spChg chg="add">
          <ac:chgData name="Hema Mahadevu" userId="1c176bdd-a50d-403e-9444-f58f413c839b" providerId="ADAL" clId="{60339D2F-2DDF-42D8-8483-FA0F016A0E9F}" dt="2023-08-12T14:35:16.963" v="1712" actId="26606"/>
          <ac:spMkLst>
            <pc:docMk/>
            <pc:sldMk cId="716767167" sldId="425"/>
            <ac:spMk id="10" creationId="{7AAC67C3-831B-4AB1-A259-DFB839CAFAFC}"/>
          </ac:spMkLst>
        </pc:spChg>
        <pc:spChg chg="add">
          <ac:chgData name="Hema Mahadevu" userId="1c176bdd-a50d-403e-9444-f58f413c839b" providerId="ADAL" clId="{60339D2F-2DDF-42D8-8483-FA0F016A0E9F}" dt="2023-08-12T14:35:16.963" v="1712" actId="26606"/>
          <ac:spMkLst>
            <pc:docMk/>
            <pc:sldMk cId="716767167" sldId="425"/>
            <ac:spMk id="12" creationId="{054B3F04-9EAC-45C0-B3CE-0387EEA10A0C}"/>
          </ac:spMkLst>
        </pc:spChg>
      </pc:sldChg>
      <pc:sldChg chg="addSp modSp new mod setBg">
        <pc:chgData name="Hema Mahadevu" userId="1c176bdd-a50d-403e-9444-f58f413c839b" providerId="ADAL" clId="{60339D2F-2DDF-42D8-8483-FA0F016A0E9F}" dt="2023-08-12T14:43:20.684" v="1818" actId="2711"/>
        <pc:sldMkLst>
          <pc:docMk/>
          <pc:sldMk cId="1535800187" sldId="426"/>
        </pc:sldMkLst>
        <pc:spChg chg="mod">
          <ac:chgData name="Hema Mahadevu" userId="1c176bdd-a50d-403e-9444-f58f413c839b" providerId="ADAL" clId="{60339D2F-2DDF-42D8-8483-FA0F016A0E9F}" dt="2023-08-12T14:43:20.684" v="1818" actId="2711"/>
          <ac:spMkLst>
            <pc:docMk/>
            <pc:sldMk cId="1535800187" sldId="426"/>
            <ac:spMk id="2" creationId="{AA858678-4BBC-A875-8E44-FEA1A9FA8EC2}"/>
          </ac:spMkLst>
        </pc:spChg>
        <pc:spChg chg="mod">
          <ac:chgData name="Hema Mahadevu" userId="1c176bdd-a50d-403e-9444-f58f413c839b" providerId="ADAL" clId="{60339D2F-2DDF-42D8-8483-FA0F016A0E9F}" dt="2023-08-12T14:42:57.119" v="1816" actId="20577"/>
          <ac:spMkLst>
            <pc:docMk/>
            <pc:sldMk cId="1535800187" sldId="426"/>
            <ac:spMk id="3" creationId="{3F531D2F-9859-C3DF-02AA-BADBD3FDFD44}"/>
          </ac:spMkLst>
        </pc:spChg>
        <pc:spChg chg="add">
          <ac:chgData name="Hema Mahadevu" userId="1c176bdd-a50d-403e-9444-f58f413c839b" providerId="ADAL" clId="{60339D2F-2DDF-42D8-8483-FA0F016A0E9F}" dt="2023-08-12T14:40:12.660" v="1737" actId="26606"/>
          <ac:spMkLst>
            <pc:docMk/>
            <pc:sldMk cId="1535800187" sldId="426"/>
            <ac:spMk id="8" creationId="{3741B58E-3B65-4A01-A276-975AB2CF8A08}"/>
          </ac:spMkLst>
        </pc:spChg>
        <pc:spChg chg="add">
          <ac:chgData name="Hema Mahadevu" userId="1c176bdd-a50d-403e-9444-f58f413c839b" providerId="ADAL" clId="{60339D2F-2DDF-42D8-8483-FA0F016A0E9F}" dt="2023-08-12T14:40:12.660" v="1737" actId="26606"/>
          <ac:spMkLst>
            <pc:docMk/>
            <pc:sldMk cId="1535800187" sldId="426"/>
            <ac:spMk id="10" creationId="{7AAC67C3-831B-4AB1-A259-DFB839CAFAFC}"/>
          </ac:spMkLst>
        </pc:spChg>
        <pc:spChg chg="add">
          <ac:chgData name="Hema Mahadevu" userId="1c176bdd-a50d-403e-9444-f58f413c839b" providerId="ADAL" clId="{60339D2F-2DDF-42D8-8483-FA0F016A0E9F}" dt="2023-08-12T14:40:12.660" v="1737" actId="26606"/>
          <ac:spMkLst>
            <pc:docMk/>
            <pc:sldMk cId="1535800187" sldId="426"/>
            <ac:spMk id="12" creationId="{054B3F04-9EAC-45C0-B3CE-0387EEA10A0C}"/>
          </ac:spMkLst>
        </pc:spChg>
      </pc:sldChg>
      <pc:sldChg chg="addSp delSp modSp new mod setBg">
        <pc:chgData name="Hema Mahadevu" userId="1c176bdd-a50d-403e-9444-f58f413c839b" providerId="ADAL" clId="{60339D2F-2DDF-42D8-8483-FA0F016A0E9F}" dt="2023-08-12T14:54:03.274" v="1877" actId="2711"/>
        <pc:sldMkLst>
          <pc:docMk/>
          <pc:sldMk cId="494235892" sldId="427"/>
        </pc:sldMkLst>
        <pc:spChg chg="mod">
          <ac:chgData name="Hema Mahadevu" userId="1c176bdd-a50d-403e-9444-f58f413c839b" providerId="ADAL" clId="{60339D2F-2DDF-42D8-8483-FA0F016A0E9F}" dt="2023-08-12T14:54:03.274" v="1877" actId="2711"/>
          <ac:spMkLst>
            <pc:docMk/>
            <pc:sldMk cId="494235892" sldId="427"/>
            <ac:spMk id="2" creationId="{4F97FD73-12DF-D38D-085F-2353702FEB93}"/>
          </ac:spMkLst>
        </pc:spChg>
        <pc:spChg chg="add del">
          <ac:chgData name="Hema Mahadevu" userId="1c176bdd-a50d-403e-9444-f58f413c839b" providerId="ADAL" clId="{60339D2F-2DDF-42D8-8483-FA0F016A0E9F}" dt="2023-08-12T14:45:34.540" v="1822"/>
          <ac:spMkLst>
            <pc:docMk/>
            <pc:sldMk cId="494235892" sldId="427"/>
            <ac:spMk id="3" creationId="{F0A9E213-F818-AF9C-98C8-EE3CCC09E61F}"/>
          </ac:spMkLst>
        </pc:spChg>
        <pc:spChg chg="add del">
          <ac:chgData name="Hema Mahadevu" userId="1c176bdd-a50d-403e-9444-f58f413c839b" providerId="ADAL" clId="{60339D2F-2DDF-42D8-8483-FA0F016A0E9F}" dt="2023-08-12T14:46:28.465" v="1864" actId="26606"/>
          <ac:spMkLst>
            <pc:docMk/>
            <pc:sldMk cId="494235892" sldId="427"/>
            <ac:spMk id="7" creationId="{4E4490D0-3672-446A-AC12-B4830333BDDD}"/>
          </ac:spMkLst>
        </pc:spChg>
        <pc:spChg chg="add del">
          <ac:chgData name="Hema Mahadevu" userId="1c176bdd-a50d-403e-9444-f58f413c839b" providerId="ADAL" clId="{60339D2F-2DDF-42D8-8483-FA0F016A0E9F}" dt="2023-08-12T14:46:28.465" v="1864" actId="26606"/>
          <ac:spMkLst>
            <pc:docMk/>
            <pc:sldMk cId="494235892" sldId="427"/>
            <ac:spMk id="8" creationId="{39CB82C2-DF65-4EC1-8280-F201D50F570B}"/>
          </ac:spMkLst>
        </pc:spChg>
        <pc:spChg chg="add del">
          <ac:chgData name="Hema Mahadevu" userId="1c176bdd-a50d-403e-9444-f58f413c839b" providerId="ADAL" clId="{60339D2F-2DDF-42D8-8483-FA0F016A0E9F}" dt="2023-08-12T14:46:11.926" v="1860" actId="26606"/>
          <ac:spMkLst>
            <pc:docMk/>
            <pc:sldMk cId="494235892" sldId="427"/>
            <ac:spMk id="10" creationId="{63E00694-E403-4987-8634-15F6D8E4C38C}"/>
          </ac:spMkLst>
        </pc:spChg>
        <pc:spChg chg="add del">
          <ac:chgData name="Hema Mahadevu" userId="1c176bdd-a50d-403e-9444-f58f413c839b" providerId="ADAL" clId="{60339D2F-2DDF-42D8-8483-FA0F016A0E9F}" dt="2023-08-12T14:46:32.269" v="1868" actId="26606"/>
          <ac:spMkLst>
            <pc:docMk/>
            <pc:sldMk cId="494235892" sldId="427"/>
            <ac:spMk id="11" creationId="{4E4490D0-3672-446A-AC12-B4830333BDDD}"/>
          </ac:spMkLst>
        </pc:spChg>
        <pc:spChg chg="add del">
          <ac:chgData name="Hema Mahadevu" userId="1c176bdd-a50d-403e-9444-f58f413c839b" providerId="ADAL" clId="{60339D2F-2DDF-42D8-8483-FA0F016A0E9F}" dt="2023-08-12T14:46:18.213" v="1862" actId="26606"/>
          <ac:spMkLst>
            <pc:docMk/>
            <pc:sldMk cId="494235892" sldId="427"/>
            <ac:spMk id="12" creationId="{C0B801A2-5622-4BE8-9AD2-C337A2CD0022}"/>
          </ac:spMkLst>
        </pc:spChg>
        <pc:spChg chg="add del">
          <ac:chgData name="Hema Mahadevu" userId="1c176bdd-a50d-403e-9444-f58f413c839b" providerId="ADAL" clId="{60339D2F-2DDF-42D8-8483-FA0F016A0E9F}" dt="2023-08-12T14:46:18.213" v="1862" actId="26606"/>
          <ac:spMkLst>
            <pc:docMk/>
            <pc:sldMk cId="494235892" sldId="427"/>
            <ac:spMk id="13" creationId="{FB5993E2-C02B-4335-ABA5-D8EC465551E3}"/>
          </ac:spMkLst>
        </pc:spChg>
        <pc:spChg chg="add del">
          <ac:chgData name="Hema Mahadevu" userId="1c176bdd-a50d-403e-9444-f58f413c839b" providerId="ADAL" clId="{60339D2F-2DDF-42D8-8483-FA0F016A0E9F}" dt="2023-08-12T14:46:18.213" v="1862" actId="26606"/>
          <ac:spMkLst>
            <pc:docMk/>
            <pc:sldMk cId="494235892" sldId="427"/>
            <ac:spMk id="14" creationId="{B7AF614F-5BC3-4086-99F5-B87C5847A071}"/>
          </ac:spMkLst>
        </pc:spChg>
        <pc:spChg chg="add del">
          <ac:chgData name="Hema Mahadevu" userId="1c176bdd-a50d-403e-9444-f58f413c839b" providerId="ADAL" clId="{60339D2F-2DDF-42D8-8483-FA0F016A0E9F}" dt="2023-08-12T14:46:32.269" v="1868" actId="26606"/>
          <ac:spMkLst>
            <pc:docMk/>
            <pc:sldMk cId="494235892" sldId="427"/>
            <ac:spMk id="15" creationId="{39CB82C2-DF65-4EC1-8280-F201D50F570B}"/>
          </ac:spMkLst>
        </pc:spChg>
        <pc:spChg chg="add del">
          <ac:chgData name="Hema Mahadevu" userId="1c176bdd-a50d-403e-9444-f58f413c839b" providerId="ADAL" clId="{60339D2F-2DDF-42D8-8483-FA0F016A0E9F}" dt="2023-08-12T14:46:28.465" v="1864" actId="26606"/>
          <ac:spMkLst>
            <pc:docMk/>
            <pc:sldMk cId="494235892" sldId="427"/>
            <ac:spMk id="16" creationId="{FA4CD5CB-D209-4D70-8CA4-629731C59219}"/>
          </ac:spMkLst>
        </pc:spChg>
        <pc:spChg chg="add del">
          <ac:chgData name="Hema Mahadevu" userId="1c176bdd-a50d-403e-9444-f58f413c839b" providerId="ADAL" clId="{60339D2F-2DDF-42D8-8483-FA0F016A0E9F}" dt="2023-08-12T14:46:32.269" v="1868" actId="26606"/>
          <ac:spMkLst>
            <pc:docMk/>
            <pc:sldMk cId="494235892" sldId="427"/>
            <ac:spMk id="19" creationId="{EB1836F0-F9E0-4D93-9BDD-7EEC6EA05F7B}"/>
          </ac:spMkLst>
        </pc:spChg>
        <pc:spChg chg="add del">
          <ac:chgData name="Hema Mahadevu" userId="1c176bdd-a50d-403e-9444-f58f413c839b" providerId="ADAL" clId="{60339D2F-2DDF-42D8-8483-FA0F016A0E9F}" dt="2023-08-12T14:46:28.465" v="1864" actId="26606"/>
          <ac:spMkLst>
            <pc:docMk/>
            <pc:sldMk cId="494235892" sldId="427"/>
            <ac:spMk id="20" creationId="{B4C27B90-DF2B-4D00-BA07-18ED774CD2F1}"/>
          </ac:spMkLst>
        </pc:spChg>
        <pc:spChg chg="add del">
          <ac:chgData name="Hema Mahadevu" userId="1c176bdd-a50d-403e-9444-f58f413c839b" providerId="ADAL" clId="{60339D2F-2DDF-42D8-8483-FA0F016A0E9F}" dt="2023-08-12T14:46:28.465" v="1864" actId="26606"/>
          <ac:spMkLst>
            <pc:docMk/>
            <pc:sldMk cId="494235892" sldId="427"/>
            <ac:spMk id="22" creationId="{593ACC25-C262-417A-8AA9-0641C772BDB6}"/>
          </ac:spMkLst>
        </pc:spChg>
        <pc:spChg chg="add del">
          <ac:chgData name="Hema Mahadevu" userId="1c176bdd-a50d-403e-9444-f58f413c839b" providerId="ADAL" clId="{60339D2F-2DDF-42D8-8483-FA0F016A0E9F}" dt="2023-08-12T14:46:32.269" v="1868" actId="26606"/>
          <ac:spMkLst>
            <pc:docMk/>
            <pc:sldMk cId="494235892" sldId="427"/>
            <ac:spMk id="23" creationId="{6D2F28D1-82F9-40FE-935C-85ECF7660D2D}"/>
          </ac:spMkLst>
        </pc:spChg>
        <pc:spChg chg="add del">
          <ac:chgData name="Hema Mahadevu" userId="1c176bdd-a50d-403e-9444-f58f413c839b" providerId="ADAL" clId="{60339D2F-2DDF-42D8-8483-FA0F016A0E9F}" dt="2023-08-12T14:46:32.269" v="1868" actId="26606"/>
          <ac:spMkLst>
            <pc:docMk/>
            <pc:sldMk cId="494235892" sldId="427"/>
            <ac:spMk id="24" creationId="{4B670E93-2F53-48FC-AB6C-E99E22D17F31}"/>
          </ac:spMkLst>
        </pc:spChg>
        <pc:spChg chg="add del">
          <ac:chgData name="Hema Mahadevu" userId="1c176bdd-a50d-403e-9444-f58f413c839b" providerId="ADAL" clId="{60339D2F-2DDF-42D8-8483-FA0F016A0E9F}" dt="2023-08-12T14:46:33.664" v="1870" actId="26606"/>
          <ac:spMkLst>
            <pc:docMk/>
            <pc:sldMk cId="494235892" sldId="427"/>
            <ac:spMk id="26" creationId="{FB5993E2-C02B-4335-ABA5-D8EC465551E3}"/>
          </ac:spMkLst>
        </pc:spChg>
        <pc:spChg chg="add del">
          <ac:chgData name="Hema Mahadevu" userId="1c176bdd-a50d-403e-9444-f58f413c839b" providerId="ADAL" clId="{60339D2F-2DDF-42D8-8483-FA0F016A0E9F}" dt="2023-08-12T14:46:33.664" v="1870" actId="26606"/>
          <ac:spMkLst>
            <pc:docMk/>
            <pc:sldMk cId="494235892" sldId="427"/>
            <ac:spMk id="27" creationId="{C0B801A2-5622-4BE8-9AD2-C337A2CD0022}"/>
          </ac:spMkLst>
        </pc:spChg>
        <pc:spChg chg="add del">
          <ac:chgData name="Hema Mahadevu" userId="1c176bdd-a50d-403e-9444-f58f413c839b" providerId="ADAL" clId="{60339D2F-2DDF-42D8-8483-FA0F016A0E9F}" dt="2023-08-12T14:46:33.664" v="1870" actId="26606"/>
          <ac:spMkLst>
            <pc:docMk/>
            <pc:sldMk cId="494235892" sldId="427"/>
            <ac:spMk id="28" creationId="{B7AF614F-5BC3-4086-99F5-B87C5847A071}"/>
          </ac:spMkLst>
        </pc:spChg>
        <pc:spChg chg="add del">
          <ac:chgData name="Hema Mahadevu" userId="1c176bdd-a50d-403e-9444-f58f413c839b" providerId="ADAL" clId="{60339D2F-2DDF-42D8-8483-FA0F016A0E9F}" dt="2023-08-12T14:46:35.392" v="1872" actId="26606"/>
          <ac:spMkLst>
            <pc:docMk/>
            <pc:sldMk cId="494235892" sldId="427"/>
            <ac:spMk id="30" creationId="{63E00694-E403-4987-8634-15F6D8E4C38C}"/>
          </ac:spMkLst>
        </pc:spChg>
        <pc:graphicFrameChg chg="add del mod">
          <ac:chgData name="Hema Mahadevu" userId="1c176bdd-a50d-403e-9444-f58f413c839b" providerId="ADAL" clId="{60339D2F-2DDF-42D8-8483-FA0F016A0E9F}" dt="2023-08-12T14:45:25.614" v="1821"/>
          <ac:graphicFrameMkLst>
            <pc:docMk/>
            <pc:sldMk cId="494235892" sldId="427"/>
            <ac:graphicFrameMk id="4" creationId="{97E700AD-5442-BCCE-79CC-6ECD6887BB33}"/>
          </ac:graphicFrameMkLst>
        </pc:graphicFrameChg>
        <pc:graphicFrameChg chg="add mod modGraphic">
          <ac:chgData name="Hema Mahadevu" userId="1c176bdd-a50d-403e-9444-f58f413c839b" providerId="ADAL" clId="{60339D2F-2DDF-42D8-8483-FA0F016A0E9F}" dt="2023-08-12T14:53:08.816" v="1875" actId="14734"/>
          <ac:graphicFrameMkLst>
            <pc:docMk/>
            <pc:sldMk cId="494235892" sldId="427"/>
            <ac:graphicFrameMk id="5" creationId="{7BC5DE52-4585-85C3-0F7B-7AB56FD7991E}"/>
          </ac:graphicFrameMkLst>
        </pc:graphicFrameChg>
        <pc:cxnChg chg="add del">
          <ac:chgData name="Hema Mahadevu" userId="1c176bdd-a50d-403e-9444-f58f413c839b" providerId="ADAL" clId="{60339D2F-2DDF-42D8-8483-FA0F016A0E9F}" dt="2023-08-12T14:46:28.465" v="1864" actId="26606"/>
          <ac:cxnSpMkLst>
            <pc:docMk/>
            <pc:sldMk cId="494235892" sldId="427"/>
            <ac:cxnSpMk id="9" creationId="{7E1D4427-852B-4B37-8E76-0E9F1810BA2A}"/>
          </ac:cxnSpMkLst>
        </pc:cxnChg>
        <pc:cxnChg chg="add del">
          <ac:chgData name="Hema Mahadevu" userId="1c176bdd-a50d-403e-9444-f58f413c839b" providerId="ADAL" clId="{60339D2F-2DDF-42D8-8483-FA0F016A0E9F}" dt="2023-08-12T14:46:32.269" v="1868" actId="26606"/>
          <ac:cxnSpMkLst>
            <pc:docMk/>
            <pc:sldMk cId="494235892" sldId="427"/>
            <ac:cxnSpMk id="17" creationId="{7E1D4427-852B-4B37-8E76-0E9F1810BA2A}"/>
          </ac:cxnSpMkLst>
        </pc:cxnChg>
        <pc:cxnChg chg="add del">
          <ac:chgData name="Hema Mahadevu" userId="1c176bdd-a50d-403e-9444-f58f413c839b" providerId="ADAL" clId="{60339D2F-2DDF-42D8-8483-FA0F016A0E9F}" dt="2023-08-12T14:46:28.465" v="1864" actId="26606"/>
          <ac:cxnSpMkLst>
            <pc:docMk/>
            <pc:sldMk cId="494235892" sldId="427"/>
            <ac:cxnSpMk id="18" creationId="{5C6A2BAE-B461-4B55-8E1F-0722ABDD1393}"/>
          </ac:cxnSpMkLst>
        </pc:cxnChg>
        <pc:cxnChg chg="add del">
          <ac:chgData name="Hema Mahadevu" userId="1c176bdd-a50d-403e-9444-f58f413c839b" providerId="ADAL" clId="{60339D2F-2DDF-42D8-8483-FA0F016A0E9F}" dt="2023-08-12T14:46:32.269" v="1868" actId="26606"/>
          <ac:cxnSpMkLst>
            <pc:docMk/>
            <pc:sldMk cId="494235892" sldId="427"/>
            <ac:cxnSpMk id="21" creationId="{7A49EFD3-A806-4D59-99F1-AA9AFAE4EF71}"/>
          </ac:cxnSpMkLst>
        </pc:cxnChg>
      </pc:sldChg>
      <pc:sldChg chg="addSp delSp modSp new mod setBg">
        <pc:chgData name="Hema Mahadevu" userId="1c176bdd-a50d-403e-9444-f58f413c839b" providerId="ADAL" clId="{60339D2F-2DDF-42D8-8483-FA0F016A0E9F}" dt="2023-08-12T15:01:39.094" v="1918" actId="26606"/>
        <pc:sldMkLst>
          <pc:docMk/>
          <pc:sldMk cId="1235112476" sldId="428"/>
        </pc:sldMkLst>
        <pc:spChg chg="mod">
          <ac:chgData name="Hema Mahadevu" userId="1c176bdd-a50d-403e-9444-f58f413c839b" providerId="ADAL" clId="{60339D2F-2DDF-42D8-8483-FA0F016A0E9F}" dt="2023-08-12T15:01:39.094" v="1918" actId="26606"/>
          <ac:spMkLst>
            <pc:docMk/>
            <pc:sldMk cId="1235112476" sldId="428"/>
            <ac:spMk id="2" creationId="{B68350D6-B388-9D92-E2C4-B7241AEE6683}"/>
          </ac:spMkLst>
        </pc:spChg>
        <pc:spChg chg="add del mod">
          <ac:chgData name="Hema Mahadevu" userId="1c176bdd-a50d-403e-9444-f58f413c839b" providerId="ADAL" clId="{60339D2F-2DDF-42D8-8483-FA0F016A0E9F}" dt="2023-08-12T15:01:39.094" v="1918" actId="26606"/>
          <ac:spMkLst>
            <pc:docMk/>
            <pc:sldMk cId="1235112476" sldId="428"/>
            <ac:spMk id="3" creationId="{CCB76723-FFC8-9277-3F48-B7BD0DAFB4CB}"/>
          </ac:spMkLst>
        </pc:spChg>
        <pc:spChg chg="add del mod">
          <ac:chgData name="Hema Mahadevu" userId="1c176bdd-a50d-403e-9444-f58f413c839b" providerId="ADAL" clId="{60339D2F-2DDF-42D8-8483-FA0F016A0E9F}" dt="2023-08-12T14:59:50.414" v="1882"/>
          <ac:spMkLst>
            <pc:docMk/>
            <pc:sldMk cId="1235112476" sldId="428"/>
            <ac:spMk id="4" creationId="{A81AB025-EC0A-86CD-B7ED-541ADC168DBA}"/>
          </ac:spMkLst>
        </pc:spChg>
        <pc:spChg chg="add">
          <ac:chgData name="Hema Mahadevu" userId="1c176bdd-a50d-403e-9444-f58f413c839b" providerId="ADAL" clId="{60339D2F-2DDF-42D8-8483-FA0F016A0E9F}" dt="2023-08-12T15:01:39.094" v="1918" actId="26606"/>
          <ac:spMkLst>
            <pc:docMk/>
            <pc:sldMk cId="1235112476" sldId="428"/>
            <ac:spMk id="8" creationId="{3741B58E-3B65-4A01-A276-975AB2CF8A08}"/>
          </ac:spMkLst>
        </pc:spChg>
        <pc:spChg chg="add">
          <ac:chgData name="Hema Mahadevu" userId="1c176bdd-a50d-403e-9444-f58f413c839b" providerId="ADAL" clId="{60339D2F-2DDF-42D8-8483-FA0F016A0E9F}" dt="2023-08-12T15:01:39.094" v="1918" actId="26606"/>
          <ac:spMkLst>
            <pc:docMk/>
            <pc:sldMk cId="1235112476" sldId="428"/>
            <ac:spMk id="10" creationId="{7AAC67C3-831B-4AB1-A259-DFB839CAFAFC}"/>
          </ac:spMkLst>
        </pc:spChg>
        <pc:spChg chg="add">
          <ac:chgData name="Hema Mahadevu" userId="1c176bdd-a50d-403e-9444-f58f413c839b" providerId="ADAL" clId="{60339D2F-2DDF-42D8-8483-FA0F016A0E9F}" dt="2023-08-12T15:01:39.094" v="1918" actId="26606"/>
          <ac:spMkLst>
            <pc:docMk/>
            <pc:sldMk cId="1235112476" sldId="428"/>
            <ac:spMk id="12" creationId="{054B3F04-9EAC-45C0-B3CE-0387EEA10A0C}"/>
          </ac:spMkLst>
        </pc:spChg>
      </pc:sldChg>
      <pc:sldChg chg="addSp delSp modSp new mod setBg">
        <pc:chgData name="Hema Mahadevu" userId="1c176bdd-a50d-403e-9444-f58f413c839b" providerId="ADAL" clId="{60339D2F-2DDF-42D8-8483-FA0F016A0E9F}" dt="2023-08-12T15:07:46.722" v="2090" actId="14100"/>
        <pc:sldMkLst>
          <pc:docMk/>
          <pc:sldMk cId="2210248448" sldId="429"/>
        </pc:sldMkLst>
        <pc:spChg chg="mod">
          <ac:chgData name="Hema Mahadevu" userId="1c176bdd-a50d-403e-9444-f58f413c839b" providerId="ADAL" clId="{60339D2F-2DDF-42D8-8483-FA0F016A0E9F}" dt="2023-08-12T15:05:51.480" v="2045" actId="26606"/>
          <ac:spMkLst>
            <pc:docMk/>
            <pc:sldMk cId="2210248448" sldId="429"/>
            <ac:spMk id="2" creationId="{35573403-DE80-F142-793C-7363CBD96EB8}"/>
          </ac:spMkLst>
        </pc:spChg>
        <pc:spChg chg="mod">
          <ac:chgData name="Hema Mahadevu" userId="1c176bdd-a50d-403e-9444-f58f413c839b" providerId="ADAL" clId="{60339D2F-2DDF-42D8-8483-FA0F016A0E9F}" dt="2023-08-12T15:07:46.722" v="2090" actId="14100"/>
          <ac:spMkLst>
            <pc:docMk/>
            <pc:sldMk cId="2210248448" sldId="429"/>
            <ac:spMk id="3" creationId="{F2FADA30-CC10-B65E-86C7-46286E03A419}"/>
          </ac:spMkLst>
        </pc:spChg>
        <pc:spChg chg="add del">
          <ac:chgData name="Hema Mahadevu" userId="1c176bdd-a50d-403e-9444-f58f413c839b" providerId="ADAL" clId="{60339D2F-2DDF-42D8-8483-FA0F016A0E9F}" dt="2023-08-12T15:04:50.981" v="2023"/>
          <ac:spMkLst>
            <pc:docMk/>
            <pc:sldMk cId="2210248448" sldId="429"/>
            <ac:spMk id="4" creationId="{4AC9F691-27CF-DDEB-8E08-B7E8B111AC55}"/>
          </ac:spMkLst>
        </pc:spChg>
        <pc:spChg chg="add del">
          <ac:chgData name="Hema Mahadevu" userId="1c176bdd-a50d-403e-9444-f58f413c839b" providerId="ADAL" clId="{60339D2F-2DDF-42D8-8483-FA0F016A0E9F}" dt="2023-08-12T15:04:57.646" v="2026"/>
          <ac:spMkLst>
            <pc:docMk/>
            <pc:sldMk cId="2210248448" sldId="429"/>
            <ac:spMk id="5" creationId="{B32CAB59-CFEA-3F1F-0EB2-74A6B72110B1}"/>
          </ac:spMkLst>
        </pc:spChg>
        <pc:spChg chg="add">
          <ac:chgData name="Hema Mahadevu" userId="1c176bdd-a50d-403e-9444-f58f413c839b" providerId="ADAL" clId="{60339D2F-2DDF-42D8-8483-FA0F016A0E9F}" dt="2023-08-12T15:05:51.480" v="2045" actId="26606"/>
          <ac:spMkLst>
            <pc:docMk/>
            <pc:sldMk cId="2210248448" sldId="429"/>
            <ac:spMk id="8" creationId="{3741B58E-3B65-4A01-A276-975AB2CF8A08}"/>
          </ac:spMkLst>
        </pc:spChg>
        <pc:spChg chg="add">
          <ac:chgData name="Hema Mahadevu" userId="1c176bdd-a50d-403e-9444-f58f413c839b" providerId="ADAL" clId="{60339D2F-2DDF-42D8-8483-FA0F016A0E9F}" dt="2023-08-12T15:05:51.480" v="2045" actId="26606"/>
          <ac:spMkLst>
            <pc:docMk/>
            <pc:sldMk cId="2210248448" sldId="429"/>
            <ac:spMk id="10" creationId="{7AAC67C3-831B-4AB1-A259-DFB839CAFAFC}"/>
          </ac:spMkLst>
        </pc:spChg>
        <pc:spChg chg="add">
          <ac:chgData name="Hema Mahadevu" userId="1c176bdd-a50d-403e-9444-f58f413c839b" providerId="ADAL" clId="{60339D2F-2DDF-42D8-8483-FA0F016A0E9F}" dt="2023-08-12T15:05:51.480" v="2045" actId="26606"/>
          <ac:spMkLst>
            <pc:docMk/>
            <pc:sldMk cId="2210248448" sldId="429"/>
            <ac:spMk id="12" creationId="{054B3F04-9EAC-45C0-B3CE-0387EEA10A0C}"/>
          </ac:spMkLst>
        </pc:spChg>
      </pc:sldChg>
    </pc:docChg>
  </pc:docChgLst>
  <pc:docChgLst>
    <pc:chgData name="Hema Mahadevu" userId="1c176bdd-a50d-403e-9444-f58f413c839b" providerId="ADAL" clId="{BCA18440-EED5-45BB-8E61-422E6C0378B0}"/>
    <pc:docChg chg="undo custSel addSld delSld modSld sldOrd">
      <pc:chgData name="Hema Mahadevu" userId="1c176bdd-a50d-403e-9444-f58f413c839b" providerId="ADAL" clId="{BCA18440-EED5-45BB-8E61-422E6C0378B0}" dt="2023-08-22T07:17:06.473" v="1134" actId="20577"/>
      <pc:docMkLst>
        <pc:docMk/>
      </pc:docMkLst>
      <pc:sldChg chg="ord">
        <pc:chgData name="Hema Mahadevu" userId="1c176bdd-a50d-403e-9444-f58f413c839b" providerId="ADAL" clId="{BCA18440-EED5-45BB-8E61-422E6C0378B0}" dt="2023-08-22T04:55:33.362" v="809"/>
        <pc:sldMkLst>
          <pc:docMk/>
          <pc:sldMk cId="4110745402" sldId="285"/>
        </pc:sldMkLst>
      </pc:sldChg>
      <pc:sldChg chg="delSp add mod">
        <pc:chgData name="Hema Mahadevu" userId="1c176bdd-a50d-403e-9444-f58f413c839b" providerId="ADAL" clId="{BCA18440-EED5-45BB-8E61-422E6C0378B0}" dt="2023-08-14T14:05:51.219" v="4" actId="478"/>
        <pc:sldMkLst>
          <pc:docMk/>
          <pc:sldMk cId="2231213003" sldId="334"/>
        </pc:sldMkLst>
        <pc:spChg chg="del">
          <ac:chgData name="Hema Mahadevu" userId="1c176bdd-a50d-403e-9444-f58f413c839b" providerId="ADAL" clId="{BCA18440-EED5-45BB-8E61-422E6C0378B0}" dt="2023-08-14T14:05:51.219" v="4" actId="478"/>
          <ac:spMkLst>
            <pc:docMk/>
            <pc:sldMk cId="2231213003" sldId="334"/>
            <ac:spMk id="3" creationId="{00000000-0000-0000-0000-000000000000}"/>
          </ac:spMkLst>
        </pc:spChg>
      </pc:sldChg>
      <pc:sldChg chg="modSp add mod">
        <pc:chgData name="Hema Mahadevu" userId="1c176bdd-a50d-403e-9444-f58f413c839b" providerId="ADAL" clId="{BCA18440-EED5-45BB-8E61-422E6C0378B0}" dt="2023-08-14T14:05:58.758" v="5" actId="12"/>
        <pc:sldMkLst>
          <pc:docMk/>
          <pc:sldMk cId="2344542358" sldId="335"/>
        </pc:sldMkLst>
        <pc:spChg chg="mod">
          <ac:chgData name="Hema Mahadevu" userId="1c176bdd-a50d-403e-9444-f58f413c839b" providerId="ADAL" clId="{BCA18440-EED5-45BB-8E61-422E6C0378B0}" dt="2023-08-14T14:05:58.758" v="5" actId="12"/>
          <ac:spMkLst>
            <pc:docMk/>
            <pc:sldMk cId="2344542358" sldId="335"/>
            <ac:spMk id="3" creationId="{00000000-0000-0000-0000-000000000000}"/>
          </ac:spMkLst>
        </pc:spChg>
      </pc:sldChg>
      <pc:sldChg chg="addSp modSp new mod setBg">
        <pc:chgData name="Hema Mahadevu" userId="1c176bdd-a50d-403e-9444-f58f413c839b" providerId="ADAL" clId="{BCA18440-EED5-45BB-8E61-422E6C0378B0}" dt="2023-08-15T00:45:43.700" v="66" actId="113"/>
        <pc:sldMkLst>
          <pc:docMk/>
          <pc:sldMk cId="2613467941" sldId="336"/>
        </pc:sldMkLst>
        <pc:spChg chg="mod">
          <ac:chgData name="Hema Mahadevu" userId="1c176bdd-a50d-403e-9444-f58f413c839b" providerId="ADAL" clId="{BCA18440-EED5-45BB-8E61-422E6C0378B0}" dt="2023-08-15T00:44:53.401" v="57" actId="26606"/>
          <ac:spMkLst>
            <pc:docMk/>
            <pc:sldMk cId="2613467941" sldId="336"/>
            <ac:spMk id="2" creationId="{F299E815-CB3B-8AB3-B8F1-7C1AA9213817}"/>
          </ac:spMkLst>
        </pc:spChg>
        <pc:spChg chg="mod">
          <ac:chgData name="Hema Mahadevu" userId="1c176bdd-a50d-403e-9444-f58f413c839b" providerId="ADAL" clId="{BCA18440-EED5-45BB-8E61-422E6C0378B0}" dt="2023-08-15T00:45:43.700" v="66" actId="113"/>
          <ac:spMkLst>
            <pc:docMk/>
            <pc:sldMk cId="2613467941" sldId="336"/>
            <ac:spMk id="3" creationId="{43A09A09-9F1B-9796-BB6A-6656A9C0A7B5}"/>
          </ac:spMkLst>
        </pc:spChg>
        <pc:spChg chg="add">
          <ac:chgData name="Hema Mahadevu" userId="1c176bdd-a50d-403e-9444-f58f413c839b" providerId="ADAL" clId="{BCA18440-EED5-45BB-8E61-422E6C0378B0}" dt="2023-08-15T00:44:53.401" v="57" actId="26606"/>
          <ac:spMkLst>
            <pc:docMk/>
            <pc:sldMk cId="2613467941" sldId="336"/>
            <ac:spMk id="8" creationId="{3741B58E-3B65-4A01-A276-975AB2CF8A08}"/>
          </ac:spMkLst>
        </pc:spChg>
        <pc:spChg chg="add">
          <ac:chgData name="Hema Mahadevu" userId="1c176bdd-a50d-403e-9444-f58f413c839b" providerId="ADAL" clId="{BCA18440-EED5-45BB-8E61-422E6C0378B0}" dt="2023-08-15T00:44:53.401" v="57" actId="26606"/>
          <ac:spMkLst>
            <pc:docMk/>
            <pc:sldMk cId="2613467941" sldId="336"/>
            <ac:spMk id="10" creationId="{7AAC67C3-831B-4AB1-A259-DFB839CAFAFC}"/>
          </ac:spMkLst>
        </pc:spChg>
        <pc:spChg chg="add">
          <ac:chgData name="Hema Mahadevu" userId="1c176bdd-a50d-403e-9444-f58f413c839b" providerId="ADAL" clId="{BCA18440-EED5-45BB-8E61-422E6C0378B0}" dt="2023-08-15T00:44:53.401" v="57" actId="26606"/>
          <ac:spMkLst>
            <pc:docMk/>
            <pc:sldMk cId="2613467941" sldId="336"/>
            <ac:spMk id="12" creationId="{054B3F04-9EAC-45C0-B3CE-0387EEA10A0C}"/>
          </ac:spMkLst>
        </pc:spChg>
      </pc:sldChg>
      <pc:sldChg chg="addSp modSp new mod setBg">
        <pc:chgData name="Hema Mahadevu" userId="1c176bdd-a50d-403e-9444-f58f413c839b" providerId="ADAL" clId="{BCA18440-EED5-45BB-8E61-422E6C0378B0}" dt="2023-08-22T05:03:26.825" v="943" actId="255"/>
        <pc:sldMkLst>
          <pc:docMk/>
          <pc:sldMk cId="2860872466" sldId="337"/>
        </pc:sldMkLst>
        <pc:spChg chg="mod">
          <ac:chgData name="Hema Mahadevu" userId="1c176bdd-a50d-403e-9444-f58f413c839b" providerId="ADAL" clId="{BCA18440-EED5-45BB-8E61-422E6C0378B0}" dt="2023-08-15T00:53:00.238" v="113" actId="2711"/>
          <ac:spMkLst>
            <pc:docMk/>
            <pc:sldMk cId="2860872466" sldId="337"/>
            <ac:spMk id="2" creationId="{AD3A80E4-3D1B-24D1-BB0F-F8CEECBED3AB}"/>
          </ac:spMkLst>
        </pc:spChg>
        <pc:spChg chg="mod">
          <ac:chgData name="Hema Mahadevu" userId="1c176bdd-a50d-403e-9444-f58f413c839b" providerId="ADAL" clId="{BCA18440-EED5-45BB-8E61-422E6C0378B0}" dt="2023-08-22T05:03:26.825" v="943" actId="255"/>
          <ac:spMkLst>
            <pc:docMk/>
            <pc:sldMk cId="2860872466" sldId="337"/>
            <ac:spMk id="3" creationId="{A25D5987-7AE9-3481-9874-C6C11E6A72ED}"/>
          </ac:spMkLst>
        </pc:spChg>
        <pc:spChg chg="add">
          <ac:chgData name="Hema Mahadevu" userId="1c176bdd-a50d-403e-9444-f58f413c839b" providerId="ADAL" clId="{BCA18440-EED5-45BB-8E61-422E6C0378B0}" dt="2023-08-15T00:52:50.091" v="112" actId="26606"/>
          <ac:spMkLst>
            <pc:docMk/>
            <pc:sldMk cId="2860872466" sldId="337"/>
            <ac:spMk id="8" creationId="{3741B58E-3B65-4A01-A276-975AB2CF8A08}"/>
          </ac:spMkLst>
        </pc:spChg>
        <pc:spChg chg="add">
          <ac:chgData name="Hema Mahadevu" userId="1c176bdd-a50d-403e-9444-f58f413c839b" providerId="ADAL" clId="{BCA18440-EED5-45BB-8E61-422E6C0378B0}" dt="2023-08-15T00:52:50.091" v="112" actId="26606"/>
          <ac:spMkLst>
            <pc:docMk/>
            <pc:sldMk cId="2860872466" sldId="337"/>
            <ac:spMk id="10" creationId="{7AAC67C3-831B-4AB1-A259-DFB839CAFAFC}"/>
          </ac:spMkLst>
        </pc:spChg>
        <pc:spChg chg="add">
          <ac:chgData name="Hema Mahadevu" userId="1c176bdd-a50d-403e-9444-f58f413c839b" providerId="ADAL" clId="{BCA18440-EED5-45BB-8E61-422E6C0378B0}" dt="2023-08-15T00:52:50.091" v="112" actId="26606"/>
          <ac:spMkLst>
            <pc:docMk/>
            <pc:sldMk cId="2860872466" sldId="337"/>
            <ac:spMk id="12" creationId="{054B3F04-9EAC-45C0-B3CE-0387EEA10A0C}"/>
          </ac:spMkLst>
        </pc:spChg>
      </pc:sldChg>
      <pc:sldChg chg="modSp new mod">
        <pc:chgData name="Hema Mahadevu" userId="1c176bdd-a50d-403e-9444-f58f413c839b" providerId="ADAL" clId="{BCA18440-EED5-45BB-8E61-422E6C0378B0}" dt="2023-08-22T04:57:48.183" v="861" actId="12"/>
        <pc:sldMkLst>
          <pc:docMk/>
          <pc:sldMk cId="3332183051" sldId="338"/>
        </pc:sldMkLst>
        <pc:spChg chg="mod">
          <ac:chgData name="Hema Mahadevu" userId="1c176bdd-a50d-403e-9444-f58f413c839b" providerId="ADAL" clId="{BCA18440-EED5-45BB-8E61-422E6C0378B0}" dt="2023-08-22T04:57:36.944" v="858" actId="113"/>
          <ac:spMkLst>
            <pc:docMk/>
            <pc:sldMk cId="3332183051" sldId="338"/>
            <ac:spMk id="2" creationId="{280AC14E-D476-F6B0-0C16-C4EB95C26729}"/>
          </ac:spMkLst>
        </pc:spChg>
        <pc:spChg chg="mod">
          <ac:chgData name="Hema Mahadevu" userId="1c176bdd-a50d-403e-9444-f58f413c839b" providerId="ADAL" clId="{BCA18440-EED5-45BB-8E61-422E6C0378B0}" dt="2023-08-22T04:57:48.183" v="861" actId="12"/>
          <ac:spMkLst>
            <pc:docMk/>
            <pc:sldMk cId="3332183051" sldId="338"/>
            <ac:spMk id="3" creationId="{A48DD9E9-6C82-F777-7FA5-2C544F772390}"/>
          </ac:spMkLst>
        </pc:spChg>
      </pc:sldChg>
      <pc:sldChg chg="addSp delSp modSp new mod setBg">
        <pc:chgData name="Hema Mahadevu" userId="1c176bdd-a50d-403e-9444-f58f413c839b" providerId="ADAL" clId="{BCA18440-EED5-45BB-8E61-422E6C0378B0}" dt="2023-08-22T05:50:22.226" v="965" actId="12"/>
        <pc:sldMkLst>
          <pc:docMk/>
          <pc:sldMk cId="2233036339" sldId="339"/>
        </pc:sldMkLst>
        <pc:spChg chg="mod">
          <ac:chgData name="Hema Mahadevu" userId="1c176bdd-a50d-403e-9444-f58f413c839b" providerId="ADAL" clId="{BCA18440-EED5-45BB-8E61-422E6C0378B0}" dt="2023-08-22T05:49:37.948" v="961" actId="26606"/>
          <ac:spMkLst>
            <pc:docMk/>
            <pc:sldMk cId="2233036339" sldId="339"/>
            <ac:spMk id="2" creationId="{11DB27D8-288B-EB95-3E8F-326DECAF4661}"/>
          </ac:spMkLst>
        </pc:spChg>
        <pc:spChg chg="mod ord">
          <ac:chgData name="Hema Mahadevu" userId="1c176bdd-a50d-403e-9444-f58f413c839b" providerId="ADAL" clId="{BCA18440-EED5-45BB-8E61-422E6C0378B0}" dt="2023-08-22T05:50:22.226" v="965" actId="12"/>
          <ac:spMkLst>
            <pc:docMk/>
            <pc:sldMk cId="2233036339" sldId="339"/>
            <ac:spMk id="3" creationId="{DED24397-B142-5474-AA47-915B538F4E99}"/>
          </ac:spMkLst>
        </pc:spChg>
        <pc:spChg chg="add del">
          <ac:chgData name="Hema Mahadevu" userId="1c176bdd-a50d-403e-9444-f58f413c839b" providerId="ADAL" clId="{BCA18440-EED5-45BB-8E61-422E6C0378B0}" dt="2023-08-22T05:49:37.948" v="961" actId="26606"/>
          <ac:spMkLst>
            <pc:docMk/>
            <pc:sldMk cId="2233036339" sldId="339"/>
            <ac:spMk id="9" creationId="{52ABB703-2B0E-4C3B-B4A2-F3973548E561}"/>
          </ac:spMkLst>
        </pc:spChg>
        <pc:spChg chg="add del">
          <ac:chgData name="Hema Mahadevu" userId="1c176bdd-a50d-403e-9444-f58f413c839b" providerId="ADAL" clId="{BCA18440-EED5-45BB-8E61-422E6C0378B0}" dt="2023-08-22T05:49:37.948" v="961" actId="26606"/>
          <ac:spMkLst>
            <pc:docMk/>
            <pc:sldMk cId="2233036339" sldId="339"/>
            <ac:spMk id="13" creationId="{E95DA498-D9A2-4DA9-B9DA-B3776E08CF7E}"/>
          </ac:spMkLst>
        </pc:spChg>
        <pc:spChg chg="add del">
          <ac:chgData name="Hema Mahadevu" userId="1c176bdd-a50d-403e-9444-f58f413c839b" providerId="ADAL" clId="{BCA18440-EED5-45BB-8E61-422E6C0378B0}" dt="2023-08-22T05:49:37.948" v="961" actId="26606"/>
          <ac:spMkLst>
            <pc:docMk/>
            <pc:sldMk cId="2233036339" sldId="339"/>
            <ac:spMk id="15" creationId="{82A73093-4B9D-420D-B17E-52293703A1D4}"/>
          </ac:spMkLst>
        </pc:spChg>
        <pc:picChg chg="add mod ord">
          <ac:chgData name="Hema Mahadevu" userId="1c176bdd-a50d-403e-9444-f58f413c839b" providerId="ADAL" clId="{BCA18440-EED5-45BB-8E61-422E6C0378B0}" dt="2023-08-22T05:49:37.948" v="961" actId="26606"/>
          <ac:picMkLst>
            <pc:docMk/>
            <pc:sldMk cId="2233036339" sldId="339"/>
            <ac:picMk id="4" creationId="{0C451282-8B3E-8047-B639-12D9CE154C8D}"/>
          </ac:picMkLst>
        </pc:picChg>
        <pc:cxnChg chg="add del">
          <ac:chgData name="Hema Mahadevu" userId="1c176bdd-a50d-403e-9444-f58f413c839b" providerId="ADAL" clId="{BCA18440-EED5-45BB-8E61-422E6C0378B0}" dt="2023-08-22T05:49:37.948" v="961" actId="26606"/>
          <ac:cxnSpMkLst>
            <pc:docMk/>
            <pc:sldMk cId="2233036339" sldId="339"/>
            <ac:cxnSpMk id="11" creationId="{9C21570E-E159-49A6-9891-FA397B7A92D3}"/>
          </ac:cxnSpMkLst>
        </pc:cxnChg>
      </pc:sldChg>
      <pc:sldChg chg="addSp delSp modSp new mod setBg">
        <pc:chgData name="Hema Mahadevu" userId="1c176bdd-a50d-403e-9444-f58f413c839b" providerId="ADAL" clId="{BCA18440-EED5-45BB-8E61-422E6C0378B0}" dt="2023-08-22T05:04:00.164" v="955" actId="20577"/>
        <pc:sldMkLst>
          <pc:docMk/>
          <pc:sldMk cId="1157878363" sldId="340"/>
        </pc:sldMkLst>
        <pc:spChg chg="mod">
          <ac:chgData name="Hema Mahadevu" userId="1c176bdd-a50d-403e-9444-f58f413c839b" providerId="ADAL" clId="{BCA18440-EED5-45BB-8E61-422E6C0378B0}" dt="2023-08-15T01:36:09.095" v="381" actId="26606"/>
          <ac:spMkLst>
            <pc:docMk/>
            <pc:sldMk cId="1157878363" sldId="340"/>
            <ac:spMk id="2" creationId="{C8C6A73A-0FD0-11E0-51CE-9C307E8CB122}"/>
          </ac:spMkLst>
        </pc:spChg>
        <pc:spChg chg="add del mod">
          <ac:chgData name="Hema Mahadevu" userId="1c176bdd-a50d-403e-9444-f58f413c839b" providerId="ADAL" clId="{BCA18440-EED5-45BB-8E61-422E6C0378B0}" dt="2023-08-22T05:04:00.164" v="955" actId="20577"/>
          <ac:spMkLst>
            <pc:docMk/>
            <pc:sldMk cId="1157878363" sldId="340"/>
            <ac:spMk id="3" creationId="{2D6C140E-6910-3E82-1870-D5B97473B383}"/>
          </ac:spMkLst>
        </pc:spChg>
        <pc:spChg chg="add del mod">
          <ac:chgData name="Hema Mahadevu" userId="1c176bdd-a50d-403e-9444-f58f413c839b" providerId="ADAL" clId="{BCA18440-EED5-45BB-8E61-422E6C0378B0}" dt="2023-08-15T01:29:11.791" v="261"/>
          <ac:spMkLst>
            <pc:docMk/>
            <pc:sldMk cId="1157878363" sldId="340"/>
            <ac:spMk id="4" creationId="{A5E5C59B-A6EA-C20D-9816-E0BA7869E0DA}"/>
          </ac:spMkLst>
        </pc:spChg>
        <pc:spChg chg="add del">
          <ac:chgData name="Hema Mahadevu" userId="1c176bdd-a50d-403e-9444-f58f413c839b" providerId="ADAL" clId="{BCA18440-EED5-45BB-8E61-422E6C0378B0}" dt="2023-08-15T01:30:55.669" v="295"/>
          <ac:spMkLst>
            <pc:docMk/>
            <pc:sldMk cId="1157878363" sldId="340"/>
            <ac:spMk id="5" creationId="{73CA3251-F1DE-7315-6A08-0E6921487826}"/>
          </ac:spMkLst>
        </pc:spChg>
        <pc:spChg chg="add del">
          <ac:chgData name="Hema Mahadevu" userId="1c176bdd-a50d-403e-9444-f58f413c839b" providerId="ADAL" clId="{BCA18440-EED5-45BB-8E61-422E6C0378B0}" dt="2023-08-15T01:36:19.938" v="383" actId="22"/>
          <ac:spMkLst>
            <pc:docMk/>
            <pc:sldMk cId="1157878363" sldId="340"/>
            <ac:spMk id="7" creationId="{294FE1E1-B522-EB33-C37A-8F08E3F4E0A7}"/>
          </ac:spMkLst>
        </pc:spChg>
        <pc:spChg chg="add">
          <ac:chgData name="Hema Mahadevu" userId="1c176bdd-a50d-403e-9444-f58f413c839b" providerId="ADAL" clId="{BCA18440-EED5-45BB-8E61-422E6C0378B0}" dt="2023-08-15T01:36:09.095" v="381" actId="26606"/>
          <ac:spMkLst>
            <pc:docMk/>
            <pc:sldMk cId="1157878363" sldId="340"/>
            <ac:spMk id="8" creationId="{3741B58E-3B65-4A01-A276-975AB2CF8A08}"/>
          </ac:spMkLst>
        </pc:spChg>
        <pc:spChg chg="add">
          <ac:chgData name="Hema Mahadevu" userId="1c176bdd-a50d-403e-9444-f58f413c839b" providerId="ADAL" clId="{BCA18440-EED5-45BB-8E61-422E6C0378B0}" dt="2023-08-15T01:36:09.095" v="381" actId="26606"/>
          <ac:spMkLst>
            <pc:docMk/>
            <pc:sldMk cId="1157878363" sldId="340"/>
            <ac:spMk id="10" creationId="{7AAC67C3-831B-4AB1-A259-DFB839CAFAFC}"/>
          </ac:spMkLst>
        </pc:spChg>
        <pc:spChg chg="add">
          <ac:chgData name="Hema Mahadevu" userId="1c176bdd-a50d-403e-9444-f58f413c839b" providerId="ADAL" clId="{BCA18440-EED5-45BB-8E61-422E6C0378B0}" dt="2023-08-15T01:36:09.095" v="381" actId="26606"/>
          <ac:spMkLst>
            <pc:docMk/>
            <pc:sldMk cId="1157878363" sldId="340"/>
            <ac:spMk id="12" creationId="{054B3F04-9EAC-45C0-B3CE-0387EEA10A0C}"/>
          </ac:spMkLst>
        </pc:spChg>
      </pc:sldChg>
      <pc:sldChg chg="addSp delSp modSp new mod setBg">
        <pc:chgData name="Hema Mahadevu" userId="1c176bdd-a50d-403e-9444-f58f413c839b" providerId="ADAL" clId="{BCA18440-EED5-45BB-8E61-422E6C0378B0}" dt="2023-08-22T05:03:13.634" v="942" actId="20577"/>
        <pc:sldMkLst>
          <pc:docMk/>
          <pc:sldMk cId="3547681766" sldId="341"/>
        </pc:sldMkLst>
        <pc:spChg chg="mod">
          <ac:chgData name="Hema Mahadevu" userId="1c176bdd-a50d-403e-9444-f58f413c839b" providerId="ADAL" clId="{BCA18440-EED5-45BB-8E61-422E6C0378B0}" dt="2023-08-15T01:25:35.906" v="257" actId="2711"/>
          <ac:spMkLst>
            <pc:docMk/>
            <pc:sldMk cId="3547681766" sldId="341"/>
            <ac:spMk id="2" creationId="{7C0493BB-D5CB-FC61-C5F1-84237B91229E}"/>
          </ac:spMkLst>
        </pc:spChg>
        <pc:spChg chg="mod">
          <ac:chgData name="Hema Mahadevu" userId="1c176bdd-a50d-403e-9444-f58f413c839b" providerId="ADAL" clId="{BCA18440-EED5-45BB-8E61-422E6C0378B0}" dt="2023-08-22T05:03:13.634" v="942" actId="20577"/>
          <ac:spMkLst>
            <pc:docMk/>
            <pc:sldMk cId="3547681766" sldId="341"/>
            <ac:spMk id="3" creationId="{F55BE3FA-428F-083E-D95A-E330B77ED99C}"/>
          </ac:spMkLst>
        </pc:spChg>
        <pc:spChg chg="add del">
          <ac:chgData name="Hema Mahadevu" userId="1c176bdd-a50d-403e-9444-f58f413c839b" providerId="ADAL" clId="{BCA18440-EED5-45BB-8E61-422E6C0378B0}" dt="2023-08-15T01:20:44.744" v="204"/>
          <ac:spMkLst>
            <pc:docMk/>
            <pc:sldMk cId="3547681766" sldId="341"/>
            <ac:spMk id="4" creationId="{1D89843E-B39E-F0EB-9CD8-95D2CFC1F061}"/>
          </ac:spMkLst>
        </pc:spChg>
        <pc:spChg chg="add">
          <ac:chgData name="Hema Mahadevu" userId="1c176bdd-a50d-403e-9444-f58f413c839b" providerId="ADAL" clId="{BCA18440-EED5-45BB-8E61-422E6C0378B0}" dt="2023-08-15T01:24:55.783" v="252" actId="26606"/>
          <ac:spMkLst>
            <pc:docMk/>
            <pc:sldMk cId="3547681766" sldId="341"/>
            <ac:spMk id="8" creationId="{3741B58E-3B65-4A01-A276-975AB2CF8A08}"/>
          </ac:spMkLst>
        </pc:spChg>
        <pc:spChg chg="add">
          <ac:chgData name="Hema Mahadevu" userId="1c176bdd-a50d-403e-9444-f58f413c839b" providerId="ADAL" clId="{BCA18440-EED5-45BB-8E61-422E6C0378B0}" dt="2023-08-15T01:24:55.783" v="252" actId="26606"/>
          <ac:spMkLst>
            <pc:docMk/>
            <pc:sldMk cId="3547681766" sldId="341"/>
            <ac:spMk id="10" creationId="{7AAC67C3-831B-4AB1-A259-DFB839CAFAFC}"/>
          </ac:spMkLst>
        </pc:spChg>
        <pc:spChg chg="add">
          <ac:chgData name="Hema Mahadevu" userId="1c176bdd-a50d-403e-9444-f58f413c839b" providerId="ADAL" clId="{BCA18440-EED5-45BB-8E61-422E6C0378B0}" dt="2023-08-15T01:24:55.783" v="252" actId="26606"/>
          <ac:spMkLst>
            <pc:docMk/>
            <pc:sldMk cId="3547681766" sldId="341"/>
            <ac:spMk id="12" creationId="{054B3F04-9EAC-45C0-B3CE-0387EEA10A0C}"/>
          </ac:spMkLst>
        </pc:spChg>
      </pc:sldChg>
      <pc:sldChg chg="modSp add mod">
        <pc:chgData name="Hema Mahadevu" userId="1c176bdd-a50d-403e-9444-f58f413c839b" providerId="ADAL" clId="{BCA18440-EED5-45BB-8E61-422E6C0378B0}" dt="2023-08-15T01:05:00.038" v="181" actId="12"/>
        <pc:sldMkLst>
          <pc:docMk/>
          <pc:sldMk cId="979757385" sldId="342"/>
        </pc:sldMkLst>
        <pc:spChg chg="mod">
          <ac:chgData name="Hema Mahadevu" userId="1c176bdd-a50d-403e-9444-f58f413c839b" providerId="ADAL" clId="{BCA18440-EED5-45BB-8E61-422E6C0378B0}" dt="2023-08-15T01:05:00.038" v="181" actId="12"/>
          <ac:spMkLst>
            <pc:docMk/>
            <pc:sldMk cId="979757385" sldId="342"/>
            <ac:spMk id="3" creationId="{00000000-0000-0000-0000-000000000000}"/>
          </ac:spMkLst>
        </pc:spChg>
      </pc:sldChg>
      <pc:sldChg chg="modSp add mod">
        <pc:chgData name="Hema Mahadevu" userId="1c176bdd-a50d-403e-9444-f58f413c839b" providerId="ADAL" clId="{BCA18440-EED5-45BB-8E61-422E6C0378B0}" dt="2023-08-15T01:24:48.638" v="251" actId="12"/>
        <pc:sldMkLst>
          <pc:docMk/>
          <pc:sldMk cId="1600145073" sldId="343"/>
        </pc:sldMkLst>
        <pc:spChg chg="mod">
          <ac:chgData name="Hema Mahadevu" userId="1c176bdd-a50d-403e-9444-f58f413c839b" providerId="ADAL" clId="{BCA18440-EED5-45BB-8E61-422E6C0378B0}" dt="2023-08-15T01:24:48.638" v="251" actId="12"/>
          <ac:spMkLst>
            <pc:docMk/>
            <pc:sldMk cId="1600145073" sldId="343"/>
            <ac:spMk id="3" creationId="{00000000-0000-0000-0000-000000000000}"/>
          </ac:spMkLst>
        </pc:spChg>
      </pc:sldChg>
      <pc:sldChg chg="addSp delSp modSp add mod setBg delDesignElem">
        <pc:chgData name="Hema Mahadevu" userId="1c176bdd-a50d-403e-9444-f58f413c839b" providerId="ADAL" clId="{BCA18440-EED5-45BB-8E61-422E6C0378B0}" dt="2023-08-22T05:02:04.845" v="917" actId="12"/>
        <pc:sldMkLst>
          <pc:docMk/>
          <pc:sldMk cId="1124559136" sldId="344"/>
        </pc:sldMkLst>
        <pc:spChg chg="mod">
          <ac:chgData name="Hema Mahadevu" userId="1c176bdd-a50d-403e-9444-f58f413c839b" providerId="ADAL" clId="{BCA18440-EED5-45BB-8E61-422E6C0378B0}" dt="2023-08-22T05:02:04.845" v="917" actId="12"/>
          <ac:spMkLst>
            <pc:docMk/>
            <pc:sldMk cId="1124559136" sldId="344"/>
            <ac:spMk id="3" creationId="{2D6C140E-6910-3E82-1870-D5B97473B383}"/>
          </ac:spMkLst>
        </pc:spChg>
        <pc:spChg chg="add">
          <ac:chgData name="Hema Mahadevu" userId="1c176bdd-a50d-403e-9444-f58f413c839b" providerId="ADAL" clId="{BCA18440-EED5-45BB-8E61-422E6C0378B0}" dt="2023-08-15T01:36:34.144" v="388" actId="26606"/>
          <ac:spMkLst>
            <pc:docMk/>
            <pc:sldMk cId="1124559136" sldId="344"/>
            <ac:spMk id="5" creationId="{3741B58E-3B65-4A01-A276-975AB2CF8A08}"/>
          </ac:spMkLst>
        </pc:spChg>
        <pc:spChg chg="add">
          <ac:chgData name="Hema Mahadevu" userId="1c176bdd-a50d-403e-9444-f58f413c839b" providerId="ADAL" clId="{BCA18440-EED5-45BB-8E61-422E6C0378B0}" dt="2023-08-15T01:36:34.144" v="388" actId="26606"/>
          <ac:spMkLst>
            <pc:docMk/>
            <pc:sldMk cId="1124559136" sldId="344"/>
            <ac:spMk id="6" creationId="{7AAC67C3-831B-4AB1-A259-DFB839CAFAFC}"/>
          </ac:spMkLst>
        </pc:spChg>
        <pc:spChg chg="add">
          <ac:chgData name="Hema Mahadevu" userId="1c176bdd-a50d-403e-9444-f58f413c839b" providerId="ADAL" clId="{BCA18440-EED5-45BB-8E61-422E6C0378B0}" dt="2023-08-15T01:36:34.144" v="388" actId="26606"/>
          <ac:spMkLst>
            <pc:docMk/>
            <pc:sldMk cId="1124559136" sldId="344"/>
            <ac:spMk id="7" creationId="{054B3F04-9EAC-45C0-B3CE-0387EEA10A0C}"/>
          </ac:spMkLst>
        </pc:spChg>
        <pc:spChg chg="del">
          <ac:chgData name="Hema Mahadevu" userId="1c176bdd-a50d-403e-9444-f58f413c839b" providerId="ADAL" clId="{BCA18440-EED5-45BB-8E61-422E6C0378B0}" dt="2023-08-15T01:36:25.782" v="385"/>
          <ac:spMkLst>
            <pc:docMk/>
            <pc:sldMk cId="1124559136" sldId="344"/>
            <ac:spMk id="8" creationId="{3741B58E-3B65-4A01-A276-975AB2CF8A08}"/>
          </ac:spMkLst>
        </pc:spChg>
        <pc:spChg chg="del">
          <ac:chgData name="Hema Mahadevu" userId="1c176bdd-a50d-403e-9444-f58f413c839b" providerId="ADAL" clId="{BCA18440-EED5-45BB-8E61-422E6C0378B0}" dt="2023-08-15T01:36:25.782" v="385"/>
          <ac:spMkLst>
            <pc:docMk/>
            <pc:sldMk cId="1124559136" sldId="344"/>
            <ac:spMk id="10" creationId="{7AAC67C3-831B-4AB1-A259-DFB839CAFAFC}"/>
          </ac:spMkLst>
        </pc:spChg>
        <pc:spChg chg="del">
          <ac:chgData name="Hema Mahadevu" userId="1c176bdd-a50d-403e-9444-f58f413c839b" providerId="ADAL" clId="{BCA18440-EED5-45BB-8E61-422E6C0378B0}" dt="2023-08-15T01:36:25.782" v="385"/>
          <ac:spMkLst>
            <pc:docMk/>
            <pc:sldMk cId="1124559136" sldId="344"/>
            <ac:spMk id="12" creationId="{054B3F04-9EAC-45C0-B3CE-0387EEA10A0C}"/>
          </ac:spMkLst>
        </pc:spChg>
      </pc:sldChg>
      <pc:sldChg chg="addSp delSp modSp add mod setBg delDesignElem">
        <pc:chgData name="Hema Mahadevu" userId="1c176bdd-a50d-403e-9444-f58f413c839b" providerId="ADAL" clId="{BCA18440-EED5-45BB-8E61-422E6C0378B0}" dt="2023-08-22T05:02:51.324" v="933" actId="255"/>
        <pc:sldMkLst>
          <pc:docMk/>
          <pc:sldMk cId="2746676825" sldId="345"/>
        </pc:sldMkLst>
        <pc:spChg chg="mod">
          <ac:chgData name="Hema Mahadevu" userId="1c176bdd-a50d-403e-9444-f58f413c839b" providerId="ADAL" clId="{BCA18440-EED5-45BB-8E61-422E6C0378B0}" dt="2023-08-22T05:02:51.324" v="933" actId="255"/>
          <ac:spMkLst>
            <pc:docMk/>
            <pc:sldMk cId="2746676825" sldId="345"/>
            <ac:spMk id="3" creationId="{2D6C140E-6910-3E82-1870-D5B97473B383}"/>
          </ac:spMkLst>
        </pc:spChg>
        <pc:spChg chg="add del">
          <ac:chgData name="Hema Mahadevu" userId="1c176bdd-a50d-403e-9444-f58f413c839b" providerId="ADAL" clId="{BCA18440-EED5-45BB-8E61-422E6C0378B0}" dt="2023-08-15T01:54:16.547" v="630"/>
          <ac:spMkLst>
            <pc:docMk/>
            <pc:sldMk cId="2746676825" sldId="345"/>
            <ac:spMk id="4" creationId="{FEB22E02-49F8-BE30-63EF-9F85EE507751}"/>
          </ac:spMkLst>
        </pc:spChg>
        <pc:spChg chg="add">
          <ac:chgData name="Hema Mahadevu" userId="1c176bdd-a50d-403e-9444-f58f413c839b" providerId="ADAL" clId="{BCA18440-EED5-45BB-8E61-422E6C0378B0}" dt="2023-08-15T01:50:13.939" v="548" actId="26606"/>
          <ac:spMkLst>
            <pc:docMk/>
            <pc:sldMk cId="2746676825" sldId="345"/>
            <ac:spMk id="5" creationId="{3741B58E-3B65-4A01-A276-975AB2CF8A08}"/>
          </ac:spMkLst>
        </pc:spChg>
        <pc:spChg chg="add">
          <ac:chgData name="Hema Mahadevu" userId="1c176bdd-a50d-403e-9444-f58f413c839b" providerId="ADAL" clId="{BCA18440-EED5-45BB-8E61-422E6C0378B0}" dt="2023-08-15T01:50:13.939" v="548" actId="26606"/>
          <ac:spMkLst>
            <pc:docMk/>
            <pc:sldMk cId="2746676825" sldId="345"/>
            <ac:spMk id="6" creationId="{7AAC67C3-831B-4AB1-A259-DFB839CAFAFC}"/>
          </ac:spMkLst>
        </pc:spChg>
        <pc:spChg chg="add">
          <ac:chgData name="Hema Mahadevu" userId="1c176bdd-a50d-403e-9444-f58f413c839b" providerId="ADAL" clId="{BCA18440-EED5-45BB-8E61-422E6C0378B0}" dt="2023-08-15T01:50:13.939" v="548" actId="26606"/>
          <ac:spMkLst>
            <pc:docMk/>
            <pc:sldMk cId="2746676825" sldId="345"/>
            <ac:spMk id="7" creationId="{054B3F04-9EAC-45C0-B3CE-0387EEA10A0C}"/>
          </ac:spMkLst>
        </pc:spChg>
        <pc:spChg chg="del">
          <ac:chgData name="Hema Mahadevu" userId="1c176bdd-a50d-403e-9444-f58f413c839b" providerId="ADAL" clId="{BCA18440-EED5-45BB-8E61-422E6C0378B0}" dt="2023-08-15T01:36:26.522" v="387"/>
          <ac:spMkLst>
            <pc:docMk/>
            <pc:sldMk cId="2746676825" sldId="345"/>
            <ac:spMk id="8" creationId="{3741B58E-3B65-4A01-A276-975AB2CF8A08}"/>
          </ac:spMkLst>
        </pc:spChg>
        <pc:spChg chg="del">
          <ac:chgData name="Hema Mahadevu" userId="1c176bdd-a50d-403e-9444-f58f413c839b" providerId="ADAL" clId="{BCA18440-EED5-45BB-8E61-422E6C0378B0}" dt="2023-08-15T01:36:26.522" v="387"/>
          <ac:spMkLst>
            <pc:docMk/>
            <pc:sldMk cId="2746676825" sldId="345"/>
            <ac:spMk id="10" creationId="{7AAC67C3-831B-4AB1-A259-DFB839CAFAFC}"/>
          </ac:spMkLst>
        </pc:spChg>
        <pc:spChg chg="del">
          <ac:chgData name="Hema Mahadevu" userId="1c176bdd-a50d-403e-9444-f58f413c839b" providerId="ADAL" clId="{BCA18440-EED5-45BB-8E61-422E6C0378B0}" dt="2023-08-15T01:36:26.522" v="387"/>
          <ac:spMkLst>
            <pc:docMk/>
            <pc:sldMk cId="2746676825" sldId="345"/>
            <ac:spMk id="12" creationId="{054B3F04-9EAC-45C0-B3CE-0387EEA10A0C}"/>
          </ac:spMkLst>
        </pc:spChg>
      </pc:sldChg>
      <pc:sldChg chg="modSp add mod ord">
        <pc:chgData name="Hema Mahadevu" userId="1c176bdd-a50d-403e-9444-f58f413c839b" providerId="ADAL" clId="{BCA18440-EED5-45BB-8E61-422E6C0378B0}" dt="2023-08-22T04:55:31.077" v="807"/>
        <pc:sldMkLst>
          <pc:docMk/>
          <pc:sldMk cId="3920927041" sldId="346"/>
        </pc:sldMkLst>
        <pc:spChg chg="mod">
          <ac:chgData name="Hema Mahadevu" userId="1c176bdd-a50d-403e-9444-f58f413c839b" providerId="ADAL" clId="{BCA18440-EED5-45BB-8E61-422E6C0378B0}" dt="2023-08-15T02:01:07.021" v="803" actId="20577"/>
          <ac:spMkLst>
            <pc:docMk/>
            <pc:sldMk cId="3920927041" sldId="346"/>
            <ac:spMk id="2" creationId="{00000000-0000-0000-0000-000000000000}"/>
          </ac:spMkLst>
        </pc:spChg>
      </pc:sldChg>
      <pc:sldChg chg="addSp delSp modSp add mod">
        <pc:chgData name="Hema Mahadevu" userId="1c176bdd-a50d-403e-9444-f58f413c839b" providerId="ADAL" clId="{BCA18440-EED5-45BB-8E61-422E6C0378B0}" dt="2023-08-22T04:58:08.533" v="867" actId="27636"/>
        <pc:sldMkLst>
          <pc:docMk/>
          <pc:sldMk cId="3579600852" sldId="347"/>
        </pc:sldMkLst>
        <pc:spChg chg="mod">
          <ac:chgData name="Hema Mahadevu" userId="1c176bdd-a50d-403e-9444-f58f413c839b" providerId="ADAL" clId="{BCA18440-EED5-45BB-8E61-422E6C0378B0}" dt="2023-08-22T04:58:08.533" v="867" actId="27636"/>
          <ac:spMkLst>
            <pc:docMk/>
            <pc:sldMk cId="3579600852" sldId="347"/>
            <ac:spMk id="3" creationId="{A48DD9E9-6C82-F777-7FA5-2C544F772390}"/>
          </ac:spMkLst>
        </pc:spChg>
        <pc:spChg chg="add del">
          <ac:chgData name="Hema Mahadevu" userId="1c176bdd-a50d-403e-9444-f58f413c839b" providerId="ADAL" clId="{BCA18440-EED5-45BB-8E61-422E6C0378B0}" dt="2023-08-22T04:58:06.310" v="864"/>
          <ac:spMkLst>
            <pc:docMk/>
            <pc:sldMk cId="3579600852" sldId="347"/>
            <ac:spMk id="4" creationId="{8D19B819-E2EC-9FD5-6ACE-3879FCD25185}"/>
          </ac:spMkLst>
        </pc:spChg>
      </pc:sldChg>
      <pc:sldChg chg="modSp new mod ord">
        <pc:chgData name="Hema Mahadevu" userId="1c176bdd-a50d-403e-9444-f58f413c839b" providerId="ADAL" clId="{BCA18440-EED5-45BB-8E61-422E6C0378B0}" dt="2023-08-22T05:00:27.702" v="905" actId="12"/>
        <pc:sldMkLst>
          <pc:docMk/>
          <pc:sldMk cId="454287948" sldId="348"/>
        </pc:sldMkLst>
        <pc:spChg chg="mod">
          <ac:chgData name="Hema Mahadevu" userId="1c176bdd-a50d-403e-9444-f58f413c839b" providerId="ADAL" clId="{BCA18440-EED5-45BB-8E61-422E6C0378B0}" dt="2023-08-22T05:00:10.189" v="901" actId="113"/>
          <ac:spMkLst>
            <pc:docMk/>
            <pc:sldMk cId="454287948" sldId="348"/>
            <ac:spMk id="2" creationId="{32D1A972-24D1-E4A5-AB97-C808EEB91A84}"/>
          </ac:spMkLst>
        </pc:spChg>
        <pc:spChg chg="mod">
          <ac:chgData name="Hema Mahadevu" userId="1c176bdd-a50d-403e-9444-f58f413c839b" providerId="ADAL" clId="{BCA18440-EED5-45BB-8E61-422E6C0378B0}" dt="2023-08-22T05:00:27.702" v="905" actId="12"/>
          <ac:spMkLst>
            <pc:docMk/>
            <pc:sldMk cId="454287948" sldId="348"/>
            <ac:spMk id="3" creationId="{85D058E8-5495-DC56-6453-15A08FC561C9}"/>
          </ac:spMkLst>
        </pc:spChg>
      </pc:sldChg>
      <pc:sldChg chg="new del">
        <pc:chgData name="Hema Mahadevu" userId="1c176bdd-a50d-403e-9444-f58f413c839b" providerId="ADAL" clId="{BCA18440-EED5-45BB-8E61-422E6C0378B0}" dt="2023-08-22T04:59:33.933" v="869" actId="680"/>
        <pc:sldMkLst>
          <pc:docMk/>
          <pc:sldMk cId="2639156249" sldId="348"/>
        </pc:sldMkLst>
      </pc:sldChg>
      <pc:sldChg chg="addSp delSp modSp new mod setBg">
        <pc:chgData name="Hema Mahadevu" userId="1c176bdd-a50d-403e-9444-f58f413c839b" providerId="ADAL" clId="{BCA18440-EED5-45BB-8E61-422E6C0378B0}" dt="2023-08-22T06:26:14.533" v="1087" actId="113"/>
        <pc:sldMkLst>
          <pc:docMk/>
          <pc:sldMk cId="3858297064" sldId="349"/>
        </pc:sldMkLst>
        <pc:spChg chg="mod">
          <ac:chgData name="Hema Mahadevu" userId="1c176bdd-a50d-403e-9444-f58f413c839b" providerId="ADAL" clId="{BCA18440-EED5-45BB-8E61-422E6C0378B0}" dt="2023-08-22T06:25:41.653" v="1078" actId="26606"/>
          <ac:spMkLst>
            <pc:docMk/>
            <pc:sldMk cId="3858297064" sldId="349"/>
            <ac:spMk id="2" creationId="{B2B9E75F-2BAD-BCEE-B4A7-96394BBBB71E}"/>
          </ac:spMkLst>
        </pc:spChg>
        <pc:spChg chg="add del mod">
          <ac:chgData name="Hema Mahadevu" userId="1c176bdd-a50d-403e-9444-f58f413c839b" providerId="ADAL" clId="{BCA18440-EED5-45BB-8E61-422E6C0378B0}" dt="2023-08-22T06:26:14.533" v="1087" actId="113"/>
          <ac:spMkLst>
            <pc:docMk/>
            <pc:sldMk cId="3858297064" sldId="349"/>
            <ac:spMk id="3" creationId="{2EE2125F-DD09-4B8B-5A9C-0141A024EEE9}"/>
          </ac:spMkLst>
        </pc:spChg>
        <pc:spChg chg="add del mod">
          <ac:chgData name="Hema Mahadevu" userId="1c176bdd-a50d-403e-9444-f58f413c839b" providerId="ADAL" clId="{BCA18440-EED5-45BB-8E61-422E6C0378B0}" dt="2023-08-22T06:24:44.316" v="1061"/>
          <ac:spMkLst>
            <pc:docMk/>
            <pc:sldMk cId="3858297064" sldId="349"/>
            <ac:spMk id="4" creationId="{AA95501B-D77A-D548-FFC6-D66757C28A69}"/>
          </ac:spMkLst>
        </pc:spChg>
        <pc:spChg chg="add">
          <ac:chgData name="Hema Mahadevu" userId="1c176bdd-a50d-403e-9444-f58f413c839b" providerId="ADAL" clId="{BCA18440-EED5-45BB-8E61-422E6C0378B0}" dt="2023-08-22T06:25:41.653" v="1078" actId="26606"/>
          <ac:spMkLst>
            <pc:docMk/>
            <pc:sldMk cId="3858297064" sldId="349"/>
            <ac:spMk id="8" creationId="{3741B58E-3B65-4A01-A276-975AB2CF8A08}"/>
          </ac:spMkLst>
        </pc:spChg>
        <pc:spChg chg="add">
          <ac:chgData name="Hema Mahadevu" userId="1c176bdd-a50d-403e-9444-f58f413c839b" providerId="ADAL" clId="{BCA18440-EED5-45BB-8E61-422E6C0378B0}" dt="2023-08-22T06:25:41.653" v="1078" actId="26606"/>
          <ac:spMkLst>
            <pc:docMk/>
            <pc:sldMk cId="3858297064" sldId="349"/>
            <ac:spMk id="10" creationId="{7AAC67C3-831B-4AB1-A259-DFB839CAFAFC}"/>
          </ac:spMkLst>
        </pc:spChg>
        <pc:spChg chg="add">
          <ac:chgData name="Hema Mahadevu" userId="1c176bdd-a50d-403e-9444-f58f413c839b" providerId="ADAL" clId="{BCA18440-EED5-45BB-8E61-422E6C0378B0}" dt="2023-08-22T06:25:41.653" v="1078" actId="26606"/>
          <ac:spMkLst>
            <pc:docMk/>
            <pc:sldMk cId="3858297064" sldId="349"/>
            <ac:spMk id="12" creationId="{054B3F04-9EAC-45C0-B3CE-0387EEA10A0C}"/>
          </ac:spMkLst>
        </pc:spChg>
      </pc:sldChg>
      <pc:sldChg chg="addSp modSp new mod setBg">
        <pc:chgData name="Hema Mahadevu" userId="1c176bdd-a50d-403e-9444-f58f413c839b" providerId="ADAL" clId="{BCA18440-EED5-45BB-8E61-422E6C0378B0}" dt="2023-08-22T06:27:50.232" v="1105" actId="255"/>
        <pc:sldMkLst>
          <pc:docMk/>
          <pc:sldMk cId="1328565426" sldId="350"/>
        </pc:sldMkLst>
        <pc:spChg chg="mod">
          <ac:chgData name="Hema Mahadevu" userId="1c176bdd-a50d-403e-9444-f58f413c839b" providerId="ADAL" clId="{BCA18440-EED5-45BB-8E61-422E6C0378B0}" dt="2023-08-22T06:23:15.546" v="1039" actId="26606"/>
          <ac:spMkLst>
            <pc:docMk/>
            <pc:sldMk cId="1328565426" sldId="350"/>
            <ac:spMk id="2" creationId="{5863C3C4-533F-F218-80AD-070E3F84E3AF}"/>
          </ac:spMkLst>
        </pc:spChg>
        <pc:spChg chg="mod">
          <ac:chgData name="Hema Mahadevu" userId="1c176bdd-a50d-403e-9444-f58f413c839b" providerId="ADAL" clId="{BCA18440-EED5-45BB-8E61-422E6C0378B0}" dt="2023-08-22T06:27:50.232" v="1105" actId="255"/>
          <ac:spMkLst>
            <pc:docMk/>
            <pc:sldMk cId="1328565426" sldId="350"/>
            <ac:spMk id="3" creationId="{C03EACF0-3406-9F15-B2B9-17F0528A57FF}"/>
          </ac:spMkLst>
        </pc:spChg>
        <pc:spChg chg="add">
          <ac:chgData name="Hema Mahadevu" userId="1c176bdd-a50d-403e-9444-f58f413c839b" providerId="ADAL" clId="{BCA18440-EED5-45BB-8E61-422E6C0378B0}" dt="2023-08-22T06:23:15.546" v="1039" actId="26606"/>
          <ac:spMkLst>
            <pc:docMk/>
            <pc:sldMk cId="1328565426" sldId="350"/>
            <ac:spMk id="8" creationId="{3741B58E-3B65-4A01-A276-975AB2CF8A08}"/>
          </ac:spMkLst>
        </pc:spChg>
        <pc:spChg chg="add">
          <ac:chgData name="Hema Mahadevu" userId="1c176bdd-a50d-403e-9444-f58f413c839b" providerId="ADAL" clId="{BCA18440-EED5-45BB-8E61-422E6C0378B0}" dt="2023-08-22T06:23:15.546" v="1039" actId="26606"/>
          <ac:spMkLst>
            <pc:docMk/>
            <pc:sldMk cId="1328565426" sldId="350"/>
            <ac:spMk id="10" creationId="{7AAC67C3-831B-4AB1-A259-DFB839CAFAFC}"/>
          </ac:spMkLst>
        </pc:spChg>
        <pc:spChg chg="add">
          <ac:chgData name="Hema Mahadevu" userId="1c176bdd-a50d-403e-9444-f58f413c839b" providerId="ADAL" clId="{BCA18440-EED5-45BB-8E61-422E6C0378B0}" dt="2023-08-22T06:23:15.546" v="1039" actId="26606"/>
          <ac:spMkLst>
            <pc:docMk/>
            <pc:sldMk cId="1328565426" sldId="350"/>
            <ac:spMk id="12" creationId="{054B3F04-9EAC-45C0-B3CE-0387EEA10A0C}"/>
          </ac:spMkLst>
        </pc:spChg>
      </pc:sldChg>
      <pc:sldChg chg="addSp delSp modSp new mod setBg">
        <pc:chgData name="Hema Mahadevu" userId="1c176bdd-a50d-403e-9444-f58f413c839b" providerId="ADAL" clId="{BCA18440-EED5-45BB-8E61-422E6C0378B0}" dt="2023-08-22T06:10:40.176" v="1004" actId="1076"/>
        <pc:sldMkLst>
          <pc:docMk/>
          <pc:sldMk cId="3101994141" sldId="351"/>
        </pc:sldMkLst>
        <pc:spChg chg="mod">
          <ac:chgData name="Hema Mahadevu" userId="1c176bdd-a50d-403e-9444-f58f413c839b" providerId="ADAL" clId="{BCA18440-EED5-45BB-8E61-422E6C0378B0}" dt="2023-08-22T06:10:35.605" v="1003" actId="26606"/>
          <ac:spMkLst>
            <pc:docMk/>
            <pc:sldMk cId="3101994141" sldId="351"/>
            <ac:spMk id="2" creationId="{089C9376-338C-9995-071B-DCCCAF503234}"/>
          </ac:spMkLst>
        </pc:spChg>
        <pc:spChg chg="mod ord">
          <ac:chgData name="Hema Mahadevu" userId="1c176bdd-a50d-403e-9444-f58f413c839b" providerId="ADAL" clId="{BCA18440-EED5-45BB-8E61-422E6C0378B0}" dt="2023-08-22T06:10:35.605" v="1003" actId="26606"/>
          <ac:spMkLst>
            <pc:docMk/>
            <pc:sldMk cId="3101994141" sldId="351"/>
            <ac:spMk id="3" creationId="{D4FE9FE8-362F-6D90-E9E6-DDA48798BD24}"/>
          </ac:spMkLst>
        </pc:spChg>
        <pc:spChg chg="add">
          <ac:chgData name="Hema Mahadevu" userId="1c176bdd-a50d-403e-9444-f58f413c839b" providerId="ADAL" clId="{BCA18440-EED5-45BB-8E61-422E6C0378B0}" dt="2023-08-22T06:10:35.605" v="1003" actId="26606"/>
          <ac:spMkLst>
            <pc:docMk/>
            <pc:sldMk cId="3101994141" sldId="351"/>
            <ac:spMk id="2052" creationId="{3DE3B93A-6105-4E0D-ABE7-1711117A80FC}"/>
          </ac:spMkLst>
        </pc:spChg>
        <pc:spChg chg="add">
          <ac:chgData name="Hema Mahadevu" userId="1c176bdd-a50d-403e-9444-f58f413c839b" providerId="ADAL" clId="{BCA18440-EED5-45BB-8E61-422E6C0378B0}" dt="2023-08-22T06:10:35.605" v="1003" actId="26606"/>
          <ac:spMkLst>
            <pc:docMk/>
            <pc:sldMk cId="3101994141" sldId="351"/>
            <ac:spMk id="2053" creationId="{1924D57B-FEC9-4779-B514-732685B876E8}"/>
          </ac:spMkLst>
        </pc:spChg>
        <pc:spChg chg="add">
          <ac:chgData name="Hema Mahadevu" userId="1c176bdd-a50d-403e-9444-f58f413c839b" providerId="ADAL" clId="{BCA18440-EED5-45BB-8E61-422E6C0378B0}" dt="2023-08-22T06:10:35.605" v="1003" actId="26606"/>
          <ac:spMkLst>
            <pc:docMk/>
            <pc:sldMk cId="3101994141" sldId="351"/>
            <ac:spMk id="2054" creationId="{55EFD2BD-6E0E-4450-A3FF-5D1EA322A38B}"/>
          </ac:spMkLst>
        </pc:spChg>
        <pc:spChg chg="add del">
          <ac:chgData name="Hema Mahadevu" userId="1c176bdd-a50d-403e-9444-f58f413c839b" providerId="ADAL" clId="{BCA18440-EED5-45BB-8E61-422E6C0378B0}" dt="2023-08-22T06:07:00.438" v="981" actId="26606"/>
          <ac:spMkLst>
            <pc:docMk/>
            <pc:sldMk cId="3101994141" sldId="351"/>
            <ac:spMk id="2055" creationId="{3DE3B93A-6105-4E0D-ABE7-1711117A80FC}"/>
          </ac:spMkLst>
        </pc:spChg>
        <pc:spChg chg="add del">
          <ac:chgData name="Hema Mahadevu" userId="1c176bdd-a50d-403e-9444-f58f413c839b" providerId="ADAL" clId="{BCA18440-EED5-45BB-8E61-422E6C0378B0}" dt="2023-08-22T06:07:00.438" v="981" actId="26606"/>
          <ac:spMkLst>
            <pc:docMk/>
            <pc:sldMk cId="3101994141" sldId="351"/>
            <ac:spMk id="2057" creationId="{1924D57B-FEC9-4779-B514-732685B876E8}"/>
          </ac:spMkLst>
        </pc:spChg>
        <pc:spChg chg="add del">
          <ac:chgData name="Hema Mahadevu" userId="1c176bdd-a50d-403e-9444-f58f413c839b" providerId="ADAL" clId="{BCA18440-EED5-45BB-8E61-422E6C0378B0}" dt="2023-08-22T06:07:00.438" v="981" actId="26606"/>
          <ac:spMkLst>
            <pc:docMk/>
            <pc:sldMk cId="3101994141" sldId="351"/>
            <ac:spMk id="2059" creationId="{55EFD2BD-6E0E-4450-A3FF-5D1EA322A38B}"/>
          </ac:spMkLst>
        </pc:spChg>
        <pc:spChg chg="add del">
          <ac:chgData name="Hema Mahadevu" userId="1c176bdd-a50d-403e-9444-f58f413c839b" providerId="ADAL" clId="{BCA18440-EED5-45BB-8E61-422E6C0378B0}" dt="2023-08-22T06:07:02.161" v="983" actId="26606"/>
          <ac:spMkLst>
            <pc:docMk/>
            <pc:sldMk cId="3101994141" sldId="351"/>
            <ac:spMk id="2061" creationId="{82A73093-4B9D-420D-B17E-52293703A1D4}"/>
          </ac:spMkLst>
        </pc:spChg>
        <pc:spChg chg="add del">
          <ac:chgData name="Hema Mahadevu" userId="1c176bdd-a50d-403e-9444-f58f413c839b" providerId="ADAL" clId="{BCA18440-EED5-45BB-8E61-422E6C0378B0}" dt="2023-08-22T06:07:02.161" v="983" actId="26606"/>
          <ac:spMkLst>
            <pc:docMk/>
            <pc:sldMk cId="3101994141" sldId="351"/>
            <ac:spMk id="2062" creationId="{52ABB703-2B0E-4C3B-B4A2-F3973548E561}"/>
          </ac:spMkLst>
        </pc:spChg>
        <pc:spChg chg="add del">
          <ac:chgData name="Hema Mahadevu" userId="1c176bdd-a50d-403e-9444-f58f413c839b" providerId="ADAL" clId="{BCA18440-EED5-45BB-8E61-422E6C0378B0}" dt="2023-08-22T06:07:02.161" v="983" actId="26606"/>
          <ac:spMkLst>
            <pc:docMk/>
            <pc:sldMk cId="3101994141" sldId="351"/>
            <ac:spMk id="2064" creationId="{E95DA498-D9A2-4DA9-B9DA-B3776E08CF7E}"/>
          </ac:spMkLst>
        </pc:spChg>
        <pc:spChg chg="add del">
          <ac:chgData name="Hema Mahadevu" userId="1c176bdd-a50d-403e-9444-f58f413c839b" providerId="ADAL" clId="{BCA18440-EED5-45BB-8E61-422E6C0378B0}" dt="2023-08-22T06:10:13.556" v="997" actId="26606"/>
          <ac:spMkLst>
            <pc:docMk/>
            <pc:sldMk cId="3101994141" sldId="351"/>
            <ac:spMk id="2066" creationId="{3DE3B93A-6105-4E0D-ABE7-1711117A80FC}"/>
          </ac:spMkLst>
        </pc:spChg>
        <pc:spChg chg="add del">
          <ac:chgData name="Hema Mahadevu" userId="1c176bdd-a50d-403e-9444-f58f413c839b" providerId="ADAL" clId="{BCA18440-EED5-45BB-8E61-422E6C0378B0}" dt="2023-08-22T06:10:13.556" v="997" actId="26606"/>
          <ac:spMkLst>
            <pc:docMk/>
            <pc:sldMk cId="3101994141" sldId="351"/>
            <ac:spMk id="2067" creationId="{1924D57B-FEC9-4779-B514-732685B876E8}"/>
          </ac:spMkLst>
        </pc:spChg>
        <pc:spChg chg="add del">
          <ac:chgData name="Hema Mahadevu" userId="1c176bdd-a50d-403e-9444-f58f413c839b" providerId="ADAL" clId="{BCA18440-EED5-45BB-8E61-422E6C0378B0}" dt="2023-08-22T06:10:13.556" v="997" actId="26606"/>
          <ac:spMkLst>
            <pc:docMk/>
            <pc:sldMk cId="3101994141" sldId="351"/>
            <ac:spMk id="2068" creationId="{55EFD2BD-6E0E-4450-A3FF-5D1EA322A38B}"/>
          </ac:spMkLst>
        </pc:spChg>
        <pc:spChg chg="add del">
          <ac:chgData name="Hema Mahadevu" userId="1c176bdd-a50d-403e-9444-f58f413c839b" providerId="ADAL" clId="{BCA18440-EED5-45BB-8E61-422E6C0378B0}" dt="2023-08-22T06:09:57.550" v="987" actId="26606"/>
          <ac:spMkLst>
            <pc:docMk/>
            <pc:sldMk cId="3101994141" sldId="351"/>
            <ac:spMk id="2073" creationId="{3DE3B93A-6105-4E0D-ABE7-1711117A80FC}"/>
          </ac:spMkLst>
        </pc:spChg>
        <pc:spChg chg="add del">
          <ac:chgData name="Hema Mahadevu" userId="1c176bdd-a50d-403e-9444-f58f413c839b" providerId="ADAL" clId="{BCA18440-EED5-45BB-8E61-422E6C0378B0}" dt="2023-08-22T06:09:57.550" v="987" actId="26606"/>
          <ac:spMkLst>
            <pc:docMk/>
            <pc:sldMk cId="3101994141" sldId="351"/>
            <ac:spMk id="2075" creationId="{1924D57B-FEC9-4779-B514-732685B876E8}"/>
          </ac:spMkLst>
        </pc:spChg>
        <pc:spChg chg="add del">
          <ac:chgData name="Hema Mahadevu" userId="1c176bdd-a50d-403e-9444-f58f413c839b" providerId="ADAL" clId="{BCA18440-EED5-45BB-8E61-422E6C0378B0}" dt="2023-08-22T06:09:57.550" v="987" actId="26606"/>
          <ac:spMkLst>
            <pc:docMk/>
            <pc:sldMk cId="3101994141" sldId="351"/>
            <ac:spMk id="2077" creationId="{55EFD2BD-6E0E-4450-A3FF-5D1EA322A38B}"/>
          </ac:spMkLst>
        </pc:spChg>
        <pc:spChg chg="add del">
          <ac:chgData name="Hema Mahadevu" userId="1c176bdd-a50d-403e-9444-f58f413c839b" providerId="ADAL" clId="{BCA18440-EED5-45BB-8E61-422E6C0378B0}" dt="2023-08-22T06:09:59.247" v="989" actId="26606"/>
          <ac:spMkLst>
            <pc:docMk/>
            <pc:sldMk cId="3101994141" sldId="351"/>
            <ac:spMk id="2079" creationId="{44CC594A-A820-450F-B363-C19201FCFEC6}"/>
          </ac:spMkLst>
        </pc:spChg>
        <pc:spChg chg="add del">
          <ac:chgData name="Hema Mahadevu" userId="1c176bdd-a50d-403e-9444-f58f413c839b" providerId="ADAL" clId="{BCA18440-EED5-45BB-8E61-422E6C0378B0}" dt="2023-08-22T06:09:59.247" v="989" actId="26606"/>
          <ac:spMkLst>
            <pc:docMk/>
            <pc:sldMk cId="3101994141" sldId="351"/>
            <ac:spMk id="2080" creationId="{59FAB3DA-E9ED-4574-ABCC-378BC0FF1BBC}"/>
          </ac:spMkLst>
        </pc:spChg>
        <pc:spChg chg="add del">
          <ac:chgData name="Hema Mahadevu" userId="1c176bdd-a50d-403e-9444-f58f413c839b" providerId="ADAL" clId="{BCA18440-EED5-45BB-8E61-422E6C0378B0}" dt="2023-08-22T06:09:59.247" v="989" actId="26606"/>
          <ac:spMkLst>
            <pc:docMk/>
            <pc:sldMk cId="3101994141" sldId="351"/>
            <ac:spMk id="2081" creationId="{53B8D6B0-55D6-48DC-86D8-FD95D5F118AB}"/>
          </ac:spMkLst>
        </pc:spChg>
        <pc:spChg chg="add del">
          <ac:chgData name="Hema Mahadevu" userId="1c176bdd-a50d-403e-9444-f58f413c839b" providerId="ADAL" clId="{BCA18440-EED5-45BB-8E61-422E6C0378B0}" dt="2023-08-22T06:10:01.818" v="991" actId="26606"/>
          <ac:spMkLst>
            <pc:docMk/>
            <pc:sldMk cId="3101994141" sldId="351"/>
            <ac:spMk id="2083" creationId="{C33BF9DD-8A45-4EEE-B231-0A14D322E5F9}"/>
          </ac:spMkLst>
        </pc:spChg>
        <pc:spChg chg="add del">
          <ac:chgData name="Hema Mahadevu" userId="1c176bdd-a50d-403e-9444-f58f413c839b" providerId="ADAL" clId="{BCA18440-EED5-45BB-8E61-422E6C0378B0}" dt="2023-08-22T06:10:01.818" v="991" actId="26606"/>
          <ac:spMkLst>
            <pc:docMk/>
            <pc:sldMk cId="3101994141" sldId="351"/>
            <ac:spMk id="2085" creationId="{D5FBCAC9-BD8B-4F3B-AD74-EF37D4211349}"/>
          </ac:spMkLst>
        </pc:spChg>
        <pc:spChg chg="add del">
          <ac:chgData name="Hema Mahadevu" userId="1c176bdd-a50d-403e-9444-f58f413c839b" providerId="ADAL" clId="{BCA18440-EED5-45BB-8E61-422E6C0378B0}" dt="2023-08-22T06:10:01.818" v="991" actId="26606"/>
          <ac:spMkLst>
            <pc:docMk/>
            <pc:sldMk cId="3101994141" sldId="351"/>
            <ac:spMk id="2086" creationId="{9556C5A8-AD7E-4CE7-87BE-9EA3B5E1786F}"/>
          </ac:spMkLst>
        </pc:spChg>
        <pc:spChg chg="add del">
          <ac:chgData name="Hema Mahadevu" userId="1c176bdd-a50d-403e-9444-f58f413c839b" providerId="ADAL" clId="{BCA18440-EED5-45BB-8E61-422E6C0378B0}" dt="2023-08-22T06:10:05.991" v="993" actId="26606"/>
          <ac:spMkLst>
            <pc:docMk/>
            <pc:sldMk cId="3101994141" sldId="351"/>
            <ac:spMk id="2088" creationId="{52ABB703-2B0E-4C3B-B4A2-F3973548E561}"/>
          </ac:spMkLst>
        </pc:spChg>
        <pc:spChg chg="add del">
          <ac:chgData name="Hema Mahadevu" userId="1c176bdd-a50d-403e-9444-f58f413c839b" providerId="ADAL" clId="{BCA18440-EED5-45BB-8E61-422E6C0378B0}" dt="2023-08-22T06:10:05.991" v="993" actId="26606"/>
          <ac:spMkLst>
            <pc:docMk/>
            <pc:sldMk cId="3101994141" sldId="351"/>
            <ac:spMk id="2090" creationId="{E95DA498-D9A2-4DA9-B9DA-B3776E08CF7E}"/>
          </ac:spMkLst>
        </pc:spChg>
        <pc:spChg chg="add del">
          <ac:chgData name="Hema Mahadevu" userId="1c176bdd-a50d-403e-9444-f58f413c839b" providerId="ADAL" clId="{BCA18440-EED5-45BB-8E61-422E6C0378B0}" dt="2023-08-22T06:10:05.991" v="993" actId="26606"/>
          <ac:spMkLst>
            <pc:docMk/>
            <pc:sldMk cId="3101994141" sldId="351"/>
            <ac:spMk id="2091" creationId="{82A73093-4B9D-420D-B17E-52293703A1D4}"/>
          </ac:spMkLst>
        </pc:spChg>
        <pc:spChg chg="add del">
          <ac:chgData name="Hema Mahadevu" userId="1c176bdd-a50d-403e-9444-f58f413c839b" providerId="ADAL" clId="{BCA18440-EED5-45BB-8E61-422E6C0378B0}" dt="2023-08-22T06:10:12.666" v="995" actId="26606"/>
          <ac:spMkLst>
            <pc:docMk/>
            <pc:sldMk cId="3101994141" sldId="351"/>
            <ac:spMk id="2093" creationId="{3DE3B93A-6105-4E0D-ABE7-1711117A80FC}"/>
          </ac:spMkLst>
        </pc:spChg>
        <pc:spChg chg="add del">
          <ac:chgData name="Hema Mahadevu" userId="1c176bdd-a50d-403e-9444-f58f413c839b" providerId="ADAL" clId="{BCA18440-EED5-45BB-8E61-422E6C0378B0}" dt="2023-08-22T06:10:12.666" v="995" actId="26606"/>
          <ac:spMkLst>
            <pc:docMk/>
            <pc:sldMk cId="3101994141" sldId="351"/>
            <ac:spMk id="2094" creationId="{1924D57B-FEC9-4779-B514-732685B876E8}"/>
          </ac:spMkLst>
        </pc:spChg>
        <pc:spChg chg="add del">
          <ac:chgData name="Hema Mahadevu" userId="1c176bdd-a50d-403e-9444-f58f413c839b" providerId="ADAL" clId="{BCA18440-EED5-45BB-8E61-422E6C0378B0}" dt="2023-08-22T06:10:12.666" v="995" actId="26606"/>
          <ac:spMkLst>
            <pc:docMk/>
            <pc:sldMk cId="3101994141" sldId="351"/>
            <ac:spMk id="2095" creationId="{55EFD2BD-6E0E-4450-A3FF-5D1EA322A38B}"/>
          </ac:spMkLst>
        </pc:spChg>
        <pc:picChg chg="add mod ord">
          <ac:chgData name="Hema Mahadevu" userId="1c176bdd-a50d-403e-9444-f58f413c839b" providerId="ADAL" clId="{BCA18440-EED5-45BB-8E61-422E6C0378B0}" dt="2023-08-22T06:10:40.176" v="1004" actId="1076"/>
          <ac:picMkLst>
            <pc:docMk/>
            <pc:sldMk cId="3101994141" sldId="351"/>
            <ac:picMk id="2050" creationId="{CDBBB84C-9E4B-ECDA-158A-089F23705CCD}"/>
          </ac:picMkLst>
        </pc:picChg>
        <pc:cxnChg chg="add del">
          <ac:chgData name="Hema Mahadevu" userId="1c176bdd-a50d-403e-9444-f58f413c839b" providerId="ADAL" clId="{BCA18440-EED5-45BB-8E61-422E6C0378B0}" dt="2023-08-22T06:07:02.161" v="983" actId="26606"/>
          <ac:cxnSpMkLst>
            <pc:docMk/>
            <pc:sldMk cId="3101994141" sldId="351"/>
            <ac:cxnSpMk id="2063" creationId="{9C21570E-E159-49A6-9891-FA397B7A92D3}"/>
          </ac:cxnSpMkLst>
        </pc:cxnChg>
        <pc:cxnChg chg="add del">
          <ac:chgData name="Hema Mahadevu" userId="1c176bdd-a50d-403e-9444-f58f413c839b" providerId="ADAL" clId="{BCA18440-EED5-45BB-8E61-422E6C0378B0}" dt="2023-08-22T06:10:01.818" v="991" actId="26606"/>
          <ac:cxnSpMkLst>
            <pc:docMk/>
            <pc:sldMk cId="3101994141" sldId="351"/>
            <ac:cxnSpMk id="2084" creationId="{9020DCC9-F851-4562-BB20-1AB3C51BFD08}"/>
          </ac:cxnSpMkLst>
        </pc:cxnChg>
        <pc:cxnChg chg="add del">
          <ac:chgData name="Hema Mahadevu" userId="1c176bdd-a50d-403e-9444-f58f413c839b" providerId="ADAL" clId="{BCA18440-EED5-45BB-8E61-422E6C0378B0}" dt="2023-08-22T06:10:05.991" v="993" actId="26606"/>
          <ac:cxnSpMkLst>
            <pc:docMk/>
            <pc:sldMk cId="3101994141" sldId="351"/>
            <ac:cxnSpMk id="2089" creationId="{9C21570E-E159-49A6-9891-FA397B7A92D3}"/>
          </ac:cxnSpMkLst>
        </pc:cxnChg>
      </pc:sldChg>
      <pc:sldChg chg="addSp delSp add del setBg delDesignElem">
        <pc:chgData name="Hema Mahadevu" userId="1c176bdd-a50d-403e-9444-f58f413c839b" providerId="ADAL" clId="{BCA18440-EED5-45BB-8E61-422E6C0378B0}" dt="2023-08-22T06:28:28.952" v="1108"/>
        <pc:sldMkLst>
          <pc:docMk/>
          <pc:sldMk cId="289174610" sldId="352"/>
        </pc:sldMkLst>
        <pc:spChg chg="add del">
          <ac:chgData name="Hema Mahadevu" userId="1c176bdd-a50d-403e-9444-f58f413c839b" providerId="ADAL" clId="{BCA18440-EED5-45BB-8E61-422E6C0378B0}" dt="2023-08-22T06:28:28.952" v="1108"/>
          <ac:spMkLst>
            <pc:docMk/>
            <pc:sldMk cId="289174610" sldId="352"/>
            <ac:spMk id="8" creationId="{3741B58E-3B65-4A01-A276-975AB2CF8A08}"/>
          </ac:spMkLst>
        </pc:spChg>
        <pc:spChg chg="add del">
          <ac:chgData name="Hema Mahadevu" userId="1c176bdd-a50d-403e-9444-f58f413c839b" providerId="ADAL" clId="{BCA18440-EED5-45BB-8E61-422E6C0378B0}" dt="2023-08-22T06:28:28.952" v="1108"/>
          <ac:spMkLst>
            <pc:docMk/>
            <pc:sldMk cId="289174610" sldId="352"/>
            <ac:spMk id="10" creationId="{7AAC67C3-831B-4AB1-A259-DFB839CAFAFC}"/>
          </ac:spMkLst>
        </pc:spChg>
        <pc:spChg chg="add del">
          <ac:chgData name="Hema Mahadevu" userId="1c176bdd-a50d-403e-9444-f58f413c839b" providerId="ADAL" clId="{BCA18440-EED5-45BB-8E61-422E6C0378B0}" dt="2023-08-22T06:28:28.952" v="1108"/>
          <ac:spMkLst>
            <pc:docMk/>
            <pc:sldMk cId="289174610" sldId="352"/>
            <ac:spMk id="12" creationId="{054B3F04-9EAC-45C0-B3CE-0387EEA10A0C}"/>
          </ac:spMkLst>
        </pc:spChg>
      </pc:sldChg>
      <pc:sldChg chg="del">
        <pc:chgData name="Hema Mahadevu" userId="1c176bdd-a50d-403e-9444-f58f413c839b" providerId="ADAL" clId="{BCA18440-EED5-45BB-8E61-422E6C0378B0}" dt="2023-08-14T14:05:14.772" v="0" actId="47"/>
        <pc:sldMkLst>
          <pc:docMk/>
          <pc:sldMk cId="1325077793" sldId="352"/>
        </pc:sldMkLst>
      </pc:sldChg>
      <pc:sldChg chg="modSp add mod">
        <pc:chgData name="Hema Mahadevu" userId="1c176bdd-a50d-403e-9444-f58f413c839b" providerId="ADAL" clId="{BCA18440-EED5-45BB-8E61-422E6C0378B0}" dt="2023-08-22T07:17:06.473" v="1134" actId="20577"/>
        <pc:sldMkLst>
          <pc:docMk/>
          <pc:sldMk cId="1375287285" sldId="352"/>
        </pc:sldMkLst>
        <pc:spChg chg="mod">
          <ac:chgData name="Hema Mahadevu" userId="1c176bdd-a50d-403e-9444-f58f413c839b" providerId="ADAL" clId="{BCA18440-EED5-45BB-8E61-422E6C0378B0}" dt="2023-08-22T07:17:06.473" v="1134" actId="20577"/>
          <ac:spMkLst>
            <pc:docMk/>
            <pc:sldMk cId="1375287285" sldId="352"/>
            <ac:spMk id="2" creationId="{4157FA6B-F5CA-15A7-4DB9-FB8D30FA294E}"/>
          </ac:spMkLst>
        </pc:spChg>
      </pc:sldChg>
      <pc:sldChg chg="del">
        <pc:chgData name="Hema Mahadevu" userId="1c176bdd-a50d-403e-9444-f58f413c839b" providerId="ADAL" clId="{BCA18440-EED5-45BB-8E61-422E6C0378B0}" dt="2023-08-14T14:05:14.772" v="0" actId="47"/>
        <pc:sldMkLst>
          <pc:docMk/>
          <pc:sldMk cId="2940141598" sldId="353"/>
        </pc:sldMkLst>
      </pc:sldChg>
      <pc:sldChg chg="del">
        <pc:chgData name="Hema Mahadevu" userId="1c176bdd-a50d-403e-9444-f58f413c839b" providerId="ADAL" clId="{BCA18440-EED5-45BB-8E61-422E6C0378B0}" dt="2023-08-14T14:05:14.772" v="0" actId="47"/>
        <pc:sldMkLst>
          <pc:docMk/>
          <pc:sldMk cId="2193436623" sldId="354"/>
        </pc:sldMkLst>
      </pc:sldChg>
      <pc:sldChg chg="del">
        <pc:chgData name="Hema Mahadevu" userId="1c176bdd-a50d-403e-9444-f58f413c839b" providerId="ADAL" clId="{BCA18440-EED5-45BB-8E61-422E6C0378B0}" dt="2023-08-14T14:05:14.772" v="0" actId="47"/>
        <pc:sldMkLst>
          <pc:docMk/>
          <pc:sldMk cId="1335340029" sldId="355"/>
        </pc:sldMkLst>
      </pc:sldChg>
      <pc:sldChg chg="del">
        <pc:chgData name="Hema Mahadevu" userId="1c176bdd-a50d-403e-9444-f58f413c839b" providerId="ADAL" clId="{BCA18440-EED5-45BB-8E61-422E6C0378B0}" dt="2023-08-14T14:05:14.772" v="0" actId="47"/>
        <pc:sldMkLst>
          <pc:docMk/>
          <pc:sldMk cId="4056002946" sldId="356"/>
        </pc:sldMkLst>
      </pc:sldChg>
      <pc:sldChg chg="del">
        <pc:chgData name="Hema Mahadevu" userId="1c176bdd-a50d-403e-9444-f58f413c839b" providerId="ADAL" clId="{BCA18440-EED5-45BB-8E61-422E6C0378B0}" dt="2023-08-14T14:05:14.772" v="0" actId="47"/>
        <pc:sldMkLst>
          <pc:docMk/>
          <pc:sldMk cId="1846188570" sldId="357"/>
        </pc:sldMkLst>
      </pc:sldChg>
      <pc:sldChg chg="del">
        <pc:chgData name="Hema Mahadevu" userId="1c176bdd-a50d-403e-9444-f58f413c839b" providerId="ADAL" clId="{BCA18440-EED5-45BB-8E61-422E6C0378B0}" dt="2023-08-14T14:05:14.772" v="0" actId="47"/>
        <pc:sldMkLst>
          <pc:docMk/>
          <pc:sldMk cId="3359972518" sldId="358"/>
        </pc:sldMkLst>
      </pc:sldChg>
      <pc:sldChg chg="del">
        <pc:chgData name="Hema Mahadevu" userId="1c176bdd-a50d-403e-9444-f58f413c839b" providerId="ADAL" clId="{BCA18440-EED5-45BB-8E61-422E6C0378B0}" dt="2023-08-14T14:05:14.772" v="0" actId="47"/>
        <pc:sldMkLst>
          <pc:docMk/>
          <pc:sldMk cId="3340005501" sldId="359"/>
        </pc:sldMkLst>
      </pc:sldChg>
      <pc:sldChg chg="del">
        <pc:chgData name="Hema Mahadevu" userId="1c176bdd-a50d-403e-9444-f58f413c839b" providerId="ADAL" clId="{BCA18440-EED5-45BB-8E61-422E6C0378B0}" dt="2023-08-14T14:05:14.772" v="0" actId="47"/>
        <pc:sldMkLst>
          <pc:docMk/>
          <pc:sldMk cId="98542574" sldId="360"/>
        </pc:sldMkLst>
      </pc:sldChg>
      <pc:sldChg chg="del">
        <pc:chgData name="Hema Mahadevu" userId="1c176bdd-a50d-403e-9444-f58f413c839b" providerId="ADAL" clId="{BCA18440-EED5-45BB-8E61-422E6C0378B0}" dt="2023-08-14T14:05:14.772" v="0" actId="47"/>
        <pc:sldMkLst>
          <pc:docMk/>
          <pc:sldMk cId="1583181693" sldId="361"/>
        </pc:sldMkLst>
      </pc:sldChg>
      <pc:sldChg chg="del">
        <pc:chgData name="Hema Mahadevu" userId="1c176bdd-a50d-403e-9444-f58f413c839b" providerId="ADAL" clId="{BCA18440-EED5-45BB-8E61-422E6C0378B0}" dt="2023-08-14T14:05:14.772" v="0" actId="47"/>
        <pc:sldMkLst>
          <pc:docMk/>
          <pc:sldMk cId="142128591" sldId="362"/>
        </pc:sldMkLst>
      </pc:sldChg>
      <pc:sldChg chg="del">
        <pc:chgData name="Hema Mahadevu" userId="1c176bdd-a50d-403e-9444-f58f413c839b" providerId="ADAL" clId="{BCA18440-EED5-45BB-8E61-422E6C0378B0}" dt="2023-08-14T14:05:14.772" v="0" actId="47"/>
        <pc:sldMkLst>
          <pc:docMk/>
          <pc:sldMk cId="719236759" sldId="363"/>
        </pc:sldMkLst>
      </pc:sldChg>
      <pc:sldChg chg="del">
        <pc:chgData name="Hema Mahadevu" userId="1c176bdd-a50d-403e-9444-f58f413c839b" providerId="ADAL" clId="{BCA18440-EED5-45BB-8E61-422E6C0378B0}" dt="2023-08-14T14:05:14.772" v="0" actId="47"/>
        <pc:sldMkLst>
          <pc:docMk/>
          <pc:sldMk cId="761148658" sldId="364"/>
        </pc:sldMkLst>
      </pc:sldChg>
      <pc:sldChg chg="del">
        <pc:chgData name="Hema Mahadevu" userId="1c176bdd-a50d-403e-9444-f58f413c839b" providerId="ADAL" clId="{BCA18440-EED5-45BB-8E61-422E6C0378B0}" dt="2023-08-14T14:05:14.772" v="0" actId="47"/>
        <pc:sldMkLst>
          <pc:docMk/>
          <pc:sldMk cId="841382197" sldId="365"/>
        </pc:sldMkLst>
      </pc:sldChg>
      <pc:sldChg chg="del">
        <pc:chgData name="Hema Mahadevu" userId="1c176bdd-a50d-403e-9444-f58f413c839b" providerId="ADAL" clId="{BCA18440-EED5-45BB-8E61-422E6C0378B0}" dt="2023-08-14T14:05:14.772" v="0" actId="47"/>
        <pc:sldMkLst>
          <pc:docMk/>
          <pc:sldMk cId="1448813398" sldId="366"/>
        </pc:sldMkLst>
      </pc:sldChg>
      <pc:sldChg chg="del">
        <pc:chgData name="Hema Mahadevu" userId="1c176bdd-a50d-403e-9444-f58f413c839b" providerId="ADAL" clId="{BCA18440-EED5-45BB-8E61-422E6C0378B0}" dt="2023-08-14T14:05:14.772" v="0" actId="47"/>
        <pc:sldMkLst>
          <pc:docMk/>
          <pc:sldMk cId="2950051171" sldId="367"/>
        </pc:sldMkLst>
      </pc:sldChg>
      <pc:sldChg chg="del">
        <pc:chgData name="Hema Mahadevu" userId="1c176bdd-a50d-403e-9444-f58f413c839b" providerId="ADAL" clId="{BCA18440-EED5-45BB-8E61-422E6C0378B0}" dt="2023-08-14T14:05:14.772" v="0" actId="47"/>
        <pc:sldMkLst>
          <pc:docMk/>
          <pc:sldMk cId="1958626025" sldId="368"/>
        </pc:sldMkLst>
      </pc:sldChg>
      <pc:sldChg chg="del">
        <pc:chgData name="Hema Mahadevu" userId="1c176bdd-a50d-403e-9444-f58f413c839b" providerId="ADAL" clId="{BCA18440-EED5-45BB-8E61-422E6C0378B0}" dt="2023-08-14T14:05:14.772" v="0" actId="47"/>
        <pc:sldMkLst>
          <pc:docMk/>
          <pc:sldMk cId="788847361" sldId="369"/>
        </pc:sldMkLst>
      </pc:sldChg>
      <pc:sldChg chg="del">
        <pc:chgData name="Hema Mahadevu" userId="1c176bdd-a50d-403e-9444-f58f413c839b" providerId="ADAL" clId="{BCA18440-EED5-45BB-8E61-422E6C0378B0}" dt="2023-08-14T14:05:14.772" v="0" actId="47"/>
        <pc:sldMkLst>
          <pc:docMk/>
          <pc:sldMk cId="3044633715" sldId="370"/>
        </pc:sldMkLst>
      </pc:sldChg>
      <pc:sldChg chg="del">
        <pc:chgData name="Hema Mahadevu" userId="1c176bdd-a50d-403e-9444-f58f413c839b" providerId="ADAL" clId="{BCA18440-EED5-45BB-8E61-422E6C0378B0}" dt="2023-08-14T14:05:14.772" v="0" actId="47"/>
        <pc:sldMkLst>
          <pc:docMk/>
          <pc:sldMk cId="1984305021" sldId="371"/>
        </pc:sldMkLst>
      </pc:sldChg>
      <pc:sldChg chg="del">
        <pc:chgData name="Hema Mahadevu" userId="1c176bdd-a50d-403e-9444-f58f413c839b" providerId="ADAL" clId="{BCA18440-EED5-45BB-8E61-422E6C0378B0}" dt="2023-08-14T14:05:14.772" v="0" actId="47"/>
        <pc:sldMkLst>
          <pc:docMk/>
          <pc:sldMk cId="3135045634" sldId="372"/>
        </pc:sldMkLst>
      </pc:sldChg>
      <pc:sldChg chg="del">
        <pc:chgData name="Hema Mahadevu" userId="1c176bdd-a50d-403e-9444-f58f413c839b" providerId="ADAL" clId="{BCA18440-EED5-45BB-8E61-422E6C0378B0}" dt="2023-08-14T14:05:14.772" v="0" actId="47"/>
        <pc:sldMkLst>
          <pc:docMk/>
          <pc:sldMk cId="3116934935" sldId="373"/>
        </pc:sldMkLst>
      </pc:sldChg>
      <pc:sldChg chg="del">
        <pc:chgData name="Hema Mahadevu" userId="1c176bdd-a50d-403e-9444-f58f413c839b" providerId="ADAL" clId="{BCA18440-EED5-45BB-8E61-422E6C0378B0}" dt="2023-08-14T14:05:14.772" v="0" actId="47"/>
        <pc:sldMkLst>
          <pc:docMk/>
          <pc:sldMk cId="3595270370" sldId="374"/>
        </pc:sldMkLst>
      </pc:sldChg>
      <pc:sldChg chg="del">
        <pc:chgData name="Hema Mahadevu" userId="1c176bdd-a50d-403e-9444-f58f413c839b" providerId="ADAL" clId="{BCA18440-EED5-45BB-8E61-422E6C0378B0}" dt="2023-08-14T14:05:14.772" v="0" actId="47"/>
        <pc:sldMkLst>
          <pc:docMk/>
          <pc:sldMk cId="3577076748" sldId="375"/>
        </pc:sldMkLst>
      </pc:sldChg>
      <pc:sldChg chg="del">
        <pc:chgData name="Hema Mahadevu" userId="1c176bdd-a50d-403e-9444-f58f413c839b" providerId="ADAL" clId="{BCA18440-EED5-45BB-8E61-422E6C0378B0}" dt="2023-08-14T14:05:14.772" v="0" actId="47"/>
        <pc:sldMkLst>
          <pc:docMk/>
          <pc:sldMk cId="3767825860" sldId="376"/>
        </pc:sldMkLst>
      </pc:sldChg>
      <pc:sldChg chg="del">
        <pc:chgData name="Hema Mahadevu" userId="1c176bdd-a50d-403e-9444-f58f413c839b" providerId="ADAL" clId="{BCA18440-EED5-45BB-8E61-422E6C0378B0}" dt="2023-08-14T14:05:14.772" v="0" actId="47"/>
        <pc:sldMkLst>
          <pc:docMk/>
          <pc:sldMk cId="810412083" sldId="377"/>
        </pc:sldMkLst>
      </pc:sldChg>
      <pc:sldChg chg="del">
        <pc:chgData name="Hema Mahadevu" userId="1c176bdd-a50d-403e-9444-f58f413c839b" providerId="ADAL" clId="{BCA18440-EED5-45BB-8E61-422E6C0378B0}" dt="2023-08-14T14:05:14.772" v="0" actId="47"/>
        <pc:sldMkLst>
          <pc:docMk/>
          <pc:sldMk cId="915625288" sldId="378"/>
        </pc:sldMkLst>
      </pc:sldChg>
      <pc:sldChg chg="del">
        <pc:chgData name="Hema Mahadevu" userId="1c176bdd-a50d-403e-9444-f58f413c839b" providerId="ADAL" clId="{BCA18440-EED5-45BB-8E61-422E6C0378B0}" dt="2023-08-14T14:05:14.772" v="0" actId="47"/>
        <pc:sldMkLst>
          <pc:docMk/>
          <pc:sldMk cId="313823857" sldId="380"/>
        </pc:sldMkLst>
      </pc:sldChg>
      <pc:sldChg chg="del">
        <pc:chgData name="Hema Mahadevu" userId="1c176bdd-a50d-403e-9444-f58f413c839b" providerId="ADAL" clId="{BCA18440-EED5-45BB-8E61-422E6C0378B0}" dt="2023-08-14T14:05:21.315" v="1" actId="47"/>
        <pc:sldMkLst>
          <pc:docMk/>
          <pc:sldMk cId="323950668" sldId="381"/>
        </pc:sldMkLst>
      </pc:sldChg>
      <pc:sldChg chg="del">
        <pc:chgData name="Hema Mahadevu" userId="1c176bdd-a50d-403e-9444-f58f413c839b" providerId="ADAL" clId="{BCA18440-EED5-45BB-8E61-422E6C0378B0}" dt="2023-08-14T14:05:21.315" v="1" actId="47"/>
        <pc:sldMkLst>
          <pc:docMk/>
          <pc:sldMk cId="2054601975" sldId="382"/>
        </pc:sldMkLst>
      </pc:sldChg>
      <pc:sldChg chg="del">
        <pc:chgData name="Hema Mahadevu" userId="1c176bdd-a50d-403e-9444-f58f413c839b" providerId="ADAL" clId="{BCA18440-EED5-45BB-8E61-422E6C0378B0}" dt="2023-08-14T14:05:21.315" v="1" actId="47"/>
        <pc:sldMkLst>
          <pc:docMk/>
          <pc:sldMk cId="92692238" sldId="383"/>
        </pc:sldMkLst>
      </pc:sldChg>
      <pc:sldChg chg="del">
        <pc:chgData name="Hema Mahadevu" userId="1c176bdd-a50d-403e-9444-f58f413c839b" providerId="ADAL" clId="{BCA18440-EED5-45BB-8E61-422E6C0378B0}" dt="2023-08-14T14:05:21.315" v="1" actId="47"/>
        <pc:sldMkLst>
          <pc:docMk/>
          <pc:sldMk cId="4264764802" sldId="384"/>
        </pc:sldMkLst>
      </pc:sldChg>
      <pc:sldChg chg="del">
        <pc:chgData name="Hema Mahadevu" userId="1c176bdd-a50d-403e-9444-f58f413c839b" providerId="ADAL" clId="{BCA18440-EED5-45BB-8E61-422E6C0378B0}" dt="2023-08-14T14:05:21.315" v="1" actId="47"/>
        <pc:sldMkLst>
          <pc:docMk/>
          <pc:sldMk cId="2837158084" sldId="385"/>
        </pc:sldMkLst>
      </pc:sldChg>
      <pc:sldChg chg="del">
        <pc:chgData name="Hema Mahadevu" userId="1c176bdd-a50d-403e-9444-f58f413c839b" providerId="ADAL" clId="{BCA18440-EED5-45BB-8E61-422E6C0378B0}" dt="2023-08-14T14:05:21.315" v="1" actId="47"/>
        <pc:sldMkLst>
          <pc:docMk/>
          <pc:sldMk cId="3585123143" sldId="386"/>
        </pc:sldMkLst>
      </pc:sldChg>
      <pc:sldChg chg="del">
        <pc:chgData name="Hema Mahadevu" userId="1c176bdd-a50d-403e-9444-f58f413c839b" providerId="ADAL" clId="{BCA18440-EED5-45BB-8E61-422E6C0378B0}" dt="2023-08-14T14:05:23.282" v="2" actId="47"/>
        <pc:sldMkLst>
          <pc:docMk/>
          <pc:sldMk cId="4059475477" sldId="387"/>
        </pc:sldMkLst>
      </pc:sldChg>
    </pc:docChg>
  </pc:docChgLst>
  <pc:docChgLst>
    <pc:chgData name="Hema Mahadevu" userId="1c176bdd-a50d-403e-9444-f58f413c839b" providerId="ADAL" clId="{1C264A78-5CA0-4C99-9BB5-DCE2FA853FD8}"/>
    <pc:docChg chg="undo custSel addSld delSld modSld sldOrd">
      <pc:chgData name="Hema Mahadevu" userId="1c176bdd-a50d-403e-9444-f58f413c839b" providerId="ADAL" clId="{1C264A78-5CA0-4C99-9BB5-DCE2FA853FD8}" dt="2023-08-13T09:46:58.007" v="906" actId="1076"/>
      <pc:docMkLst>
        <pc:docMk/>
      </pc:docMkLst>
      <pc:sldChg chg="delSp mod">
        <pc:chgData name="Hema Mahadevu" userId="1c176bdd-a50d-403e-9444-f58f413c839b" providerId="ADAL" clId="{1C264A78-5CA0-4C99-9BB5-DCE2FA853FD8}" dt="2023-08-13T07:26:43.199" v="679" actId="478"/>
        <pc:sldMkLst>
          <pc:docMk/>
          <pc:sldMk cId="3142395680" sldId="287"/>
        </pc:sldMkLst>
        <pc:spChg chg="del">
          <ac:chgData name="Hema Mahadevu" userId="1c176bdd-a50d-403e-9444-f58f413c839b" providerId="ADAL" clId="{1C264A78-5CA0-4C99-9BB5-DCE2FA853FD8}" dt="2023-08-13T07:26:43.199" v="679" actId="478"/>
          <ac:spMkLst>
            <pc:docMk/>
            <pc:sldMk cId="3142395680" sldId="287"/>
            <ac:spMk id="3" creationId="{60F1E61B-45B8-5945-BC2D-024B9AC16B10}"/>
          </ac:spMkLst>
        </pc:spChg>
      </pc:sldChg>
      <pc:sldChg chg="del">
        <pc:chgData name="Hema Mahadevu" userId="1c176bdd-a50d-403e-9444-f58f413c839b" providerId="ADAL" clId="{1C264A78-5CA0-4C99-9BB5-DCE2FA853FD8}" dt="2023-08-12T15:09:43.201" v="0" actId="47"/>
        <pc:sldMkLst>
          <pc:docMk/>
          <pc:sldMk cId="1936245770" sldId="319"/>
        </pc:sldMkLst>
      </pc:sldChg>
      <pc:sldChg chg="del">
        <pc:chgData name="Hema Mahadevu" userId="1c176bdd-a50d-403e-9444-f58f413c839b" providerId="ADAL" clId="{1C264A78-5CA0-4C99-9BB5-DCE2FA853FD8}" dt="2023-08-12T15:09:43.201" v="0" actId="47"/>
        <pc:sldMkLst>
          <pc:docMk/>
          <pc:sldMk cId="3695503190" sldId="320"/>
        </pc:sldMkLst>
      </pc:sldChg>
      <pc:sldChg chg="del">
        <pc:chgData name="Hema Mahadevu" userId="1c176bdd-a50d-403e-9444-f58f413c839b" providerId="ADAL" clId="{1C264A78-5CA0-4C99-9BB5-DCE2FA853FD8}" dt="2023-08-12T15:09:43.201" v="0" actId="47"/>
        <pc:sldMkLst>
          <pc:docMk/>
          <pc:sldMk cId="1567280977" sldId="322"/>
        </pc:sldMkLst>
      </pc:sldChg>
      <pc:sldChg chg="del">
        <pc:chgData name="Hema Mahadevu" userId="1c176bdd-a50d-403e-9444-f58f413c839b" providerId="ADAL" clId="{1C264A78-5CA0-4C99-9BB5-DCE2FA853FD8}" dt="2023-08-12T15:09:43.201" v="0" actId="47"/>
        <pc:sldMkLst>
          <pc:docMk/>
          <pc:sldMk cId="1964009245" sldId="323"/>
        </pc:sldMkLst>
      </pc:sldChg>
      <pc:sldChg chg="del">
        <pc:chgData name="Hema Mahadevu" userId="1c176bdd-a50d-403e-9444-f58f413c839b" providerId="ADAL" clId="{1C264A78-5CA0-4C99-9BB5-DCE2FA853FD8}" dt="2023-08-12T15:09:43.201" v="0" actId="47"/>
        <pc:sldMkLst>
          <pc:docMk/>
          <pc:sldMk cId="327350408" sldId="324"/>
        </pc:sldMkLst>
      </pc:sldChg>
      <pc:sldChg chg="del">
        <pc:chgData name="Hema Mahadevu" userId="1c176bdd-a50d-403e-9444-f58f413c839b" providerId="ADAL" clId="{1C264A78-5CA0-4C99-9BB5-DCE2FA853FD8}" dt="2023-08-12T15:09:43.201" v="0" actId="47"/>
        <pc:sldMkLst>
          <pc:docMk/>
          <pc:sldMk cId="99117342" sldId="325"/>
        </pc:sldMkLst>
      </pc:sldChg>
      <pc:sldChg chg="del">
        <pc:chgData name="Hema Mahadevu" userId="1c176bdd-a50d-403e-9444-f58f413c839b" providerId="ADAL" clId="{1C264A78-5CA0-4C99-9BB5-DCE2FA853FD8}" dt="2023-08-12T15:09:43.201" v="0" actId="47"/>
        <pc:sldMkLst>
          <pc:docMk/>
          <pc:sldMk cId="524074794" sldId="326"/>
        </pc:sldMkLst>
      </pc:sldChg>
      <pc:sldChg chg="modSp add mod ord">
        <pc:chgData name="Hema Mahadevu" userId="1c176bdd-a50d-403e-9444-f58f413c839b" providerId="ADAL" clId="{1C264A78-5CA0-4C99-9BB5-DCE2FA853FD8}" dt="2023-08-12T16:14:15.087" v="495" actId="20577"/>
        <pc:sldMkLst>
          <pc:docMk/>
          <pc:sldMk cId="3920782568" sldId="333"/>
        </pc:sldMkLst>
        <pc:spChg chg="mod">
          <ac:chgData name="Hema Mahadevu" userId="1c176bdd-a50d-403e-9444-f58f413c839b" providerId="ADAL" clId="{1C264A78-5CA0-4C99-9BB5-DCE2FA853FD8}" dt="2023-08-12T16:14:15.087" v="495" actId="20577"/>
          <ac:spMkLst>
            <pc:docMk/>
            <pc:sldMk cId="3920782568" sldId="333"/>
            <ac:spMk id="3" creationId="{00000000-0000-0000-0000-000000000000}"/>
          </ac:spMkLst>
        </pc:spChg>
      </pc:sldChg>
      <pc:sldChg chg="del">
        <pc:chgData name="Hema Mahadevu" userId="1c176bdd-a50d-403e-9444-f58f413c839b" providerId="ADAL" clId="{1C264A78-5CA0-4C99-9BB5-DCE2FA853FD8}" dt="2023-08-12T15:09:43.201" v="0" actId="47"/>
        <pc:sldMkLst>
          <pc:docMk/>
          <pc:sldMk cId="987436760" sldId="349"/>
        </pc:sldMkLst>
      </pc:sldChg>
      <pc:sldChg chg="del">
        <pc:chgData name="Hema Mahadevu" userId="1c176bdd-a50d-403e-9444-f58f413c839b" providerId="ADAL" clId="{1C264A78-5CA0-4C99-9BB5-DCE2FA853FD8}" dt="2023-08-12T15:09:43.201" v="0" actId="47"/>
        <pc:sldMkLst>
          <pc:docMk/>
          <pc:sldMk cId="3833203338" sldId="350"/>
        </pc:sldMkLst>
      </pc:sldChg>
      <pc:sldChg chg="del">
        <pc:chgData name="Hema Mahadevu" userId="1c176bdd-a50d-403e-9444-f58f413c839b" providerId="ADAL" clId="{1C264A78-5CA0-4C99-9BB5-DCE2FA853FD8}" dt="2023-08-12T15:09:43.201" v="0" actId="47"/>
        <pc:sldMkLst>
          <pc:docMk/>
          <pc:sldMk cId="3752000182" sldId="351"/>
        </pc:sldMkLst>
      </pc:sldChg>
      <pc:sldChg chg="del">
        <pc:chgData name="Hema Mahadevu" userId="1c176bdd-a50d-403e-9444-f58f413c839b" providerId="ADAL" clId="{1C264A78-5CA0-4C99-9BB5-DCE2FA853FD8}" dt="2023-08-12T15:09:43.201" v="0" actId="47"/>
        <pc:sldMkLst>
          <pc:docMk/>
          <pc:sldMk cId="396795563" sldId="352"/>
        </pc:sldMkLst>
      </pc:sldChg>
      <pc:sldChg chg="del">
        <pc:chgData name="Hema Mahadevu" userId="1c176bdd-a50d-403e-9444-f58f413c839b" providerId="ADAL" clId="{1C264A78-5CA0-4C99-9BB5-DCE2FA853FD8}" dt="2023-08-12T15:09:43.201" v="0" actId="47"/>
        <pc:sldMkLst>
          <pc:docMk/>
          <pc:sldMk cId="3722459370" sldId="356"/>
        </pc:sldMkLst>
      </pc:sldChg>
      <pc:sldChg chg="del">
        <pc:chgData name="Hema Mahadevu" userId="1c176bdd-a50d-403e-9444-f58f413c839b" providerId="ADAL" clId="{1C264A78-5CA0-4C99-9BB5-DCE2FA853FD8}" dt="2023-08-12T15:09:43.201" v="0" actId="47"/>
        <pc:sldMkLst>
          <pc:docMk/>
          <pc:sldMk cId="1426038854" sldId="358"/>
        </pc:sldMkLst>
      </pc:sldChg>
      <pc:sldChg chg="del">
        <pc:chgData name="Hema Mahadevu" userId="1c176bdd-a50d-403e-9444-f58f413c839b" providerId="ADAL" clId="{1C264A78-5CA0-4C99-9BB5-DCE2FA853FD8}" dt="2023-08-12T15:09:43.201" v="0" actId="47"/>
        <pc:sldMkLst>
          <pc:docMk/>
          <pc:sldMk cId="1200144551" sldId="389"/>
        </pc:sldMkLst>
      </pc:sldChg>
      <pc:sldChg chg="del">
        <pc:chgData name="Hema Mahadevu" userId="1c176bdd-a50d-403e-9444-f58f413c839b" providerId="ADAL" clId="{1C264A78-5CA0-4C99-9BB5-DCE2FA853FD8}" dt="2023-08-12T15:09:43.201" v="0" actId="47"/>
        <pc:sldMkLst>
          <pc:docMk/>
          <pc:sldMk cId="1926661304" sldId="390"/>
        </pc:sldMkLst>
      </pc:sldChg>
      <pc:sldChg chg="del">
        <pc:chgData name="Hema Mahadevu" userId="1c176bdd-a50d-403e-9444-f58f413c839b" providerId="ADAL" clId="{1C264A78-5CA0-4C99-9BB5-DCE2FA853FD8}" dt="2023-08-12T15:09:43.201" v="0" actId="47"/>
        <pc:sldMkLst>
          <pc:docMk/>
          <pc:sldMk cId="89861117" sldId="391"/>
        </pc:sldMkLst>
      </pc:sldChg>
      <pc:sldChg chg="del">
        <pc:chgData name="Hema Mahadevu" userId="1c176bdd-a50d-403e-9444-f58f413c839b" providerId="ADAL" clId="{1C264A78-5CA0-4C99-9BB5-DCE2FA853FD8}" dt="2023-08-12T15:09:43.201" v="0" actId="47"/>
        <pc:sldMkLst>
          <pc:docMk/>
          <pc:sldMk cId="3373441803" sldId="392"/>
        </pc:sldMkLst>
      </pc:sldChg>
      <pc:sldChg chg="del">
        <pc:chgData name="Hema Mahadevu" userId="1c176bdd-a50d-403e-9444-f58f413c839b" providerId="ADAL" clId="{1C264A78-5CA0-4C99-9BB5-DCE2FA853FD8}" dt="2023-08-12T15:09:43.201" v="0" actId="47"/>
        <pc:sldMkLst>
          <pc:docMk/>
          <pc:sldMk cId="2028817758" sldId="393"/>
        </pc:sldMkLst>
      </pc:sldChg>
      <pc:sldChg chg="del">
        <pc:chgData name="Hema Mahadevu" userId="1c176bdd-a50d-403e-9444-f58f413c839b" providerId="ADAL" clId="{1C264A78-5CA0-4C99-9BB5-DCE2FA853FD8}" dt="2023-08-12T16:05:18.050" v="273" actId="47"/>
        <pc:sldMkLst>
          <pc:docMk/>
          <pc:sldMk cId="3281163546" sldId="399"/>
        </pc:sldMkLst>
      </pc:sldChg>
      <pc:sldChg chg="del">
        <pc:chgData name="Hema Mahadevu" userId="1c176bdd-a50d-403e-9444-f58f413c839b" providerId="ADAL" clId="{1C264A78-5CA0-4C99-9BB5-DCE2FA853FD8}" dt="2023-08-12T15:09:43.201" v="0" actId="47"/>
        <pc:sldMkLst>
          <pc:docMk/>
          <pc:sldMk cId="2531502398" sldId="400"/>
        </pc:sldMkLst>
      </pc:sldChg>
      <pc:sldChg chg="del">
        <pc:chgData name="Hema Mahadevu" userId="1c176bdd-a50d-403e-9444-f58f413c839b" providerId="ADAL" clId="{1C264A78-5CA0-4C99-9BB5-DCE2FA853FD8}" dt="2023-08-12T16:05:24.621" v="276" actId="47"/>
        <pc:sldMkLst>
          <pc:docMk/>
          <pc:sldMk cId="3306531983" sldId="404"/>
        </pc:sldMkLst>
      </pc:sldChg>
      <pc:sldChg chg="del">
        <pc:chgData name="Hema Mahadevu" userId="1c176bdd-a50d-403e-9444-f58f413c839b" providerId="ADAL" clId="{1C264A78-5CA0-4C99-9BB5-DCE2FA853FD8}" dt="2023-08-12T15:09:43.201" v="0" actId="47"/>
        <pc:sldMkLst>
          <pc:docMk/>
          <pc:sldMk cId="593803512" sldId="406"/>
        </pc:sldMkLst>
      </pc:sldChg>
      <pc:sldChg chg="del">
        <pc:chgData name="Hema Mahadevu" userId="1c176bdd-a50d-403e-9444-f58f413c839b" providerId="ADAL" clId="{1C264A78-5CA0-4C99-9BB5-DCE2FA853FD8}" dt="2023-08-12T15:09:43.201" v="0" actId="47"/>
        <pc:sldMkLst>
          <pc:docMk/>
          <pc:sldMk cId="759614556" sldId="407"/>
        </pc:sldMkLst>
      </pc:sldChg>
      <pc:sldChg chg="del">
        <pc:chgData name="Hema Mahadevu" userId="1c176bdd-a50d-403e-9444-f58f413c839b" providerId="ADAL" clId="{1C264A78-5CA0-4C99-9BB5-DCE2FA853FD8}" dt="2023-08-12T15:09:43.201" v="0" actId="47"/>
        <pc:sldMkLst>
          <pc:docMk/>
          <pc:sldMk cId="1823548579" sldId="408"/>
        </pc:sldMkLst>
      </pc:sldChg>
      <pc:sldChg chg="del">
        <pc:chgData name="Hema Mahadevu" userId="1c176bdd-a50d-403e-9444-f58f413c839b" providerId="ADAL" clId="{1C264A78-5CA0-4C99-9BB5-DCE2FA853FD8}" dt="2023-08-12T15:09:43.201" v="0" actId="47"/>
        <pc:sldMkLst>
          <pc:docMk/>
          <pc:sldMk cId="226068394" sldId="409"/>
        </pc:sldMkLst>
      </pc:sldChg>
      <pc:sldChg chg="del">
        <pc:chgData name="Hema Mahadevu" userId="1c176bdd-a50d-403e-9444-f58f413c839b" providerId="ADAL" clId="{1C264A78-5CA0-4C99-9BB5-DCE2FA853FD8}" dt="2023-08-12T15:09:43.201" v="0" actId="47"/>
        <pc:sldMkLst>
          <pc:docMk/>
          <pc:sldMk cId="2739920959" sldId="410"/>
        </pc:sldMkLst>
      </pc:sldChg>
      <pc:sldChg chg="modSp mod">
        <pc:chgData name="Hema Mahadevu" userId="1c176bdd-a50d-403e-9444-f58f413c839b" providerId="ADAL" clId="{1C264A78-5CA0-4C99-9BB5-DCE2FA853FD8}" dt="2023-08-13T07:35:36.015" v="762" actId="948"/>
        <pc:sldMkLst>
          <pc:docMk/>
          <pc:sldMk cId="1485852649" sldId="414"/>
        </pc:sldMkLst>
        <pc:spChg chg="mod">
          <ac:chgData name="Hema Mahadevu" userId="1c176bdd-a50d-403e-9444-f58f413c839b" providerId="ADAL" clId="{1C264A78-5CA0-4C99-9BB5-DCE2FA853FD8}" dt="2023-08-13T07:35:36.015" v="762" actId="948"/>
          <ac:spMkLst>
            <pc:docMk/>
            <pc:sldMk cId="1485852649" sldId="414"/>
            <ac:spMk id="3" creationId="{E315C4B8-6B4A-927B-76C6-C9AEAEE75344}"/>
          </ac:spMkLst>
        </pc:spChg>
      </pc:sldChg>
      <pc:sldChg chg="del">
        <pc:chgData name="Hema Mahadevu" userId="1c176bdd-a50d-403e-9444-f58f413c839b" providerId="ADAL" clId="{1C264A78-5CA0-4C99-9BB5-DCE2FA853FD8}" dt="2023-08-12T16:05:13.550" v="271" actId="47"/>
        <pc:sldMkLst>
          <pc:docMk/>
          <pc:sldMk cId="2625961242" sldId="416"/>
        </pc:sldMkLst>
      </pc:sldChg>
      <pc:sldChg chg="del">
        <pc:chgData name="Hema Mahadevu" userId="1c176bdd-a50d-403e-9444-f58f413c839b" providerId="ADAL" clId="{1C264A78-5CA0-4C99-9BB5-DCE2FA853FD8}" dt="2023-08-12T16:05:15.536" v="272" actId="47"/>
        <pc:sldMkLst>
          <pc:docMk/>
          <pc:sldMk cId="2752781268" sldId="417"/>
        </pc:sldMkLst>
      </pc:sldChg>
      <pc:sldChg chg="del">
        <pc:chgData name="Hema Mahadevu" userId="1c176bdd-a50d-403e-9444-f58f413c839b" providerId="ADAL" clId="{1C264A78-5CA0-4C99-9BB5-DCE2FA853FD8}" dt="2023-08-12T16:05:20.193" v="274" actId="47"/>
        <pc:sldMkLst>
          <pc:docMk/>
          <pc:sldMk cId="3742271730" sldId="418"/>
        </pc:sldMkLst>
      </pc:sldChg>
      <pc:sldChg chg="del">
        <pc:chgData name="Hema Mahadevu" userId="1c176bdd-a50d-403e-9444-f58f413c839b" providerId="ADAL" clId="{1C264A78-5CA0-4C99-9BB5-DCE2FA853FD8}" dt="2023-08-12T16:05:22.365" v="275" actId="47"/>
        <pc:sldMkLst>
          <pc:docMk/>
          <pc:sldMk cId="3333237406" sldId="419"/>
        </pc:sldMkLst>
      </pc:sldChg>
      <pc:sldChg chg="modSp mod">
        <pc:chgData name="Hema Mahadevu" userId="1c176bdd-a50d-403e-9444-f58f413c839b" providerId="ADAL" clId="{1C264A78-5CA0-4C99-9BB5-DCE2FA853FD8}" dt="2023-08-13T09:39:49.982" v="862" actId="5793"/>
        <pc:sldMkLst>
          <pc:docMk/>
          <pc:sldMk cId="4123516144" sldId="423"/>
        </pc:sldMkLst>
        <pc:spChg chg="mod">
          <ac:chgData name="Hema Mahadevu" userId="1c176bdd-a50d-403e-9444-f58f413c839b" providerId="ADAL" clId="{1C264A78-5CA0-4C99-9BB5-DCE2FA853FD8}" dt="2023-08-13T09:39:49.982" v="862" actId="5793"/>
          <ac:spMkLst>
            <pc:docMk/>
            <pc:sldMk cId="4123516144" sldId="423"/>
            <ac:spMk id="3" creationId="{AD42C404-B810-107E-3509-E252900A8146}"/>
          </ac:spMkLst>
        </pc:spChg>
      </pc:sldChg>
      <pc:sldChg chg="modSp mod">
        <pc:chgData name="Hema Mahadevu" userId="1c176bdd-a50d-403e-9444-f58f413c839b" providerId="ADAL" clId="{1C264A78-5CA0-4C99-9BB5-DCE2FA853FD8}" dt="2023-08-12T15:10:21.494" v="2" actId="113"/>
        <pc:sldMkLst>
          <pc:docMk/>
          <pc:sldMk cId="2071684870" sldId="424"/>
        </pc:sldMkLst>
        <pc:spChg chg="mod">
          <ac:chgData name="Hema Mahadevu" userId="1c176bdd-a50d-403e-9444-f58f413c839b" providerId="ADAL" clId="{1C264A78-5CA0-4C99-9BB5-DCE2FA853FD8}" dt="2023-08-12T15:10:21.494" v="2" actId="113"/>
          <ac:spMkLst>
            <pc:docMk/>
            <pc:sldMk cId="2071684870" sldId="424"/>
            <ac:spMk id="2" creationId="{8E9A4F47-B836-171C-D2D4-C22FB28FDDE9}"/>
          </ac:spMkLst>
        </pc:spChg>
      </pc:sldChg>
      <pc:sldChg chg="modSp mod">
        <pc:chgData name="Hema Mahadevu" userId="1c176bdd-a50d-403e-9444-f58f413c839b" providerId="ADAL" clId="{1C264A78-5CA0-4C99-9BB5-DCE2FA853FD8}" dt="2023-08-12T15:12:08.271" v="5" actId="2711"/>
        <pc:sldMkLst>
          <pc:docMk/>
          <pc:sldMk cId="716767167" sldId="425"/>
        </pc:sldMkLst>
        <pc:spChg chg="mod">
          <ac:chgData name="Hema Mahadevu" userId="1c176bdd-a50d-403e-9444-f58f413c839b" providerId="ADAL" clId="{1C264A78-5CA0-4C99-9BB5-DCE2FA853FD8}" dt="2023-08-12T15:12:08.271" v="5" actId="2711"/>
          <ac:spMkLst>
            <pc:docMk/>
            <pc:sldMk cId="716767167" sldId="425"/>
            <ac:spMk id="2" creationId="{B27B8813-D44F-A9F7-40AA-5453CBAB75E8}"/>
          </ac:spMkLst>
        </pc:spChg>
        <pc:spChg chg="mod">
          <ac:chgData name="Hema Mahadevu" userId="1c176bdd-a50d-403e-9444-f58f413c839b" providerId="ADAL" clId="{1C264A78-5CA0-4C99-9BB5-DCE2FA853FD8}" dt="2023-08-12T15:11:33.819" v="3" actId="12"/>
          <ac:spMkLst>
            <pc:docMk/>
            <pc:sldMk cId="716767167" sldId="425"/>
            <ac:spMk id="3" creationId="{9B5A2213-CFDB-075C-60DA-EA650814F4CF}"/>
          </ac:spMkLst>
        </pc:spChg>
      </pc:sldChg>
      <pc:sldChg chg="addSp delSp modSp mod">
        <pc:chgData name="Hema Mahadevu" userId="1c176bdd-a50d-403e-9444-f58f413c839b" providerId="ADAL" clId="{1C264A78-5CA0-4C99-9BB5-DCE2FA853FD8}" dt="2023-08-12T16:00:44.198" v="248" actId="20577"/>
        <pc:sldMkLst>
          <pc:docMk/>
          <pc:sldMk cId="2210248448" sldId="429"/>
        </pc:sldMkLst>
        <pc:spChg chg="mod">
          <ac:chgData name="Hema Mahadevu" userId="1c176bdd-a50d-403e-9444-f58f413c839b" providerId="ADAL" clId="{1C264A78-5CA0-4C99-9BB5-DCE2FA853FD8}" dt="2023-08-12T15:54:12.264" v="168" actId="26606"/>
          <ac:spMkLst>
            <pc:docMk/>
            <pc:sldMk cId="2210248448" sldId="429"/>
            <ac:spMk id="2" creationId="{35573403-DE80-F142-793C-7363CBD96EB8}"/>
          </ac:spMkLst>
        </pc:spChg>
        <pc:spChg chg="del">
          <ac:chgData name="Hema Mahadevu" userId="1c176bdd-a50d-403e-9444-f58f413c839b" providerId="ADAL" clId="{1C264A78-5CA0-4C99-9BB5-DCE2FA853FD8}" dt="2023-08-12T15:54:12.264" v="168" actId="26606"/>
          <ac:spMkLst>
            <pc:docMk/>
            <pc:sldMk cId="2210248448" sldId="429"/>
            <ac:spMk id="3" creationId="{F2FADA30-CC10-B65E-86C7-46286E03A419}"/>
          </ac:spMkLst>
        </pc:spChg>
        <pc:spChg chg="del">
          <ac:chgData name="Hema Mahadevu" userId="1c176bdd-a50d-403e-9444-f58f413c839b" providerId="ADAL" clId="{1C264A78-5CA0-4C99-9BB5-DCE2FA853FD8}" dt="2023-08-12T15:54:12.264" v="168" actId="26606"/>
          <ac:spMkLst>
            <pc:docMk/>
            <pc:sldMk cId="2210248448" sldId="429"/>
            <ac:spMk id="8" creationId="{3741B58E-3B65-4A01-A276-975AB2CF8A08}"/>
          </ac:spMkLst>
        </pc:spChg>
        <pc:spChg chg="del">
          <ac:chgData name="Hema Mahadevu" userId="1c176bdd-a50d-403e-9444-f58f413c839b" providerId="ADAL" clId="{1C264A78-5CA0-4C99-9BB5-DCE2FA853FD8}" dt="2023-08-12T15:54:12.264" v="168" actId="26606"/>
          <ac:spMkLst>
            <pc:docMk/>
            <pc:sldMk cId="2210248448" sldId="429"/>
            <ac:spMk id="10" creationId="{7AAC67C3-831B-4AB1-A259-DFB839CAFAFC}"/>
          </ac:spMkLst>
        </pc:spChg>
        <pc:spChg chg="del">
          <ac:chgData name="Hema Mahadevu" userId="1c176bdd-a50d-403e-9444-f58f413c839b" providerId="ADAL" clId="{1C264A78-5CA0-4C99-9BB5-DCE2FA853FD8}" dt="2023-08-12T15:54:12.264" v="168" actId="26606"/>
          <ac:spMkLst>
            <pc:docMk/>
            <pc:sldMk cId="2210248448" sldId="429"/>
            <ac:spMk id="12" creationId="{054B3F04-9EAC-45C0-B3CE-0387EEA10A0C}"/>
          </ac:spMkLst>
        </pc:spChg>
        <pc:spChg chg="add del">
          <ac:chgData name="Hema Mahadevu" userId="1c176bdd-a50d-403e-9444-f58f413c839b" providerId="ADAL" clId="{1C264A78-5CA0-4C99-9BB5-DCE2FA853FD8}" dt="2023-08-12T15:59:16.010" v="232" actId="26606"/>
          <ac:spMkLst>
            <pc:docMk/>
            <pc:sldMk cId="2210248448" sldId="429"/>
            <ac:spMk id="18"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0"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2" creationId="{B7AF614F-5BC3-4086-99F5-B87C5847A071}"/>
          </ac:spMkLst>
        </pc:spChg>
        <pc:spChg chg="add del">
          <ac:chgData name="Hema Mahadevu" userId="1c176bdd-a50d-403e-9444-f58f413c839b" providerId="ADAL" clId="{1C264A78-5CA0-4C99-9BB5-DCE2FA853FD8}" dt="2023-08-12T15:59:16.010" v="232" actId="26606"/>
          <ac:spMkLst>
            <pc:docMk/>
            <pc:sldMk cId="2210248448" sldId="429"/>
            <ac:spMk id="24" creationId="{FB5993E2-C02B-4335-ABA5-D8EC465551E3}"/>
          </ac:spMkLst>
        </pc:spChg>
        <pc:spChg chg="add del">
          <ac:chgData name="Hema Mahadevu" userId="1c176bdd-a50d-403e-9444-f58f413c839b" providerId="ADAL" clId="{1C264A78-5CA0-4C99-9BB5-DCE2FA853FD8}" dt="2023-08-12T15:59:16.010" v="232" actId="26606"/>
          <ac:spMkLst>
            <pc:docMk/>
            <pc:sldMk cId="2210248448" sldId="429"/>
            <ac:spMk id="25" creationId="{C0B801A2-5622-4BE8-9AD2-C337A2CD0022}"/>
          </ac:spMkLst>
        </pc:spChg>
        <pc:spChg chg="add del">
          <ac:chgData name="Hema Mahadevu" userId="1c176bdd-a50d-403e-9444-f58f413c839b" providerId="ADAL" clId="{1C264A78-5CA0-4C99-9BB5-DCE2FA853FD8}" dt="2023-08-12T15:59:16.010" v="232" actId="26606"/>
          <ac:spMkLst>
            <pc:docMk/>
            <pc:sldMk cId="2210248448" sldId="429"/>
            <ac:spMk id="26" creationId="{B7AF614F-5BC3-4086-99F5-B87C5847A071}"/>
          </ac:spMkLst>
        </pc:spChg>
        <pc:spChg chg="add del">
          <ac:chgData name="Hema Mahadevu" userId="1c176bdd-a50d-403e-9444-f58f413c839b" providerId="ADAL" clId="{1C264A78-5CA0-4C99-9BB5-DCE2FA853FD8}" dt="2023-08-12T15:59:04.762" v="230" actId="26606"/>
          <ac:spMkLst>
            <pc:docMk/>
            <pc:sldMk cId="2210248448" sldId="429"/>
            <ac:spMk id="27" creationId="{FB5993E2-C02B-4335-ABA5-D8EC465551E3}"/>
          </ac:spMkLst>
        </pc:spChg>
        <pc:spChg chg="add del">
          <ac:chgData name="Hema Mahadevu" userId="1c176bdd-a50d-403e-9444-f58f413c839b" providerId="ADAL" clId="{1C264A78-5CA0-4C99-9BB5-DCE2FA853FD8}" dt="2023-08-12T15:59:04.762" v="230" actId="26606"/>
          <ac:spMkLst>
            <pc:docMk/>
            <pc:sldMk cId="2210248448" sldId="429"/>
            <ac:spMk id="29" creationId="{C0B801A2-5622-4BE8-9AD2-C337A2CD0022}"/>
          </ac:spMkLst>
        </pc:spChg>
        <pc:spChg chg="add del">
          <ac:chgData name="Hema Mahadevu" userId="1c176bdd-a50d-403e-9444-f58f413c839b" providerId="ADAL" clId="{1C264A78-5CA0-4C99-9BB5-DCE2FA853FD8}" dt="2023-08-12T15:59:04.762" v="230" actId="26606"/>
          <ac:spMkLst>
            <pc:docMk/>
            <pc:sldMk cId="2210248448" sldId="429"/>
            <ac:spMk id="31" creationId="{B7AF614F-5BC3-4086-99F5-B87C5847A071}"/>
          </ac:spMkLst>
        </pc:spChg>
        <pc:graphicFrameChg chg="add mod modGraphic">
          <ac:chgData name="Hema Mahadevu" userId="1c176bdd-a50d-403e-9444-f58f413c839b" providerId="ADAL" clId="{1C264A78-5CA0-4C99-9BB5-DCE2FA853FD8}" dt="2023-08-12T16:00:44.198" v="248" actId="20577"/>
          <ac:graphicFrameMkLst>
            <pc:docMk/>
            <pc:sldMk cId="2210248448" sldId="429"/>
            <ac:graphicFrameMk id="14" creationId="{1A0C8416-38AE-92C3-F74B-EE247D8F4E0A}"/>
          </ac:graphicFrameMkLst>
        </pc:graphicFrameChg>
      </pc:sldChg>
      <pc:sldChg chg="new del">
        <pc:chgData name="Hema Mahadevu" userId="1c176bdd-a50d-403e-9444-f58f413c839b" providerId="ADAL" clId="{1C264A78-5CA0-4C99-9BB5-DCE2FA853FD8}" dt="2023-08-12T16:05:01.500" v="270" actId="47"/>
        <pc:sldMkLst>
          <pc:docMk/>
          <pc:sldMk cId="3115165115" sldId="430"/>
        </pc:sldMkLst>
      </pc:sldChg>
      <pc:sldChg chg="addSp delSp modSp new mod setBg">
        <pc:chgData name="Hema Mahadevu" userId="1c176bdd-a50d-403e-9444-f58f413c839b" providerId="ADAL" clId="{1C264A78-5CA0-4C99-9BB5-DCE2FA853FD8}" dt="2023-08-12T16:02:31.094" v="262" actId="113"/>
        <pc:sldMkLst>
          <pc:docMk/>
          <pc:sldMk cId="1169341119" sldId="431"/>
        </pc:sldMkLst>
        <pc:spChg chg="mod">
          <ac:chgData name="Hema Mahadevu" userId="1c176bdd-a50d-403e-9444-f58f413c839b" providerId="ADAL" clId="{1C264A78-5CA0-4C99-9BB5-DCE2FA853FD8}" dt="2023-08-12T15:56:22.867" v="206" actId="26606"/>
          <ac:spMkLst>
            <pc:docMk/>
            <pc:sldMk cId="1169341119" sldId="431"/>
            <ac:spMk id="2" creationId="{DAA26511-44FB-AEBA-4ACB-9207293C002A}"/>
          </ac:spMkLst>
        </pc:spChg>
        <pc:spChg chg="add del mod">
          <ac:chgData name="Hema Mahadevu" userId="1c176bdd-a50d-403e-9444-f58f413c839b" providerId="ADAL" clId="{1C264A78-5CA0-4C99-9BB5-DCE2FA853FD8}" dt="2023-08-12T15:56:22.867" v="206" actId="26606"/>
          <ac:spMkLst>
            <pc:docMk/>
            <pc:sldMk cId="1169341119" sldId="431"/>
            <ac:spMk id="3" creationId="{517B9A0C-A2B5-F195-B0AD-88803F3BCFAF}"/>
          </ac:spMkLst>
        </pc:spChg>
        <pc:spChg chg="add del mod">
          <ac:chgData name="Hema Mahadevu" userId="1c176bdd-a50d-403e-9444-f58f413c839b" providerId="ADAL" clId="{1C264A78-5CA0-4C99-9BB5-DCE2FA853FD8}" dt="2023-08-12T15:43:13.341" v="48"/>
          <ac:spMkLst>
            <pc:docMk/>
            <pc:sldMk cId="1169341119" sldId="431"/>
            <ac:spMk id="4" creationId="{F1BF6F19-D551-D520-C108-9860930F0312}"/>
          </ac:spMkLst>
        </pc:spChg>
        <pc:spChg chg="add del">
          <ac:chgData name="Hema Mahadevu" userId="1c176bdd-a50d-403e-9444-f58f413c839b" providerId="ADAL" clId="{1C264A78-5CA0-4C99-9BB5-DCE2FA853FD8}" dt="2023-08-12T15:43:31.672" v="53"/>
          <ac:spMkLst>
            <pc:docMk/>
            <pc:sldMk cId="1169341119" sldId="431"/>
            <ac:spMk id="5" creationId="{D70F9862-0A41-2310-83E2-63B5556B5D10}"/>
          </ac:spMkLst>
        </pc:spChg>
        <pc:spChg chg="add del">
          <ac:chgData name="Hema Mahadevu" userId="1c176bdd-a50d-403e-9444-f58f413c839b" providerId="ADAL" clId="{1C264A78-5CA0-4C99-9BB5-DCE2FA853FD8}" dt="2023-08-12T15:43:47.887" v="58"/>
          <ac:spMkLst>
            <pc:docMk/>
            <pc:sldMk cId="1169341119" sldId="431"/>
            <ac:spMk id="6" creationId="{AE1448DB-3320-8558-2116-C4A992DFC2CB}"/>
          </ac:spMkLst>
        </pc:spChg>
        <pc:spChg chg="add del">
          <ac:chgData name="Hema Mahadevu" userId="1c176bdd-a50d-403e-9444-f58f413c839b" providerId="ADAL" clId="{1C264A78-5CA0-4C99-9BB5-DCE2FA853FD8}" dt="2023-08-12T15:56:22.867" v="206" actId="26606"/>
          <ac:spMkLst>
            <pc:docMk/>
            <pc:sldMk cId="1169341119" sldId="431"/>
            <ac:spMk id="8" creationId="{3741B58E-3B65-4A01-A276-975AB2CF8A08}"/>
          </ac:spMkLst>
        </pc:spChg>
        <pc:spChg chg="add del">
          <ac:chgData name="Hema Mahadevu" userId="1c176bdd-a50d-403e-9444-f58f413c839b" providerId="ADAL" clId="{1C264A78-5CA0-4C99-9BB5-DCE2FA853FD8}" dt="2023-08-12T15:56:22.867" v="206" actId="26606"/>
          <ac:spMkLst>
            <pc:docMk/>
            <pc:sldMk cId="1169341119" sldId="431"/>
            <ac:spMk id="10" creationId="{7AAC67C3-831B-4AB1-A259-DFB839CAFAFC}"/>
          </ac:spMkLst>
        </pc:spChg>
        <pc:spChg chg="add del">
          <ac:chgData name="Hema Mahadevu" userId="1c176bdd-a50d-403e-9444-f58f413c839b" providerId="ADAL" clId="{1C264A78-5CA0-4C99-9BB5-DCE2FA853FD8}" dt="2023-08-12T15:56:22.867" v="206" actId="26606"/>
          <ac:spMkLst>
            <pc:docMk/>
            <pc:sldMk cId="1169341119" sldId="431"/>
            <ac:spMk id="12" creationId="{054B3F04-9EAC-45C0-B3CE-0387EEA10A0C}"/>
          </ac:spMkLst>
        </pc:spChg>
        <pc:spChg chg="add">
          <ac:chgData name="Hema Mahadevu" userId="1c176bdd-a50d-403e-9444-f58f413c839b" providerId="ADAL" clId="{1C264A78-5CA0-4C99-9BB5-DCE2FA853FD8}" dt="2023-08-12T15:56:22.867" v="206" actId="26606"/>
          <ac:spMkLst>
            <pc:docMk/>
            <pc:sldMk cId="1169341119" sldId="431"/>
            <ac:spMk id="18" creationId="{FB5993E2-C02B-4335-ABA5-D8EC465551E3}"/>
          </ac:spMkLst>
        </pc:spChg>
        <pc:spChg chg="add">
          <ac:chgData name="Hema Mahadevu" userId="1c176bdd-a50d-403e-9444-f58f413c839b" providerId="ADAL" clId="{1C264A78-5CA0-4C99-9BB5-DCE2FA853FD8}" dt="2023-08-12T15:56:22.867" v="206" actId="26606"/>
          <ac:spMkLst>
            <pc:docMk/>
            <pc:sldMk cId="1169341119" sldId="431"/>
            <ac:spMk id="20" creationId="{C0B801A2-5622-4BE8-9AD2-C337A2CD0022}"/>
          </ac:spMkLst>
        </pc:spChg>
        <pc:spChg chg="add">
          <ac:chgData name="Hema Mahadevu" userId="1c176bdd-a50d-403e-9444-f58f413c839b" providerId="ADAL" clId="{1C264A78-5CA0-4C99-9BB5-DCE2FA853FD8}" dt="2023-08-12T15:56:22.867" v="206" actId="26606"/>
          <ac:spMkLst>
            <pc:docMk/>
            <pc:sldMk cId="1169341119" sldId="431"/>
            <ac:spMk id="22" creationId="{B7AF614F-5BC3-4086-99F5-B87C5847A071}"/>
          </ac:spMkLst>
        </pc:spChg>
        <pc:graphicFrameChg chg="add mod modGraphic">
          <ac:chgData name="Hema Mahadevu" userId="1c176bdd-a50d-403e-9444-f58f413c839b" providerId="ADAL" clId="{1C264A78-5CA0-4C99-9BB5-DCE2FA853FD8}" dt="2023-08-12T16:02:31.094" v="262" actId="113"/>
          <ac:graphicFrameMkLst>
            <pc:docMk/>
            <pc:sldMk cId="1169341119" sldId="431"/>
            <ac:graphicFrameMk id="14" creationId="{E5F4E1BB-038D-8687-D34C-06E8ECB48E03}"/>
          </ac:graphicFrameMkLst>
        </pc:graphicFrameChg>
      </pc:sldChg>
      <pc:sldChg chg="addSp delSp modSp new mod setBg">
        <pc:chgData name="Hema Mahadevu" userId="1c176bdd-a50d-403e-9444-f58f413c839b" providerId="ADAL" clId="{1C264A78-5CA0-4C99-9BB5-DCE2FA853FD8}" dt="2023-08-12T16:03:38.138" v="269" actId="20577"/>
        <pc:sldMkLst>
          <pc:docMk/>
          <pc:sldMk cId="3329585317" sldId="432"/>
        </pc:sldMkLst>
        <pc:spChg chg="mod">
          <ac:chgData name="Hema Mahadevu" userId="1c176bdd-a50d-403e-9444-f58f413c839b" providerId="ADAL" clId="{1C264A78-5CA0-4C99-9BB5-DCE2FA853FD8}" dt="2023-08-12T15:51:24.898" v="157" actId="26606"/>
          <ac:spMkLst>
            <pc:docMk/>
            <pc:sldMk cId="3329585317" sldId="432"/>
            <ac:spMk id="2" creationId="{660E3A5A-AC76-61A2-9459-F6EC554269D7}"/>
          </ac:spMkLst>
        </pc:spChg>
        <pc:spChg chg="add del mod">
          <ac:chgData name="Hema Mahadevu" userId="1c176bdd-a50d-403e-9444-f58f413c839b" providerId="ADAL" clId="{1C264A78-5CA0-4C99-9BB5-DCE2FA853FD8}" dt="2023-08-12T15:51:24.898" v="157" actId="26606"/>
          <ac:spMkLst>
            <pc:docMk/>
            <pc:sldMk cId="3329585317" sldId="432"/>
            <ac:spMk id="3" creationId="{8DC333B5-4245-8B26-FD08-406C2960C4F0}"/>
          </ac:spMkLst>
        </pc:spChg>
        <pc:spChg chg="add del mod">
          <ac:chgData name="Hema Mahadevu" userId="1c176bdd-a50d-403e-9444-f58f413c839b" providerId="ADAL" clId="{1C264A78-5CA0-4C99-9BB5-DCE2FA853FD8}" dt="2023-08-12T15:13:02.905" v="10"/>
          <ac:spMkLst>
            <pc:docMk/>
            <pc:sldMk cId="3329585317" sldId="432"/>
            <ac:spMk id="4" creationId="{CC50C4E9-8E01-097A-5052-6CCE5E4E36DF}"/>
          </ac:spMkLst>
        </pc:spChg>
        <pc:spChg chg="add del">
          <ac:chgData name="Hema Mahadevu" userId="1c176bdd-a50d-403e-9444-f58f413c839b" providerId="ADAL" clId="{1C264A78-5CA0-4C99-9BB5-DCE2FA853FD8}" dt="2023-08-12T15:51:24.898" v="157" actId="26606"/>
          <ac:spMkLst>
            <pc:docMk/>
            <pc:sldMk cId="3329585317" sldId="432"/>
            <ac:spMk id="8" creationId="{3741B58E-3B65-4A01-A276-975AB2CF8A08}"/>
          </ac:spMkLst>
        </pc:spChg>
        <pc:spChg chg="add del">
          <ac:chgData name="Hema Mahadevu" userId="1c176bdd-a50d-403e-9444-f58f413c839b" providerId="ADAL" clId="{1C264A78-5CA0-4C99-9BB5-DCE2FA853FD8}" dt="2023-08-12T15:51:24.898" v="157" actId="26606"/>
          <ac:spMkLst>
            <pc:docMk/>
            <pc:sldMk cId="3329585317" sldId="432"/>
            <ac:spMk id="10" creationId="{7AAC67C3-831B-4AB1-A259-DFB839CAFAFC}"/>
          </ac:spMkLst>
        </pc:spChg>
        <pc:spChg chg="add del">
          <ac:chgData name="Hema Mahadevu" userId="1c176bdd-a50d-403e-9444-f58f413c839b" providerId="ADAL" clId="{1C264A78-5CA0-4C99-9BB5-DCE2FA853FD8}" dt="2023-08-12T15:51:24.898" v="157" actId="26606"/>
          <ac:spMkLst>
            <pc:docMk/>
            <pc:sldMk cId="3329585317" sldId="432"/>
            <ac:spMk id="12" creationId="{054B3F04-9EAC-45C0-B3CE-0387EEA10A0C}"/>
          </ac:spMkLst>
        </pc:spChg>
        <pc:spChg chg="add">
          <ac:chgData name="Hema Mahadevu" userId="1c176bdd-a50d-403e-9444-f58f413c839b" providerId="ADAL" clId="{1C264A78-5CA0-4C99-9BB5-DCE2FA853FD8}" dt="2023-08-12T15:51:24.898" v="157" actId="26606"/>
          <ac:spMkLst>
            <pc:docMk/>
            <pc:sldMk cId="3329585317" sldId="432"/>
            <ac:spMk id="15" creationId="{FB5993E2-C02B-4335-ABA5-D8EC465551E3}"/>
          </ac:spMkLst>
        </pc:spChg>
        <pc:spChg chg="add">
          <ac:chgData name="Hema Mahadevu" userId="1c176bdd-a50d-403e-9444-f58f413c839b" providerId="ADAL" clId="{1C264A78-5CA0-4C99-9BB5-DCE2FA853FD8}" dt="2023-08-12T15:51:24.898" v="157" actId="26606"/>
          <ac:spMkLst>
            <pc:docMk/>
            <pc:sldMk cId="3329585317" sldId="432"/>
            <ac:spMk id="16" creationId="{C0B801A2-5622-4BE8-9AD2-C337A2CD0022}"/>
          </ac:spMkLst>
        </pc:spChg>
        <pc:spChg chg="add">
          <ac:chgData name="Hema Mahadevu" userId="1c176bdd-a50d-403e-9444-f58f413c839b" providerId="ADAL" clId="{1C264A78-5CA0-4C99-9BB5-DCE2FA853FD8}" dt="2023-08-12T15:51:24.898" v="157" actId="26606"/>
          <ac:spMkLst>
            <pc:docMk/>
            <pc:sldMk cId="3329585317" sldId="432"/>
            <ac:spMk id="17" creationId="{B7AF614F-5BC3-4086-99F5-B87C5847A071}"/>
          </ac:spMkLst>
        </pc:spChg>
        <pc:spChg chg="add del">
          <ac:chgData name="Hema Mahadevu" userId="1c176bdd-a50d-403e-9444-f58f413c839b" providerId="ADAL" clId="{1C264A78-5CA0-4C99-9BB5-DCE2FA853FD8}" dt="2023-08-12T15:50:26.630" v="151" actId="26606"/>
          <ac:spMkLst>
            <pc:docMk/>
            <pc:sldMk cId="3329585317" sldId="432"/>
            <ac:spMk id="18" creationId="{FB5993E2-C02B-4335-ABA5-D8EC465551E3}"/>
          </ac:spMkLst>
        </pc:spChg>
        <pc:spChg chg="add del">
          <ac:chgData name="Hema Mahadevu" userId="1c176bdd-a50d-403e-9444-f58f413c839b" providerId="ADAL" clId="{1C264A78-5CA0-4C99-9BB5-DCE2FA853FD8}" dt="2023-08-12T15:50:26.630" v="151" actId="26606"/>
          <ac:spMkLst>
            <pc:docMk/>
            <pc:sldMk cId="3329585317" sldId="432"/>
            <ac:spMk id="20" creationId="{C0B801A2-5622-4BE8-9AD2-C337A2CD0022}"/>
          </ac:spMkLst>
        </pc:spChg>
        <pc:spChg chg="add del">
          <ac:chgData name="Hema Mahadevu" userId="1c176bdd-a50d-403e-9444-f58f413c839b" providerId="ADAL" clId="{1C264A78-5CA0-4C99-9BB5-DCE2FA853FD8}" dt="2023-08-12T15:50:26.630" v="151" actId="26606"/>
          <ac:spMkLst>
            <pc:docMk/>
            <pc:sldMk cId="3329585317" sldId="432"/>
            <ac:spMk id="22" creationId="{B7AF614F-5BC3-4086-99F5-B87C5847A071}"/>
          </ac:spMkLst>
        </pc:spChg>
        <pc:spChg chg="add del">
          <ac:chgData name="Hema Mahadevu" userId="1c176bdd-a50d-403e-9444-f58f413c839b" providerId="ADAL" clId="{1C264A78-5CA0-4C99-9BB5-DCE2FA853FD8}" dt="2023-08-12T15:51:16.067" v="156" actId="26606"/>
          <ac:spMkLst>
            <pc:docMk/>
            <pc:sldMk cId="3329585317" sldId="432"/>
            <ac:spMk id="24" creationId="{3741B58E-3B65-4A01-A276-975AB2CF8A08}"/>
          </ac:spMkLst>
        </pc:spChg>
        <pc:spChg chg="add del">
          <ac:chgData name="Hema Mahadevu" userId="1c176bdd-a50d-403e-9444-f58f413c839b" providerId="ADAL" clId="{1C264A78-5CA0-4C99-9BB5-DCE2FA853FD8}" dt="2023-08-12T15:51:16.067" v="156" actId="26606"/>
          <ac:spMkLst>
            <pc:docMk/>
            <pc:sldMk cId="3329585317" sldId="432"/>
            <ac:spMk id="25" creationId="{7AAC67C3-831B-4AB1-A259-DFB839CAFAFC}"/>
          </ac:spMkLst>
        </pc:spChg>
        <pc:spChg chg="add del">
          <ac:chgData name="Hema Mahadevu" userId="1c176bdd-a50d-403e-9444-f58f413c839b" providerId="ADAL" clId="{1C264A78-5CA0-4C99-9BB5-DCE2FA853FD8}" dt="2023-08-12T15:51:16.067" v="156" actId="26606"/>
          <ac:spMkLst>
            <pc:docMk/>
            <pc:sldMk cId="3329585317" sldId="432"/>
            <ac:spMk id="26" creationId="{054B3F04-9EAC-45C0-B3CE-0387EEA10A0C}"/>
          </ac:spMkLst>
        </pc:spChg>
        <pc:graphicFrameChg chg="add del">
          <ac:chgData name="Hema Mahadevu" userId="1c176bdd-a50d-403e-9444-f58f413c839b" providerId="ADAL" clId="{1C264A78-5CA0-4C99-9BB5-DCE2FA853FD8}" dt="2023-08-12T15:50:26.630" v="151" actId="26606"/>
          <ac:graphicFrameMkLst>
            <pc:docMk/>
            <pc:sldMk cId="3329585317" sldId="432"/>
            <ac:graphicFrameMk id="14" creationId="{8DB8FA6F-D9B5-463C-CD19-5706592AB290}"/>
          </ac:graphicFrameMkLst>
        </pc:graphicFrameChg>
        <pc:graphicFrameChg chg="add mod modGraphic">
          <ac:chgData name="Hema Mahadevu" userId="1c176bdd-a50d-403e-9444-f58f413c839b" providerId="ADAL" clId="{1C264A78-5CA0-4C99-9BB5-DCE2FA853FD8}" dt="2023-08-12T16:03:38.138" v="269" actId="20577"/>
          <ac:graphicFrameMkLst>
            <pc:docMk/>
            <pc:sldMk cId="3329585317" sldId="432"/>
            <ac:graphicFrameMk id="19" creationId="{CCF3C12A-7720-BC24-E474-3BD8D65C86F1}"/>
          </ac:graphicFrameMkLst>
        </pc:graphicFrameChg>
        <pc:graphicFrameChg chg="add del mod modGraphic">
          <ac:chgData name="Hema Mahadevu" userId="1c176bdd-a50d-403e-9444-f58f413c839b" providerId="ADAL" clId="{1C264A78-5CA0-4C99-9BB5-DCE2FA853FD8}" dt="2023-08-12T15:51:16.067" v="156" actId="26606"/>
          <ac:graphicFrameMkLst>
            <pc:docMk/>
            <pc:sldMk cId="3329585317" sldId="432"/>
            <ac:graphicFrameMk id="27" creationId="{53E6CF99-CE65-4DE2-75DD-8D1DC3C6E376}"/>
          </ac:graphicFrameMkLst>
        </pc:graphicFrameChg>
      </pc:sldChg>
      <pc:sldChg chg="addSp modSp new mod setBg">
        <pc:chgData name="Hema Mahadevu" userId="1c176bdd-a50d-403e-9444-f58f413c839b" providerId="ADAL" clId="{1C264A78-5CA0-4C99-9BB5-DCE2FA853FD8}" dt="2023-08-12T16:07:59.342" v="368" actId="255"/>
        <pc:sldMkLst>
          <pc:docMk/>
          <pc:sldMk cId="3037812709" sldId="433"/>
        </pc:sldMkLst>
        <pc:spChg chg="mod">
          <ac:chgData name="Hema Mahadevu" userId="1c176bdd-a50d-403e-9444-f58f413c839b" providerId="ADAL" clId="{1C264A78-5CA0-4C99-9BB5-DCE2FA853FD8}" dt="2023-08-12T16:07:23.266" v="357" actId="26606"/>
          <ac:spMkLst>
            <pc:docMk/>
            <pc:sldMk cId="3037812709" sldId="433"/>
            <ac:spMk id="2" creationId="{380D8652-AA0D-3896-A3D7-99514C6623E3}"/>
          </ac:spMkLst>
        </pc:spChg>
        <pc:spChg chg="mod">
          <ac:chgData name="Hema Mahadevu" userId="1c176bdd-a50d-403e-9444-f58f413c839b" providerId="ADAL" clId="{1C264A78-5CA0-4C99-9BB5-DCE2FA853FD8}" dt="2023-08-12T16:07:59.342" v="368" actId="255"/>
          <ac:spMkLst>
            <pc:docMk/>
            <pc:sldMk cId="3037812709" sldId="433"/>
            <ac:spMk id="3" creationId="{DDC9C3C6-D57E-83BD-E031-AF15D5AB3B05}"/>
          </ac:spMkLst>
        </pc:spChg>
        <pc:spChg chg="add">
          <ac:chgData name="Hema Mahadevu" userId="1c176bdd-a50d-403e-9444-f58f413c839b" providerId="ADAL" clId="{1C264A78-5CA0-4C99-9BB5-DCE2FA853FD8}" dt="2023-08-12T16:07:23.266" v="357" actId="26606"/>
          <ac:spMkLst>
            <pc:docMk/>
            <pc:sldMk cId="3037812709" sldId="433"/>
            <ac:spMk id="8" creationId="{3741B58E-3B65-4A01-A276-975AB2CF8A08}"/>
          </ac:spMkLst>
        </pc:spChg>
        <pc:spChg chg="add">
          <ac:chgData name="Hema Mahadevu" userId="1c176bdd-a50d-403e-9444-f58f413c839b" providerId="ADAL" clId="{1C264A78-5CA0-4C99-9BB5-DCE2FA853FD8}" dt="2023-08-12T16:07:23.266" v="357" actId="26606"/>
          <ac:spMkLst>
            <pc:docMk/>
            <pc:sldMk cId="3037812709" sldId="433"/>
            <ac:spMk id="10" creationId="{7AAC67C3-831B-4AB1-A259-DFB839CAFAFC}"/>
          </ac:spMkLst>
        </pc:spChg>
        <pc:spChg chg="add">
          <ac:chgData name="Hema Mahadevu" userId="1c176bdd-a50d-403e-9444-f58f413c839b" providerId="ADAL" clId="{1C264A78-5CA0-4C99-9BB5-DCE2FA853FD8}" dt="2023-08-12T16:07:23.266" v="357" actId="26606"/>
          <ac:spMkLst>
            <pc:docMk/>
            <pc:sldMk cId="3037812709" sldId="433"/>
            <ac:spMk id="12" creationId="{054B3F04-9EAC-45C0-B3CE-0387EEA10A0C}"/>
          </ac:spMkLst>
        </pc:spChg>
      </pc:sldChg>
      <pc:sldChg chg="addSp delSp modSp new mod setBg">
        <pc:chgData name="Hema Mahadevu" userId="1c176bdd-a50d-403e-9444-f58f413c839b" providerId="ADAL" clId="{1C264A78-5CA0-4C99-9BB5-DCE2FA853FD8}" dt="2023-08-12T16:14:02.001" v="493" actId="255"/>
        <pc:sldMkLst>
          <pc:docMk/>
          <pc:sldMk cId="1329535842" sldId="434"/>
        </pc:sldMkLst>
        <pc:spChg chg="mod">
          <ac:chgData name="Hema Mahadevu" userId="1c176bdd-a50d-403e-9444-f58f413c839b" providerId="ADAL" clId="{1C264A78-5CA0-4C99-9BB5-DCE2FA853FD8}" dt="2023-08-12T16:13:47.257" v="491" actId="26606"/>
          <ac:spMkLst>
            <pc:docMk/>
            <pc:sldMk cId="1329535842" sldId="434"/>
            <ac:spMk id="2" creationId="{628B6D97-5792-C6B4-808E-7475FD02C0B0}"/>
          </ac:spMkLst>
        </pc:spChg>
        <pc:spChg chg="add del mod">
          <ac:chgData name="Hema Mahadevu" userId="1c176bdd-a50d-403e-9444-f58f413c839b" providerId="ADAL" clId="{1C264A78-5CA0-4C99-9BB5-DCE2FA853FD8}" dt="2023-08-12T16:14:02.001" v="493" actId="255"/>
          <ac:spMkLst>
            <pc:docMk/>
            <pc:sldMk cId="1329535842" sldId="434"/>
            <ac:spMk id="3" creationId="{BDE3E1A3-6F4C-3DF5-FA53-9334122DDB1C}"/>
          </ac:spMkLst>
        </pc:spChg>
        <pc:spChg chg="add del mod">
          <ac:chgData name="Hema Mahadevu" userId="1c176bdd-a50d-403e-9444-f58f413c839b" providerId="ADAL" clId="{1C264A78-5CA0-4C99-9BB5-DCE2FA853FD8}" dt="2023-08-12T16:10:01.489" v="380"/>
          <ac:spMkLst>
            <pc:docMk/>
            <pc:sldMk cId="1329535842" sldId="434"/>
            <ac:spMk id="4" creationId="{E3F26A45-E2BA-C5C6-A799-44EDEE392B71}"/>
          </ac:spMkLst>
        </pc:spChg>
        <pc:spChg chg="add">
          <ac:chgData name="Hema Mahadevu" userId="1c176bdd-a50d-403e-9444-f58f413c839b" providerId="ADAL" clId="{1C264A78-5CA0-4C99-9BB5-DCE2FA853FD8}" dt="2023-08-12T16:13:47.257" v="491" actId="26606"/>
          <ac:spMkLst>
            <pc:docMk/>
            <pc:sldMk cId="1329535842" sldId="434"/>
            <ac:spMk id="8" creationId="{3741B58E-3B65-4A01-A276-975AB2CF8A08}"/>
          </ac:spMkLst>
        </pc:spChg>
        <pc:spChg chg="add">
          <ac:chgData name="Hema Mahadevu" userId="1c176bdd-a50d-403e-9444-f58f413c839b" providerId="ADAL" clId="{1C264A78-5CA0-4C99-9BB5-DCE2FA853FD8}" dt="2023-08-12T16:13:47.257" v="491" actId="26606"/>
          <ac:spMkLst>
            <pc:docMk/>
            <pc:sldMk cId="1329535842" sldId="434"/>
            <ac:spMk id="10" creationId="{7AAC67C3-831B-4AB1-A259-DFB839CAFAFC}"/>
          </ac:spMkLst>
        </pc:spChg>
        <pc:spChg chg="add">
          <ac:chgData name="Hema Mahadevu" userId="1c176bdd-a50d-403e-9444-f58f413c839b" providerId="ADAL" clId="{1C264A78-5CA0-4C99-9BB5-DCE2FA853FD8}" dt="2023-08-12T16:13:47.257" v="491" actId="26606"/>
          <ac:spMkLst>
            <pc:docMk/>
            <pc:sldMk cId="1329535842" sldId="434"/>
            <ac:spMk id="12" creationId="{054B3F04-9EAC-45C0-B3CE-0387EEA10A0C}"/>
          </ac:spMkLst>
        </pc:spChg>
      </pc:sldChg>
      <pc:sldChg chg="addSp delSp modSp new mod setBg">
        <pc:chgData name="Hema Mahadevu" userId="1c176bdd-a50d-403e-9444-f58f413c839b" providerId="ADAL" clId="{1C264A78-5CA0-4C99-9BB5-DCE2FA853FD8}" dt="2023-08-13T09:45:11.926" v="893" actId="27107"/>
        <pc:sldMkLst>
          <pc:docMk/>
          <pc:sldMk cId="1601700489" sldId="435"/>
        </pc:sldMkLst>
        <pc:spChg chg="mod">
          <ac:chgData name="Hema Mahadevu" userId="1c176bdd-a50d-403e-9444-f58f413c839b" providerId="ADAL" clId="{1C264A78-5CA0-4C99-9BB5-DCE2FA853FD8}" dt="2023-08-13T07:16:01.582" v="554" actId="2711"/>
          <ac:spMkLst>
            <pc:docMk/>
            <pc:sldMk cId="1601700489" sldId="435"/>
            <ac:spMk id="2" creationId="{AD3AE6E3-6029-9143-15B8-B47053FEBB4B}"/>
          </ac:spMkLst>
        </pc:spChg>
        <pc:spChg chg="del mod">
          <ac:chgData name="Hema Mahadevu" userId="1c176bdd-a50d-403e-9444-f58f413c839b" providerId="ADAL" clId="{1C264A78-5CA0-4C99-9BB5-DCE2FA853FD8}" dt="2023-08-13T07:14:10.179" v="535"/>
          <ac:spMkLst>
            <pc:docMk/>
            <pc:sldMk cId="1601700489" sldId="435"/>
            <ac:spMk id="3" creationId="{29454CC1-07D7-8808-B9EB-72FA2EAA32CE}"/>
          </ac:spMkLst>
        </pc:spChg>
        <pc:spChg chg="add mod">
          <ac:chgData name="Hema Mahadevu" userId="1c176bdd-a50d-403e-9444-f58f413c839b" providerId="ADAL" clId="{1C264A78-5CA0-4C99-9BB5-DCE2FA853FD8}" dt="2023-08-13T09:45:11.926" v="893" actId="27107"/>
          <ac:spMkLst>
            <pc:docMk/>
            <pc:sldMk cId="1601700489" sldId="435"/>
            <ac:spMk id="4" creationId="{59F63FF8-2B02-D36F-CBCF-409569B6A6DB}"/>
          </ac:spMkLst>
        </pc:spChg>
        <pc:spChg chg="add del">
          <ac:chgData name="Hema Mahadevu" userId="1c176bdd-a50d-403e-9444-f58f413c839b" providerId="ADAL" clId="{1C264A78-5CA0-4C99-9BB5-DCE2FA853FD8}" dt="2023-08-13T09:41:32.027" v="872" actId="26606"/>
          <ac:spMkLst>
            <pc:docMk/>
            <pc:sldMk cId="1601700489" sldId="435"/>
            <ac:spMk id="9" creationId="{3741B58E-3B65-4A01-A276-975AB2CF8A08}"/>
          </ac:spMkLst>
        </pc:spChg>
        <pc:spChg chg="add del">
          <ac:chgData name="Hema Mahadevu" userId="1c176bdd-a50d-403e-9444-f58f413c839b" providerId="ADAL" clId="{1C264A78-5CA0-4C99-9BB5-DCE2FA853FD8}" dt="2023-08-13T09:41:32.027" v="872" actId="26606"/>
          <ac:spMkLst>
            <pc:docMk/>
            <pc:sldMk cId="1601700489" sldId="435"/>
            <ac:spMk id="11" creationId="{7AAC67C3-831B-4AB1-A259-DFB839CAFAFC}"/>
          </ac:spMkLst>
        </pc:spChg>
        <pc:spChg chg="add del">
          <ac:chgData name="Hema Mahadevu" userId="1c176bdd-a50d-403e-9444-f58f413c839b" providerId="ADAL" clId="{1C264A78-5CA0-4C99-9BB5-DCE2FA853FD8}" dt="2023-08-13T09:41:32.027" v="872" actId="26606"/>
          <ac:spMkLst>
            <pc:docMk/>
            <pc:sldMk cId="1601700489" sldId="435"/>
            <ac:spMk id="13" creationId="{054B3F04-9EAC-45C0-B3CE-0387EEA10A0C}"/>
          </ac:spMkLst>
        </pc:spChg>
        <pc:spChg chg="add">
          <ac:chgData name="Hema Mahadevu" userId="1c176bdd-a50d-403e-9444-f58f413c839b" providerId="ADAL" clId="{1C264A78-5CA0-4C99-9BB5-DCE2FA853FD8}" dt="2023-08-13T09:41:32.027" v="872" actId="26606"/>
          <ac:spMkLst>
            <pc:docMk/>
            <pc:sldMk cId="1601700489" sldId="435"/>
            <ac:spMk id="18" creationId="{3741B58E-3B65-4A01-A276-975AB2CF8A08}"/>
          </ac:spMkLst>
        </pc:spChg>
        <pc:spChg chg="add">
          <ac:chgData name="Hema Mahadevu" userId="1c176bdd-a50d-403e-9444-f58f413c839b" providerId="ADAL" clId="{1C264A78-5CA0-4C99-9BB5-DCE2FA853FD8}" dt="2023-08-13T09:41:32.027" v="872" actId="26606"/>
          <ac:spMkLst>
            <pc:docMk/>
            <pc:sldMk cId="1601700489" sldId="435"/>
            <ac:spMk id="20" creationId="{7AAC67C3-831B-4AB1-A259-DFB839CAFAFC}"/>
          </ac:spMkLst>
        </pc:spChg>
        <pc:spChg chg="add">
          <ac:chgData name="Hema Mahadevu" userId="1c176bdd-a50d-403e-9444-f58f413c839b" providerId="ADAL" clId="{1C264A78-5CA0-4C99-9BB5-DCE2FA853FD8}" dt="2023-08-13T09:41:32.027" v="872" actId="26606"/>
          <ac:spMkLst>
            <pc:docMk/>
            <pc:sldMk cId="1601700489" sldId="435"/>
            <ac:spMk id="22" creationId="{054B3F04-9EAC-45C0-B3CE-0387EEA10A0C}"/>
          </ac:spMkLst>
        </pc:spChg>
      </pc:sldChg>
      <pc:sldChg chg="addSp modSp new mod setBg">
        <pc:chgData name="Hema Mahadevu" userId="1c176bdd-a50d-403e-9444-f58f413c839b" providerId="ADAL" clId="{1C264A78-5CA0-4C99-9BB5-DCE2FA853FD8}" dt="2023-08-13T09:37:36.509" v="796" actId="2711"/>
        <pc:sldMkLst>
          <pc:docMk/>
          <pc:sldMk cId="4107049219" sldId="436"/>
        </pc:sldMkLst>
        <pc:spChg chg="mod">
          <ac:chgData name="Hema Mahadevu" userId="1c176bdd-a50d-403e-9444-f58f413c839b" providerId="ADAL" clId="{1C264A78-5CA0-4C99-9BB5-DCE2FA853FD8}" dt="2023-08-13T09:37:36.509" v="796" actId="2711"/>
          <ac:spMkLst>
            <pc:docMk/>
            <pc:sldMk cId="4107049219" sldId="436"/>
            <ac:spMk id="2" creationId="{AE4DEDEA-1495-0260-B3B0-2E79FBBC1C3E}"/>
          </ac:spMkLst>
        </pc:spChg>
        <pc:spChg chg="mod">
          <ac:chgData name="Hema Mahadevu" userId="1c176bdd-a50d-403e-9444-f58f413c839b" providerId="ADAL" clId="{1C264A78-5CA0-4C99-9BB5-DCE2FA853FD8}" dt="2023-08-13T09:33:25.342" v="779" actId="5793"/>
          <ac:spMkLst>
            <pc:docMk/>
            <pc:sldMk cId="4107049219" sldId="436"/>
            <ac:spMk id="3" creationId="{6AAC30A7-3F1D-11AE-F9D8-90DD23C28F31}"/>
          </ac:spMkLst>
        </pc:spChg>
        <pc:spChg chg="add">
          <ac:chgData name="Hema Mahadevu" userId="1c176bdd-a50d-403e-9444-f58f413c839b" providerId="ADAL" clId="{1C264A78-5CA0-4C99-9BB5-DCE2FA853FD8}" dt="2023-08-13T07:20:28.945" v="587" actId="26606"/>
          <ac:spMkLst>
            <pc:docMk/>
            <pc:sldMk cId="4107049219" sldId="436"/>
            <ac:spMk id="8" creationId="{3741B58E-3B65-4A01-A276-975AB2CF8A08}"/>
          </ac:spMkLst>
        </pc:spChg>
        <pc:spChg chg="add">
          <ac:chgData name="Hema Mahadevu" userId="1c176bdd-a50d-403e-9444-f58f413c839b" providerId="ADAL" clId="{1C264A78-5CA0-4C99-9BB5-DCE2FA853FD8}" dt="2023-08-13T07:20:28.945" v="587" actId="26606"/>
          <ac:spMkLst>
            <pc:docMk/>
            <pc:sldMk cId="4107049219" sldId="436"/>
            <ac:spMk id="10" creationId="{7AAC67C3-831B-4AB1-A259-DFB839CAFAFC}"/>
          </ac:spMkLst>
        </pc:spChg>
        <pc:spChg chg="add">
          <ac:chgData name="Hema Mahadevu" userId="1c176bdd-a50d-403e-9444-f58f413c839b" providerId="ADAL" clId="{1C264A78-5CA0-4C99-9BB5-DCE2FA853FD8}" dt="2023-08-13T07:20:28.945" v="587" actId="26606"/>
          <ac:spMkLst>
            <pc:docMk/>
            <pc:sldMk cId="4107049219" sldId="436"/>
            <ac:spMk id="12" creationId="{054B3F04-9EAC-45C0-B3CE-0387EEA10A0C}"/>
          </ac:spMkLst>
        </pc:spChg>
      </pc:sldChg>
      <pc:sldChg chg="addSp delSp modSp new mod setBg">
        <pc:chgData name="Hema Mahadevu" userId="1c176bdd-a50d-403e-9444-f58f413c839b" providerId="ADAL" clId="{1C264A78-5CA0-4C99-9BB5-DCE2FA853FD8}" dt="2023-08-13T09:46:50.147" v="905" actId="1076"/>
        <pc:sldMkLst>
          <pc:docMk/>
          <pc:sldMk cId="154854119" sldId="437"/>
        </pc:sldMkLst>
        <pc:spChg chg="mod">
          <ac:chgData name="Hema Mahadevu" userId="1c176bdd-a50d-403e-9444-f58f413c839b" providerId="ADAL" clId="{1C264A78-5CA0-4C99-9BB5-DCE2FA853FD8}" dt="2023-08-13T07:24:55.868" v="666" actId="26606"/>
          <ac:spMkLst>
            <pc:docMk/>
            <pc:sldMk cId="154854119" sldId="437"/>
            <ac:spMk id="2" creationId="{C24245E7-826F-4804-79E4-C72E2E757654}"/>
          </ac:spMkLst>
        </pc:spChg>
        <pc:spChg chg="mod">
          <ac:chgData name="Hema Mahadevu" userId="1c176bdd-a50d-403e-9444-f58f413c839b" providerId="ADAL" clId="{1C264A78-5CA0-4C99-9BB5-DCE2FA853FD8}" dt="2023-08-13T09:46:50.147" v="905" actId="1076"/>
          <ac:spMkLst>
            <pc:docMk/>
            <pc:sldMk cId="154854119" sldId="437"/>
            <ac:spMk id="3" creationId="{C256EF10-DAED-FC00-AA9A-4D6EBDE341BC}"/>
          </ac:spMkLst>
        </pc:spChg>
        <pc:spChg chg="add del">
          <ac:chgData name="Hema Mahadevu" userId="1c176bdd-a50d-403e-9444-f58f413c839b" providerId="ADAL" clId="{1C264A78-5CA0-4C99-9BB5-DCE2FA853FD8}" dt="2023-08-13T07:24:55.863" v="665" actId="26606"/>
          <ac:spMkLst>
            <pc:docMk/>
            <pc:sldMk cId="154854119" sldId="437"/>
            <ac:spMk id="8" creationId="{35230A27-1553-42F8-99D7-829868E13715}"/>
          </ac:spMkLst>
        </pc:spChg>
        <pc:spChg chg="add del">
          <ac:chgData name="Hema Mahadevu" userId="1c176bdd-a50d-403e-9444-f58f413c839b" providerId="ADAL" clId="{1C264A78-5CA0-4C99-9BB5-DCE2FA853FD8}" dt="2023-08-13T07:24:55.863" v="665" actId="26606"/>
          <ac:spMkLst>
            <pc:docMk/>
            <pc:sldMk cId="154854119" sldId="437"/>
            <ac:spMk id="10" creationId="{A772232D-B4D6-429F-B3D1-2D9891B85E08}"/>
          </ac:spMkLst>
        </pc:spChg>
        <pc:spChg chg="add">
          <ac:chgData name="Hema Mahadevu" userId="1c176bdd-a50d-403e-9444-f58f413c839b" providerId="ADAL" clId="{1C264A78-5CA0-4C99-9BB5-DCE2FA853FD8}" dt="2023-08-13T07:24:55.868" v="666" actId="26606"/>
          <ac:spMkLst>
            <pc:docMk/>
            <pc:sldMk cId="154854119" sldId="437"/>
            <ac:spMk id="14" creationId="{3741B58E-3B65-4A01-A276-975AB2CF8A08}"/>
          </ac:spMkLst>
        </pc:spChg>
        <pc:spChg chg="add">
          <ac:chgData name="Hema Mahadevu" userId="1c176bdd-a50d-403e-9444-f58f413c839b" providerId="ADAL" clId="{1C264A78-5CA0-4C99-9BB5-DCE2FA853FD8}" dt="2023-08-13T07:24:55.868" v="666" actId="26606"/>
          <ac:spMkLst>
            <pc:docMk/>
            <pc:sldMk cId="154854119" sldId="437"/>
            <ac:spMk id="15" creationId="{7AAC67C3-831B-4AB1-A259-DFB839CAFAFC}"/>
          </ac:spMkLst>
        </pc:spChg>
        <pc:spChg chg="add">
          <ac:chgData name="Hema Mahadevu" userId="1c176bdd-a50d-403e-9444-f58f413c839b" providerId="ADAL" clId="{1C264A78-5CA0-4C99-9BB5-DCE2FA853FD8}" dt="2023-08-13T07:24:55.868" v="666" actId="26606"/>
          <ac:spMkLst>
            <pc:docMk/>
            <pc:sldMk cId="154854119" sldId="437"/>
            <ac:spMk id="16" creationId="{054B3F04-9EAC-45C0-B3CE-0387EEA10A0C}"/>
          </ac:spMkLst>
        </pc:spChg>
        <pc:cxnChg chg="add del">
          <ac:chgData name="Hema Mahadevu" userId="1c176bdd-a50d-403e-9444-f58f413c839b" providerId="ADAL" clId="{1C264A78-5CA0-4C99-9BB5-DCE2FA853FD8}" dt="2023-08-13T07:24:55.863" v="665" actId="26606"/>
          <ac:cxnSpMkLst>
            <pc:docMk/>
            <pc:sldMk cId="154854119" sldId="437"/>
            <ac:cxnSpMk id="12" creationId="{02CC3441-26B3-4381-B3DF-8AE3C288BC0D}"/>
          </ac:cxnSpMkLst>
        </pc:cxnChg>
      </pc:sldChg>
      <pc:sldChg chg="new del">
        <pc:chgData name="Hema Mahadevu" userId="1c176bdd-a50d-403e-9444-f58f413c839b" providerId="ADAL" clId="{1C264A78-5CA0-4C99-9BB5-DCE2FA853FD8}" dt="2023-08-13T07:24:22.917" v="628" actId="680"/>
        <pc:sldMkLst>
          <pc:docMk/>
          <pc:sldMk cId="931364293" sldId="437"/>
        </pc:sldMkLst>
      </pc:sldChg>
      <pc:sldChg chg="addSp modSp new mod ord setBg">
        <pc:chgData name="Hema Mahadevu" userId="1c176bdd-a50d-403e-9444-f58f413c839b" providerId="ADAL" clId="{1C264A78-5CA0-4C99-9BB5-DCE2FA853FD8}" dt="2023-08-13T09:37:27.238" v="794" actId="20577"/>
        <pc:sldMkLst>
          <pc:docMk/>
          <pc:sldMk cId="3390663756" sldId="438"/>
        </pc:sldMkLst>
        <pc:spChg chg="mod">
          <ac:chgData name="Hema Mahadevu" userId="1c176bdd-a50d-403e-9444-f58f413c839b" providerId="ADAL" clId="{1C264A78-5CA0-4C99-9BB5-DCE2FA853FD8}" dt="2023-08-13T09:37:27.238" v="794" actId="20577"/>
          <ac:spMkLst>
            <pc:docMk/>
            <pc:sldMk cId="3390663756" sldId="438"/>
            <ac:spMk id="2" creationId="{DF4A4351-76EF-BF45-B48B-C4354361B026}"/>
          </ac:spMkLst>
        </pc:spChg>
        <pc:spChg chg="mod">
          <ac:chgData name="Hema Mahadevu" userId="1c176bdd-a50d-403e-9444-f58f413c839b" providerId="ADAL" clId="{1C264A78-5CA0-4C99-9BB5-DCE2FA853FD8}" dt="2023-08-13T09:37:16.146" v="782" actId="27636"/>
          <ac:spMkLst>
            <pc:docMk/>
            <pc:sldMk cId="3390663756" sldId="438"/>
            <ac:spMk id="3" creationId="{352A3F17-543A-8C87-6350-2A75A487B1FB}"/>
          </ac:spMkLst>
        </pc:spChg>
        <pc:spChg chg="add">
          <ac:chgData name="Hema Mahadevu" userId="1c176bdd-a50d-403e-9444-f58f413c839b" providerId="ADAL" clId="{1C264A78-5CA0-4C99-9BB5-DCE2FA853FD8}" dt="2023-08-13T07:31:26.887" v="739" actId="26606"/>
          <ac:spMkLst>
            <pc:docMk/>
            <pc:sldMk cId="3390663756" sldId="438"/>
            <ac:spMk id="8" creationId="{3741B58E-3B65-4A01-A276-975AB2CF8A08}"/>
          </ac:spMkLst>
        </pc:spChg>
        <pc:spChg chg="add">
          <ac:chgData name="Hema Mahadevu" userId="1c176bdd-a50d-403e-9444-f58f413c839b" providerId="ADAL" clId="{1C264A78-5CA0-4C99-9BB5-DCE2FA853FD8}" dt="2023-08-13T07:31:26.887" v="739" actId="26606"/>
          <ac:spMkLst>
            <pc:docMk/>
            <pc:sldMk cId="3390663756" sldId="438"/>
            <ac:spMk id="10" creationId="{7AAC67C3-831B-4AB1-A259-DFB839CAFAFC}"/>
          </ac:spMkLst>
        </pc:spChg>
        <pc:spChg chg="add">
          <ac:chgData name="Hema Mahadevu" userId="1c176bdd-a50d-403e-9444-f58f413c839b" providerId="ADAL" clId="{1C264A78-5CA0-4C99-9BB5-DCE2FA853FD8}" dt="2023-08-13T07:31:26.887" v="739" actId="26606"/>
          <ac:spMkLst>
            <pc:docMk/>
            <pc:sldMk cId="3390663756" sldId="438"/>
            <ac:spMk id="12" creationId="{054B3F04-9EAC-45C0-B3CE-0387EEA10A0C}"/>
          </ac:spMkLst>
        </pc:spChg>
      </pc:sldChg>
      <pc:sldChg chg="addSp delSp modSp add mod setBg delDesignElem">
        <pc:chgData name="Hema Mahadevu" userId="1c176bdd-a50d-403e-9444-f58f413c839b" providerId="ADAL" clId="{1C264A78-5CA0-4C99-9BB5-DCE2FA853FD8}" dt="2023-08-13T09:37:43.376" v="798" actId="2711"/>
        <pc:sldMkLst>
          <pc:docMk/>
          <pc:sldMk cId="2657171428" sldId="439"/>
        </pc:sldMkLst>
        <pc:spChg chg="mod">
          <ac:chgData name="Hema Mahadevu" userId="1c176bdd-a50d-403e-9444-f58f413c839b" providerId="ADAL" clId="{1C264A78-5CA0-4C99-9BB5-DCE2FA853FD8}" dt="2023-08-13T09:37:43.376" v="798" actId="2711"/>
          <ac:spMkLst>
            <pc:docMk/>
            <pc:sldMk cId="2657171428" sldId="439"/>
            <ac:spMk id="2" creationId="{AE4DEDEA-1495-0260-B3B0-2E79FBBC1C3E}"/>
          </ac:spMkLst>
        </pc:spChg>
        <pc:spChg chg="mod">
          <ac:chgData name="Hema Mahadevu" userId="1c176bdd-a50d-403e-9444-f58f413c839b" providerId="ADAL" clId="{1C264A78-5CA0-4C99-9BB5-DCE2FA853FD8}" dt="2023-08-13T09:37:07.193" v="780" actId="255"/>
          <ac:spMkLst>
            <pc:docMk/>
            <pc:sldMk cId="2657171428" sldId="439"/>
            <ac:spMk id="3" creationId="{6AAC30A7-3F1D-11AE-F9D8-90DD23C28F31}"/>
          </ac:spMkLst>
        </pc:spChg>
        <pc:spChg chg="add">
          <ac:chgData name="Hema Mahadevu" userId="1c176bdd-a50d-403e-9444-f58f413c839b" providerId="ADAL" clId="{1C264A78-5CA0-4C99-9BB5-DCE2FA853FD8}" dt="2023-08-13T09:32:07.516" v="767" actId="26606"/>
          <ac:spMkLst>
            <pc:docMk/>
            <pc:sldMk cId="2657171428" sldId="439"/>
            <ac:spMk id="5" creationId="{3741B58E-3B65-4A01-A276-975AB2CF8A08}"/>
          </ac:spMkLst>
        </pc:spChg>
        <pc:spChg chg="add">
          <ac:chgData name="Hema Mahadevu" userId="1c176bdd-a50d-403e-9444-f58f413c839b" providerId="ADAL" clId="{1C264A78-5CA0-4C99-9BB5-DCE2FA853FD8}" dt="2023-08-13T09:32:07.516" v="767" actId="26606"/>
          <ac:spMkLst>
            <pc:docMk/>
            <pc:sldMk cId="2657171428" sldId="439"/>
            <ac:spMk id="6" creationId="{7AAC67C3-831B-4AB1-A259-DFB839CAFAFC}"/>
          </ac:spMkLst>
        </pc:spChg>
        <pc:spChg chg="add">
          <ac:chgData name="Hema Mahadevu" userId="1c176bdd-a50d-403e-9444-f58f413c839b" providerId="ADAL" clId="{1C264A78-5CA0-4C99-9BB5-DCE2FA853FD8}" dt="2023-08-13T09:32:07.516" v="767" actId="26606"/>
          <ac:spMkLst>
            <pc:docMk/>
            <pc:sldMk cId="2657171428" sldId="439"/>
            <ac:spMk id="7" creationId="{054B3F04-9EAC-45C0-B3CE-0387EEA10A0C}"/>
          </ac:spMkLst>
        </pc:spChg>
        <pc:spChg chg="del">
          <ac:chgData name="Hema Mahadevu" userId="1c176bdd-a50d-403e-9444-f58f413c839b" providerId="ADAL" clId="{1C264A78-5CA0-4C99-9BB5-DCE2FA853FD8}" dt="2023-08-13T09:32:00.941" v="766"/>
          <ac:spMkLst>
            <pc:docMk/>
            <pc:sldMk cId="2657171428" sldId="439"/>
            <ac:spMk id="8" creationId="{3741B58E-3B65-4A01-A276-975AB2CF8A08}"/>
          </ac:spMkLst>
        </pc:spChg>
        <pc:spChg chg="del">
          <ac:chgData name="Hema Mahadevu" userId="1c176bdd-a50d-403e-9444-f58f413c839b" providerId="ADAL" clId="{1C264A78-5CA0-4C99-9BB5-DCE2FA853FD8}" dt="2023-08-13T09:32:00.941" v="766"/>
          <ac:spMkLst>
            <pc:docMk/>
            <pc:sldMk cId="2657171428" sldId="439"/>
            <ac:spMk id="10" creationId="{7AAC67C3-831B-4AB1-A259-DFB839CAFAFC}"/>
          </ac:spMkLst>
        </pc:spChg>
        <pc:spChg chg="del">
          <ac:chgData name="Hema Mahadevu" userId="1c176bdd-a50d-403e-9444-f58f413c839b" providerId="ADAL" clId="{1C264A78-5CA0-4C99-9BB5-DCE2FA853FD8}" dt="2023-08-13T09:32:00.941" v="766"/>
          <ac:spMkLst>
            <pc:docMk/>
            <pc:sldMk cId="2657171428" sldId="439"/>
            <ac:spMk id="12" creationId="{054B3F04-9EAC-45C0-B3CE-0387EEA10A0C}"/>
          </ac:spMkLst>
        </pc:spChg>
      </pc:sldChg>
      <pc:sldChg chg="addSp delSp modSp add mod setBg delDesignElem">
        <pc:chgData name="Hema Mahadevu" userId="1c176bdd-a50d-403e-9444-f58f413c839b" providerId="ADAL" clId="{1C264A78-5CA0-4C99-9BB5-DCE2FA853FD8}" dt="2023-08-13T09:44:41.355" v="892" actId="1076"/>
        <pc:sldMkLst>
          <pc:docMk/>
          <pc:sldMk cId="554442194" sldId="440"/>
        </pc:sldMkLst>
        <pc:spChg chg="mod">
          <ac:chgData name="Hema Mahadevu" userId="1c176bdd-a50d-403e-9444-f58f413c839b" providerId="ADAL" clId="{1C264A78-5CA0-4C99-9BB5-DCE2FA853FD8}" dt="2023-08-13T09:44:41.355" v="892" actId="1076"/>
          <ac:spMkLst>
            <pc:docMk/>
            <pc:sldMk cId="554442194" sldId="440"/>
            <ac:spMk id="4" creationId="{59F63FF8-2B02-D36F-CBCF-409569B6A6DB}"/>
          </ac:spMkLst>
        </pc:spChg>
        <pc:spChg chg="add del">
          <ac:chgData name="Hema Mahadevu" userId="1c176bdd-a50d-403e-9444-f58f413c839b" providerId="ADAL" clId="{1C264A78-5CA0-4C99-9BB5-DCE2FA853FD8}" dt="2023-08-13T09:42:06.586" v="875" actId="26606"/>
          <ac:spMkLst>
            <pc:docMk/>
            <pc:sldMk cId="554442194" sldId="440"/>
            <ac:spMk id="6" creationId="{3741B58E-3B65-4A01-A276-975AB2CF8A08}"/>
          </ac:spMkLst>
        </pc:spChg>
        <pc:spChg chg="add del">
          <ac:chgData name="Hema Mahadevu" userId="1c176bdd-a50d-403e-9444-f58f413c839b" providerId="ADAL" clId="{1C264A78-5CA0-4C99-9BB5-DCE2FA853FD8}" dt="2023-08-13T09:42:06.586" v="875" actId="26606"/>
          <ac:spMkLst>
            <pc:docMk/>
            <pc:sldMk cId="554442194" sldId="440"/>
            <ac:spMk id="7" creationId="{7AAC67C3-831B-4AB1-A259-DFB839CAFAFC}"/>
          </ac:spMkLst>
        </pc:spChg>
        <pc:spChg chg="add del">
          <ac:chgData name="Hema Mahadevu" userId="1c176bdd-a50d-403e-9444-f58f413c839b" providerId="ADAL" clId="{1C264A78-5CA0-4C99-9BB5-DCE2FA853FD8}" dt="2023-08-13T09:42:06.586" v="875" actId="26606"/>
          <ac:spMkLst>
            <pc:docMk/>
            <pc:sldMk cId="554442194" sldId="440"/>
            <ac:spMk id="8" creationId="{054B3F04-9EAC-45C0-B3CE-0387EEA10A0C}"/>
          </ac:spMkLst>
        </pc:spChg>
        <pc:spChg chg="del">
          <ac:chgData name="Hema Mahadevu" userId="1c176bdd-a50d-403e-9444-f58f413c839b" providerId="ADAL" clId="{1C264A78-5CA0-4C99-9BB5-DCE2FA853FD8}" dt="2023-08-13T09:40:53.710" v="864"/>
          <ac:spMkLst>
            <pc:docMk/>
            <pc:sldMk cId="554442194" sldId="440"/>
            <ac:spMk id="9" creationId="{3741B58E-3B65-4A01-A276-975AB2CF8A08}"/>
          </ac:spMkLst>
        </pc:spChg>
        <pc:spChg chg="add">
          <ac:chgData name="Hema Mahadevu" userId="1c176bdd-a50d-403e-9444-f58f413c839b" providerId="ADAL" clId="{1C264A78-5CA0-4C99-9BB5-DCE2FA853FD8}" dt="2023-08-13T09:42:06.586" v="875" actId="26606"/>
          <ac:spMkLst>
            <pc:docMk/>
            <pc:sldMk cId="554442194" sldId="440"/>
            <ac:spMk id="10" creationId="{3741B58E-3B65-4A01-A276-975AB2CF8A08}"/>
          </ac:spMkLst>
        </pc:spChg>
        <pc:spChg chg="del">
          <ac:chgData name="Hema Mahadevu" userId="1c176bdd-a50d-403e-9444-f58f413c839b" providerId="ADAL" clId="{1C264A78-5CA0-4C99-9BB5-DCE2FA853FD8}" dt="2023-08-13T09:40:53.710" v="864"/>
          <ac:spMkLst>
            <pc:docMk/>
            <pc:sldMk cId="554442194" sldId="440"/>
            <ac:spMk id="11" creationId="{7AAC67C3-831B-4AB1-A259-DFB839CAFAFC}"/>
          </ac:spMkLst>
        </pc:spChg>
        <pc:spChg chg="del">
          <ac:chgData name="Hema Mahadevu" userId="1c176bdd-a50d-403e-9444-f58f413c839b" providerId="ADAL" clId="{1C264A78-5CA0-4C99-9BB5-DCE2FA853FD8}" dt="2023-08-13T09:40:53.710" v="864"/>
          <ac:spMkLst>
            <pc:docMk/>
            <pc:sldMk cId="554442194" sldId="440"/>
            <ac:spMk id="13" creationId="{054B3F04-9EAC-45C0-B3CE-0387EEA10A0C}"/>
          </ac:spMkLst>
        </pc:spChg>
        <pc:spChg chg="add">
          <ac:chgData name="Hema Mahadevu" userId="1c176bdd-a50d-403e-9444-f58f413c839b" providerId="ADAL" clId="{1C264A78-5CA0-4C99-9BB5-DCE2FA853FD8}" dt="2023-08-13T09:42:06.586" v="875" actId="26606"/>
          <ac:spMkLst>
            <pc:docMk/>
            <pc:sldMk cId="554442194" sldId="440"/>
            <ac:spMk id="15" creationId="{7AAC67C3-831B-4AB1-A259-DFB839CAFAFC}"/>
          </ac:spMkLst>
        </pc:spChg>
        <pc:spChg chg="add">
          <ac:chgData name="Hema Mahadevu" userId="1c176bdd-a50d-403e-9444-f58f413c839b" providerId="ADAL" clId="{1C264A78-5CA0-4C99-9BB5-DCE2FA853FD8}" dt="2023-08-13T09:42:06.586" v="875" actId="26606"/>
          <ac:spMkLst>
            <pc:docMk/>
            <pc:sldMk cId="554442194" sldId="440"/>
            <ac:spMk id="17" creationId="{054B3F04-9EAC-45C0-B3CE-0387EEA10A0C}"/>
          </ac:spMkLst>
        </pc:spChg>
      </pc:sldChg>
      <pc:sldChg chg="addSp delSp modSp add mod setBg delDesignElem">
        <pc:chgData name="Hema Mahadevu" userId="1c176bdd-a50d-403e-9444-f58f413c839b" providerId="ADAL" clId="{1C264A78-5CA0-4C99-9BB5-DCE2FA853FD8}" dt="2023-08-13T09:46:58.007" v="906" actId="1076"/>
        <pc:sldMkLst>
          <pc:docMk/>
          <pc:sldMk cId="119126365" sldId="441"/>
        </pc:sldMkLst>
        <pc:spChg chg="mod">
          <ac:chgData name="Hema Mahadevu" userId="1c176bdd-a50d-403e-9444-f58f413c839b" providerId="ADAL" clId="{1C264A78-5CA0-4C99-9BB5-DCE2FA853FD8}" dt="2023-08-13T09:46:58.007" v="906" actId="1076"/>
          <ac:spMkLst>
            <pc:docMk/>
            <pc:sldMk cId="119126365" sldId="441"/>
            <ac:spMk id="3" creationId="{C256EF10-DAED-FC00-AA9A-4D6EBDE341BC}"/>
          </ac:spMkLst>
        </pc:spChg>
        <pc:spChg chg="add">
          <ac:chgData name="Hema Mahadevu" userId="1c176bdd-a50d-403e-9444-f58f413c839b" providerId="ADAL" clId="{1C264A78-5CA0-4C99-9BB5-DCE2FA853FD8}" dt="2023-08-13T09:45:40.253" v="896" actId="26606"/>
          <ac:spMkLst>
            <pc:docMk/>
            <pc:sldMk cId="119126365" sldId="441"/>
            <ac:spMk id="8" creationId="{3741B58E-3B65-4A01-A276-975AB2CF8A08}"/>
          </ac:spMkLst>
        </pc:spChg>
        <pc:spChg chg="add">
          <ac:chgData name="Hema Mahadevu" userId="1c176bdd-a50d-403e-9444-f58f413c839b" providerId="ADAL" clId="{1C264A78-5CA0-4C99-9BB5-DCE2FA853FD8}" dt="2023-08-13T09:45:40.253" v="896" actId="26606"/>
          <ac:spMkLst>
            <pc:docMk/>
            <pc:sldMk cId="119126365" sldId="441"/>
            <ac:spMk id="10" creationId="{7AAC67C3-831B-4AB1-A259-DFB839CAFAFC}"/>
          </ac:spMkLst>
        </pc:spChg>
        <pc:spChg chg="add">
          <ac:chgData name="Hema Mahadevu" userId="1c176bdd-a50d-403e-9444-f58f413c839b" providerId="ADAL" clId="{1C264A78-5CA0-4C99-9BB5-DCE2FA853FD8}" dt="2023-08-13T09:45:40.253" v="896" actId="26606"/>
          <ac:spMkLst>
            <pc:docMk/>
            <pc:sldMk cId="119126365" sldId="441"/>
            <ac:spMk id="12" creationId="{054B3F04-9EAC-45C0-B3CE-0387EEA10A0C}"/>
          </ac:spMkLst>
        </pc:spChg>
        <pc:spChg chg="del">
          <ac:chgData name="Hema Mahadevu" userId="1c176bdd-a50d-403e-9444-f58f413c839b" providerId="ADAL" clId="{1C264A78-5CA0-4C99-9BB5-DCE2FA853FD8}" dt="2023-08-13T09:45:31.713" v="895"/>
          <ac:spMkLst>
            <pc:docMk/>
            <pc:sldMk cId="119126365" sldId="441"/>
            <ac:spMk id="14" creationId="{3741B58E-3B65-4A01-A276-975AB2CF8A08}"/>
          </ac:spMkLst>
        </pc:spChg>
        <pc:spChg chg="del">
          <ac:chgData name="Hema Mahadevu" userId="1c176bdd-a50d-403e-9444-f58f413c839b" providerId="ADAL" clId="{1C264A78-5CA0-4C99-9BB5-DCE2FA853FD8}" dt="2023-08-13T09:45:31.713" v="895"/>
          <ac:spMkLst>
            <pc:docMk/>
            <pc:sldMk cId="119126365" sldId="441"/>
            <ac:spMk id="15" creationId="{7AAC67C3-831B-4AB1-A259-DFB839CAFAFC}"/>
          </ac:spMkLst>
        </pc:spChg>
        <pc:spChg chg="del">
          <ac:chgData name="Hema Mahadevu" userId="1c176bdd-a50d-403e-9444-f58f413c839b" providerId="ADAL" clId="{1C264A78-5CA0-4C99-9BB5-DCE2FA853FD8}" dt="2023-08-13T09:45:31.713" v="895"/>
          <ac:spMkLst>
            <pc:docMk/>
            <pc:sldMk cId="119126365" sldId="441"/>
            <ac:spMk id="16" creationId="{054B3F04-9EAC-45C0-B3CE-0387EEA10A0C}"/>
          </ac:spMkLst>
        </pc:spChg>
      </pc:sldChg>
    </pc:docChg>
  </pc:docChgLst>
  <pc:docChgLst>
    <pc:chgData name="Hema Mahadevu" userId="1c176bdd-a50d-403e-9444-f58f413c839b" providerId="ADAL" clId="{C67D13AF-AA02-4CFA-A62F-FD9EFEB09F76}"/>
    <pc:docChg chg="undo custSel addSld delSld modSld sldOrd">
      <pc:chgData name="Hema Mahadevu" userId="1c176bdd-a50d-403e-9444-f58f413c839b" providerId="ADAL" clId="{C67D13AF-AA02-4CFA-A62F-FD9EFEB09F76}" dt="2023-08-10T18:37:18.059" v="2367" actId="47"/>
      <pc:docMkLst>
        <pc:docMk/>
      </pc:docMkLst>
      <pc:sldChg chg="del">
        <pc:chgData name="Hema Mahadevu" userId="1c176bdd-a50d-403e-9444-f58f413c839b" providerId="ADAL" clId="{C67D13AF-AA02-4CFA-A62F-FD9EFEB09F76}" dt="2023-08-06T13:46:00.898" v="0" actId="47"/>
        <pc:sldMkLst>
          <pc:docMk/>
          <pc:sldMk cId="2689089790" sldId="258"/>
        </pc:sldMkLst>
      </pc:sldChg>
      <pc:sldChg chg="del">
        <pc:chgData name="Hema Mahadevu" userId="1c176bdd-a50d-403e-9444-f58f413c839b" providerId="ADAL" clId="{C67D13AF-AA02-4CFA-A62F-FD9EFEB09F76}" dt="2023-08-06T13:46:00.898" v="0" actId="47"/>
        <pc:sldMkLst>
          <pc:docMk/>
          <pc:sldMk cId="1822955653" sldId="260"/>
        </pc:sldMkLst>
      </pc:sldChg>
      <pc:sldChg chg="del">
        <pc:chgData name="Hema Mahadevu" userId="1c176bdd-a50d-403e-9444-f58f413c839b" providerId="ADAL" clId="{C67D13AF-AA02-4CFA-A62F-FD9EFEB09F76}" dt="2023-08-06T13:46:00.898" v="0" actId="47"/>
        <pc:sldMkLst>
          <pc:docMk/>
          <pc:sldMk cId="1610653771" sldId="261"/>
        </pc:sldMkLst>
      </pc:sldChg>
      <pc:sldChg chg="del">
        <pc:chgData name="Hema Mahadevu" userId="1c176bdd-a50d-403e-9444-f58f413c839b" providerId="ADAL" clId="{C67D13AF-AA02-4CFA-A62F-FD9EFEB09F76}" dt="2023-08-06T13:46:00.898" v="0" actId="47"/>
        <pc:sldMkLst>
          <pc:docMk/>
          <pc:sldMk cId="3094622909" sldId="262"/>
        </pc:sldMkLst>
      </pc:sldChg>
      <pc:sldChg chg="del">
        <pc:chgData name="Hema Mahadevu" userId="1c176bdd-a50d-403e-9444-f58f413c839b" providerId="ADAL" clId="{C67D13AF-AA02-4CFA-A62F-FD9EFEB09F76}" dt="2023-08-06T13:46:00.898" v="0" actId="47"/>
        <pc:sldMkLst>
          <pc:docMk/>
          <pc:sldMk cId="867487618" sldId="263"/>
        </pc:sldMkLst>
      </pc:sldChg>
      <pc:sldChg chg="del">
        <pc:chgData name="Hema Mahadevu" userId="1c176bdd-a50d-403e-9444-f58f413c839b" providerId="ADAL" clId="{C67D13AF-AA02-4CFA-A62F-FD9EFEB09F76}" dt="2023-08-06T13:46:00.898" v="0" actId="47"/>
        <pc:sldMkLst>
          <pc:docMk/>
          <pc:sldMk cId="3355940100" sldId="264"/>
        </pc:sldMkLst>
      </pc:sldChg>
      <pc:sldChg chg="del">
        <pc:chgData name="Hema Mahadevu" userId="1c176bdd-a50d-403e-9444-f58f413c839b" providerId="ADAL" clId="{C67D13AF-AA02-4CFA-A62F-FD9EFEB09F76}" dt="2023-08-06T13:46:00.898" v="0" actId="47"/>
        <pc:sldMkLst>
          <pc:docMk/>
          <pc:sldMk cId="1883482295" sldId="265"/>
        </pc:sldMkLst>
      </pc:sldChg>
      <pc:sldChg chg="del">
        <pc:chgData name="Hema Mahadevu" userId="1c176bdd-a50d-403e-9444-f58f413c839b" providerId="ADAL" clId="{C67D13AF-AA02-4CFA-A62F-FD9EFEB09F76}" dt="2023-08-06T13:46:00.898" v="0" actId="47"/>
        <pc:sldMkLst>
          <pc:docMk/>
          <pc:sldMk cId="2576531505" sldId="266"/>
        </pc:sldMkLst>
      </pc:sldChg>
      <pc:sldChg chg="del">
        <pc:chgData name="Hema Mahadevu" userId="1c176bdd-a50d-403e-9444-f58f413c839b" providerId="ADAL" clId="{C67D13AF-AA02-4CFA-A62F-FD9EFEB09F76}" dt="2023-08-06T13:46:00.898" v="0" actId="47"/>
        <pc:sldMkLst>
          <pc:docMk/>
          <pc:sldMk cId="3364364983" sldId="267"/>
        </pc:sldMkLst>
      </pc:sldChg>
      <pc:sldChg chg="del">
        <pc:chgData name="Hema Mahadevu" userId="1c176bdd-a50d-403e-9444-f58f413c839b" providerId="ADAL" clId="{C67D13AF-AA02-4CFA-A62F-FD9EFEB09F76}" dt="2023-08-06T13:46:00.898" v="0" actId="47"/>
        <pc:sldMkLst>
          <pc:docMk/>
          <pc:sldMk cId="93966713" sldId="268"/>
        </pc:sldMkLst>
      </pc:sldChg>
      <pc:sldChg chg="del">
        <pc:chgData name="Hema Mahadevu" userId="1c176bdd-a50d-403e-9444-f58f413c839b" providerId="ADAL" clId="{C67D13AF-AA02-4CFA-A62F-FD9EFEB09F76}" dt="2023-08-06T13:46:00.898" v="0" actId="47"/>
        <pc:sldMkLst>
          <pc:docMk/>
          <pc:sldMk cId="3260818576" sldId="269"/>
        </pc:sldMkLst>
      </pc:sldChg>
      <pc:sldChg chg="del">
        <pc:chgData name="Hema Mahadevu" userId="1c176bdd-a50d-403e-9444-f58f413c839b" providerId="ADAL" clId="{C67D13AF-AA02-4CFA-A62F-FD9EFEB09F76}" dt="2023-08-06T13:46:00.898" v="0" actId="47"/>
        <pc:sldMkLst>
          <pc:docMk/>
          <pc:sldMk cId="1126926348" sldId="271"/>
        </pc:sldMkLst>
      </pc:sldChg>
      <pc:sldChg chg="del">
        <pc:chgData name="Hema Mahadevu" userId="1c176bdd-a50d-403e-9444-f58f413c839b" providerId="ADAL" clId="{C67D13AF-AA02-4CFA-A62F-FD9EFEB09F76}" dt="2023-08-06T13:46:00.898" v="0" actId="47"/>
        <pc:sldMkLst>
          <pc:docMk/>
          <pc:sldMk cId="1070996217" sldId="272"/>
        </pc:sldMkLst>
      </pc:sldChg>
      <pc:sldChg chg="del">
        <pc:chgData name="Hema Mahadevu" userId="1c176bdd-a50d-403e-9444-f58f413c839b" providerId="ADAL" clId="{C67D13AF-AA02-4CFA-A62F-FD9EFEB09F76}" dt="2023-08-06T13:46:00.898" v="0" actId="47"/>
        <pc:sldMkLst>
          <pc:docMk/>
          <pc:sldMk cId="2295103155" sldId="273"/>
        </pc:sldMkLst>
      </pc:sldChg>
      <pc:sldChg chg="del">
        <pc:chgData name="Hema Mahadevu" userId="1c176bdd-a50d-403e-9444-f58f413c839b" providerId="ADAL" clId="{C67D13AF-AA02-4CFA-A62F-FD9EFEB09F76}" dt="2023-08-06T13:46:00.898" v="0" actId="47"/>
        <pc:sldMkLst>
          <pc:docMk/>
          <pc:sldMk cId="1771659182" sldId="274"/>
        </pc:sldMkLst>
      </pc:sldChg>
      <pc:sldChg chg="del">
        <pc:chgData name="Hema Mahadevu" userId="1c176bdd-a50d-403e-9444-f58f413c839b" providerId="ADAL" clId="{C67D13AF-AA02-4CFA-A62F-FD9EFEB09F76}" dt="2023-08-06T13:46:00.898" v="0" actId="47"/>
        <pc:sldMkLst>
          <pc:docMk/>
          <pc:sldMk cId="2309118581" sldId="275"/>
        </pc:sldMkLst>
      </pc:sldChg>
      <pc:sldChg chg="del">
        <pc:chgData name="Hema Mahadevu" userId="1c176bdd-a50d-403e-9444-f58f413c839b" providerId="ADAL" clId="{C67D13AF-AA02-4CFA-A62F-FD9EFEB09F76}" dt="2023-08-06T13:46:00.898" v="0" actId="47"/>
        <pc:sldMkLst>
          <pc:docMk/>
          <pc:sldMk cId="3606078487" sldId="276"/>
        </pc:sldMkLst>
      </pc:sldChg>
      <pc:sldChg chg="del">
        <pc:chgData name="Hema Mahadevu" userId="1c176bdd-a50d-403e-9444-f58f413c839b" providerId="ADAL" clId="{C67D13AF-AA02-4CFA-A62F-FD9EFEB09F76}" dt="2023-08-06T13:46:00.898" v="0" actId="47"/>
        <pc:sldMkLst>
          <pc:docMk/>
          <pc:sldMk cId="162832840" sldId="277"/>
        </pc:sldMkLst>
      </pc:sldChg>
      <pc:sldChg chg="del">
        <pc:chgData name="Hema Mahadevu" userId="1c176bdd-a50d-403e-9444-f58f413c839b" providerId="ADAL" clId="{C67D13AF-AA02-4CFA-A62F-FD9EFEB09F76}" dt="2023-08-06T13:46:00.898" v="0" actId="47"/>
        <pc:sldMkLst>
          <pc:docMk/>
          <pc:sldMk cId="3784497281" sldId="278"/>
        </pc:sldMkLst>
      </pc:sldChg>
      <pc:sldChg chg="del">
        <pc:chgData name="Hema Mahadevu" userId="1c176bdd-a50d-403e-9444-f58f413c839b" providerId="ADAL" clId="{C67D13AF-AA02-4CFA-A62F-FD9EFEB09F76}" dt="2023-08-06T13:46:00.898" v="0" actId="47"/>
        <pc:sldMkLst>
          <pc:docMk/>
          <pc:sldMk cId="8774846" sldId="279"/>
        </pc:sldMkLst>
      </pc:sldChg>
      <pc:sldChg chg="del">
        <pc:chgData name="Hema Mahadevu" userId="1c176bdd-a50d-403e-9444-f58f413c839b" providerId="ADAL" clId="{C67D13AF-AA02-4CFA-A62F-FD9EFEB09F76}" dt="2023-08-06T13:46:00.898" v="0" actId="47"/>
        <pc:sldMkLst>
          <pc:docMk/>
          <pc:sldMk cId="1568176873" sldId="280"/>
        </pc:sldMkLst>
      </pc:sldChg>
      <pc:sldChg chg="del">
        <pc:chgData name="Hema Mahadevu" userId="1c176bdd-a50d-403e-9444-f58f413c839b" providerId="ADAL" clId="{C67D13AF-AA02-4CFA-A62F-FD9EFEB09F76}" dt="2023-08-06T13:46:00.898" v="0" actId="47"/>
        <pc:sldMkLst>
          <pc:docMk/>
          <pc:sldMk cId="1308812606" sldId="281"/>
        </pc:sldMkLst>
      </pc:sldChg>
      <pc:sldChg chg="del">
        <pc:chgData name="Hema Mahadevu" userId="1c176bdd-a50d-403e-9444-f58f413c839b" providerId="ADAL" clId="{C67D13AF-AA02-4CFA-A62F-FD9EFEB09F76}" dt="2023-08-06T13:46:00.898" v="0" actId="47"/>
        <pc:sldMkLst>
          <pc:docMk/>
          <pc:sldMk cId="3007323321" sldId="282"/>
        </pc:sldMkLst>
      </pc:sldChg>
      <pc:sldChg chg="del">
        <pc:chgData name="Hema Mahadevu" userId="1c176bdd-a50d-403e-9444-f58f413c839b" providerId="ADAL" clId="{C67D13AF-AA02-4CFA-A62F-FD9EFEB09F76}" dt="2023-08-06T13:46:00.898" v="0" actId="47"/>
        <pc:sldMkLst>
          <pc:docMk/>
          <pc:sldMk cId="375852609" sldId="283"/>
        </pc:sldMkLst>
      </pc:sldChg>
      <pc:sldChg chg="del">
        <pc:chgData name="Hema Mahadevu" userId="1c176bdd-a50d-403e-9444-f58f413c839b" providerId="ADAL" clId="{C67D13AF-AA02-4CFA-A62F-FD9EFEB09F76}" dt="2023-08-06T13:46:00.898" v="0" actId="47"/>
        <pc:sldMkLst>
          <pc:docMk/>
          <pc:sldMk cId="527685310" sldId="284"/>
        </pc:sldMkLst>
      </pc:sldChg>
      <pc:sldChg chg="delSp modSp mod">
        <pc:chgData name="Hema Mahadevu" userId="1c176bdd-a50d-403e-9444-f58f413c839b" providerId="ADAL" clId="{C67D13AF-AA02-4CFA-A62F-FD9EFEB09F76}" dt="2023-08-09T17:51:10.959" v="1260" actId="478"/>
        <pc:sldMkLst>
          <pc:docMk/>
          <pc:sldMk cId="4110745402" sldId="285"/>
        </pc:sldMkLst>
        <pc:spChg chg="del mod">
          <ac:chgData name="Hema Mahadevu" userId="1c176bdd-a50d-403e-9444-f58f413c839b" providerId="ADAL" clId="{C67D13AF-AA02-4CFA-A62F-FD9EFEB09F76}" dt="2023-08-09T17:51:10.959" v="1260" actId="478"/>
          <ac:spMkLst>
            <pc:docMk/>
            <pc:sldMk cId="4110745402" sldId="285"/>
            <ac:spMk id="3" creationId="{4FC78D57-D31C-4C5F-7AFC-C573003E3305}"/>
          </ac:spMkLst>
        </pc:spChg>
      </pc:sldChg>
      <pc:sldChg chg="delSp modSp mod">
        <pc:chgData name="Hema Mahadevu" userId="1c176bdd-a50d-403e-9444-f58f413c839b" providerId="ADAL" clId="{C67D13AF-AA02-4CFA-A62F-FD9EFEB09F76}" dt="2023-08-10T18:04:27.097" v="1965" actId="313"/>
        <pc:sldMkLst>
          <pc:docMk/>
          <pc:sldMk cId="4249338150" sldId="286"/>
        </pc:sldMkLst>
        <pc:spChg chg="mod">
          <ac:chgData name="Hema Mahadevu" userId="1c176bdd-a50d-403e-9444-f58f413c839b" providerId="ADAL" clId="{C67D13AF-AA02-4CFA-A62F-FD9EFEB09F76}" dt="2023-08-10T18:04:27.097" v="1965" actId="313"/>
          <ac:spMkLst>
            <pc:docMk/>
            <pc:sldMk cId="4249338150" sldId="286"/>
            <ac:spMk id="2" creationId="{D24004A3-EA13-212D-9211-834078FFCBF6}"/>
          </ac:spMkLst>
        </pc:spChg>
        <pc:spChg chg="del">
          <ac:chgData name="Hema Mahadevu" userId="1c176bdd-a50d-403e-9444-f58f413c839b" providerId="ADAL" clId="{C67D13AF-AA02-4CFA-A62F-FD9EFEB09F76}" dt="2023-08-10T17:31:46.244" v="1672" actId="478"/>
          <ac:spMkLst>
            <pc:docMk/>
            <pc:sldMk cId="4249338150" sldId="286"/>
            <ac:spMk id="3" creationId="{4181E340-44F4-A266-3133-24B79584559F}"/>
          </ac:spMkLst>
        </pc:spChg>
      </pc:sldChg>
      <pc:sldChg chg="addSp modSp new del mod setBg">
        <pc:chgData name="Hema Mahadevu" userId="1c176bdd-a50d-403e-9444-f58f413c839b" providerId="ADAL" clId="{C67D13AF-AA02-4CFA-A62F-FD9EFEB09F76}" dt="2023-08-10T17:13:52.448" v="1624" actId="47"/>
        <pc:sldMkLst>
          <pc:docMk/>
          <pc:sldMk cId="2413303338" sldId="288"/>
        </pc:sldMkLst>
        <pc:spChg chg="mod">
          <ac:chgData name="Hema Mahadevu" userId="1c176bdd-a50d-403e-9444-f58f413c839b" providerId="ADAL" clId="{C67D13AF-AA02-4CFA-A62F-FD9EFEB09F76}" dt="2023-08-07T17:22:33.637" v="82" actId="2711"/>
          <ac:spMkLst>
            <pc:docMk/>
            <pc:sldMk cId="2413303338" sldId="288"/>
            <ac:spMk id="2" creationId="{C54243DE-6799-64A7-E51F-1EE3DEDEC912}"/>
          </ac:spMkLst>
        </pc:spChg>
        <pc:spChg chg="mod">
          <ac:chgData name="Hema Mahadevu" userId="1c176bdd-a50d-403e-9444-f58f413c839b" providerId="ADAL" clId="{C67D13AF-AA02-4CFA-A62F-FD9EFEB09F76}" dt="2023-08-07T17:40:27.985" v="188" actId="255"/>
          <ac:spMkLst>
            <pc:docMk/>
            <pc:sldMk cId="2413303338" sldId="288"/>
            <ac:spMk id="3" creationId="{9F3A396A-E942-2A72-E7B1-23581CF7E84B}"/>
          </ac:spMkLst>
        </pc:spChg>
        <pc:spChg chg="add">
          <ac:chgData name="Hema Mahadevu" userId="1c176bdd-a50d-403e-9444-f58f413c839b" providerId="ADAL" clId="{C67D13AF-AA02-4CFA-A62F-FD9EFEB09F76}" dt="2023-08-06T13:55:54.862" v="9" actId="26606"/>
          <ac:spMkLst>
            <pc:docMk/>
            <pc:sldMk cId="2413303338" sldId="288"/>
            <ac:spMk id="8" creationId="{3741B58E-3B65-4A01-A276-975AB2CF8A08}"/>
          </ac:spMkLst>
        </pc:spChg>
        <pc:spChg chg="add">
          <ac:chgData name="Hema Mahadevu" userId="1c176bdd-a50d-403e-9444-f58f413c839b" providerId="ADAL" clId="{C67D13AF-AA02-4CFA-A62F-FD9EFEB09F76}" dt="2023-08-06T13:55:54.862" v="9" actId="26606"/>
          <ac:spMkLst>
            <pc:docMk/>
            <pc:sldMk cId="2413303338" sldId="288"/>
            <ac:spMk id="10" creationId="{7AAC67C3-831B-4AB1-A259-DFB839CAFAFC}"/>
          </ac:spMkLst>
        </pc:spChg>
        <pc:spChg chg="add">
          <ac:chgData name="Hema Mahadevu" userId="1c176bdd-a50d-403e-9444-f58f413c839b" providerId="ADAL" clId="{C67D13AF-AA02-4CFA-A62F-FD9EFEB09F76}" dt="2023-08-06T13:55:54.862" v="9" actId="26606"/>
          <ac:spMkLst>
            <pc:docMk/>
            <pc:sldMk cId="2413303338" sldId="288"/>
            <ac:spMk id="12" creationId="{054B3F04-9EAC-45C0-B3CE-0387EEA10A0C}"/>
          </ac:spMkLst>
        </pc:spChg>
      </pc:sldChg>
      <pc:sldChg chg="modSp add mod">
        <pc:chgData name="Hema Mahadevu" userId="1c176bdd-a50d-403e-9444-f58f413c839b" providerId="ADAL" clId="{C67D13AF-AA02-4CFA-A62F-FD9EFEB09F76}" dt="2023-08-10T17:14:29.693" v="1631" actId="20577"/>
        <pc:sldMkLst>
          <pc:docMk/>
          <pc:sldMk cId="4150303425" sldId="310"/>
        </pc:sldMkLst>
        <pc:spChg chg="mod">
          <ac:chgData name="Hema Mahadevu" userId="1c176bdd-a50d-403e-9444-f58f413c839b" providerId="ADAL" clId="{C67D13AF-AA02-4CFA-A62F-FD9EFEB09F76}" dt="2023-08-10T17:14:29.693" v="1631" actId="20577"/>
          <ac:spMkLst>
            <pc:docMk/>
            <pc:sldMk cId="4150303425" sldId="310"/>
            <ac:spMk id="2" creationId="{00000000-0000-0000-0000-000000000000}"/>
          </ac:spMkLst>
        </pc:spChg>
        <pc:spChg chg="mod">
          <ac:chgData name="Hema Mahadevu" userId="1c176bdd-a50d-403e-9444-f58f413c839b" providerId="ADAL" clId="{C67D13AF-AA02-4CFA-A62F-FD9EFEB09F76}" dt="2023-08-10T17:13:36.091" v="1623" actId="20577"/>
          <ac:spMkLst>
            <pc:docMk/>
            <pc:sldMk cId="4150303425" sldId="310"/>
            <ac:spMk id="3" creationId="{00000000-0000-0000-0000-000000000000}"/>
          </ac:spMkLst>
        </pc:spChg>
      </pc:sldChg>
      <pc:sldChg chg="addSp delSp modSp new mod setBg">
        <pc:chgData name="Hema Mahadevu" userId="1c176bdd-a50d-403e-9444-f58f413c839b" providerId="ADAL" clId="{C67D13AF-AA02-4CFA-A62F-FD9EFEB09F76}" dt="2023-08-07T17:43:12.059" v="257" actId="2711"/>
        <pc:sldMkLst>
          <pc:docMk/>
          <pc:sldMk cId="2231813497" sldId="311"/>
        </pc:sldMkLst>
        <pc:spChg chg="mod">
          <ac:chgData name="Hema Mahadevu" userId="1c176bdd-a50d-403e-9444-f58f413c839b" providerId="ADAL" clId="{C67D13AF-AA02-4CFA-A62F-FD9EFEB09F76}" dt="2023-08-07T17:43:12.059" v="257" actId="2711"/>
          <ac:spMkLst>
            <pc:docMk/>
            <pc:sldMk cId="2231813497" sldId="311"/>
            <ac:spMk id="2" creationId="{D71868D9-EB4B-3794-15A8-D0029D7F661D}"/>
          </ac:spMkLst>
        </pc:spChg>
        <pc:spChg chg="mod">
          <ac:chgData name="Hema Mahadevu" userId="1c176bdd-a50d-403e-9444-f58f413c839b" providerId="ADAL" clId="{C67D13AF-AA02-4CFA-A62F-FD9EFEB09F76}" dt="2023-08-07T17:19:32.696" v="74" actId="14100"/>
          <ac:spMkLst>
            <pc:docMk/>
            <pc:sldMk cId="2231813497" sldId="311"/>
            <ac:spMk id="3" creationId="{807DC325-1945-D62D-4BBE-52EEB3CF03A0}"/>
          </ac:spMkLst>
        </pc:spChg>
        <pc:spChg chg="add mod">
          <ac:chgData name="Hema Mahadevu" userId="1c176bdd-a50d-403e-9444-f58f413c839b" providerId="ADAL" clId="{C67D13AF-AA02-4CFA-A62F-FD9EFEB09F76}" dt="2023-08-07T17:17:21.216" v="44" actId="21"/>
          <ac:spMkLst>
            <pc:docMk/>
            <pc:sldMk cId="2231813497" sldId="311"/>
            <ac:spMk id="4" creationId="{336D6298-789A-3EAA-1F4C-A20D3C460332}"/>
          </ac:spMkLst>
        </pc:spChg>
        <pc:spChg chg="add del">
          <ac:chgData name="Hema Mahadevu" userId="1c176bdd-a50d-403e-9444-f58f413c839b" providerId="ADAL" clId="{C67D13AF-AA02-4CFA-A62F-FD9EFEB09F76}" dt="2023-08-07T17:18:55.535" v="70" actId="26606"/>
          <ac:spMkLst>
            <pc:docMk/>
            <pc:sldMk cId="2231813497" sldId="311"/>
            <ac:spMk id="9" creationId="{3741B58E-3B65-4A01-A276-975AB2CF8A08}"/>
          </ac:spMkLst>
        </pc:spChg>
        <pc:spChg chg="add del">
          <ac:chgData name="Hema Mahadevu" userId="1c176bdd-a50d-403e-9444-f58f413c839b" providerId="ADAL" clId="{C67D13AF-AA02-4CFA-A62F-FD9EFEB09F76}" dt="2023-08-07T17:18:27.042" v="63" actId="26606"/>
          <ac:spMkLst>
            <pc:docMk/>
            <pc:sldMk cId="2231813497" sldId="311"/>
            <ac:spMk id="10" creationId="{311973C2-EB8B-452A-A698-4A252FD3AE28}"/>
          </ac:spMkLst>
        </pc:spChg>
        <pc:spChg chg="add del">
          <ac:chgData name="Hema Mahadevu" userId="1c176bdd-a50d-403e-9444-f58f413c839b" providerId="ADAL" clId="{C67D13AF-AA02-4CFA-A62F-FD9EFEB09F76}" dt="2023-08-07T17:18:55.535" v="70" actId="26606"/>
          <ac:spMkLst>
            <pc:docMk/>
            <pc:sldMk cId="2231813497" sldId="311"/>
            <ac:spMk id="11" creationId="{7AAC67C3-831B-4AB1-A259-DFB839CAFAFC}"/>
          </ac:spMkLst>
        </pc:spChg>
        <pc:spChg chg="add del">
          <ac:chgData name="Hema Mahadevu" userId="1c176bdd-a50d-403e-9444-f58f413c839b" providerId="ADAL" clId="{C67D13AF-AA02-4CFA-A62F-FD9EFEB09F76}" dt="2023-08-07T17:18:27.042" v="63" actId="26606"/>
          <ac:spMkLst>
            <pc:docMk/>
            <pc:sldMk cId="2231813497" sldId="311"/>
            <ac:spMk id="12" creationId="{10162E77-11AD-44A7-84EC-40C59EEFBD2E}"/>
          </ac:spMkLst>
        </pc:spChg>
        <pc:spChg chg="add del">
          <ac:chgData name="Hema Mahadevu" userId="1c176bdd-a50d-403e-9444-f58f413c839b" providerId="ADAL" clId="{C67D13AF-AA02-4CFA-A62F-FD9EFEB09F76}" dt="2023-08-07T17:18:55.535" v="70" actId="26606"/>
          <ac:spMkLst>
            <pc:docMk/>
            <pc:sldMk cId="2231813497" sldId="311"/>
            <ac:spMk id="13" creationId="{054B3F04-9EAC-45C0-B3CE-0387EEA10A0C}"/>
          </ac:spMkLst>
        </pc:spChg>
        <pc:spChg chg="add">
          <ac:chgData name="Hema Mahadevu" userId="1c176bdd-a50d-403e-9444-f58f413c839b" providerId="ADAL" clId="{C67D13AF-AA02-4CFA-A62F-FD9EFEB09F76}" dt="2023-08-07T17:18:55.535" v="70" actId="26606"/>
          <ac:spMkLst>
            <pc:docMk/>
            <pc:sldMk cId="2231813497" sldId="311"/>
            <ac:spMk id="18" creationId="{3741B58E-3B65-4A01-A276-975AB2CF8A08}"/>
          </ac:spMkLst>
        </pc:spChg>
        <pc:spChg chg="add">
          <ac:chgData name="Hema Mahadevu" userId="1c176bdd-a50d-403e-9444-f58f413c839b" providerId="ADAL" clId="{C67D13AF-AA02-4CFA-A62F-FD9EFEB09F76}" dt="2023-08-07T17:18:55.535" v="70" actId="26606"/>
          <ac:spMkLst>
            <pc:docMk/>
            <pc:sldMk cId="2231813497" sldId="311"/>
            <ac:spMk id="20" creationId="{7AAC67C3-831B-4AB1-A259-DFB839CAFAFC}"/>
          </ac:spMkLst>
        </pc:spChg>
        <pc:spChg chg="add">
          <ac:chgData name="Hema Mahadevu" userId="1c176bdd-a50d-403e-9444-f58f413c839b" providerId="ADAL" clId="{C67D13AF-AA02-4CFA-A62F-FD9EFEB09F76}" dt="2023-08-07T17:18:55.535" v="70" actId="26606"/>
          <ac:spMkLst>
            <pc:docMk/>
            <pc:sldMk cId="2231813497" sldId="311"/>
            <ac:spMk id="22" creationId="{054B3F04-9EAC-45C0-B3CE-0387EEA10A0C}"/>
          </ac:spMkLst>
        </pc:spChg>
        <pc:picChg chg="add del">
          <ac:chgData name="Hema Mahadevu" userId="1c176bdd-a50d-403e-9444-f58f413c839b" providerId="ADAL" clId="{C67D13AF-AA02-4CFA-A62F-FD9EFEB09F76}" dt="2023-08-07T17:18:27.042" v="63" actId="26606"/>
          <ac:picMkLst>
            <pc:docMk/>
            <pc:sldMk cId="2231813497" sldId="311"/>
            <ac:picMk id="6" creationId="{81B3D9EC-4F30-EE2D-E22D-3BC7D86AF373}"/>
          </ac:picMkLst>
        </pc:picChg>
        <pc:cxnChg chg="add del">
          <ac:chgData name="Hema Mahadevu" userId="1c176bdd-a50d-403e-9444-f58f413c839b" providerId="ADAL" clId="{C67D13AF-AA02-4CFA-A62F-FD9EFEB09F76}" dt="2023-08-07T17:18:27.042" v="63" actId="26606"/>
          <ac:cxnSpMkLst>
            <pc:docMk/>
            <pc:sldMk cId="2231813497" sldId="311"/>
            <ac:cxnSpMk id="14" creationId="{5AB158E9-1B40-4CD6-95F0-95CA11DF7B7A}"/>
          </ac:cxnSpMkLst>
        </pc:cxnChg>
      </pc:sldChg>
      <pc:sldChg chg="addSp delSp modSp new mod setBg">
        <pc:chgData name="Hema Mahadevu" userId="1c176bdd-a50d-403e-9444-f58f413c839b" providerId="ADAL" clId="{C67D13AF-AA02-4CFA-A62F-FD9EFEB09F76}" dt="2023-08-07T17:43:17.349" v="258" actId="2711"/>
        <pc:sldMkLst>
          <pc:docMk/>
          <pc:sldMk cId="2912956432" sldId="312"/>
        </pc:sldMkLst>
        <pc:spChg chg="mod">
          <ac:chgData name="Hema Mahadevu" userId="1c176bdd-a50d-403e-9444-f58f413c839b" providerId="ADAL" clId="{C67D13AF-AA02-4CFA-A62F-FD9EFEB09F76}" dt="2023-08-07T17:43:17.349" v="258" actId="2711"/>
          <ac:spMkLst>
            <pc:docMk/>
            <pc:sldMk cId="2912956432" sldId="312"/>
            <ac:spMk id="2" creationId="{C69618BF-D7E3-8921-9748-833064D53458}"/>
          </ac:spMkLst>
        </pc:spChg>
        <pc:spChg chg="mod">
          <ac:chgData name="Hema Mahadevu" userId="1c176bdd-a50d-403e-9444-f58f413c839b" providerId="ADAL" clId="{C67D13AF-AA02-4CFA-A62F-FD9EFEB09F76}" dt="2023-08-07T17:25:04.609" v="133" actId="27636"/>
          <ac:spMkLst>
            <pc:docMk/>
            <pc:sldMk cId="2912956432" sldId="312"/>
            <ac:spMk id="3" creationId="{F99A03E3-3BD7-90F9-42F6-55E56BCA6927}"/>
          </ac:spMkLst>
        </pc:spChg>
        <pc:spChg chg="add del">
          <ac:chgData name="Hema Mahadevu" userId="1c176bdd-a50d-403e-9444-f58f413c839b" providerId="ADAL" clId="{C67D13AF-AA02-4CFA-A62F-FD9EFEB09F76}" dt="2023-08-07T17:24:41.790" v="126" actId="26606"/>
          <ac:spMkLst>
            <pc:docMk/>
            <pc:sldMk cId="2912956432" sldId="312"/>
            <ac:spMk id="8" creationId="{3741B58E-3B65-4A01-A276-975AB2CF8A08}"/>
          </ac:spMkLst>
        </pc:spChg>
        <pc:spChg chg="add del">
          <ac:chgData name="Hema Mahadevu" userId="1c176bdd-a50d-403e-9444-f58f413c839b" providerId="ADAL" clId="{C67D13AF-AA02-4CFA-A62F-FD9EFEB09F76}" dt="2023-08-07T17:24:41.790" v="126" actId="26606"/>
          <ac:spMkLst>
            <pc:docMk/>
            <pc:sldMk cId="2912956432" sldId="312"/>
            <ac:spMk id="10" creationId="{7AAC67C3-831B-4AB1-A259-DFB839CAFAFC}"/>
          </ac:spMkLst>
        </pc:spChg>
        <pc:spChg chg="add del">
          <ac:chgData name="Hema Mahadevu" userId="1c176bdd-a50d-403e-9444-f58f413c839b" providerId="ADAL" clId="{C67D13AF-AA02-4CFA-A62F-FD9EFEB09F76}" dt="2023-08-07T17:24:41.790" v="126" actId="26606"/>
          <ac:spMkLst>
            <pc:docMk/>
            <pc:sldMk cId="2912956432" sldId="312"/>
            <ac:spMk id="12"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17"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19"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21" creationId="{054B3F04-9EAC-45C0-B3CE-0387EEA10A0C}"/>
          </ac:spMkLst>
        </pc:spChg>
        <pc:spChg chg="add del">
          <ac:chgData name="Hema Mahadevu" userId="1c176bdd-a50d-403e-9444-f58f413c839b" providerId="ADAL" clId="{C67D13AF-AA02-4CFA-A62F-FD9EFEB09F76}" dt="2023-08-07T17:24:55.432" v="130" actId="26606"/>
          <ac:spMkLst>
            <pc:docMk/>
            <pc:sldMk cId="2912956432" sldId="312"/>
            <ac:spMk id="26" creationId="{3741B58E-3B65-4A01-A276-975AB2CF8A08}"/>
          </ac:spMkLst>
        </pc:spChg>
        <pc:spChg chg="add del">
          <ac:chgData name="Hema Mahadevu" userId="1c176bdd-a50d-403e-9444-f58f413c839b" providerId="ADAL" clId="{C67D13AF-AA02-4CFA-A62F-FD9EFEB09F76}" dt="2023-08-07T17:24:55.432" v="130" actId="26606"/>
          <ac:spMkLst>
            <pc:docMk/>
            <pc:sldMk cId="2912956432" sldId="312"/>
            <ac:spMk id="28" creationId="{7AAC67C3-831B-4AB1-A259-DFB839CAFAFC}"/>
          </ac:spMkLst>
        </pc:spChg>
        <pc:spChg chg="add del">
          <ac:chgData name="Hema Mahadevu" userId="1c176bdd-a50d-403e-9444-f58f413c839b" providerId="ADAL" clId="{C67D13AF-AA02-4CFA-A62F-FD9EFEB09F76}" dt="2023-08-07T17:24:55.432" v="130" actId="26606"/>
          <ac:spMkLst>
            <pc:docMk/>
            <pc:sldMk cId="2912956432" sldId="312"/>
            <ac:spMk id="30" creationId="{054B3F04-9EAC-45C0-B3CE-0387EEA10A0C}"/>
          </ac:spMkLst>
        </pc:spChg>
      </pc:sldChg>
      <pc:sldChg chg="addSp delSp modSp new mod setBg">
        <pc:chgData name="Hema Mahadevu" userId="1c176bdd-a50d-403e-9444-f58f413c839b" providerId="ADAL" clId="{C67D13AF-AA02-4CFA-A62F-FD9EFEB09F76}" dt="2023-08-07T17:42:21.730" v="233" actId="22"/>
        <pc:sldMkLst>
          <pc:docMk/>
          <pc:sldMk cId="2468620816" sldId="313"/>
        </pc:sldMkLst>
        <pc:spChg chg="mod">
          <ac:chgData name="Hema Mahadevu" userId="1c176bdd-a50d-403e-9444-f58f413c839b" providerId="ADAL" clId="{C67D13AF-AA02-4CFA-A62F-FD9EFEB09F76}" dt="2023-08-07T17:36:30.849" v="155" actId="26606"/>
          <ac:spMkLst>
            <pc:docMk/>
            <pc:sldMk cId="2468620816" sldId="313"/>
            <ac:spMk id="2" creationId="{7CC8456A-B252-6ABC-CF7B-F53EE3AC9DE5}"/>
          </ac:spMkLst>
        </pc:spChg>
        <pc:spChg chg="mod">
          <ac:chgData name="Hema Mahadevu" userId="1c176bdd-a50d-403e-9444-f58f413c839b" providerId="ADAL" clId="{C67D13AF-AA02-4CFA-A62F-FD9EFEB09F76}" dt="2023-08-07T17:41:16.465" v="194" actId="113"/>
          <ac:spMkLst>
            <pc:docMk/>
            <pc:sldMk cId="2468620816" sldId="313"/>
            <ac:spMk id="3" creationId="{7783D63E-88AD-11AF-0F07-90BCB7EE6B69}"/>
          </ac:spMkLst>
        </pc:spChg>
        <pc:spChg chg="add del mod">
          <ac:chgData name="Hema Mahadevu" userId="1c176bdd-a50d-403e-9444-f58f413c839b" providerId="ADAL" clId="{C67D13AF-AA02-4CFA-A62F-FD9EFEB09F76}" dt="2023-08-07T17:32:59.804" v="142" actId="478"/>
          <ac:spMkLst>
            <pc:docMk/>
            <pc:sldMk cId="2468620816" sldId="313"/>
            <ac:spMk id="4" creationId="{C9579341-98D6-3EA7-CC51-F95737B53E9E}"/>
          </ac:spMkLst>
        </pc:spChg>
        <pc:spChg chg="add del mod">
          <ac:chgData name="Hema Mahadevu" userId="1c176bdd-a50d-403e-9444-f58f413c839b" providerId="ADAL" clId="{C67D13AF-AA02-4CFA-A62F-FD9EFEB09F76}" dt="2023-08-07T17:33:25.816" v="147" actId="478"/>
          <ac:spMkLst>
            <pc:docMk/>
            <pc:sldMk cId="2468620816" sldId="313"/>
            <ac:spMk id="5" creationId="{033C9ADB-D083-6D51-FF6F-618724F9B874}"/>
          </ac:spMkLst>
        </pc:spChg>
        <pc:spChg chg="add del">
          <ac:chgData name="Hema Mahadevu" userId="1c176bdd-a50d-403e-9444-f58f413c839b" providerId="ADAL" clId="{C67D13AF-AA02-4CFA-A62F-FD9EFEB09F76}" dt="2023-08-07T17:42:21.730" v="233" actId="22"/>
          <ac:spMkLst>
            <pc:docMk/>
            <pc:sldMk cId="2468620816" sldId="313"/>
            <ac:spMk id="7" creationId="{B8E923CF-648D-6AEE-72A3-E072480227B9}"/>
          </ac:spMkLst>
        </pc:spChg>
        <pc:spChg chg="add del">
          <ac:chgData name="Hema Mahadevu" userId="1c176bdd-a50d-403e-9444-f58f413c839b" providerId="ADAL" clId="{C67D13AF-AA02-4CFA-A62F-FD9EFEB09F76}" dt="2023-08-07T17:36:30.841" v="154" actId="26606"/>
          <ac:spMkLst>
            <pc:docMk/>
            <pc:sldMk cId="2468620816" sldId="313"/>
            <ac:spMk id="8" creationId="{CECF0FC6-D57B-48B6-9036-F4FFD91A4B34}"/>
          </ac:spMkLst>
        </pc:spChg>
        <pc:spChg chg="add del">
          <ac:chgData name="Hema Mahadevu" userId="1c176bdd-a50d-403e-9444-f58f413c839b" providerId="ADAL" clId="{C67D13AF-AA02-4CFA-A62F-FD9EFEB09F76}" dt="2023-08-07T17:36:30.841" v="154" actId="26606"/>
          <ac:spMkLst>
            <pc:docMk/>
            <pc:sldMk cId="2468620816" sldId="313"/>
            <ac:spMk id="10" creationId="{717A211C-5863-4303-AC3D-AEBFDF6D6A4C}"/>
          </ac:spMkLst>
        </pc:spChg>
        <pc:spChg chg="add del">
          <ac:chgData name="Hema Mahadevu" userId="1c176bdd-a50d-403e-9444-f58f413c839b" providerId="ADAL" clId="{C67D13AF-AA02-4CFA-A62F-FD9EFEB09F76}" dt="2023-08-07T17:36:30.841" v="154" actId="26606"/>
          <ac:spMkLst>
            <pc:docMk/>
            <pc:sldMk cId="2468620816" sldId="313"/>
            <ac:spMk id="12" creationId="{087519CD-2FFF-42E3-BB0C-FEAA828BA5DB}"/>
          </ac:spMkLst>
        </pc:spChg>
        <pc:spChg chg="add del">
          <ac:chgData name="Hema Mahadevu" userId="1c176bdd-a50d-403e-9444-f58f413c839b" providerId="ADAL" clId="{C67D13AF-AA02-4CFA-A62F-FD9EFEB09F76}" dt="2023-08-07T17:38:23.191" v="181" actId="26606"/>
          <ac:spMkLst>
            <pc:docMk/>
            <pc:sldMk cId="2468620816" sldId="313"/>
            <ac:spMk id="14" creationId="{3741B58E-3B65-4A01-A276-975AB2CF8A08}"/>
          </ac:spMkLst>
        </pc:spChg>
        <pc:spChg chg="add del">
          <ac:chgData name="Hema Mahadevu" userId="1c176bdd-a50d-403e-9444-f58f413c839b" providerId="ADAL" clId="{C67D13AF-AA02-4CFA-A62F-FD9EFEB09F76}" dt="2023-08-07T17:38:23.191" v="181" actId="26606"/>
          <ac:spMkLst>
            <pc:docMk/>
            <pc:sldMk cId="2468620816" sldId="313"/>
            <ac:spMk id="15" creationId="{7AAC67C3-831B-4AB1-A259-DFB839CAFAFC}"/>
          </ac:spMkLst>
        </pc:spChg>
        <pc:spChg chg="add del">
          <ac:chgData name="Hema Mahadevu" userId="1c176bdd-a50d-403e-9444-f58f413c839b" providerId="ADAL" clId="{C67D13AF-AA02-4CFA-A62F-FD9EFEB09F76}" dt="2023-08-07T17:38:23.191" v="181" actId="26606"/>
          <ac:spMkLst>
            <pc:docMk/>
            <pc:sldMk cId="2468620816" sldId="313"/>
            <ac:spMk id="16" creationId="{054B3F04-9EAC-45C0-B3CE-0387EEA10A0C}"/>
          </ac:spMkLst>
        </pc:spChg>
        <pc:spChg chg="add">
          <ac:chgData name="Hema Mahadevu" userId="1c176bdd-a50d-403e-9444-f58f413c839b" providerId="ADAL" clId="{C67D13AF-AA02-4CFA-A62F-FD9EFEB09F76}" dt="2023-08-07T17:38:23.191" v="181" actId="26606"/>
          <ac:spMkLst>
            <pc:docMk/>
            <pc:sldMk cId="2468620816" sldId="313"/>
            <ac:spMk id="21" creationId="{3741B58E-3B65-4A01-A276-975AB2CF8A08}"/>
          </ac:spMkLst>
        </pc:spChg>
        <pc:spChg chg="add">
          <ac:chgData name="Hema Mahadevu" userId="1c176bdd-a50d-403e-9444-f58f413c839b" providerId="ADAL" clId="{C67D13AF-AA02-4CFA-A62F-FD9EFEB09F76}" dt="2023-08-07T17:38:23.191" v="181" actId="26606"/>
          <ac:spMkLst>
            <pc:docMk/>
            <pc:sldMk cId="2468620816" sldId="313"/>
            <ac:spMk id="23" creationId="{7AAC67C3-831B-4AB1-A259-DFB839CAFAFC}"/>
          </ac:spMkLst>
        </pc:spChg>
        <pc:spChg chg="add">
          <ac:chgData name="Hema Mahadevu" userId="1c176bdd-a50d-403e-9444-f58f413c839b" providerId="ADAL" clId="{C67D13AF-AA02-4CFA-A62F-FD9EFEB09F76}" dt="2023-08-07T17:38:23.191" v="181" actId="26606"/>
          <ac:spMkLst>
            <pc:docMk/>
            <pc:sldMk cId="2468620816" sldId="313"/>
            <ac:spMk id="25" creationId="{054B3F04-9EAC-45C0-B3CE-0387EEA10A0C}"/>
          </ac:spMkLst>
        </pc:spChg>
      </pc:sldChg>
      <pc:sldChg chg="add del">
        <pc:chgData name="Hema Mahadevu" userId="1c176bdd-a50d-403e-9444-f58f413c839b" providerId="ADAL" clId="{C67D13AF-AA02-4CFA-A62F-FD9EFEB09F76}" dt="2023-08-09T17:33:27.167" v="1202" actId="47"/>
        <pc:sldMkLst>
          <pc:docMk/>
          <pc:sldMk cId="3022833155" sldId="314"/>
        </pc:sldMkLst>
      </pc:sldChg>
      <pc:sldChg chg="modSp add mod">
        <pc:chgData name="Hema Mahadevu" userId="1c176bdd-a50d-403e-9444-f58f413c839b" providerId="ADAL" clId="{C67D13AF-AA02-4CFA-A62F-FD9EFEB09F76}" dt="2023-08-09T05:55:15.947" v="1191" actId="12"/>
        <pc:sldMkLst>
          <pc:docMk/>
          <pc:sldMk cId="2419107178" sldId="315"/>
        </pc:sldMkLst>
        <pc:spChg chg="mod">
          <ac:chgData name="Hema Mahadevu" userId="1c176bdd-a50d-403e-9444-f58f413c839b" providerId="ADAL" clId="{C67D13AF-AA02-4CFA-A62F-FD9EFEB09F76}" dt="2023-08-09T05:55:15.947" v="1191" actId="12"/>
          <ac:spMkLst>
            <pc:docMk/>
            <pc:sldMk cId="2419107178" sldId="315"/>
            <ac:spMk id="3" creationId="{00000000-0000-0000-0000-000000000000}"/>
          </ac:spMkLst>
        </pc:spChg>
      </pc:sldChg>
      <pc:sldChg chg="modSp add mod">
        <pc:chgData name="Hema Mahadevu" userId="1c176bdd-a50d-403e-9444-f58f413c839b" providerId="ADAL" clId="{C67D13AF-AA02-4CFA-A62F-FD9EFEB09F76}" dt="2023-08-09T05:55:28.318" v="1192" actId="12"/>
        <pc:sldMkLst>
          <pc:docMk/>
          <pc:sldMk cId="2932329000" sldId="316"/>
        </pc:sldMkLst>
        <pc:spChg chg="mod">
          <ac:chgData name="Hema Mahadevu" userId="1c176bdd-a50d-403e-9444-f58f413c839b" providerId="ADAL" clId="{C67D13AF-AA02-4CFA-A62F-FD9EFEB09F76}" dt="2023-08-09T05:55:28.318" v="1192" actId="12"/>
          <ac:spMkLst>
            <pc:docMk/>
            <pc:sldMk cId="2932329000" sldId="316"/>
            <ac:spMk id="3" creationId="{00000000-0000-0000-0000-000000000000}"/>
          </ac:spMkLst>
        </pc:spChg>
      </pc:sldChg>
      <pc:sldChg chg="add del">
        <pc:chgData name="Hema Mahadevu" userId="1c176bdd-a50d-403e-9444-f58f413c839b" providerId="ADAL" clId="{C67D13AF-AA02-4CFA-A62F-FD9EFEB09F76}" dt="2023-08-10T18:37:18.059" v="2367" actId="47"/>
        <pc:sldMkLst>
          <pc:docMk/>
          <pc:sldMk cId="610098916" sldId="317"/>
        </pc:sldMkLst>
      </pc:sldChg>
      <pc:sldChg chg="delSp add mod">
        <pc:chgData name="Hema Mahadevu" userId="1c176bdd-a50d-403e-9444-f58f413c839b" providerId="ADAL" clId="{C67D13AF-AA02-4CFA-A62F-FD9EFEB09F76}" dt="2023-08-10T18:14:12.550" v="2100" actId="478"/>
        <pc:sldMkLst>
          <pc:docMk/>
          <pc:sldMk cId="1362682101" sldId="318"/>
        </pc:sldMkLst>
        <pc:spChg chg="del">
          <ac:chgData name="Hema Mahadevu" userId="1c176bdd-a50d-403e-9444-f58f413c839b" providerId="ADAL" clId="{C67D13AF-AA02-4CFA-A62F-FD9EFEB09F76}" dt="2023-08-10T18:14:12.550" v="2100" actId="478"/>
          <ac:spMkLst>
            <pc:docMk/>
            <pc:sldMk cId="1362682101" sldId="318"/>
            <ac:spMk id="3" creationId="{00000000-0000-0000-0000-000000000000}"/>
          </ac:spMkLst>
        </pc:spChg>
      </pc:sldChg>
      <pc:sldChg chg="delSp modSp add mod">
        <pc:chgData name="Hema Mahadevu" userId="1c176bdd-a50d-403e-9444-f58f413c839b" providerId="ADAL" clId="{C67D13AF-AA02-4CFA-A62F-FD9EFEB09F76}" dt="2023-08-09T01:56:24.510" v="975" actId="478"/>
        <pc:sldMkLst>
          <pc:docMk/>
          <pc:sldMk cId="1936245770" sldId="319"/>
        </pc:sldMkLst>
        <pc:spChg chg="del mod">
          <ac:chgData name="Hema Mahadevu" userId="1c176bdd-a50d-403e-9444-f58f413c839b" providerId="ADAL" clId="{C67D13AF-AA02-4CFA-A62F-FD9EFEB09F76}" dt="2023-08-09T01:56:24.510" v="975" actId="478"/>
          <ac:spMkLst>
            <pc:docMk/>
            <pc:sldMk cId="1936245770" sldId="319"/>
            <ac:spMk id="3" creationId="{00000000-0000-0000-0000-000000000000}"/>
          </ac:spMkLst>
        </pc:spChg>
      </pc:sldChg>
      <pc:sldChg chg="modSp add mod">
        <pc:chgData name="Hema Mahadevu" userId="1c176bdd-a50d-403e-9444-f58f413c839b" providerId="ADAL" clId="{C67D13AF-AA02-4CFA-A62F-FD9EFEB09F76}" dt="2023-08-10T01:13:33.031" v="1350" actId="20577"/>
        <pc:sldMkLst>
          <pc:docMk/>
          <pc:sldMk cId="3695503190" sldId="320"/>
        </pc:sldMkLst>
        <pc:spChg chg="mod">
          <ac:chgData name="Hema Mahadevu" userId="1c176bdd-a50d-403e-9444-f58f413c839b" providerId="ADAL" clId="{C67D13AF-AA02-4CFA-A62F-FD9EFEB09F76}" dt="2023-08-10T01:13:33.031" v="1350" actId="20577"/>
          <ac:spMkLst>
            <pc:docMk/>
            <pc:sldMk cId="3695503190" sldId="320"/>
            <ac:spMk id="3" creationId="{00000000-0000-0000-0000-000000000000}"/>
          </ac:spMkLst>
        </pc:spChg>
      </pc:sldChg>
      <pc:sldChg chg="modSp add del mod ord">
        <pc:chgData name="Hema Mahadevu" userId="1c176bdd-a50d-403e-9444-f58f413c839b" providerId="ADAL" clId="{C67D13AF-AA02-4CFA-A62F-FD9EFEB09F76}" dt="2023-08-10T01:36:20.530" v="1437" actId="47"/>
        <pc:sldMkLst>
          <pc:docMk/>
          <pc:sldMk cId="368846384" sldId="321"/>
        </pc:sldMkLst>
        <pc:spChg chg="mod">
          <ac:chgData name="Hema Mahadevu" userId="1c176bdd-a50d-403e-9444-f58f413c839b" providerId="ADAL" clId="{C67D13AF-AA02-4CFA-A62F-FD9EFEB09F76}" dt="2023-08-10T01:36:12.696" v="1433" actId="21"/>
          <ac:spMkLst>
            <pc:docMk/>
            <pc:sldMk cId="368846384" sldId="321"/>
            <ac:spMk id="3" creationId="{00000000-0000-0000-0000-000000000000}"/>
          </ac:spMkLst>
        </pc:spChg>
      </pc:sldChg>
      <pc:sldChg chg="modSp add del mod">
        <pc:chgData name="Hema Mahadevu" userId="1c176bdd-a50d-403e-9444-f58f413c839b" providerId="ADAL" clId="{C67D13AF-AA02-4CFA-A62F-FD9EFEB09F76}" dt="2023-08-10T01:42:40.030" v="1463" actId="20577"/>
        <pc:sldMkLst>
          <pc:docMk/>
          <pc:sldMk cId="1567280977" sldId="322"/>
        </pc:sldMkLst>
        <pc:spChg chg="mod">
          <ac:chgData name="Hema Mahadevu" userId="1c176bdd-a50d-403e-9444-f58f413c839b" providerId="ADAL" clId="{C67D13AF-AA02-4CFA-A62F-FD9EFEB09F76}" dt="2023-08-10T01:04:12.911" v="1293" actId="2711"/>
          <ac:spMkLst>
            <pc:docMk/>
            <pc:sldMk cId="1567280977" sldId="322"/>
            <ac:spMk id="2" creationId="{00000000-0000-0000-0000-000000000000}"/>
          </ac:spMkLst>
        </pc:spChg>
        <pc:spChg chg="mod">
          <ac:chgData name="Hema Mahadevu" userId="1c176bdd-a50d-403e-9444-f58f413c839b" providerId="ADAL" clId="{C67D13AF-AA02-4CFA-A62F-FD9EFEB09F76}" dt="2023-08-10T01:42:40.030" v="1463" actId="20577"/>
          <ac:spMkLst>
            <pc:docMk/>
            <pc:sldMk cId="1567280977" sldId="322"/>
            <ac:spMk id="3" creationId="{00000000-0000-0000-0000-000000000000}"/>
          </ac:spMkLst>
        </pc:spChg>
      </pc:sldChg>
      <pc:sldChg chg="modSp add mod">
        <pc:chgData name="Hema Mahadevu" userId="1c176bdd-a50d-403e-9444-f58f413c839b" providerId="ADAL" clId="{C67D13AF-AA02-4CFA-A62F-FD9EFEB09F76}" dt="2023-08-10T18:09:26.382" v="2062" actId="20577"/>
        <pc:sldMkLst>
          <pc:docMk/>
          <pc:sldMk cId="1964009245" sldId="323"/>
        </pc:sldMkLst>
        <pc:spChg chg="mod">
          <ac:chgData name="Hema Mahadevu" userId="1c176bdd-a50d-403e-9444-f58f413c839b" providerId="ADAL" clId="{C67D13AF-AA02-4CFA-A62F-FD9EFEB09F76}" dt="2023-08-10T18:09:26.382" v="2062" actId="20577"/>
          <ac:spMkLst>
            <pc:docMk/>
            <pc:sldMk cId="1964009245" sldId="323"/>
            <ac:spMk id="3" creationId="{00000000-0000-0000-0000-000000000000}"/>
          </ac:spMkLst>
        </pc:spChg>
      </pc:sldChg>
      <pc:sldChg chg="add">
        <pc:chgData name="Hema Mahadevu" userId="1c176bdd-a50d-403e-9444-f58f413c839b" providerId="ADAL" clId="{C67D13AF-AA02-4CFA-A62F-FD9EFEB09F76}" dt="2023-08-10T01:26:53.461" v="1415"/>
        <pc:sldMkLst>
          <pc:docMk/>
          <pc:sldMk cId="327350408" sldId="324"/>
        </pc:sldMkLst>
      </pc:sldChg>
      <pc:sldChg chg="modSp add mod">
        <pc:chgData name="Hema Mahadevu" userId="1c176bdd-a50d-403e-9444-f58f413c839b" providerId="ADAL" clId="{C67D13AF-AA02-4CFA-A62F-FD9EFEB09F76}" dt="2023-08-10T01:36:57.894" v="1440" actId="21"/>
        <pc:sldMkLst>
          <pc:docMk/>
          <pc:sldMk cId="99117342" sldId="325"/>
        </pc:sldMkLst>
        <pc:spChg chg="mod">
          <ac:chgData name="Hema Mahadevu" userId="1c176bdd-a50d-403e-9444-f58f413c839b" providerId="ADAL" clId="{C67D13AF-AA02-4CFA-A62F-FD9EFEB09F76}" dt="2023-08-10T01:36:57.894" v="1440" actId="21"/>
          <ac:spMkLst>
            <pc:docMk/>
            <pc:sldMk cId="99117342" sldId="325"/>
            <ac:spMk id="3" creationId="{00000000-0000-0000-0000-000000000000}"/>
          </ac:spMkLst>
        </pc:spChg>
      </pc:sldChg>
      <pc:sldChg chg="addSp delSp modSp add mod ord setBg">
        <pc:chgData name="Hema Mahadevu" userId="1c176bdd-a50d-403e-9444-f58f413c839b" providerId="ADAL" clId="{C67D13AF-AA02-4CFA-A62F-FD9EFEB09F76}" dt="2023-08-10T18:15:23.637" v="2102"/>
        <pc:sldMkLst>
          <pc:docMk/>
          <pc:sldMk cId="524074794" sldId="326"/>
        </pc:sldMkLst>
        <pc:spChg chg="mod">
          <ac:chgData name="Hema Mahadevu" userId="1c176bdd-a50d-403e-9444-f58f413c839b" providerId="ADAL" clId="{C67D13AF-AA02-4CFA-A62F-FD9EFEB09F76}" dt="2023-08-10T18:03:54.748" v="1962" actId="2711"/>
          <ac:spMkLst>
            <pc:docMk/>
            <pc:sldMk cId="524074794" sldId="326"/>
            <ac:spMk id="2" creationId="{00000000-0000-0000-0000-000000000000}"/>
          </ac:spMkLst>
        </pc:spChg>
        <pc:spChg chg="mod">
          <ac:chgData name="Hema Mahadevu" userId="1c176bdd-a50d-403e-9444-f58f413c839b" providerId="ADAL" clId="{C67D13AF-AA02-4CFA-A62F-FD9EFEB09F76}" dt="2023-08-10T17:19:17.880" v="1667" actId="27107"/>
          <ac:spMkLst>
            <pc:docMk/>
            <pc:sldMk cId="524074794" sldId="326"/>
            <ac:spMk id="3" creationId="{00000000-0000-0000-0000-000000000000}"/>
          </ac:spMkLst>
        </pc:spChg>
        <pc:spChg chg="add del">
          <ac:chgData name="Hema Mahadevu" userId="1c176bdd-a50d-403e-9444-f58f413c839b" providerId="ADAL" clId="{C67D13AF-AA02-4CFA-A62F-FD9EFEB09F76}" dt="2023-08-10T17:17:28.913" v="1636"/>
          <ac:spMkLst>
            <pc:docMk/>
            <pc:sldMk cId="524074794" sldId="326"/>
            <ac:spMk id="4" creationId="{870D5C37-FBB8-B24E-0187-55B0A769F8F1}"/>
          </ac:spMkLst>
        </pc:spChg>
        <pc:spChg chg="add del">
          <ac:chgData name="Hema Mahadevu" userId="1c176bdd-a50d-403e-9444-f58f413c839b" providerId="ADAL" clId="{C67D13AF-AA02-4CFA-A62F-FD9EFEB09F76}" dt="2023-08-10T17:18:14.841" v="1648"/>
          <ac:spMkLst>
            <pc:docMk/>
            <pc:sldMk cId="524074794" sldId="326"/>
            <ac:spMk id="5" creationId="{FB0ABFAD-C170-BBEC-3223-E0878471CEFB}"/>
          </ac:spMkLst>
        </pc:spChg>
        <pc:spChg chg="add">
          <ac:chgData name="Hema Mahadevu" userId="1c176bdd-a50d-403e-9444-f58f413c839b" providerId="ADAL" clId="{C67D13AF-AA02-4CFA-A62F-FD9EFEB09F76}" dt="2023-08-10T17:18:34.563" v="1655" actId="26606"/>
          <ac:spMkLst>
            <pc:docMk/>
            <pc:sldMk cId="524074794" sldId="326"/>
            <ac:spMk id="8" creationId="{3741B58E-3B65-4A01-A276-975AB2CF8A08}"/>
          </ac:spMkLst>
        </pc:spChg>
        <pc:spChg chg="add">
          <ac:chgData name="Hema Mahadevu" userId="1c176bdd-a50d-403e-9444-f58f413c839b" providerId="ADAL" clId="{C67D13AF-AA02-4CFA-A62F-FD9EFEB09F76}" dt="2023-08-10T17:18:34.563" v="1655" actId="26606"/>
          <ac:spMkLst>
            <pc:docMk/>
            <pc:sldMk cId="524074794" sldId="326"/>
            <ac:spMk id="10" creationId="{7AAC67C3-831B-4AB1-A259-DFB839CAFAFC}"/>
          </ac:spMkLst>
        </pc:spChg>
        <pc:spChg chg="add">
          <ac:chgData name="Hema Mahadevu" userId="1c176bdd-a50d-403e-9444-f58f413c839b" providerId="ADAL" clId="{C67D13AF-AA02-4CFA-A62F-FD9EFEB09F76}" dt="2023-08-10T17:18:34.563" v="1655" actId="26606"/>
          <ac:spMkLst>
            <pc:docMk/>
            <pc:sldMk cId="524074794" sldId="326"/>
            <ac:spMk id="12" creationId="{054B3F04-9EAC-45C0-B3CE-0387EEA10A0C}"/>
          </ac:spMkLst>
        </pc:spChg>
      </pc:sldChg>
      <pc:sldChg chg="modSp add del mod ord">
        <pc:chgData name="Hema Mahadevu" userId="1c176bdd-a50d-403e-9444-f58f413c839b" providerId="ADAL" clId="{C67D13AF-AA02-4CFA-A62F-FD9EFEB09F76}" dt="2023-08-07T17:44:16.061" v="264"/>
        <pc:sldMkLst>
          <pc:docMk/>
          <pc:sldMk cId="1403016727" sldId="336"/>
        </pc:sldMkLst>
        <pc:spChg chg="mod">
          <ac:chgData name="Hema Mahadevu" userId="1c176bdd-a50d-403e-9444-f58f413c839b" providerId="ADAL" clId="{C67D13AF-AA02-4CFA-A62F-FD9EFEB09F76}" dt="2023-08-07T17:42:44.124" v="255" actId="20577"/>
          <ac:spMkLst>
            <pc:docMk/>
            <pc:sldMk cId="1403016727" sldId="336"/>
            <ac:spMk id="2" creationId="{00000000-0000-0000-0000-000000000000}"/>
          </ac:spMkLst>
        </pc:spChg>
      </pc:sldChg>
      <pc:sldChg chg="addSp modSp add mod setBg">
        <pc:chgData name="Hema Mahadevu" userId="1c176bdd-a50d-403e-9444-f58f413c839b" providerId="ADAL" clId="{C67D13AF-AA02-4CFA-A62F-FD9EFEB09F76}" dt="2023-08-07T17:50:35.994" v="318" actId="113"/>
        <pc:sldMkLst>
          <pc:docMk/>
          <pc:sldMk cId="3662933858" sldId="337"/>
        </pc:sldMkLst>
        <pc:spChg chg="mod">
          <ac:chgData name="Hema Mahadevu" userId="1c176bdd-a50d-403e-9444-f58f413c839b" providerId="ADAL" clId="{C67D13AF-AA02-4CFA-A62F-FD9EFEB09F76}" dt="2023-08-07T17:50:35.994" v="318" actId="113"/>
          <ac:spMkLst>
            <pc:docMk/>
            <pc:sldMk cId="3662933858" sldId="337"/>
            <ac:spMk id="2" creationId="{00000000-0000-0000-0000-000000000000}"/>
          </ac:spMkLst>
        </pc:spChg>
        <pc:spChg chg="mod">
          <ac:chgData name="Hema Mahadevu" userId="1c176bdd-a50d-403e-9444-f58f413c839b" providerId="ADAL" clId="{C67D13AF-AA02-4CFA-A62F-FD9EFEB09F76}" dt="2023-08-07T17:44:06.408" v="260" actId="26606"/>
          <ac:spMkLst>
            <pc:docMk/>
            <pc:sldMk cId="3662933858" sldId="337"/>
            <ac:spMk id="3" creationId="{00000000-0000-0000-0000-000000000000}"/>
          </ac:spMkLst>
        </pc:spChg>
        <pc:spChg chg="add">
          <ac:chgData name="Hema Mahadevu" userId="1c176bdd-a50d-403e-9444-f58f413c839b" providerId="ADAL" clId="{C67D13AF-AA02-4CFA-A62F-FD9EFEB09F76}" dt="2023-08-07T17:44:06.408" v="260" actId="26606"/>
          <ac:spMkLst>
            <pc:docMk/>
            <pc:sldMk cId="3662933858" sldId="337"/>
            <ac:spMk id="8" creationId="{3741B58E-3B65-4A01-A276-975AB2CF8A08}"/>
          </ac:spMkLst>
        </pc:spChg>
        <pc:spChg chg="add">
          <ac:chgData name="Hema Mahadevu" userId="1c176bdd-a50d-403e-9444-f58f413c839b" providerId="ADAL" clId="{C67D13AF-AA02-4CFA-A62F-FD9EFEB09F76}" dt="2023-08-07T17:44:06.408" v="260" actId="26606"/>
          <ac:spMkLst>
            <pc:docMk/>
            <pc:sldMk cId="3662933858" sldId="337"/>
            <ac:spMk id="10" creationId="{7AAC67C3-831B-4AB1-A259-DFB839CAFAFC}"/>
          </ac:spMkLst>
        </pc:spChg>
        <pc:spChg chg="add">
          <ac:chgData name="Hema Mahadevu" userId="1c176bdd-a50d-403e-9444-f58f413c839b" providerId="ADAL" clId="{C67D13AF-AA02-4CFA-A62F-FD9EFEB09F76}" dt="2023-08-07T17:44:06.408" v="260" actId="26606"/>
          <ac:spMkLst>
            <pc:docMk/>
            <pc:sldMk cId="3662933858" sldId="337"/>
            <ac:spMk id="12" creationId="{054B3F04-9EAC-45C0-B3CE-0387EEA10A0C}"/>
          </ac:spMkLst>
        </pc:spChg>
      </pc:sldChg>
      <pc:sldChg chg="addSp delSp modSp new mod setBg">
        <pc:chgData name="Hema Mahadevu" userId="1c176bdd-a50d-403e-9444-f58f413c839b" providerId="ADAL" clId="{C67D13AF-AA02-4CFA-A62F-FD9EFEB09F76}" dt="2023-08-07T17:49:40.623" v="316" actId="255"/>
        <pc:sldMkLst>
          <pc:docMk/>
          <pc:sldMk cId="2682973709" sldId="338"/>
        </pc:sldMkLst>
        <pc:spChg chg="mod">
          <ac:chgData name="Hema Mahadevu" userId="1c176bdd-a50d-403e-9444-f58f413c839b" providerId="ADAL" clId="{C67D13AF-AA02-4CFA-A62F-FD9EFEB09F76}" dt="2023-08-07T17:48:13.237" v="299" actId="26606"/>
          <ac:spMkLst>
            <pc:docMk/>
            <pc:sldMk cId="2682973709" sldId="338"/>
            <ac:spMk id="2" creationId="{D7B12CD2-01DE-2356-6209-142364AA61AA}"/>
          </ac:spMkLst>
        </pc:spChg>
        <pc:spChg chg="add del mod">
          <ac:chgData name="Hema Mahadevu" userId="1c176bdd-a50d-403e-9444-f58f413c839b" providerId="ADAL" clId="{C67D13AF-AA02-4CFA-A62F-FD9EFEB09F76}" dt="2023-08-07T17:49:40.623" v="316" actId="255"/>
          <ac:spMkLst>
            <pc:docMk/>
            <pc:sldMk cId="2682973709" sldId="338"/>
            <ac:spMk id="3" creationId="{07EB28E6-35D7-CA2C-61A4-36198FB4F078}"/>
          </ac:spMkLst>
        </pc:spChg>
        <pc:spChg chg="add del mod">
          <ac:chgData name="Hema Mahadevu" userId="1c176bdd-a50d-403e-9444-f58f413c839b" providerId="ADAL" clId="{C67D13AF-AA02-4CFA-A62F-FD9EFEB09F76}" dt="2023-08-07T17:46:03.458" v="271"/>
          <ac:spMkLst>
            <pc:docMk/>
            <pc:sldMk cId="2682973709" sldId="338"/>
            <ac:spMk id="4" creationId="{25118F03-F58B-AAF6-8160-124EB3E18E98}"/>
          </ac:spMkLst>
        </pc:spChg>
        <pc:spChg chg="add del mod">
          <ac:chgData name="Hema Mahadevu" userId="1c176bdd-a50d-403e-9444-f58f413c839b" providerId="ADAL" clId="{C67D13AF-AA02-4CFA-A62F-FD9EFEB09F76}" dt="2023-08-07T17:47:43.628" v="295" actId="478"/>
          <ac:spMkLst>
            <pc:docMk/>
            <pc:sldMk cId="2682973709" sldId="338"/>
            <ac:spMk id="5" creationId="{DB84500E-8105-0461-A50E-CF30A4286748}"/>
          </ac:spMkLst>
        </pc:spChg>
        <pc:spChg chg="add del">
          <ac:chgData name="Hema Mahadevu" userId="1c176bdd-a50d-403e-9444-f58f413c839b" providerId="ADAL" clId="{C67D13AF-AA02-4CFA-A62F-FD9EFEB09F76}" dt="2023-08-07T17:48:41.767" v="306" actId="26606"/>
          <ac:spMkLst>
            <pc:docMk/>
            <pc:sldMk cId="2682973709" sldId="338"/>
            <ac:spMk id="8" creationId="{3741B58E-3B65-4A01-A276-975AB2CF8A08}"/>
          </ac:spMkLst>
        </pc:spChg>
        <pc:spChg chg="add del">
          <ac:chgData name="Hema Mahadevu" userId="1c176bdd-a50d-403e-9444-f58f413c839b" providerId="ADAL" clId="{C67D13AF-AA02-4CFA-A62F-FD9EFEB09F76}" dt="2023-08-07T17:48:41.767" v="306" actId="26606"/>
          <ac:spMkLst>
            <pc:docMk/>
            <pc:sldMk cId="2682973709" sldId="338"/>
            <ac:spMk id="10" creationId="{7AAC67C3-831B-4AB1-A259-DFB839CAFAFC}"/>
          </ac:spMkLst>
        </pc:spChg>
        <pc:spChg chg="add del">
          <ac:chgData name="Hema Mahadevu" userId="1c176bdd-a50d-403e-9444-f58f413c839b" providerId="ADAL" clId="{C67D13AF-AA02-4CFA-A62F-FD9EFEB09F76}" dt="2023-08-07T17:48:41.767" v="306" actId="26606"/>
          <ac:spMkLst>
            <pc:docMk/>
            <pc:sldMk cId="2682973709" sldId="338"/>
            <ac:spMk id="12"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17"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19"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21" creationId="{054B3F04-9EAC-45C0-B3CE-0387EEA10A0C}"/>
          </ac:spMkLst>
        </pc:spChg>
        <pc:spChg chg="add del">
          <ac:chgData name="Hema Mahadevu" userId="1c176bdd-a50d-403e-9444-f58f413c839b" providerId="ADAL" clId="{C67D13AF-AA02-4CFA-A62F-FD9EFEB09F76}" dt="2023-08-07T17:49:26.965" v="314" actId="26606"/>
          <ac:spMkLst>
            <pc:docMk/>
            <pc:sldMk cId="2682973709" sldId="338"/>
            <ac:spMk id="26" creationId="{3741B58E-3B65-4A01-A276-975AB2CF8A08}"/>
          </ac:spMkLst>
        </pc:spChg>
        <pc:spChg chg="add del">
          <ac:chgData name="Hema Mahadevu" userId="1c176bdd-a50d-403e-9444-f58f413c839b" providerId="ADAL" clId="{C67D13AF-AA02-4CFA-A62F-FD9EFEB09F76}" dt="2023-08-07T17:49:26.965" v="314" actId="26606"/>
          <ac:spMkLst>
            <pc:docMk/>
            <pc:sldMk cId="2682973709" sldId="338"/>
            <ac:spMk id="28" creationId="{7AAC67C3-831B-4AB1-A259-DFB839CAFAFC}"/>
          </ac:spMkLst>
        </pc:spChg>
        <pc:spChg chg="add del">
          <ac:chgData name="Hema Mahadevu" userId="1c176bdd-a50d-403e-9444-f58f413c839b" providerId="ADAL" clId="{C67D13AF-AA02-4CFA-A62F-FD9EFEB09F76}" dt="2023-08-07T17:49:26.965" v="314" actId="26606"/>
          <ac:spMkLst>
            <pc:docMk/>
            <pc:sldMk cId="2682973709" sldId="338"/>
            <ac:spMk id="30" creationId="{054B3F04-9EAC-45C0-B3CE-0387EEA10A0C}"/>
          </ac:spMkLst>
        </pc:spChg>
      </pc:sldChg>
      <pc:sldChg chg="addSp modSp new mod setBg">
        <pc:chgData name="Hema Mahadevu" userId="1c176bdd-a50d-403e-9444-f58f413c839b" providerId="ADAL" clId="{C67D13AF-AA02-4CFA-A62F-FD9EFEB09F76}" dt="2023-08-09T00:49:47.808" v="429" actId="113"/>
        <pc:sldMkLst>
          <pc:docMk/>
          <pc:sldMk cId="1652493751" sldId="339"/>
        </pc:sldMkLst>
        <pc:spChg chg="mod">
          <ac:chgData name="Hema Mahadevu" userId="1c176bdd-a50d-403e-9444-f58f413c839b" providerId="ADAL" clId="{C67D13AF-AA02-4CFA-A62F-FD9EFEB09F76}" dt="2023-08-09T00:47:16.883" v="420" actId="26606"/>
          <ac:spMkLst>
            <pc:docMk/>
            <pc:sldMk cId="1652493751" sldId="339"/>
            <ac:spMk id="2" creationId="{3B249E39-F3EB-36F0-E214-E36488AE4475}"/>
          </ac:spMkLst>
        </pc:spChg>
        <pc:spChg chg="mod">
          <ac:chgData name="Hema Mahadevu" userId="1c176bdd-a50d-403e-9444-f58f413c839b" providerId="ADAL" clId="{C67D13AF-AA02-4CFA-A62F-FD9EFEB09F76}" dt="2023-08-09T00:49:47.808" v="429" actId="113"/>
          <ac:spMkLst>
            <pc:docMk/>
            <pc:sldMk cId="1652493751" sldId="339"/>
            <ac:spMk id="3" creationId="{14DEB30C-A976-B918-6D81-CCDE958C7286}"/>
          </ac:spMkLst>
        </pc:spChg>
        <pc:spChg chg="add">
          <ac:chgData name="Hema Mahadevu" userId="1c176bdd-a50d-403e-9444-f58f413c839b" providerId="ADAL" clId="{C67D13AF-AA02-4CFA-A62F-FD9EFEB09F76}" dt="2023-08-09T00:47:16.883" v="420" actId="26606"/>
          <ac:spMkLst>
            <pc:docMk/>
            <pc:sldMk cId="1652493751" sldId="339"/>
            <ac:spMk id="8" creationId="{3741B58E-3B65-4A01-A276-975AB2CF8A08}"/>
          </ac:spMkLst>
        </pc:spChg>
        <pc:spChg chg="add">
          <ac:chgData name="Hema Mahadevu" userId="1c176bdd-a50d-403e-9444-f58f413c839b" providerId="ADAL" clId="{C67D13AF-AA02-4CFA-A62F-FD9EFEB09F76}" dt="2023-08-09T00:47:16.883" v="420" actId="26606"/>
          <ac:spMkLst>
            <pc:docMk/>
            <pc:sldMk cId="1652493751" sldId="339"/>
            <ac:spMk id="10" creationId="{7AAC67C3-831B-4AB1-A259-DFB839CAFAFC}"/>
          </ac:spMkLst>
        </pc:spChg>
        <pc:spChg chg="add">
          <ac:chgData name="Hema Mahadevu" userId="1c176bdd-a50d-403e-9444-f58f413c839b" providerId="ADAL" clId="{C67D13AF-AA02-4CFA-A62F-FD9EFEB09F76}" dt="2023-08-09T00:47:16.883" v="420" actId="26606"/>
          <ac:spMkLst>
            <pc:docMk/>
            <pc:sldMk cId="1652493751" sldId="339"/>
            <ac:spMk id="12" creationId="{054B3F04-9EAC-45C0-B3CE-0387EEA10A0C}"/>
          </ac:spMkLst>
        </pc:spChg>
      </pc:sldChg>
      <pc:sldChg chg="addSp modSp new mod setBg">
        <pc:chgData name="Hema Mahadevu" userId="1c176bdd-a50d-403e-9444-f58f413c839b" providerId="ADAL" clId="{C67D13AF-AA02-4CFA-A62F-FD9EFEB09F76}" dt="2023-08-09T17:51:41.173" v="1261" actId="2711"/>
        <pc:sldMkLst>
          <pc:docMk/>
          <pc:sldMk cId="1169329459" sldId="340"/>
        </pc:sldMkLst>
        <pc:spChg chg="mod">
          <ac:chgData name="Hema Mahadevu" userId="1c176bdd-a50d-403e-9444-f58f413c839b" providerId="ADAL" clId="{C67D13AF-AA02-4CFA-A62F-FD9EFEB09F76}" dt="2023-08-09T17:51:41.173" v="1261" actId="2711"/>
          <ac:spMkLst>
            <pc:docMk/>
            <pc:sldMk cId="1169329459" sldId="340"/>
            <ac:spMk id="2" creationId="{7C4C92B5-D744-2B19-6B67-21D206D98ADB}"/>
          </ac:spMkLst>
        </pc:spChg>
        <pc:spChg chg="mod">
          <ac:chgData name="Hema Mahadevu" userId="1c176bdd-a50d-403e-9444-f58f413c839b" providerId="ADAL" clId="{C67D13AF-AA02-4CFA-A62F-FD9EFEB09F76}" dt="2023-08-09T01:35:25.550" v="893" actId="255"/>
          <ac:spMkLst>
            <pc:docMk/>
            <pc:sldMk cId="1169329459" sldId="340"/>
            <ac:spMk id="3" creationId="{FEC65E90-82C2-AD61-620C-C659362E1BB0}"/>
          </ac:spMkLst>
        </pc:spChg>
        <pc:spChg chg="add">
          <ac:chgData name="Hema Mahadevu" userId="1c176bdd-a50d-403e-9444-f58f413c839b" providerId="ADAL" clId="{C67D13AF-AA02-4CFA-A62F-FD9EFEB09F76}" dt="2023-08-09T00:54:27.862" v="495" actId="26606"/>
          <ac:spMkLst>
            <pc:docMk/>
            <pc:sldMk cId="1169329459" sldId="340"/>
            <ac:spMk id="8" creationId="{3741B58E-3B65-4A01-A276-975AB2CF8A08}"/>
          </ac:spMkLst>
        </pc:spChg>
        <pc:spChg chg="add">
          <ac:chgData name="Hema Mahadevu" userId="1c176bdd-a50d-403e-9444-f58f413c839b" providerId="ADAL" clId="{C67D13AF-AA02-4CFA-A62F-FD9EFEB09F76}" dt="2023-08-09T00:54:27.862" v="495" actId="26606"/>
          <ac:spMkLst>
            <pc:docMk/>
            <pc:sldMk cId="1169329459" sldId="340"/>
            <ac:spMk id="10" creationId="{7AAC67C3-831B-4AB1-A259-DFB839CAFAFC}"/>
          </ac:spMkLst>
        </pc:spChg>
        <pc:spChg chg="add">
          <ac:chgData name="Hema Mahadevu" userId="1c176bdd-a50d-403e-9444-f58f413c839b" providerId="ADAL" clId="{C67D13AF-AA02-4CFA-A62F-FD9EFEB09F76}" dt="2023-08-09T00:54:27.862" v="495" actId="26606"/>
          <ac:spMkLst>
            <pc:docMk/>
            <pc:sldMk cId="1169329459" sldId="340"/>
            <ac:spMk id="12" creationId="{054B3F04-9EAC-45C0-B3CE-0387EEA10A0C}"/>
          </ac:spMkLst>
        </pc:spChg>
      </pc:sldChg>
      <pc:sldChg chg="modSp new del mod">
        <pc:chgData name="Hema Mahadevu" userId="1c176bdd-a50d-403e-9444-f58f413c839b" providerId="ADAL" clId="{C67D13AF-AA02-4CFA-A62F-FD9EFEB09F76}" dt="2023-08-09T00:51:26.443" v="439" actId="47"/>
        <pc:sldMkLst>
          <pc:docMk/>
          <pc:sldMk cId="914135709" sldId="341"/>
        </pc:sldMkLst>
        <pc:spChg chg="mod">
          <ac:chgData name="Hema Mahadevu" userId="1c176bdd-a50d-403e-9444-f58f413c839b" providerId="ADAL" clId="{C67D13AF-AA02-4CFA-A62F-FD9EFEB09F76}" dt="2023-08-09T00:51:21.632" v="438"/>
          <ac:spMkLst>
            <pc:docMk/>
            <pc:sldMk cId="914135709" sldId="341"/>
            <ac:spMk id="3" creationId="{9F3BCF2A-A73E-2209-9B31-0D345411E2B3}"/>
          </ac:spMkLst>
        </pc:spChg>
      </pc:sldChg>
      <pc:sldChg chg="addSp modSp new mod ord">
        <pc:chgData name="Hema Mahadevu" userId="1c176bdd-a50d-403e-9444-f58f413c839b" providerId="ADAL" clId="{C67D13AF-AA02-4CFA-A62F-FD9EFEB09F76}" dt="2023-08-09T02:10:13.109" v="1101" actId="20577"/>
        <pc:sldMkLst>
          <pc:docMk/>
          <pc:sldMk cId="4122684423" sldId="341"/>
        </pc:sldMkLst>
        <pc:spChg chg="add mod">
          <ac:chgData name="Hema Mahadevu" userId="1c176bdd-a50d-403e-9444-f58f413c839b" providerId="ADAL" clId="{C67D13AF-AA02-4CFA-A62F-FD9EFEB09F76}" dt="2023-08-09T02:10:13.109" v="1101" actId="20577"/>
          <ac:spMkLst>
            <pc:docMk/>
            <pc:sldMk cId="4122684423" sldId="341"/>
            <ac:spMk id="3" creationId="{179B6445-3D1C-CCFF-8DC2-FA56B835D62F}"/>
          </ac:spMkLst>
        </pc:spChg>
      </pc:sldChg>
      <pc:sldChg chg="modSp add del mod">
        <pc:chgData name="Hema Mahadevu" userId="1c176bdd-a50d-403e-9444-f58f413c839b" providerId="ADAL" clId="{C67D13AF-AA02-4CFA-A62F-FD9EFEB09F76}" dt="2023-08-10T17:20:12.732" v="1668" actId="47"/>
        <pc:sldMkLst>
          <pc:docMk/>
          <pc:sldMk cId="3116251094" sldId="342"/>
        </pc:sldMkLst>
        <pc:spChg chg="mod">
          <ac:chgData name="Hema Mahadevu" userId="1c176bdd-a50d-403e-9444-f58f413c839b" providerId="ADAL" clId="{C67D13AF-AA02-4CFA-A62F-FD9EFEB09F76}" dt="2023-08-09T05:55:41.581" v="1193" actId="12"/>
          <ac:spMkLst>
            <pc:docMk/>
            <pc:sldMk cId="3116251094" sldId="342"/>
            <ac:spMk id="3" creationId="{00000000-0000-0000-0000-000000000000}"/>
          </ac:spMkLst>
        </pc:spChg>
      </pc:sldChg>
      <pc:sldChg chg="addSp delSp modSp new del mod setBg">
        <pc:chgData name="Hema Mahadevu" userId="1c176bdd-a50d-403e-9444-f58f413c839b" providerId="ADAL" clId="{C67D13AF-AA02-4CFA-A62F-FD9EFEB09F76}" dt="2023-08-10T17:20:20.078" v="1669" actId="47"/>
        <pc:sldMkLst>
          <pc:docMk/>
          <pc:sldMk cId="2875313922" sldId="343"/>
        </pc:sldMkLst>
        <pc:spChg chg="mod">
          <ac:chgData name="Hema Mahadevu" userId="1c176bdd-a50d-403e-9444-f58f413c839b" providerId="ADAL" clId="{C67D13AF-AA02-4CFA-A62F-FD9EFEB09F76}" dt="2023-08-09T01:10:23.177" v="770" actId="26606"/>
          <ac:spMkLst>
            <pc:docMk/>
            <pc:sldMk cId="2875313922" sldId="343"/>
            <ac:spMk id="2" creationId="{5BDAACAE-40E7-F893-7554-6A8D44D63184}"/>
          </ac:spMkLst>
        </pc:spChg>
        <pc:spChg chg="mod">
          <ac:chgData name="Hema Mahadevu" userId="1c176bdd-a50d-403e-9444-f58f413c839b" providerId="ADAL" clId="{C67D13AF-AA02-4CFA-A62F-FD9EFEB09F76}" dt="2023-08-09T01:12:50.117" v="790" actId="5793"/>
          <ac:spMkLst>
            <pc:docMk/>
            <pc:sldMk cId="2875313922" sldId="343"/>
            <ac:spMk id="3" creationId="{99629EB2-845A-80BB-4B6B-34372E733F6D}"/>
          </ac:spMkLst>
        </pc:spChg>
        <pc:spChg chg="add del">
          <ac:chgData name="Hema Mahadevu" userId="1c176bdd-a50d-403e-9444-f58f413c839b" providerId="ADAL" clId="{C67D13AF-AA02-4CFA-A62F-FD9EFEB09F76}" dt="2023-08-09T01:12:43.398" v="784" actId="26606"/>
          <ac:spMkLst>
            <pc:docMk/>
            <pc:sldMk cId="2875313922" sldId="343"/>
            <ac:spMk id="8" creationId="{3741B58E-3B65-4A01-A276-975AB2CF8A08}"/>
          </ac:spMkLst>
        </pc:spChg>
        <pc:spChg chg="add del">
          <ac:chgData name="Hema Mahadevu" userId="1c176bdd-a50d-403e-9444-f58f413c839b" providerId="ADAL" clId="{C67D13AF-AA02-4CFA-A62F-FD9EFEB09F76}" dt="2023-08-09T01:10:23.172" v="769" actId="26606"/>
          <ac:spMkLst>
            <pc:docMk/>
            <pc:sldMk cId="2875313922" sldId="343"/>
            <ac:spMk id="10" creationId="{C33BF9DD-8A45-4EEE-B231-0A14D322E5F9}"/>
          </ac:spMkLst>
        </pc:spChg>
        <pc:spChg chg="add del">
          <ac:chgData name="Hema Mahadevu" userId="1c176bdd-a50d-403e-9444-f58f413c839b" providerId="ADAL" clId="{C67D13AF-AA02-4CFA-A62F-FD9EFEB09F76}" dt="2023-08-09T01:10:23.172" v="769" actId="26606"/>
          <ac:spMkLst>
            <pc:docMk/>
            <pc:sldMk cId="2875313922" sldId="343"/>
            <ac:spMk id="14" creationId="{D5FBCAC9-BD8B-4F3B-AD74-EF37D4211349}"/>
          </ac:spMkLst>
        </pc:spChg>
        <pc:spChg chg="add del">
          <ac:chgData name="Hema Mahadevu" userId="1c176bdd-a50d-403e-9444-f58f413c839b" providerId="ADAL" clId="{C67D13AF-AA02-4CFA-A62F-FD9EFEB09F76}" dt="2023-08-09T01:10:23.172" v="769" actId="26606"/>
          <ac:spMkLst>
            <pc:docMk/>
            <pc:sldMk cId="2875313922" sldId="343"/>
            <ac:spMk id="16" creationId="{9556C5A8-AD7E-4CE7-87BE-9EA3B5E1786F}"/>
          </ac:spMkLst>
        </pc:spChg>
        <pc:spChg chg="add del">
          <ac:chgData name="Hema Mahadevu" userId="1c176bdd-a50d-403e-9444-f58f413c839b" providerId="ADAL" clId="{C67D13AF-AA02-4CFA-A62F-FD9EFEB09F76}" dt="2023-08-09T01:12:43.398" v="784" actId="26606"/>
          <ac:spMkLst>
            <pc:docMk/>
            <pc:sldMk cId="2875313922" sldId="343"/>
            <ac:spMk id="18"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19" creationId="{054B3F04-9EAC-45C0-B3CE-0387EEA10A0C}"/>
          </ac:spMkLst>
        </pc:spChg>
        <pc:spChg chg="add del">
          <ac:chgData name="Hema Mahadevu" userId="1c176bdd-a50d-403e-9444-f58f413c839b" providerId="ADAL" clId="{C67D13AF-AA02-4CFA-A62F-FD9EFEB09F76}" dt="2023-08-09T01:12:43.398" v="784" actId="26606"/>
          <ac:spMkLst>
            <pc:docMk/>
            <pc:sldMk cId="2875313922" sldId="343"/>
            <ac:spMk id="24" creationId="{3741B58E-3B65-4A01-A276-975AB2CF8A08}"/>
          </ac:spMkLst>
        </pc:spChg>
        <pc:spChg chg="add del">
          <ac:chgData name="Hema Mahadevu" userId="1c176bdd-a50d-403e-9444-f58f413c839b" providerId="ADAL" clId="{C67D13AF-AA02-4CFA-A62F-FD9EFEB09F76}" dt="2023-08-09T01:12:43.398" v="784" actId="26606"/>
          <ac:spMkLst>
            <pc:docMk/>
            <pc:sldMk cId="2875313922" sldId="343"/>
            <ac:spMk id="26" creationId="{7AAC67C3-831B-4AB1-A259-DFB839CAFAFC}"/>
          </ac:spMkLst>
        </pc:spChg>
        <pc:spChg chg="add del">
          <ac:chgData name="Hema Mahadevu" userId="1c176bdd-a50d-403e-9444-f58f413c839b" providerId="ADAL" clId="{C67D13AF-AA02-4CFA-A62F-FD9EFEB09F76}" dt="2023-08-09T01:12:43.398" v="784" actId="26606"/>
          <ac:spMkLst>
            <pc:docMk/>
            <pc:sldMk cId="2875313922" sldId="343"/>
            <ac:spMk id="28" creationId="{054B3F04-9EAC-45C0-B3CE-0387EEA10A0C}"/>
          </ac:spMkLst>
        </pc:spChg>
        <pc:picChg chg="add del">
          <ac:chgData name="Hema Mahadevu" userId="1c176bdd-a50d-403e-9444-f58f413c839b" providerId="ADAL" clId="{C67D13AF-AA02-4CFA-A62F-FD9EFEB09F76}" dt="2023-08-09T01:10:23.172" v="769" actId="26606"/>
          <ac:picMkLst>
            <pc:docMk/>
            <pc:sldMk cId="2875313922" sldId="343"/>
            <ac:picMk id="7" creationId="{AEDDDF57-C5E2-91A9-F306-2FBABD7718D5}"/>
          </ac:picMkLst>
        </pc:picChg>
        <pc:cxnChg chg="add del">
          <ac:chgData name="Hema Mahadevu" userId="1c176bdd-a50d-403e-9444-f58f413c839b" providerId="ADAL" clId="{C67D13AF-AA02-4CFA-A62F-FD9EFEB09F76}" dt="2023-08-09T01:10:23.172" v="769" actId="26606"/>
          <ac:cxnSpMkLst>
            <pc:docMk/>
            <pc:sldMk cId="2875313922" sldId="343"/>
            <ac:cxnSpMk id="12" creationId="{9020DCC9-F851-4562-BB20-1AB3C51BFD08}"/>
          </ac:cxnSpMkLst>
        </pc:cxnChg>
      </pc:sldChg>
      <pc:sldChg chg="addSp modSp new del mod setBg">
        <pc:chgData name="Hema Mahadevu" userId="1c176bdd-a50d-403e-9444-f58f413c839b" providerId="ADAL" clId="{C67D13AF-AA02-4CFA-A62F-FD9EFEB09F76}" dt="2023-08-10T17:20:22.618" v="1670" actId="47"/>
        <pc:sldMkLst>
          <pc:docMk/>
          <pc:sldMk cId="450263909" sldId="344"/>
        </pc:sldMkLst>
        <pc:spChg chg="mod">
          <ac:chgData name="Hema Mahadevu" userId="1c176bdd-a50d-403e-9444-f58f413c839b" providerId="ADAL" clId="{C67D13AF-AA02-4CFA-A62F-FD9EFEB09F76}" dt="2023-08-09T01:15:42.714" v="798" actId="26606"/>
          <ac:spMkLst>
            <pc:docMk/>
            <pc:sldMk cId="450263909" sldId="344"/>
            <ac:spMk id="2" creationId="{EF4D433E-B121-D964-EB48-69E827F5D87F}"/>
          </ac:spMkLst>
        </pc:spChg>
        <pc:spChg chg="mod">
          <ac:chgData name="Hema Mahadevu" userId="1c176bdd-a50d-403e-9444-f58f413c839b" providerId="ADAL" clId="{C67D13AF-AA02-4CFA-A62F-FD9EFEB09F76}" dt="2023-08-09T01:26:48.624" v="802" actId="5793"/>
          <ac:spMkLst>
            <pc:docMk/>
            <pc:sldMk cId="450263909" sldId="344"/>
            <ac:spMk id="3" creationId="{258B28C2-D62E-C0FF-9A7A-C274BC981CE0}"/>
          </ac:spMkLst>
        </pc:spChg>
        <pc:spChg chg="add">
          <ac:chgData name="Hema Mahadevu" userId="1c176bdd-a50d-403e-9444-f58f413c839b" providerId="ADAL" clId="{C67D13AF-AA02-4CFA-A62F-FD9EFEB09F76}" dt="2023-08-09T01:15:42.714" v="798" actId="26606"/>
          <ac:spMkLst>
            <pc:docMk/>
            <pc:sldMk cId="450263909" sldId="344"/>
            <ac:spMk id="8" creationId="{3741B58E-3B65-4A01-A276-975AB2CF8A08}"/>
          </ac:spMkLst>
        </pc:spChg>
        <pc:spChg chg="add">
          <ac:chgData name="Hema Mahadevu" userId="1c176bdd-a50d-403e-9444-f58f413c839b" providerId="ADAL" clId="{C67D13AF-AA02-4CFA-A62F-FD9EFEB09F76}" dt="2023-08-09T01:15:42.714" v="798" actId="26606"/>
          <ac:spMkLst>
            <pc:docMk/>
            <pc:sldMk cId="450263909" sldId="344"/>
            <ac:spMk id="10" creationId="{7AAC67C3-831B-4AB1-A259-DFB839CAFAFC}"/>
          </ac:spMkLst>
        </pc:spChg>
        <pc:spChg chg="add">
          <ac:chgData name="Hema Mahadevu" userId="1c176bdd-a50d-403e-9444-f58f413c839b" providerId="ADAL" clId="{C67D13AF-AA02-4CFA-A62F-FD9EFEB09F76}" dt="2023-08-09T01:15:42.714" v="798" actId="26606"/>
          <ac:spMkLst>
            <pc:docMk/>
            <pc:sldMk cId="450263909" sldId="344"/>
            <ac:spMk id="12" creationId="{054B3F04-9EAC-45C0-B3CE-0387EEA10A0C}"/>
          </ac:spMkLst>
        </pc:spChg>
      </pc:sldChg>
      <pc:sldChg chg="modSp new del mod">
        <pc:chgData name="Hema Mahadevu" userId="1c176bdd-a50d-403e-9444-f58f413c839b" providerId="ADAL" clId="{C67D13AF-AA02-4CFA-A62F-FD9EFEB09F76}" dt="2023-08-09T01:27:01.041" v="807" actId="47"/>
        <pc:sldMkLst>
          <pc:docMk/>
          <pc:sldMk cId="2933222259" sldId="345"/>
        </pc:sldMkLst>
        <pc:spChg chg="mod">
          <ac:chgData name="Hema Mahadevu" userId="1c176bdd-a50d-403e-9444-f58f413c839b" providerId="ADAL" clId="{C67D13AF-AA02-4CFA-A62F-FD9EFEB09F76}" dt="2023-08-09T01:26:57.876" v="806"/>
          <ac:spMkLst>
            <pc:docMk/>
            <pc:sldMk cId="2933222259" sldId="345"/>
            <ac:spMk id="3" creationId="{37828096-242A-A3FE-7571-13F84CCEFDAA}"/>
          </ac:spMkLst>
        </pc:spChg>
      </pc:sldChg>
      <pc:sldChg chg="modSp new del mod ord">
        <pc:chgData name="Hema Mahadevu" userId="1c176bdd-a50d-403e-9444-f58f413c839b" providerId="ADAL" clId="{C67D13AF-AA02-4CFA-A62F-FD9EFEB09F76}" dt="2023-08-10T17:15:45.058" v="1632" actId="47"/>
        <pc:sldMkLst>
          <pc:docMk/>
          <pc:sldMk cId="3440374619" sldId="345"/>
        </pc:sldMkLst>
        <pc:spChg chg="mod">
          <ac:chgData name="Hema Mahadevu" userId="1c176bdd-a50d-403e-9444-f58f413c839b" providerId="ADAL" clId="{C67D13AF-AA02-4CFA-A62F-FD9EFEB09F76}" dt="2023-08-09T01:29:27.686" v="858" actId="255"/>
          <ac:spMkLst>
            <pc:docMk/>
            <pc:sldMk cId="3440374619" sldId="345"/>
            <ac:spMk id="2" creationId="{9B70262A-5CF0-E27C-FBFB-893E94DD241E}"/>
          </ac:spMkLst>
        </pc:spChg>
        <pc:spChg chg="mod">
          <ac:chgData name="Hema Mahadevu" userId="1c176bdd-a50d-403e-9444-f58f413c839b" providerId="ADAL" clId="{C67D13AF-AA02-4CFA-A62F-FD9EFEB09F76}" dt="2023-08-09T01:29:45.842" v="876" actId="20577"/>
          <ac:spMkLst>
            <pc:docMk/>
            <pc:sldMk cId="3440374619" sldId="345"/>
            <ac:spMk id="3" creationId="{502DEA0D-BECB-6F60-90E9-9CA37BC04C96}"/>
          </ac:spMkLst>
        </pc:spChg>
      </pc:sldChg>
      <pc:sldChg chg="new del">
        <pc:chgData name="Hema Mahadevu" userId="1c176bdd-a50d-403e-9444-f58f413c839b" providerId="ADAL" clId="{C67D13AF-AA02-4CFA-A62F-FD9EFEB09F76}" dt="2023-08-09T01:27:35.041" v="809" actId="47"/>
        <pc:sldMkLst>
          <pc:docMk/>
          <pc:sldMk cId="3811079628" sldId="345"/>
        </pc:sldMkLst>
      </pc:sldChg>
      <pc:sldChg chg="addSp delSp modSp new del mod ord">
        <pc:chgData name="Hema Mahadevu" userId="1c176bdd-a50d-403e-9444-f58f413c839b" providerId="ADAL" clId="{C67D13AF-AA02-4CFA-A62F-FD9EFEB09F76}" dt="2023-08-09T01:28:56.316" v="820" actId="47"/>
        <pc:sldMkLst>
          <pc:docMk/>
          <pc:sldMk cId="4225959089" sldId="345"/>
        </pc:sldMkLst>
        <pc:spChg chg="add del mod">
          <ac:chgData name="Hema Mahadevu" userId="1c176bdd-a50d-403e-9444-f58f413c839b" providerId="ADAL" clId="{C67D13AF-AA02-4CFA-A62F-FD9EFEB09F76}" dt="2023-08-09T01:28:43.827" v="819" actId="478"/>
          <ac:spMkLst>
            <pc:docMk/>
            <pc:sldMk cId="4225959089" sldId="345"/>
            <ac:spMk id="3" creationId="{1BCF821B-B83B-8BF0-0649-135672DF01E8}"/>
          </ac:spMkLst>
        </pc:spChg>
      </pc:sldChg>
      <pc:sldChg chg="addSp modSp new mod setBg">
        <pc:chgData name="Hema Mahadevu" userId="1c176bdd-a50d-403e-9444-f58f413c839b" providerId="ADAL" clId="{C67D13AF-AA02-4CFA-A62F-FD9EFEB09F76}" dt="2023-08-09T17:52:07.881" v="1262" actId="255"/>
        <pc:sldMkLst>
          <pc:docMk/>
          <pc:sldMk cId="20429154" sldId="346"/>
        </pc:sldMkLst>
        <pc:spChg chg="mod">
          <ac:chgData name="Hema Mahadevu" userId="1c176bdd-a50d-403e-9444-f58f413c839b" providerId="ADAL" clId="{C67D13AF-AA02-4CFA-A62F-FD9EFEB09F76}" dt="2023-08-09T01:38:24.888" v="899" actId="2711"/>
          <ac:spMkLst>
            <pc:docMk/>
            <pc:sldMk cId="20429154" sldId="346"/>
            <ac:spMk id="2" creationId="{550F14A7-001E-05C3-5CBF-58DFA41652F4}"/>
          </ac:spMkLst>
        </pc:spChg>
        <pc:spChg chg="mod">
          <ac:chgData name="Hema Mahadevu" userId="1c176bdd-a50d-403e-9444-f58f413c839b" providerId="ADAL" clId="{C67D13AF-AA02-4CFA-A62F-FD9EFEB09F76}" dt="2023-08-09T17:52:07.881" v="1262" actId="255"/>
          <ac:spMkLst>
            <pc:docMk/>
            <pc:sldMk cId="20429154" sldId="346"/>
            <ac:spMk id="3" creationId="{AA583534-93A9-D501-731C-96F2EC22F097}"/>
          </ac:spMkLst>
        </pc:spChg>
        <pc:spChg chg="add">
          <ac:chgData name="Hema Mahadevu" userId="1c176bdd-a50d-403e-9444-f58f413c839b" providerId="ADAL" clId="{C67D13AF-AA02-4CFA-A62F-FD9EFEB09F76}" dt="2023-08-09T01:37:54.455" v="896" actId="26606"/>
          <ac:spMkLst>
            <pc:docMk/>
            <pc:sldMk cId="20429154" sldId="346"/>
            <ac:spMk id="8" creationId="{3741B58E-3B65-4A01-A276-975AB2CF8A08}"/>
          </ac:spMkLst>
        </pc:spChg>
        <pc:spChg chg="add">
          <ac:chgData name="Hema Mahadevu" userId="1c176bdd-a50d-403e-9444-f58f413c839b" providerId="ADAL" clId="{C67D13AF-AA02-4CFA-A62F-FD9EFEB09F76}" dt="2023-08-09T01:37:54.455" v="896" actId="26606"/>
          <ac:spMkLst>
            <pc:docMk/>
            <pc:sldMk cId="20429154" sldId="346"/>
            <ac:spMk id="10" creationId="{7AAC67C3-831B-4AB1-A259-DFB839CAFAFC}"/>
          </ac:spMkLst>
        </pc:spChg>
        <pc:spChg chg="add">
          <ac:chgData name="Hema Mahadevu" userId="1c176bdd-a50d-403e-9444-f58f413c839b" providerId="ADAL" clId="{C67D13AF-AA02-4CFA-A62F-FD9EFEB09F76}" dt="2023-08-09T01:37:54.455" v="896" actId="26606"/>
          <ac:spMkLst>
            <pc:docMk/>
            <pc:sldMk cId="20429154" sldId="346"/>
            <ac:spMk id="12" creationId="{054B3F04-9EAC-45C0-B3CE-0387EEA10A0C}"/>
          </ac:spMkLst>
        </pc:spChg>
      </pc:sldChg>
      <pc:sldChg chg="modSp add mod">
        <pc:chgData name="Hema Mahadevu" userId="1c176bdd-a50d-403e-9444-f58f413c839b" providerId="ADAL" clId="{C67D13AF-AA02-4CFA-A62F-FD9EFEB09F76}" dt="2023-08-09T05:55:51.328" v="1194" actId="12"/>
        <pc:sldMkLst>
          <pc:docMk/>
          <pc:sldMk cId="2124409273" sldId="347"/>
        </pc:sldMkLst>
        <pc:spChg chg="mod">
          <ac:chgData name="Hema Mahadevu" userId="1c176bdd-a50d-403e-9444-f58f413c839b" providerId="ADAL" clId="{C67D13AF-AA02-4CFA-A62F-FD9EFEB09F76}" dt="2023-08-09T05:55:51.328" v="1194" actId="12"/>
          <ac:spMkLst>
            <pc:docMk/>
            <pc:sldMk cId="2124409273" sldId="347"/>
            <ac:spMk id="3" creationId="{00000000-0000-0000-0000-000000000000}"/>
          </ac:spMkLst>
        </pc:spChg>
      </pc:sldChg>
      <pc:sldChg chg="modSp new mod">
        <pc:chgData name="Hema Mahadevu" userId="1c176bdd-a50d-403e-9444-f58f413c839b" providerId="ADAL" clId="{C67D13AF-AA02-4CFA-A62F-FD9EFEB09F76}" dt="2023-08-09T01:42:13.983" v="950" actId="20577"/>
        <pc:sldMkLst>
          <pc:docMk/>
          <pc:sldMk cId="3238662152" sldId="348"/>
        </pc:sldMkLst>
        <pc:spChg chg="mod">
          <ac:chgData name="Hema Mahadevu" userId="1c176bdd-a50d-403e-9444-f58f413c839b" providerId="ADAL" clId="{C67D13AF-AA02-4CFA-A62F-FD9EFEB09F76}" dt="2023-08-09T01:41:15.760" v="924" actId="255"/>
          <ac:spMkLst>
            <pc:docMk/>
            <pc:sldMk cId="3238662152" sldId="348"/>
            <ac:spMk id="2" creationId="{0DF1CCDF-D794-5B8A-4801-A5F390282515}"/>
          </ac:spMkLst>
        </pc:spChg>
        <pc:spChg chg="mod">
          <ac:chgData name="Hema Mahadevu" userId="1c176bdd-a50d-403e-9444-f58f413c839b" providerId="ADAL" clId="{C67D13AF-AA02-4CFA-A62F-FD9EFEB09F76}" dt="2023-08-09T01:42:13.983" v="950" actId="20577"/>
          <ac:spMkLst>
            <pc:docMk/>
            <pc:sldMk cId="3238662152" sldId="348"/>
            <ac:spMk id="3" creationId="{4143EF15-E4A1-6929-7351-133E19AE99DA}"/>
          </ac:spMkLst>
        </pc:spChg>
      </pc:sldChg>
      <pc:sldChg chg="addSp delSp modSp new del mod">
        <pc:chgData name="Hema Mahadevu" userId="1c176bdd-a50d-403e-9444-f58f413c839b" providerId="ADAL" clId="{C67D13AF-AA02-4CFA-A62F-FD9EFEB09F76}" dt="2023-08-09T01:40:24.548" v="915" actId="47"/>
        <pc:sldMkLst>
          <pc:docMk/>
          <pc:sldMk cId="3906509180" sldId="348"/>
        </pc:sldMkLst>
        <pc:spChg chg="mod">
          <ac:chgData name="Hema Mahadevu" userId="1c176bdd-a50d-403e-9444-f58f413c839b" providerId="ADAL" clId="{C67D13AF-AA02-4CFA-A62F-FD9EFEB09F76}" dt="2023-08-09T01:39:01.302" v="903" actId="27636"/>
          <ac:spMkLst>
            <pc:docMk/>
            <pc:sldMk cId="3906509180" sldId="348"/>
            <ac:spMk id="2" creationId="{62576909-E4D9-6F13-9DF2-3B7633F683BC}"/>
          </ac:spMkLst>
        </pc:spChg>
        <pc:spChg chg="add del mod">
          <ac:chgData name="Hema Mahadevu" userId="1c176bdd-a50d-403e-9444-f58f413c839b" providerId="ADAL" clId="{C67D13AF-AA02-4CFA-A62F-FD9EFEB09F76}" dt="2023-08-09T01:40:17.927" v="914" actId="20577"/>
          <ac:spMkLst>
            <pc:docMk/>
            <pc:sldMk cId="3906509180" sldId="348"/>
            <ac:spMk id="3" creationId="{B7C1C3C8-F6A6-5911-41F8-E5E0F1B84E38}"/>
          </ac:spMkLst>
        </pc:spChg>
        <pc:spChg chg="add del mod">
          <ac:chgData name="Hema Mahadevu" userId="1c176bdd-a50d-403e-9444-f58f413c839b" providerId="ADAL" clId="{C67D13AF-AA02-4CFA-A62F-FD9EFEB09F76}" dt="2023-08-09T01:39:35.049" v="905"/>
          <ac:spMkLst>
            <pc:docMk/>
            <pc:sldMk cId="3906509180" sldId="348"/>
            <ac:spMk id="4" creationId="{827D2930-B360-67C7-4CAC-6ACDC3304E56}"/>
          </ac:spMkLst>
        </pc:spChg>
      </pc:sldChg>
      <pc:sldChg chg="addSp delSp modSp new mod setBg">
        <pc:chgData name="Hema Mahadevu" userId="1c176bdd-a50d-403e-9444-f58f413c839b" providerId="ADAL" clId="{C67D13AF-AA02-4CFA-A62F-FD9EFEB09F76}" dt="2023-08-09T17:52:39.614" v="1265" actId="27636"/>
        <pc:sldMkLst>
          <pc:docMk/>
          <pc:sldMk cId="987436760" sldId="349"/>
        </pc:sldMkLst>
        <pc:spChg chg="mod">
          <ac:chgData name="Hema Mahadevu" userId="1c176bdd-a50d-403e-9444-f58f413c839b" providerId="ADAL" clId="{C67D13AF-AA02-4CFA-A62F-FD9EFEB09F76}" dt="2023-08-09T02:00:40.946" v="1000" actId="20577"/>
          <ac:spMkLst>
            <pc:docMk/>
            <pc:sldMk cId="987436760" sldId="349"/>
            <ac:spMk id="2" creationId="{2DE5D23F-473C-F517-BDD9-1612BB4BA0B8}"/>
          </ac:spMkLst>
        </pc:spChg>
        <pc:spChg chg="mod">
          <ac:chgData name="Hema Mahadevu" userId="1c176bdd-a50d-403e-9444-f58f413c839b" providerId="ADAL" clId="{C67D13AF-AA02-4CFA-A62F-FD9EFEB09F76}" dt="2023-08-09T17:52:39.614" v="1265" actId="27636"/>
          <ac:spMkLst>
            <pc:docMk/>
            <pc:sldMk cId="987436760" sldId="349"/>
            <ac:spMk id="3" creationId="{31D02918-1358-1E84-2836-CC240FA9B370}"/>
          </ac:spMkLst>
        </pc:spChg>
        <pc:spChg chg="add del">
          <ac:chgData name="Hema Mahadevu" userId="1c176bdd-a50d-403e-9444-f58f413c839b" providerId="ADAL" clId="{C67D13AF-AA02-4CFA-A62F-FD9EFEB09F76}" dt="2023-08-09T02:00:14.695" v="994" actId="26606"/>
          <ac:spMkLst>
            <pc:docMk/>
            <pc:sldMk cId="987436760" sldId="349"/>
            <ac:spMk id="8" creationId="{3741B58E-3B65-4A01-A276-975AB2CF8A08}"/>
          </ac:spMkLst>
        </pc:spChg>
        <pc:spChg chg="add del">
          <ac:chgData name="Hema Mahadevu" userId="1c176bdd-a50d-403e-9444-f58f413c839b" providerId="ADAL" clId="{C67D13AF-AA02-4CFA-A62F-FD9EFEB09F76}" dt="2023-08-09T02:00:14.695" v="994" actId="26606"/>
          <ac:spMkLst>
            <pc:docMk/>
            <pc:sldMk cId="987436760" sldId="349"/>
            <ac:spMk id="10" creationId="{7AAC67C3-831B-4AB1-A259-DFB839CAFAFC}"/>
          </ac:spMkLst>
        </pc:spChg>
        <pc:spChg chg="add del">
          <ac:chgData name="Hema Mahadevu" userId="1c176bdd-a50d-403e-9444-f58f413c839b" providerId="ADAL" clId="{C67D13AF-AA02-4CFA-A62F-FD9EFEB09F76}" dt="2023-08-09T02:00:14.695" v="994" actId="26606"/>
          <ac:spMkLst>
            <pc:docMk/>
            <pc:sldMk cId="987436760" sldId="349"/>
            <ac:spMk id="12" creationId="{054B3F04-9EAC-45C0-B3CE-0387EEA10A0C}"/>
          </ac:spMkLst>
        </pc:spChg>
        <pc:spChg chg="add">
          <ac:chgData name="Hema Mahadevu" userId="1c176bdd-a50d-403e-9444-f58f413c839b" providerId="ADAL" clId="{C67D13AF-AA02-4CFA-A62F-FD9EFEB09F76}" dt="2023-08-09T02:00:14.695" v="994" actId="26606"/>
          <ac:spMkLst>
            <pc:docMk/>
            <pc:sldMk cId="987436760" sldId="349"/>
            <ac:spMk id="17" creationId="{3741B58E-3B65-4A01-A276-975AB2CF8A08}"/>
          </ac:spMkLst>
        </pc:spChg>
        <pc:spChg chg="add">
          <ac:chgData name="Hema Mahadevu" userId="1c176bdd-a50d-403e-9444-f58f413c839b" providerId="ADAL" clId="{C67D13AF-AA02-4CFA-A62F-FD9EFEB09F76}" dt="2023-08-09T02:00:14.695" v="994" actId="26606"/>
          <ac:spMkLst>
            <pc:docMk/>
            <pc:sldMk cId="987436760" sldId="349"/>
            <ac:spMk id="19" creationId="{7AAC67C3-831B-4AB1-A259-DFB839CAFAFC}"/>
          </ac:spMkLst>
        </pc:spChg>
        <pc:spChg chg="add">
          <ac:chgData name="Hema Mahadevu" userId="1c176bdd-a50d-403e-9444-f58f413c839b" providerId="ADAL" clId="{C67D13AF-AA02-4CFA-A62F-FD9EFEB09F76}" dt="2023-08-09T02:00:14.695" v="994" actId="26606"/>
          <ac:spMkLst>
            <pc:docMk/>
            <pc:sldMk cId="987436760" sldId="349"/>
            <ac:spMk id="21" creationId="{054B3F04-9EAC-45C0-B3CE-0387EEA10A0C}"/>
          </ac:spMkLst>
        </pc:spChg>
      </pc:sldChg>
      <pc:sldChg chg="addSp modSp new mod setBg">
        <pc:chgData name="Hema Mahadevu" userId="1c176bdd-a50d-403e-9444-f58f413c839b" providerId="ADAL" clId="{C67D13AF-AA02-4CFA-A62F-FD9EFEB09F76}" dt="2023-08-09T02:07:11.606" v="1025" actId="20577"/>
        <pc:sldMkLst>
          <pc:docMk/>
          <pc:sldMk cId="3833203338" sldId="350"/>
        </pc:sldMkLst>
        <pc:spChg chg="mod">
          <ac:chgData name="Hema Mahadevu" userId="1c176bdd-a50d-403e-9444-f58f413c839b" providerId="ADAL" clId="{C67D13AF-AA02-4CFA-A62F-FD9EFEB09F76}" dt="2023-08-09T02:05:08.707" v="1015" actId="26606"/>
          <ac:spMkLst>
            <pc:docMk/>
            <pc:sldMk cId="3833203338" sldId="350"/>
            <ac:spMk id="2" creationId="{19135B47-17E3-DB3F-B207-343C57A53652}"/>
          </ac:spMkLst>
        </pc:spChg>
        <pc:spChg chg="mod">
          <ac:chgData name="Hema Mahadevu" userId="1c176bdd-a50d-403e-9444-f58f413c839b" providerId="ADAL" clId="{C67D13AF-AA02-4CFA-A62F-FD9EFEB09F76}" dt="2023-08-09T02:07:11.606" v="1025" actId="20577"/>
          <ac:spMkLst>
            <pc:docMk/>
            <pc:sldMk cId="3833203338" sldId="350"/>
            <ac:spMk id="3" creationId="{CCD9FE7C-0DE1-72D4-5052-E8903742A55B}"/>
          </ac:spMkLst>
        </pc:spChg>
        <pc:spChg chg="add mod">
          <ac:chgData name="Hema Mahadevu" userId="1c176bdd-a50d-403e-9444-f58f413c839b" providerId="ADAL" clId="{C67D13AF-AA02-4CFA-A62F-FD9EFEB09F76}" dt="2023-08-09T02:04:57.075" v="1011" actId="21"/>
          <ac:spMkLst>
            <pc:docMk/>
            <pc:sldMk cId="3833203338" sldId="350"/>
            <ac:spMk id="4" creationId="{4DE2C69D-09FC-CAEB-7702-BAC4F157AD28}"/>
          </ac:spMkLst>
        </pc:spChg>
        <pc:spChg chg="add">
          <ac:chgData name="Hema Mahadevu" userId="1c176bdd-a50d-403e-9444-f58f413c839b" providerId="ADAL" clId="{C67D13AF-AA02-4CFA-A62F-FD9EFEB09F76}" dt="2023-08-09T02:05:08.707" v="1015" actId="26606"/>
          <ac:spMkLst>
            <pc:docMk/>
            <pc:sldMk cId="3833203338" sldId="350"/>
            <ac:spMk id="9" creationId="{3741B58E-3B65-4A01-A276-975AB2CF8A08}"/>
          </ac:spMkLst>
        </pc:spChg>
        <pc:spChg chg="add">
          <ac:chgData name="Hema Mahadevu" userId="1c176bdd-a50d-403e-9444-f58f413c839b" providerId="ADAL" clId="{C67D13AF-AA02-4CFA-A62F-FD9EFEB09F76}" dt="2023-08-09T02:05:08.707" v="1015" actId="26606"/>
          <ac:spMkLst>
            <pc:docMk/>
            <pc:sldMk cId="3833203338" sldId="350"/>
            <ac:spMk id="11" creationId="{7AAC67C3-831B-4AB1-A259-DFB839CAFAFC}"/>
          </ac:spMkLst>
        </pc:spChg>
        <pc:spChg chg="add">
          <ac:chgData name="Hema Mahadevu" userId="1c176bdd-a50d-403e-9444-f58f413c839b" providerId="ADAL" clId="{C67D13AF-AA02-4CFA-A62F-FD9EFEB09F76}" dt="2023-08-09T02:05:08.707" v="1015" actId="26606"/>
          <ac:spMkLst>
            <pc:docMk/>
            <pc:sldMk cId="3833203338" sldId="350"/>
            <ac:spMk id="13" creationId="{054B3F04-9EAC-45C0-B3CE-0387EEA10A0C}"/>
          </ac:spMkLst>
        </pc:spChg>
      </pc:sldChg>
      <pc:sldChg chg="delSp modSp new mod ord">
        <pc:chgData name="Hema Mahadevu" userId="1c176bdd-a50d-403e-9444-f58f413c839b" providerId="ADAL" clId="{C67D13AF-AA02-4CFA-A62F-FD9EFEB09F76}" dt="2023-08-10T18:29:29.535" v="2283"/>
        <pc:sldMkLst>
          <pc:docMk/>
          <pc:sldMk cId="3752000182" sldId="351"/>
        </pc:sldMkLst>
        <pc:spChg chg="mod">
          <ac:chgData name="Hema Mahadevu" userId="1c176bdd-a50d-403e-9444-f58f413c839b" providerId="ADAL" clId="{C67D13AF-AA02-4CFA-A62F-FD9EFEB09F76}" dt="2023-08-09T02:07:47.807" v="1046" actId="20577"/>
          <ac:spMkLst>
            <pc:docMk/>
            <pc:sldMk cId="3752000182" sldId="351"/>
            <ac:spMk id="2" creationId="{41C76DDA-CA99-67EA-42EE-540DFFED7CD5}"/>
          </ac:spMkLst>
        </pc:spChg>
        <pc:spChg chg="del">
          <ac:chgData name="Hema Mahadevu" userId="1c176bdd-a50d-403e-9444-f58f413c839b" providerId="ADAL" clId="{C67D13AF-AA02-4CFA-A62F-FD9EFEB09F76}" dt="2023-08-09T02:07:52.644" v="1047" actId="478"/>
          <ac:spMkLst>
            <pc:docMk/>
            <pc:sldMk cId="3752000182" sldId="351"/>
            <ac:spMk id="3" creationId="{3C246B8A-0064-5955-3FC1-D277458FD6C7}"/>
          </ac:spMkLst>
        </pc:spChg>
      </pc:sldChg>
      <pc:sldChg chg="new del">
        <pc:chgData name="Hema Mahadevu" userId="1c176bdd-a50d-403e-9444-f58f413c839b" providerId="ADAL" clId="{C67D13AF-AA02-4CFA-A62F-FD9EFEB09F76}" dt="2023-08-09T02:07:36.672" v="1027" actId="680"/>
        <pc:sldMkLst>
          <pc:docMk/>
          <pc:sldMk cId="3891500689" sldId="351"/>
        </pc:sldMkLst>
      </pc:sldChg>
      <pc:sldChg chg="addSp delSp modSp new mod ord setBg">
        <pc:chgData name="Hema Mahadevu" userId="1c176bdd-a50d-403e-9444-f58f413c839b" providerId="ADAL" clId="{C67D13AF-AA02-4CFA-A62F-FD9EFEB09F76}" dt="2023-08-10T01:41:48.886" v="1461"/>
        <pc:sldMkLst>
          <pc:docMk/>
          <pc:sldMk cId="396795563" sldId="352"/>
        </pc:sldMkLst>
        <pc:spChg chg="mod">
          <ac:chgData name="Hema Mahadevu" userId="1c176bdd-a50d-403e-9444-f58f413c839b" providerId="ADAL" clId="{C67D13AF-AA02-4CFA-A62F-FD9EFEB09F76}" dt="2023-08-10T01:34:51.868" v="1432" actId="207"/>
          <ac:spMkLst>
            <pc:docMk/>
            <pc:sldMk cId="396795563" sldId="352"/>
            <ac:spMk id="2" creationId="{C5FDEDF4-8651-89B5-50A8-7FE710A30017}"/>
          </ac:spMkLst>
        </pc:spChg>
        <pc:spChg chg="del">
          <ac:chgData name="Hema Mahadevu" userId="1c176bdd-a50d-403e-9444-f58f413c839b" providerId="ADAL" clId="{C67D13AF-AA02-4CFA-A62F-FD9EFEB09F76}" dt="2023-08-09T02:12:53.256" v="1104"/>
          <ac:spMkLst>
            <pc:docMk/>
            <pc:sldMk cId="396795563" sldId="352"/>
            <ac:spMk id="3" creationId="{682C1CBF-535C-2F3B-332C-DF01A2AF4F31}"/>
          </ac:spMkLst>
        </pc:spChg>
        <pc:spChg chg="add mod">
          <ac:chgData name="Hema Mahadevu" userId="1c176bdd-a50d-403e-9444-f58f413c839b" providerId="ADAL" clId="{C67D13AF-AA02-4CFA-A62F-FD9EFEB09F76}" dt="2023-08-10T01:41:48.886" v="1461"/>
          <ac:spMkLst>
            <pc:docMk/>
            <pc:sldMk cId="396795563" sldId="352"/>
            <ac:spMk id="4" creationId="{F3FFAA12-87FE-907A-696E-18E1186F1A1B}"/>
          </ac:spMkLst>
        </pc:spChg>
        <pc:spChg chg="add">
          <ac:chgData name="Hema Mahadevu" userId="1c176bdd-a50d-403e-9444-f58f413c839b" providerId="ADAL" clId="{C67D13AF-AA02-4CFA-A62F-FD9EFEB09F76}" dt="2023-08-09T02:13:01.123" v="1105" actId="26606"/>
          <ac:spMkLst>
            <pc:docMk/>
            <pc:sldMk cId="396795563" sldId="352"/>
            <ac:spMk id="9" creationId="{3741B58E-3B65-4A01-A276-975AB2CF8A08}"/>
          </ac:spMkLst>
        </pc:spChg>
        <pc:spChg chg="add">
          <ac:chgData name="Hema Mahadevu" userId="1c176bdd-a50d-403e-9444-f58f413c839b" providerId="ADAL" clId="{C67D13AF-AA02-4CFA-A62F-FD9EFEB09F76}" dt="2023-08-09T02:13:01.123" v="1105" actId="26606"/>
          <ac:spMkLst>
            <pc:docMk/>
            <pc:sldMk cId="396795563" sldId="352"/>
            <ac:spMk id="11" creationId="{7AAC67C3-831B-4AB1-A259-DFB839CAFAFC}"/>
          </ac:spMkLst>
        </pc:spChg>
        <pc:spChg chg="add">
          <ac:chgData name="Hema Mahadevu" userId="1c176bdd-a50d-403e-9444-f58f413c839b" providerId="ADAL" clId="{C67D13AF-AA02-4CFA-A62F-FD9EFEB09F76}" dt="2023-08-09T02:13:01.123" v="1105" actId="26606"/>
          <ac:spMkLst>
            <pc:docMk/>
            <pc:sldMk cId="396795563" sldId="352"/>
            <ac:spMk id="13" creationId="{054B3F04-9EAC-45C0-B3CE-0387EEA10A0C}"/>
          </ac:spMkLst>
        </pc:spChg>
      </pc:sldChg>
      <pc:sldChg chg="new del">
        <pc:chgData name="Hema Mahadevu" userId="1c176bdd-a50d-403e-9444-f58f413c839b" providerId="ADAL" clId="{C67D13AF-AA02-4CFA-A62F-FD9EFEB09F76}" dt="2023-08-09T02:08:55.373" v="1049" actId="680"/>
        <pc:sldMkLst>
          <pc:docMk/>
          <pc:sldMk cId="3619508524" sldId="352"/>
        </pc:sldMkLst>
      </pc:sldChg>
      <pc:sldChg chg="addSp delSp modSp new del">
        <pc:chgData name="Hema Mahadevu" userId="1c176bdd-a50d-403e-9444-f58f413c839b" providerId="ADAL" clId="{C67D13AF-AA02-4CFA-A62F-FD9EFEB09F76}" dt="2023-08-09T17:51:05.120" v="1258" actId="47"/>
        <pc:sldMkLst>
          <pc:docMk/>
          <pc:sldMk cId="1665200143" sldId="353"/>
        </pc:sldMkLst>
        <pc:spChg chg="add del">
          <ac:chgData name="Hema Mahadevu" userId="1c176bdd-a50d-403e-9444-f58f413c839b" providerId="ADAL" clId="{C67D13AF-AA02-4CFA-A62F-FD9EFEB09F76}" dt="2023-08-09T05:57:17.725" v="1201"/>
          <ac:spMkLst>
            <pc:docMk/>
            <pc:sldMk cId="1665200143" sldId="353"/>
            <ac:spMk id="3" creationId="{066D74B9-5C91-13F5-97D7-AD3FCE46DC04}"/>
          </ac:spMkLst>
        </pc:spChg>
        <pc:spChg chg="add del mod">
          <ac:chgData name="Hema Mahadevu" userId="1c176bdd-a50d-403e-9444-f58f413c839b" providerId="ADAL" clId="{C67D13AF-AA02-4CFA-A62F-FD9EFEB09F76}" dt="2023-08-09T05:57:17.725" v="1201"/>
          <ac:spMkLst>
            <pc:docMk/>
            <pc:sldMk cId="1665200143" sldId="353"/>
            <ac:spMk id="4" creationId="{586E0752-0602-AE16-7F07-0CECA6E44CDF}"/>
          </ac:spMkLst>
        </pc:spChg>
      </pc:sldChg>
      <pc:sldChg chg="new del">
        <pc:chgData name="Hema Mahadevu" userId="1c176bdd-a50d-403e-9444-f58f413c839b" providerId="ADAL" clId="{C67D13AF-AA02-4CFA-A62F-FD9EFEB09F76}" dt="2023-08-09T17:47:19.347" v="1204" actId="680"/>
        <pc:sldMkLst>
          <pc:docMk/>
          <pc:sldMk cId="1781243716" sldId="354"/>
        </pc:sldMkLst>
      </pc:sldChg>
      <pc:sldChg chg="addSp delSp modSp new del mod setBg">
        <pc:chgData name="Hema Mahadevu" userId="1c176bdd-a50d-403e-9444-f58f413c839b" providerId="ADAL" clId="{C67D13AF-AA02-4CFA-A62F-FD9EFEB09F76}" dt="2023-08-10T17:37:41.006" v="1807" actId="47"/>
        <pc:sldMkLst>
          <pc:docMk/>
          <pc:sldMk cId="3743832763" sldId="354"/>
        </pc:sldMkLst>
        <pc:spChg chg="mod">
          <ac:chgData name="Hema Mahadevu" userId="1c176bdd-a50d-403e-9444-f58f413c839b" providerId="ADAL" clId="{C67D13AF-AA02-4CFA-A62F-FD9EFEB09F76}" dt="2023-08-09T17:47:55.249" v="1226" actId="2711"/>
          <ac:spMkLst>
            <pc:docMk/>
            <pc:sldMk cId="3743832763" sldId="354"/>
            <ac:spMk id="2" creationId="{F29167A5-E817-5466-C390-77F0BDCCAD60}"/>
          </ac:spMkLst>
        </pc:spChg>
        <pc:spChg chg="del">
          <ac:chgData name="Hema Mahadevu" userId="1c176bdd-a50d-403e-9444-f58f413c839b" providerId="ADAL" clId="{C67D13AF-AA02-4CFA-A62F-FD9EFEB09F76}" dt="2023-08-09T17:47:25.214" v="1206"/>
          <ac:spMkLst>
            <pc:docMk/>
            <pc:sldMk cId="3743832763" sldId="354"/>
            <ac:spMk id="3" creationId="{4F517DC7-CCCB-1E35-0FF5-529D02347AA4}"/>
          </ac:spMkLst>
        </pc:spChg>
        <pc:spChg chg="add mod">
          <ac:chgData name="Hema Mahadevu" userId="1c176bdd-a50d-403e-9444-f58f413c839b" providerId="ADAL" clId="{C67D13AF-AA02-4CFA-A62F-FD9EFEB09F76}" dt="2023-08-09T17:48:52.264" v="1232" actId="255"/>
          <ac:spMkLst>
            <pc:docMk/>
            <pc:sldMk cId="3743832763" sldId="354"/>
            <ac:spMk id="4" creationId="{41475DC7-0157-C5B2-13EB-2193D3BE8AB1}"/>
          </ac:spMkLst>
        </pc:spChg>
        <pc:spChg chg="add">
          <ac:chgData name="Hema Mahadevu" userId="1c176bdd-a50d-403e-9444-f58f413c839b" providerId="ADAL" clId="{C67D13AF-AA02-4CFA-A62F-FD9EFEB09F76}" dt="2023-08-09T17:47:40.042" v="1207" actId="26606"/>
          <ac:spMkLst>
            <pc:docMk/>
            <pc:sldMk cId="3743832763" sldId="354"/>
            <ac:spMk id="9" creationId="{3741B58E-3B65-4A01-A276-975AB2CF8A08}"/>
          </ac:spMkLst>
        </pc:spChg>
        <pc:spChg chg="add">
          <ac:chgData name="Hema Mahadevu" userId="1c176bdd-a50d-403e-9444-f58f413c839b" providerId="ADAL" clId="{C67D13AF-AA02-4CFA-A62F-FD9EFEB09F76}" dt="2023-08-09T17:47:40.042" v="1207" actId="26606"/>
          <ac:spMkLst>
            <pc:docMk/>
            <pc:sldMk cId="3743832763" sldId="354"/>
            <ac:spMk id="11" creationId="{7AAC67C3-831B-4AB1-A259-DFB839CAFAFC}"/>
          </ac:spMkLst>
        </pc:spChg>
        <pc:spChg chg="add">
          <ac:chgData name="Hema Mahadevu" userId="1c176bdd-a50d-403e-9444-f58f413c839b" providerId="ADAL" clId="{C67D13AF-AA02-4CFA-A62F-FD9EFEB09F76}" dt="2023-08-09T17:47:40.042" v="1207" actId="26606"/>
          <ac:spMkLst>
            <pc:docMk/>
            <pc:sldMk cId="3743832763" sldId="354"/>
            <ac:spMk id="13" creationId="{054B3F04-9EAC-45C0-B3CE-0387EEA10A0C}"/>
          </ac:spMkLst>
        </pc:spChg>
      </pc:sldChg>
      <pc:sldChg chg="addSp delSp modSp new del mod setBg">
        <pc:chgData name="Hema Mahadevu" userId="1c176bdd-a50d-403e-9444-f58f413c839b" providerId="ADAL" clId="{C67D13AF-AA02-4CFA-A62F-FD9EFEB09F76}" dt="2023-08-10T17:37:43.512" v="1808" actId="47"/>
        <pc:sldMkLst>
          <pc:docMk/>
          <pc:sldMk cId="3423691570" sldId="355"/>
        </pc:sldMkLst>
        <pc:spChg chg="mod">
          <ac:chgData name="Hema Mahadevu" userId="1c176bdd-a50d-403e-9444-f58f413c839b" providerId="ADAL" clId="{C67D13AF-AA02-4CFA-A62F-FD9EFEB09F76}" dt="2023-08-09T17:49:39.174" v="1248" actId="26606"/>
          <ac:spMkLst>
            <pc:docMk/>
            <pc:sldMk cId="3423691570" sldId="355"/>
            <ac:spMk id="2" creationId="{D0E7A6CB-5831-9D12-32C3-8C62B0CC74DD}"/>
          </ac:spMkLst>
        </pc:spChg>
        <pc:spChg chg="del">
          <ac:chgData name="Hema Mahadevu" userId="1c176bdd-a50d-403e-9444-f58f413c839b" providerId="ADAL" clId="{C67D13AF-AA02-4CFA-A62F-FD9EFEB09F76}" dt="2023-08-09T17:49:25.461" v="1234"/>
          <ac:spMkLst>
            <pc:docMk/>
            <pc:sldMk cId="3423691570" sldId="355"/>
            <ac:spMk id="3" creationId="{1BF9FC73-BFBF-C466-114A-3AF424F5309A}"/>
          </ac:spMkLst>
        </pc:spChg>
        <pc:spChg chg="add mod">
          <ac:chgData name="Hema Mahadevu" userId="1c176bdd-a50d-403e-9444-f58f413c839b" providerId="ADAL" clId="{C67D13AF-AA02-4CFA-A62F-FD9EFEB09F76}" dt="2023-08-09T17:50:37.904" v="1254" actId="255"/>
          <ac:spMkLst>
            <pc:docMk/>
            <pc:sldMk cId="3423691570" sldId="355"/>
            <ac:spMk id="4" creationId="{75984392-C1CC-F690-DD87-19D577721B6C}"/>
          </ac:spMkLst>
        </pc:spChg>
        <pc:spChg chg="add">
          <ac:chgData name="Hema Mahadevu" userId="1c176bdd-a50d-403e-9444-f58f413c839b" providerId="ADAL" clId="{C67D13AF-AA02-4CFA-A62F-FD9EFEB09F76}" dt="2023-08-09T17:49:39.174" v="1248" actId="26606"/>
          <ac:spMkLst>
            <pc:docMk/>
            <pc:sldMk cId="3423691570" sldId="355"/>
            <ac:spMk id="9" creationId="{3741B58E-3B65-4A01-A276-975AB2CF8A08}"/>
          </ac:spMkLst>
        </pc:spChg>
        <pc:spChg chg="add">
          <ac:chgData name="Hema Mahadevu" userId="1c176bdd-a50d-403e-9444-f58f413c839b" providerId="ADAL" clId="{C67D13AF-AA02-4CFA-A62F-FD9EFEB09F76}" dt="2023-08-09T17:49:39.174" v="1248" actId="26606"/>
          <ac:spMkLst>
            <pc:docMk/>
            <pc:sldMk cId="3423691570" sldId="355"/>
            <ac:spMk id="11" creationId="{7AAC67C3-831B-4AB1-A259-DFB839CAFAFC}"/>
          </ac:spMkLst>
        </pc:spChg>
        <pc:spChg chg="add">
          <ac:chgData name="Hema Mahadevu" userId="1c176bdd-a50d-403e-9444-f58f413c839b" providerId="ADAL" clId="{C67D13AF-AA02-4CFA-A62F-FD9EFEB09F76}" dt="2023-08-09T17:49:39.174" v="1248" actId="26606"/>
          <ac:spMkLst>
            <pc:docMk/>
            <pc:sldMk cId="3423691570" sldId="355"/>
            <ac:spMk id="13" creationId="{054B3F04-9EAC-45C0-B3CE-0387EEA10A0C}"/>
          </ac:spMkLst>
        </pc:spChg>
      </pc:sldChg>
      <pc:sldChg chg="addSp delSp modSp new mod setBg">
        <pc:chgData name="Hema Mahadevu" userId="1c176bdd-a50d-403e-9444-f58f413c839b" providerId="ADAL" clId="{C67D13AF-AA02-4CFA-A62F-FD9EFEB09F76}" dt="2023-08-10T01:02:54.819" v="1292" actId="27636"/>
        <pc:sldMkLst>
          <pc:docMk/>
          <pc:sldMk cId="3722459370" sldId="356"/>
        </pc:sldMkLst>
        <pc:spChg chg="mod">
          <ac:chgData name="Hema Mahadevu" userId="1c176bdd-a50d-403e-9444-f58f413c839b" providerId="ADAL" clId="{C67D13AF-AA02-4CFA-A62F-FD9EFEB09F76}" dt="2023-08-10T01:02:30.502" v="1288" actId="255"/>
          <ac:spMkLst>
            <pc:docMk/>
            <pc:sldMk cId="3722459370" sldId="356"/>
            <ac:spMk id="2" creationId="{88ADEED3-DCA4-9827-72B3-0CC8B5FF18D6}"/>
          </ac:spMkLst>
        </pc:spChg>
        <pc:spChg chg="del">
          <ac:chgData name="Hema Mahadevu" userId="1c176bdd-a50d-403e-9444-f58f413c839b" providerId="ADAL" clId="{C67D13AF-AA02-4CFA-A62F-FD9EFEB09F76}" dt="2023-08-10T00:58:46.052" v="1267"/>
          <ac:spMkLst>
            <pc:docMk/>
            <pc:sldMk cId="3722459370" sldId="356"/>
            <ac:spMk id="3" creationId="{AEA29C76-BD31-7343-3760-25C56C596D02}"/>
          </ac:spMkLst>
        </pc:spChg>
        <pc:spChg chg="add mod ord">
          <ac:chgData name="Hema Mahadevu" userId="1c176bdd-a50d-403e-9444-f58f413c839b" providerId="ADAL" clId="{C67D13AF-AA02-4CFA-A62F-FD9EFEB09F76}" dt="2023-08-10T01:02:54.819" v="1292" actId="27636"/>
          <ac:spMkLst>
            <pc:docMk/>
            <pc:sldMk cId="3722459370" sldId="356"/>
            <ac:spMk id="4" creationId="{C0FA1BEA-96EE-D442-EB7D-619B34390627}"/>
          </ac:spMkLst>
        </pc:spChg>
        <pc:spChg chg="add del">
          <ac:chgData name="Hema Mahadevu" userId="1c176bdd-a50d-403e-9444-f58f413c839b" providerId="ADAL" clId="{C67D13AF-AA02-4CFA-A62F-FD9EFEB09F76}" dt="2023-08-10T01:02:19.645" v="1286" actId="26606"/>
          <ac:spMkLst>
            <pc:docMk/>
            <pc:sldMk cId="3722459370" sldId="356"/>
            <ac:spMk id="9" creationId="{3741B58E-3B65-4A01-A276-975AB2CF8A08}"/>
          </ac:spMkLst>
        </pc:spChg>
        <pc:spChg chg="add del">
          <ac:chgData name="Hema Mahadevu" userId="1c176bdd-a50d-403e-9444-f58f413c839b" providerId="ADAL" clId="{C67D13AF-AA02-4CFA-A62F-FD9EFEB09F76}" dt="2023-08-10T01:02:19.645" v="1286" actId="26606"/>
          <ac:spMkLst>
            <pc:docMk/>
            <pc:sldMk cId="3722459370" sldId="356"/>
            <ac:spMk id="11" creationId="{7AAC67C3-831B-4AB1-A259-DFB839CAFAFC}"/>
          </ac:spMkLst>
        </pc:spChg>
        <pc:spChg chg="add del">
          <ac:chgData name="Hema Mahadevu" userId="1c176bdd-a50d-403e-9444-f58f413c839b" providerId="ADAL" clId="{C67D13AF-AA02-4CFA-A62F-FD9EFEB09F76}" dt="2023-08-10T01:02:19.645" v="1286" actId="26606"/>
          <ac:spMkLst>
            <pc:docMk/>
            <pc:sldMk cId="3722459370" sldId="356"/>
            <ac:spMk id="13" creationId="{054B3F04-9EAC-45C0-B3CE-0387EEA10A0C}"/>
          </ac:spMkLst>
        </pc:spChg>
        <pc:spChg chg="add del">
          <ac:chgData name="Hema Mahadevu" userId="1c176bdd-a50d-403e-9444-f58f413c839b" providerId="ADAL" clId="{C67D13AF-AA02-4CFA-A62F-FD9EFEB09F76}" dt="2023-08-10T01:02:17.713" v="1283" actId="26606"/>
          <ac:spMkLst>
            <pc:docMk/>
            <pc:sldMk cId="3722459370" sldId="356"/>
            <ac:spMk id="1032" creationId="{52ABB703-2B0E-4C3B-B4A2-F3973548E561}"/>
          </ac:spMkLst>
        </pc:spChg>
        <pc:spChg chg="add del">
          <ac:chgData name="Hema Mahadevu" userId="1c176bdd-a50d-403e-9444-f58f413c839b" providerId="ADAL" clId="{C67D13AF-AA02-4CFA-A62F-FD9EFEB09F76}" dt="2023-08-10T01:02:17.713" v="1283" actId="26606"/>
          <ac:spMkLst>
            <pc:docMk/>
            <pc:sldMk cId="3722459370" sldId="356"/>
            <ac:spMk id="1036" creationId="{E95DA498-D9A2-4DA9-B9DA-B3776E08CF7E}"/>
          </ac:spMkLst>
        </pc:spChg>
        <pc:spChg chg="add del">
          <ac:chgData name="Hema Mahadevu" userId="1c176bdd-a50d-403e-9444-f58f413c839b" providerId="ADAL" clId="{C67D13AF-AA02-4CFA-A62F-FD9EFEB09F76}" dt="2023-08-10T01:02:17.713" v="1283" actId="26606"/>
          <ac:spMkLst>
            <pc:docMk/>
            <pc:sldMk cId="3722459370" sldId="356"/>
            <ac:spMk id="1038" creationId="{82A73093-4B9D-420D-B17E-52293703A1D4}"/>
          </ac:spMkLst>
        </pc:spChg>
        <pc:spChg chg="add del">
          <ac:chgData name="Hema Mahadevu" userId="1c176bdd-a50d-403e-9444-f58f413c839b" providerId="ADAL" clId="{C67D13AF-AA02-4CFA-A62F-FD9EFEB09F76}" dt="2023-08-10T01:02:19.629" v="1285" actId="26606"/>
          <ac:spMkLst>
            <pc:docMk/>
            <pc:sldMk cId="3722459370" sldId="356"/>
            <ac:spMk id="1040" creationId="{C33BF9DD-8A45-4EEE-B231-0A14D322E5F9}"/>
          </ac:spMkLst>
        </pc:spChg>
        <pc:spChg chg="add del">
          <ac:chgData name="Hema Mahadevu" userId="1c176bdd-a50d-403e-9444-f58f413c839b" providerId="ADAL" clId="{C67D13AF-AA02-4CFA-A62F-FD9EFEB09F76}" dt="2023-08-10T01:02:19.629" v="1285" actId="26606"/>
          <ac:spMkLst>
            <pc:docMk/>
            <pc:sldMk cId="3722459370" sldId="356"/>
            <ac:spMk id="1042" creationId="{D5FBCAC9-BD8B-4F3B-AD74-EF37D4211349}"/>
          </ac:spMkLst>
        </pc:spChg>
        <pc:spChg chg="add del">
          <ac:chgData name="Hema Mahadevu" userId="1c176bdd-a50d-403e-9444-f58f413c839b" providerId="ADAL" clId="{C67D13AF-AA02-4CFA-A62F-FD9EFEB09F76}" dt="2023-08-10T01:02:19.629" v="1285" actId="26606"/>
          <ac:spMkLst>
            <pc:docMk/>
            <pc:sldMk cId="3722459370" sldId="356"/>
            <ac:spMk id="1043" creationId="{9556C5A8-AD7E-4CE7-87BE-9EA3B5E1786F}"/>
          </ac:spMkLst>
        </pc:spChg>
        <pc:spChg chg="add">
          <ac:chgData name="Hema Mahadevu" userId="1c176bdd-a50d-403e-9444-f58f413c839b" providerId="ADAL" clId="{C67D13AF-AA02-4CFA-A62F-FD9EFEB09F76}" dt="2023-08-10T01:02:19.645" v="1286" actId="26606"/>
          <ac:spMkLst>
            <pc:docMk/>
            <pc:sldMk cId="3722459370" sldId="356"/>
            <ac:spMk id="1045" creationId="{52ABB703-2B0E-4C3B-B4A2-F3973548E561}"/>
          </ac:spMkLst>
        </pc:spChg>
        <pc:spChg chg="add">
          <ac:chgData name="Hema Mahadevu" userId="1c176bdd-a50d-403e-9444-f58f413c839b" providerId="ADAL" clId="{C67D13AF-AA02-4CFA-A62F-FD9EFEB09F76}" dt="2023-08-10T01:02:19.645" v="1286" actId="26606"/>
          <ac:spMkLst>
            <pc:docMk/>
            <pc:sldMk cId="3722459370" sldId="356"/>
            <ac:spMk id="1047" creationId="{E95DA498-D9A2-4DA9-B9DA-B3776E08CF7E}"/>
          </ac:spMkLst>
        </pc:spChg>
        <pc:spChg chg="add">
          <ac:chgData name="Hema Mahadevu" userId="1c176bdd-a50d-403e-9444-f58f413c839b" providerId="ADAL" clId="{C67D13AF-AA02-4CFA-A62F-FD9EFEB09F76}" dt="2023-08-10T01:02:19.645" v="1286" actId="26606"/>
          <ac:spMkLst>
            <pc:docMk/>
            <pc:sldMk cId="3722459370" sldId="356"/>
            <ac:spMk id="1048" creationId="{82A73093-4B9D-420D-B17E-52293703A1D4}"/>
          </ac:spMkLst>
        </pc:spChg>
        <pc:picChg chg="add mod">
          <ac:chgData name="Hema Mahadevu" userId="1c176bdd-a50d-403e-9444-f58f413c839b" providerId="ADAL" clId="{C67D13AF-AA02-4CFA-A62F-FD9EFEB09F76}" dt="2023-08-10T01:02:19.645" v="1286" actId="26606"/>
          <ac:picMkLst>
            <pc:docMk/>
            <pc:sldMk cId="3722459370" sldId="356"/>
            <ac:picMk id="1027" creationId="{5DE27D0A-3EEA-0164-6E18-EA3237D80C0E}"/>
          </ac:picMkLst>
        </pc:picChg>
        <pc:cxnChg chg="add del">
          <ac:chgData name="Hema Mahadevu" userId="1c176bdd-a50d-403e-9444-f58f413c839b" providerId="ADAL" clId="{C67D13AF-AA02-4CFA-A62F-FD9EFEB09F76}" dt="2023-08-10T01:02:17.713" v="1283" actId="26606"/>
          <ac:cxnSpMkLst>
            <pc:docMk/>
            <pc:sldMk cId="3722459370" sldId="356"/>
            <ac:cxnSpMk id="1034" creationId="{9C21570E-E159-49A6-9891-FA397B7A92D3}"/>
          </ac:cxnSpMkLst>
        </pc:cxnChg>
        <pc:cxnChg chg="add del">
          <ac:chgData name="Hema Mahadevu" userId="1c176bdd-a50d-403e-9444-f58f413c839b" providerId="ADAL" clId="{C67D13AF-AA02-4CFA-A62F-FD9EFEB09F76}" dt="2023-08-10T01:02:19.629" v="1285" actId="26606"/>
          <ac:cxnSpMkLst>
            <pc:docMk/>
            <pc:sldMk cId="3722459370" sldId="356"/>
            <ac:cxnSpMk id="1041" creationId="{9020DCC9-F851-4562-BB20-1AB3C51BFD08}"/>
          </ac:cxnSpMkLst>
        </pc:cxnChg>
        <pc:cxnChg chg="add">
          <ac:chgData name="Hema Mahadevu" userId="1c176bdd-a50d-403e-9444-f58f413c839b" providerId="ADAL" clId="{C67D13AF-AA02-4CFA-A62F-FD9EFEB09F76}" dt="2023-08-10T01:02:19.645" v="1286" actId="26606"/>
          <ac:cxnSpMkLst>
            <pc:docMk/>
            <pc:sldMk cId="3722459370" sldId="356"/>
            <ac:cxnSpMk id="1046" creationId="{9C21570E-E159-49A6-9891-FA397B7A92D3}"/>
          </ac:cxnSpMkLst>
        </pc:cxnChg>
      </pc:sldChg>
      <pc:sldChg chg="addSp delSp modSp new del mod setBg">
        <pc:chgData name="Hema Mahadevu" userId="1c176bdd-a50d-403e-9444-f58f413c839b" providerId="ADAL" clId="{C67D13AF-AA02-4CFA-A62F-FD9EFEB09F76}" dt="2023-08-10T01:41:54.082" v="1462" actId="47"/>
        <pc:sldMkLst>
          <pc:docMk/>
          <pc:sldMk cId="3641670641" sldId="357"/>
        </pc:sldMkLst>
        <pc:spChg chg="mod">
          <ac:chgData name="Hema Mahadevu" userId="1c176bdd-a50d-403e-9444-f58f413c839b" providerId="ADAL" clId="{C67D13AF-AA02-4CFA-A62F-FD9EFEB09F76}" dt="2023-08-10T01:11:21.183" v="1346" actId="2711"/>
          <ac:spMkLst>
            <pc:docMk/>
            <pc:sldMk cId="3641670641" sldId="357"/>
            <ac:spMk id="2" creationId="{0FFEEEFE-83A8-9008-77D0-2D28E1EF9580}"/>
          </ac:spMkLst>
        </pc:spChg>
        <pc:spChg chg="del">
          <ac:chgData name="Hema Mahadevu" userId="1c176bdd-a50d-403e-9444-f58f413c839b" providerId="ADAL" clId="{C67D13AF-AA02-4CFA-A62F-FD9EFEB09F76}" dt="2023-08-10T01:05:16.808" v="1296"/>
          <ac:spMkLst>
            <pc:docMk/>
            <pc:sldMk cId="3641670641" sldId="357"/>
            <ac:spMk id="3" creationId="{1EB7D3C6-2A53-E167-39D4-F69025356FC3}"/>
          </ac:spMkLst>
        </pc:spChg>
        <pc:spChg chg="add mod">
          <ac:chgData name="Hema Mahadevu" userId="1c176bdd-a50d-403e-9444-f58f413c839b" providerId="ADAL" clId="{C67D13AF-AA02-4CFA-A62F-FD9EFEB09F76}" dt="2023-08-10T01:40:40.031" v="1460" actId="27636"/>
          <ac:spMkLst>
            <pc:docMk/>
            <pc:sldMk cId="3641670641" sldId="357"/>
            <ac:spMk id="4" creationId="{9C70E8BE-F487-D4AA-BE81-1FF232820512}"/>
          </ac:spMkLst>
        </pc:spChg>
        <pc:spChg chg="add">
          <ac:chgData name="Hema Mahadevu" userId="1c176bdd-a50d-403e-9444-f58f413c839b" providerId="ADAL" clId="{C67D13AF-AA02-4CFA-A62F-FD9EFEB09F76}" dt="2023-08-10T01:07:18.929" v="1336" actId="26606"/>
          <ac:spMkLst>
            <pc:docMk/>
            <pc:sldMk cId="3641670641" sldId="357"/>
            <ac:spMk id="9" creationId="{3741B58E-3B65-4A01-A276-975AB2CF8A08}"/>
          </ac:spMkLst>
        </pc:spChg>
        <pc:spChg chg="add">
          <ac:chgData name="Hema Mahadevu" userId="1c176bdd-a50d-403e-9444-f58f413c839b" providerId="ADAL" clId="{C67D13AF-AA02-4CFA-A62F-FD9EFEB09F76}" dt="2023-08-10T01:07:18.929" v="1336" actId="26606"/>
          <ac:spMkLst>
            <pc:docMk/>
            <pc:sldMk cId="3641670641" sldId="357"/>
            <ac:spMk id="11" creationId="{7AAC67C3-831B-4AB1-A259-DFB839CAFAFC}"/>
          </ac:spMkLst>
        </pc:spChg>
        <pc:spChg chg="add">
          <ac:chgData name="Hema Mahadevu" userId="1c176bdd-a50d-403e-9444-f58f413c839b" providerId="ADAL" clId="{C67D13AF-AA02-4CFA-A62F-FD9EFEB09F76}" dt="2023-08-10T01:07:18.929" v="1336" actId="26606"/>
          <ac:spMkLst>
            <pc:docMk/>
            <pc:sldMk cId="3641670641" sldId="357"/>
            <ac:spMk id="13" creationId="{054B3F04-9EAC-45C0-B3CE-0387EEA10A0C}"/>
          </ac:spMkLst>
        </pc:spChg>
      </pc:sldChg>
      <pc:sldChg chg="addSp modSp new mod setBg">
        <pc:chgData name="Hema Mahadevu" userId="1c176bdd-a50d-403e-9444-f58f413c839b" providerId="ADAL" clId="{C67D13AF-AA02-4CFA-A62F-FD9EFEB09F76}" dt="2023-08-10T01:20:20.285" v="1358" actId="26606"/>
        <pc:sldMkLst>
          <pc:docMk/>
          <pc:sldMk cId="1426038854" sldId="358"/>
        </pc:sldMkLst>
        <pc:spChg chg="mod">
          <ac:chgData name="Hema Mahadevu" userId="1c176bdd-a50d-403e-9444-f58f413c839b" providerId="ADAL" clId="{C67D13AF-AA02-4CFA-A62F-FD9EFEB09F76}" dt="2023-08-10T01:20:20.285" v="1358" actId="26606"/>
          <ac:spMkLst>
            <pc:docMk/>
            <pc:sldMk cId="1426038854" sldId="358"/>
            <ac:spMk id="2" creationId="{11DBB926-8447-AFA8-F777-AA54AB236F47}"/>
          </ac:spMkLst>
        </pc:spChg>
        <pc:spChg chg="mod">
          <ac:chgData name="Hema Mahadevu" userId="1c176bdd-a50d-403e-9444-f58f413c839b" providerId="ADAL" clId="{C67D13AF-AA02-4CFA-A62F-FD9EFEB09F76}" dt="2023-08-10T01:20:20.285" v="1358" actId="26606"/>
          <ac:spMkLst>
            <pc:docMk/>
            <pc:sldMk cId="1426038854" sldId="358"/>
            <ac:spMk id="3" creationId="{8CFDDED2-6FE0-4A0F-DA78-5F5AB3ABA653}"/>
          </ac:spMkLst>
        </pc:spChg>
        <pc:spChg chg="add">
          <ac:chgData name="Hema Mahadevu" userId="1c176bdd-a50d-403e-9444-f58f413c839b" providerId="ADAL" clId="{C67D13AF-AA02-4CFA-A62F-FD9EFEB09F76}" dt="2023-08-10T01:20:20.285" v="1358" actId="26606"/>
          <ac:spMkLst>
            <pc:docMk/>
            <pc:sldMk cId="1426038854" sldId="358"/>
            <ac:spMk id="8" creationId="{3741B58E-3B65-4A01-A276-975AB2CF8A08}"/>
          </ac:spMkLst>
        </pc:spChg>
        <pc:spChg chg="add">
          <ac:chgData name="Hema Mahadevu" userId="1c176bdd-a50d-403e-9444-f58f413c839b" providerId="ADAL" clId="{C67D13AF-AA02-4CFA-A62F-FD9EFEB09F76}" dt="2023-08-10T01:20:20.285" v="1358" actId="26606"/>
          <ac:spMkLst>
            <pc:docMk/>
            <pc:sldMk cId="1426038854" sldId="358"/>
            <ac:spMk id="10" creationId="{7AAC67C3-831B-4AB1-A259-DFB839CAFAFC}"/>
          </ac:spMkLst>
        </pc:spChg>
        <pc:spChg chg="add">
          <ac:chgData name="Hema Mahadevu" userId="1c176bdd-a50d-403e-9444-f58f413c839b" providerId="ADAL" clId="{C67D13AF-AA02-4CFA-A62F-FD9EFEB09F76}" dt="2023-08-10T01:20:20.285" v="1358" actId="26606"/>
          <ac:spMkLst>
            <pc:docMk/>
            <pc:sldMk cId="1426038854" sldId="358"/>
            <ac:spMk id="12" creationId="{054B3F04-9EAC-45C0-B3CE-0387EEA10A0C}"/>
          </ac:spMkLst>
        </pc:spChg>
      </pc:sldChg>
      <pc:sldChg chg="modSp new del mod">
        <pc:chgData name="Hema Mahadevu" userId="1c176bdd-a50d-403e-9444-f58f413c839b" providerId="ADAL" clId="{C67D13AF-AA02-4CFA-A62F-FD9EFEB09F76}" dt="2023-08-10T01:25:23.505" v="1398" actId="47"/>
        <pc:sldMkLst>
          <pc:docMk/>
          <pc:sldMk cId="647034534" sldId="359"/>
        </pc:sldMkLst>
        <pc:spChg chg="mod">
          <ac:chgData name="Hema Mahadevu" userId="1c176bdd-a50d-403e-9444-f58f413c839b" providerId="ADAL" clId="{C67D13AF-AA02-4CFA-A62F-FD9EFEB09F76}" dt="2023-08-10T01:24:20.339" v="1369" actId="27636"/>
          <ac:spMkLst>
            <pc:docMk/>
            <pc:sldMk cId="647034534" sldId="359"/>
            <ac:spMk id="3" creationId="{44BC46AB-F5D4-E4E5-C788-BE1092230BBD}"/>
          </ac:spMkLst>
        </pc:spChg>
      </pc:sldChg>
      <pc:sldChg chg="delSp modSp new del mod">
        <pc:chgData name="Hema Mahadevu" userId="1c176bdd-a50d-403e-9444-f58f413c839b" providerId="ADAL" clId="{C67D13AF-AA02-4CFA-A62F-FD9EFEB09F76}" dt="2023-08-10T01:34:07.717" v="1425" actId="47"/>
        <pc:sldMkLst>
          <pc:docMk/>
          <pc:sldMk cId="1187396934" sldId="360"/>
        </pc:sldMkLst>
        <pc:spChg chg="mod">
          <ac:chgData name="Hema Mahadevu" userId="1c176bdd-a50d-403e-9444-f58f413c839b" providerId="ADAL" clId="{C67D13AF-AA02-4CFA-A62F-FD9EFEB09F76}" dt="2023-08-10T01:25:00.253" v="1391" actId="255"/>
          <ac:spMkLst>
            <pc:docMk/>
            <pc:sldMk cId="1187396934" sldId="360"/>
            <ac:spMk id="2" creationId="{A1403669-1E6E-D057-399A-AE5B7DBCB667}"/>
          </ac:spMkLst>
        </pc:spChg>
        <pc:spChg chg="del mod">
          <ac:chgData name="Hema Mahadevu" userId="1c176bdd-a50d-403e-9444-f58f413c839b" providerId="ADAL" clId="{C67D13AF-AA02-4CFA-A62F-FD9EFEB09F76}" dt="2023-08-10T01:25:04.587" v="1393" actId="478"/>
          <ac:spMkLst>
            <pc:docMk/>
            <pc:sldMk cId="1187396934" sldId="360"/>
            <ac:spMk id="3" creationId="{48100F67-23AB-F52E-E15A-F126979B9271}"/>
          </ac:spMkLst>
        </pc:spChg>
      </pc:sldChg>
      <pc:sldChg chg="new del">
        <pc:chgData name="Hema Mahadevu" userId="1c176bdd-a50d-403e-9444-f58f413c839b" providerId="ADAL" clId="{C67D13AF-AA02-4CFA-A62F-FD9EFEB09F76}" dt="2023-08-10T01:25:10.803" v="1395" actId="47"/>
        <pc:sldMkLst>
          <pc:docMk/>
          <pc:sldMk cId="999116409" sldId="361"/>
        </pc:sldMkLst>
      </pc:sldChg>
      <pc:sldChg chg="addSp modSp new del mod">
        <pc:chgData name="Hema Mahadevu" userId="1c176bdd-a50d-403e-9444-f58f413c839b" providerId="ADAL" clId="{C67D13AF-AA02-4CFA-A62F-FD9EFEB09F76}" dt="2023-08-10T01:34:03.903" v="1424" actId="47"/>
        <pc:sldMkLst>
          <pc:docMk/>
          <pc:sldMk cId="2693901580" sldId="361"/>
        </pc:sldMkLst>
        <pc:spChg chg="add mod">
          <ac:chgData name="Hema Mahadevu" userId="1c176bdd-a50d-403e-9444-f58f413c839b" providerId="ADAL" clId="{C67D13AF-AA02-4CFA-A62F-FD9EFEB09F76}" dt="2023-08-10T01:25:44.504" v="1414" actId="20577"/>
          <ac:spMkLst>
            <pc:docMk/>
            <pc:sldMk cId="2693901580" sldId="361"/>
            <ac:spMk id="3" creationId="{70BFC2D0-BC1D-61C5-6FC7-DCDF7AFD6494}"/>
          </ac:spMkLst>
        </pc:spChg>
      </pc:sldChg>
      <pc:sldChg chg="addSp delSp modSp add mod setBg delDesignElem">
        <pc:chgData name="Hema Mahadevu" userId="1c176bdd-a50d-403e-9444-f58f413c839b" providerId="ADAL" clId="{C67D13AF-AA02-4CFA-A62F-FD9EFEB09F76}" dt="2023-08-10T01:44:25.405" v="1475" actId="20577"/>
        <pc:sldMkLst>
          <pc:docMk/>
          <pc:sldMk cId="1200144551" sldId="389"/>
        </pc:sldMkLst>
        <pc:spChg chg="mod">
          <ac:chgData name="Hema Mahadevu" userId="1c176bdd-a50d-403e-9444-f58f413c839b" providerId="ADAL" clId="{C67D13AF-AA02-4CFA-A62F-FD9EFEB09F76}" dt="2023-08-10T01:44:25.405" v="1475" actId="20577"/>
          <ac:spMkLst>
            <pc:docMk/>
            <pc:sldMk cId="1200144551" sldId="389"/>
            <ac:spMk id="4" creationId="{CF2BDFE6-4BB5-DB42-DD7B-20839E1E5B7C}"/>
          </ac:spMkLst>
        </pc:spChg>
        <pc:spChg chg="add">
          <ac:chgData name="Hema Mahadevu" userId="1c176bdd-a50d-403e-9444-f58f413c839b" providerId="ADAL" clId="{C67D13AF-AA02-4CFA-A62F-FD9EFEB09F76}" dt="2023-08-10T01:32:03.974" v="1418" actId="26606"/>
          <ac:spMkLst>
            <pc:docMk/>
            <pc:sldMk cId="1200144551" sldId="389"/>
            <ac:spMk id="6" creationId="{3741B58E-3B65-4A01-A276-975AB2CF8A08}"/>
          </ac:spMkLst>
        </pc:spChg>
        <pc:spChg chg="add">
          <ac:chgData name="Hema Mahadevu" userId="1c176bdd-a50d-403e-9444-f58f413c839b" providerId="ADAL" clId="{C67D13AF-AA02-4CFA-A62F-FD9EFEB09F76}" dt="2023-08-10T01:32:03.974" v="1418" actId="26606"/>
          <ac:spMkLst>
            <pc:docMk/>
            <pc:sldMk cId="1200144551" sldId="389"/>
            <ac:spMk id="7" creationId="{7AAC67C3-831B-4AB1-A259-DFB839CAFAFC}"/>
          </ac:spMkLst>
        </pc:spChg>
        <pc:spChg chg="add">
          <ac:chgData name="Hema Mahadevu" userId="1c176bdd-a50d-403e-9444-f58f413c839b" providerId="ADAL" clId="{C67D13AF-AA02-4CFA-A62F-FD9EFEB09F76}" dt="2023-08-10T01:32:03.974" v="1418" actId="26606"/>
          <ac:spMkLst>
            <pc:docMk/>
            <pc:sldMk cId="1200144551" sldId="389"/>
            <ac:spMk id="8" creationId="{054B3F04-9EAC-45C0-B3CE-0387EEA10A0C}"/>
          </ac:spMkLst>
        </pc:spChg>
        <pc:spChg chg="del">
          <ac:chgData name="Hema Mahadevu" userId="1c176bdd-a50d-403e-9444-f58f413c839b" providerId="ADAL" clId="{C67D13AF-AA02-4CFA-A62F-FD9EFEB09F76}" dt="2023-08-10T01:31:58.416" v="1417"/>
          <ac:spMkLst>
            <pc:docMk/>
            <pc:sldMk cId="1200144551" sldId="389"/>
            <ac:spMk id="9" creationId="{3741B58E-3B65-4A01-A276-975AB2CF8A08}"/>
          </ac:spMkLst>
        </pc:spChg>
        <pc:spChg chg="del">
          <ac:chgData name="Hema Mahadevu" userId="1c176bdd-a50d-403e-9444-f58f413c839b" providerId="ADAL" clId="{C67D13AF-AA02-4CFA-A62F-FD9EFEB09F76}" dt="2023-08-10T01:31:58.416" v="1417"/>
          <ac:spMkLst>
            <pc:docMk/>
            <pc:sldMk cId="1200144551" sldId="389"/>
            <ac:spMk id="11" creationId="{7AAC67C3-831B-4AB1-A259-DFB839CAFAFC}"/>
          </ac:spMkLst>
        </pc:spChg>
        <pc:spChg chg="del">
          <ac:chgData name="Hema Mahadevu" userId="1c176bdd-a50d-403e-9444-f58f413c839b" providerId="ADAL" clId="{C67D13AF-AA02-4CFA-A62F-FD9EFEB09F76}" dt="2023-08-10T01:31:58.416" v="1417"/>
          <ac:spMkLst>
            <pc:docMk/>
            <pc:sldMk cId="1200144551" sldId="389"/>
            <ac:spMk id="13" creationId="{054B3F04-9EAC-45C0-B3CE-0387EEA10A0C}"/>
          </ac:spMkLst>
        </pc:spChg>
      </pc:sldChg>
      <pc:sldChg chg="addSp delSp modSp new mod setBg">
        <pc:chgData name="Hema Mahadevu" userId="1c176bdd-a50d-403e-9444-f58f413c839b" providerId="ADAL" clId="{C67D13AF-AA02-4CFA-A62F-FD9EFEB09F76}" dt="2023-08-10T01:54:37.244" v="1509" actId="113"/>
        <pc:sldMkLst>
          <pc:docMk/>
          <pc:sldMk cId="1926661304" sldId="390"/>
        </pc:sldMkLst>
        <pc:spChg chg="mod">
          <ac:chgData name="Hema Mahadevu" userId="1c176bdd-a50d-403e-9444-f58f413c839b" providerId="ADAL" clId="{C67D13AF-AA02-4CFA-A62F-FD9EFEB09F76}" dt="2023-08-10T01:52:45.035" v="1482" actId="2711"/>
          <ac:spMkLst>
            <pc:docMk/>
            <pc:sldMk cId="1926661304" sldId="390"/>
            <ac:spMk id="2" creationId="{53BD1DF4-942A-AAA5-1BDE-EDB709EB2CCA}"/>
          </ac:spMkLst>
        </pc:spChg>
        <pc:spChg chg="del">
          <ac:chgData name="Hema Mahadevu" userId="1c176bdd-a50d-403e-9444-f58f413c839b" providerId="ADAL" clId="{C67D13AF-AA02-4CFA-A62F-FD9EFEB09F76}" dt="2023-08-10T01:52:17.047" v="1477"/>
          <ac:spMkLst>
            <pc:docMk/>
            <pc:sldMk cId="1926661304" sldId="390"/>
            <ac:spMk id="3" creationId="{ADECDD43-22CD-2D21-3C3C-00009FE892E3}"/>
          </ac:spMkLst>
        </pc:spChg>
        <pc:spChg chg="add mod">
          <ac:chgData name="Hema Mahadevu" userId="1c176bdd-a50d-403e-9444-f58f413c839b" providerId="ADAL" clId="{C67D13AF-AA02-4CFA-A62F-FD9EFEB09F76}" dt="2023-08-10T01:54:37.244" v="1509" actId="113"/>
          <ac:spMkLst>
            <pc:docMk/>
            <pc:sldMk cId="1926661304" sldId="390"/>
            <ac:spMk id="4" creationId="{E50C4450-F295-D76F-9659-DEE58BAF15E2}"/>
          </ac:spMkLst>
        </pc:spChg>
        <pc:spChg chg="add">
          <ac:chgData name="Hema Mahadevu" userId="1c176bdd-a50d-403e-9444-f58f413c839b" providerId="ADAL" clId="{C67D13AF-AA02-4CFA-A62F-FD9EFEB09F76}" dt="2023-08-10T01:52:31.015" v="1479" actId="26606"/>
          <ac:spMkLst>
            <pc:docMk/>
            <pc:sldMk cId="1926661304" sldId="390"/>
            <ac:spMk id="9" creationId="{3741B58E-3B65-4A01-A276-975AB2CF8A08}"/>
          </ac:spMkLst>
        </pc:spChg>
        <pc:spChg chg="add">
          <ac:chgData name="Hema Mahadevu" userId="1c176bdd-a50d-403e-9444-f58f413c839b" providerId="ADAL" clId="{C67D13AF-AA02-4CFA-A62F-FD9EFEB09F76}" dt="2023-08-10T01:52:31.015" v="1479" actId="26606"/>
          <ac:spMkLst>
            <pc:docMk/>
            <pc:sldMk cId="1926661304" sldId="390"/>
            <ac:spMk id="11" creationId="{7AAC67C3-831B-4AB1-A259-DFB839CAFAFC}"/>
          </ac:spMkLst>
        </pc:spChg>
        <pc:spChg chg="add">
          <ac:chgData name="Hema Mahadevu" userId="1c176bdd-a50d-403e-9444-f58f413c839b" providerId="ADAL" clId="{C67D13AF-AA02-4CFA-A62F-FD9EFEB09F76}" dt="2023-08-10T01:52:31.015" v="1479" actId="26606"/>
          <ac:spMkLst>
            <pc:docMk/>
            <pc:sldMk cId="1926661304" sldId="390"/>
            <ac:spMk id="13" creationId="{054B3F04-9EAC-45C0-B3CE-0387EEA10A0C}"/>
          </ac:spMkLst>
        </pc:spChg>
      </pc:sldChg>
      <pc:sldChg chg="addSp delSp modSp new mod setBg">
        <pc:chgData name="Hema Mahadevu" userId="1c176bdd-a50d-403e-9444-f58f413c839b" providerId="ADAL" clId="{C67D13AF-AA02-4CFA-A62F-FD9EFEB09F76}" dt="2023-08-10T01:56:15.337" v="1534" actId="20577"/>
        <pc:sldMkLst>
          <pc:docMk/>
          <pc:sldMk cId="89861117" sldId="391"/>
        </pc:sldMkLst>
        <pc:spChg chg="mod">
          <ac:chgData name="Hema Mahadevu" userId="1c176bdd-a50d-403e-9444-f58f413c839b" providerId="ADAL" clId="{C67D13AF-AA02-4CFA-A62F-FD9EFEB09F76}" dt="2023-08-10T01:55:29.745" v="1514" actId="26606"/>
          <ac:spMkLst>
            <pc:docMk/>
            <pc:sldMk cId="89861117" sldId="391"/>
            <ac:spMk id="2" creationId="{14E723BB-71B2-2F72-381A-809D4F2BB73B}"/>
          </ac:spMkLst>
        </pc:spChg>
        <pc:spChg chg="del">
          <ac:chgData name="Hema Mahadevu" userId="1c176bdd-a50d-403e-9444-f58f413c839b" providerId="ADAL" clId="{C67D13AF-AA02-4CFA-A62F-FD9EFEB09F76}" dt="2023-08-10T01:55:24.416" v="1513"/>
          <ac:spMkLst>
            <pc:docMk/>
            <pc:sldMk cId="89861117" sldId="391"/>
            <ac:spMk id="3" creationId="{E3616931-343A-EAE4-419D-A58CAB0F476A}"/>
          </ac:spMkLst>
        </pc:spChg>
        <pc:spChg chg="add mod">
          <ac:chgData name="Hema Mahadevu" userId="1c176bdd-a50d-403e-9444-f58f413c839b" providerId="ADAL" clId="{C67D13AF-AA02-4CFA-A62F-FD9EFEB09F76}" dt="2023-08-10T01:56:15.337" v="1534" actId="20577"/>
          <ac:spMkLst>
            <pc:docMk/>
            <pc:sldMk cId="89861117" sldId="391"/>
            <ac:spMk id="4" creationId="{5CC62C5F-3089-7D21-AACF-AC151D472193}"/>
          </ac:spMkLst>
        </pc:spChg>
        <pc:spChg chg="add">
          <ac:chgData name="Hema Mahadevu" userId="1c176bdd-a50d-403e-9444-f58f413c839b" providerId="ADAL" clId="{C67D13AF-AA02-4CFA-A62F-FD9EFEB09F76}" dt="2023-08-10T01:55:29.745" v="1514" actId="26606"/>
          <ac:spMkLst>
            <pc:docMk/>
            <pc:sldMk cId="89861117" sldId="391"/>
            <ac:spMk id="9" creationId="{3741B58E-3B65-4A01-A276-975AB2CF8A08}"/>
          </ac:spMkLst>
        </pc:spChg>
        <pc:spChg chg="add">
          <ac:chgData name="Hema Mahadevu" userId="1c176bdd-a50d-403e-9444-f58f413c839b" providerId="ADAL" clId="{C67D13AF-AA02-4CFA-A62F-FD9EFEB09F76}" dt="2023-08-10T01:55:29.745" v="1514" actId="26606"/>
          <ac:spMkLst>
            <pc:docMk/>
            <pc:sldMk cId="89861117" sldId="391"/>
            <ac:spMk id="11" creationId="{7AAC67C3-831B-4AB1-A259-DFB839CAFAFC}"/>
          </ac:spMkLst>
        </pc:spChg>
        <pc:spChg chg="add">
          <ac:chgData name="Hema Mahadevu" userId="1c176bdd-a50d-403e-9444-f58f413c839b" providerId="ADAL" clId="{C67D13AF-AA02-4CFA-A62F-FD9EFEB09F76}" dt="2023-08-10T01:55:29.745" v="1514" actId="26606"/>
          <ac:spMkLst>
            <pc:docMk/>
            <pc:sldMk cId="89861117" sldId="391"/>
            <ac:spMk id="13" creationId="{054B3F04-9EAC-45C0-B3CE-0387EEA10A0C}"/>
          </ac:spMkLst>
        </pc:spChg>
      </pc:sldChg>
      <pc:sldChg chg="addSp modSp new mod setBg">
        <pc:chgData name="Hema Mahadevu" userId="1c176bdd-a50d-403e-9444-f58f413c839b" providerId="ADAL" clId="{C67D13AF-AA02-4CFA-A62F-FD9EFEB09F76}" dt="2023-08-10T01:59:43.463" v="1567" actId="27636"/>
        <pc:sldMkLst>
          <pc:docMk/>
          <pc:sldMk cId="3373441803" sldId="392"/>
        </pc:sldMkLst>
        <pc:spChg chg="mod">
          <ac:chgData name="Hema Mahadevu" userId="1c176bdd-a50d-403e-9444-f58f413c839b" providerId="ADAL" clId="{C67D13AF-AA02-4CFA-A62F-FD9EFEB09F76}" dt="2023-08-10T01:57:48.388" v="1550" actId="26606"/>
          <ac:spMkLst>
            <pc:docMk/>
            <pc:sldMk cId="3373441803" sldId="392"/>
            <ac:spMk id="2" creationId="{18086002-C217-7A92-9AB9-96E24DB182EB}"/>
          </ac:spMkLst>
        </pc:spChg>
        <pc:spChg chg="mod">
          <ac:chgData name="Hema Mahadevu" userId="1c176bdd-a50d-403e-9444-f58f413c839b" providerId="ADAL" clId="{C67D13AF-AA02-4CFA-A62F-FD9EFEB09F76}" dt="2023-08-10T01:59:43.463" v="1567" actId="27636"/>
          <ac:spMkLst>
            <pc:docMk/>
            <pc:sldMk cId="3373441803" sldId="392"/>
            <ac:spMk id="3" creationId="{A2C3FEB6-D8F3-9B9A-00B9-80908B3EB080}"/>
          </ac:spMkLst>
        </pc:spChg>
        <pc:spChg chg="add">
          <ac:chgData name="Hema Mahadevu" userId="1c176bdd-a50d-403e-9444-f58f413c839b" providerId="ADAL" clId="{C67D13AF-AA02-4CFA-A62F-FD9EFEB09F76}" dt="2023-08-10T01:57:48.388" v="1550" actId="26606"/>
          <ac:spMkLst>
            <pc:docMk/>
            <pc:sldMk cId="3373441803" sldId="392"/>
            <ac:spMk id="8" creationId="{3741B58E-3B65-4A01-A276-975AB2CF8A08}"/>
          </ac:spMkLst>
        </pc:spChg>
        <pc:spChg chg="add">
          <ac:chgData name="Hema Mahadevu" userId="1c176bdd-a50d-403e-9444-f58f413c839b" providerId="ADAL" clId="{C67D13AF-AA02-4CFA-A62F-FD9EFEB09F76}" dt="2023-08-10T01:57:48.388" v="1550" actId="26606"/>
          <ac:spMkLst>
            <pc:docMk/>
            <pc:sldMk cId="3373441803" sldId="392"/>
            <ac:spMk id="10" creationId="{7AAC67C3-831B-4AB1-A259-DFB839CAFAFC}"/>
          </ac:spMkLst>
        </pc:spChg>
        <pc:spChg chg="add">
          <ac:chgData name="Hema Mahadevu" userId="1c176bdd-a50d-403e-9444-f58f413c839b" providerId="ADAL" clId="{C67D13AF-AA02-4CFA-A62F-FD9EFEB09F76}" dt="2023-08-10T01:57:48.388" v="1550" actId="26606"/>
          <ac:spMkLst>
            <pc:docMk/>
            <pc:sldMk cId="3373441803" sldId="392"/>
            <ac:spMk id="12" creationId="{054B3F04-9EAC-45C0-B3CE-0387EEA10A0C}"/>
          </ac:spMkLst>
        </pc:spChg>
      </pc:sldChg>
      <pc:sldChg chg="addSp delSp modSp new mod setBg">
        <pc:chgData name="Hema Mahadevu" userId="1c176bdd-a50d-403e-9444-f58f413c839b" providerId="ADAL" clId="{C67D13AF-AA02-4CFA-A62F-FD9EFEB09F76}" dt="2023-08-10T18:16:04.879" v="2105" actId="255"/>
        <pc:sldMkLst>
          <pc:docMk/>
          <pc:sldMk cId="2028817758" sldId="393"/>
        </pc:sldMkLst>
        <pc:spChg chg="mod">
          <ac:chgData name="Hema Mahadevu" userId="1c176bdd-a50d-403e-9444-f58f413c839b" providerId="ADAL" clId="{C67D13AF-AA02-4CFA-A62F-FD9EFEB09F76}" dt="2023-08-10T02:00:46.975" v="1581" actId="26606"/>
          <ac:spMkLst>
            <pc:docMk/>
            <pc:sldMk cId="2028817758" sldId="393"/>
            <ac:spMk id="2" creationId="{D8CD6647-5032-48A1-7482-EEE0945389AC}"/>
          </ac:spMkLst>
        </pc:spChg>
        <pc:spChg chg="mod">
          <ac:chgData name="Hema Mahadevu" userId="1c176bdd-a50d-403e-9444-f58f413c839b" providerId="ADAL" clId="{C67D13AF-AA02-4CFA-A62F-FD9EFEB09F76}" dt="2023-08-10T18:16:04.879" v="2105" actId="255"/>
          <ac:spMkLst>
            <pc:docMk/>
            <pc:sldMk cId="2028817758" sldId="393"/>
            <ac:spMk id="3" creationId="{E57F9599-6389-80CA-5DC9-C5D092E3795A}"/>
          </ac:spMkLst>
        </pc:spChg>
        <pc:spChg chg="add del">
          <ac:chgData name="Hema Mahadevu" userId="1c176bdd-a50d-403e-9444-f58f413c839b" providerId="ADAL" clId="{C67D13AF-AA02-4CFA-A62F-FD9EFEB09F76}" dt="2023-08-10T02:02:17.585" v="1612" actId="26606"/>
          <ac:spMkLst>
            <pc:docMk/>
            <pc:sldMk cId="2028817758" sldId="393"/>
            <ac:spMk id="5"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6"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7" creationId="{054B3F04-9EAC-45C0-B3CE-0387EEA10A0C}"/>
          </ac:spMkLst>
        </pc:spChg>
        <pc:spChg chg="add del">
          <ac:chgData name="Hema Mahadevu" userId="1c176bdd-a50d-403e-9444-f58f413c839b" providerId="ADAL" clId="{C67D13AF-AA02-4CFA-A62F-FD9EFEB09F76}" dt="2023-08-10T02:00:43.527" v="1579" actId="26606"/>
          <ac:spMkLst>
            <pc:docMk/>
            <pc:sldMk cId="2028817758" sldId="393"/>
            <ac:spMk id="8" creationId="{3741B58E-3B65-4A01-A276-975AB2CF8A08}"/>
          </ac:spMkLst>
        </pc:spChg>
        <pc:spChg chg="add del">
          <ac:chgData name="Hema Mahadevu" userId="1c176bdd-a50d-403e-9444-f58f413c839b" providerId="ADAL" clId="{C67D13AF-AA02-4CFA-A62F-FD9EFEB09F76}" dt="2023-08-10T02:02:17.585" v="1612" actId="26606"/>
          <ac:spMkLst>
            <pc:docMk/>
            <pc:sldMk cId="2028817758" sldId="393"/>
            <ac:spMk id="9" creationId="{3741B58E-3B65-4A01-A276-975AB2CF8A08}"/>
          </ac:spMkLst>
        </pc:spChg>
        <pc:spChg chg="add del">
          <ac:chgData name="Hema Mahadevu" userId="1c176bdd-a50d-403e-9444-f58f413c839b" providerId="ADAL" clId="{C67D13AF-AA02-4CFA-A62F-FD9EFEB09F76}" dt="2023-08-10T02:00:43.527" v="1579" actId="26606"/>
          <ac:spMkLst>
            <pc:docMk/>
            <pc:sldMk cId="2028817758" sldId="393"/>
            <ac:spMk id="10" creationId="{7AAC67C3-831B-4AB1-A259-DFB839CAFAFC}"/>
          </ac:spMkLst>
        </pc:spChg>
        <pc:spChg chg="add del">
          <ac:chgData name="Hema Mahadevu" userId="1c176bdd-a50d-403e-9444-f58f413c839b" providerId="ADAL" clId="{C67D13AF-AA02-4CFA-A62F-FD9EFEB09F76}" dt="2023-08-10T02:00:43.527" v="1579" actId="26606"/>
          <ac:spMkLst>
            <pc:docMk/>
            <pc:sldMk cId="2028817758" sldId="393"/>
            <ac:spMk id="12" creationId="{054B3F04-9EAC-45C0-B3CE-0387EEA10A0C}"/>
          </ac:spMkLst>
        </pc:spChg>
        <pc:spChg chg="add del">
          <ac:chgData name="Hema Mahadevu" userId="1c176bdd-a50d-403e-9444-f58f413c839b" providerId="ADAL" clId="{C67D13AF-AA02-4CFA-A62F-FD9EFEB09F76}" dt="2023-08-10T02:02:17.585" v="1612" actId="26606"/>
          <ac:spMkLst>
            <pc:docMk/>
            <pc:sldMk cId="2028817758" sldId="393"/>
            <ac:spMk id="14" creationId="{7AAC67C3-831B-4AB1-A259-DFB839CAFAFC}"/>
          </ac:spMkLst>
        </pc:spChg>
        <pc:spChg chg="add del">
          <ac:chgData name="Hema Mahadevu" userId="1c176bdd-a50d-403e-9444-f58f413c839b" providerId="ADAL" clId="{C67D13AF-AA02-4CFA-A62F-FD9EFEB09F76}" dt="2023-08-10T02:02:17.585" v="1612" actId="26606"/>
          <ac:spMkLst>
            <pc:docMk/>
            <pc:sldMk cId="2028817758" sldId="393"/>
            <ac:spMk id="16" creationId="{054B3F04-9EAC-45C0-B3CE-0387EEA10A0C}"/>
          </ac:spMkLst>
        </pc:spChg>
      </pc:sldChg>
      <pc:sldChg chg="addSp delSp modSp new mod setBg">
        <pc:chgData name="Hema Mahadevu" userId="1c176bdd-a50d-403e-9444-f58f413c839b" providerId="ADAL" clId="{C67D13AF-AA02-4CFA-A62F-FD9EFEB09F76}" dt="2023-08-10T18:04:38.159" v="1967" actId="2711"/>
        <pc:sldMkLst>
          <pc:docMk/>
          <pc:sldMk cId="3687680313" sldId="394"/>
        </pc:sldMkLst>
        <pc:spChg chg="mod">
          <ac:chgData name="Hema Mahadevu" userId="1c176bdd-a50d-403e-9444-f58f413c839b" providerId="ADAL" clId="{C67D13AF-AA02-4CFA-A62F-FD9EFEB09F76}" dt="2023-08-10T18:04:38.159" v="1967" actId="2711"/>
          <ac:spMkLst>
            <pc:docMk/>
            <pc:sldMk cId="3687680313" sldId="394"/>
            <ac:spMk id="2" creationId="{CD7CDB9B-EDBD-E6BE-983F-6A9279941F5D}"/>
          </ac:spMkLst>
        </pc:spChg>
        <pc:spChg chg="add del mod">
          <ac:chgData name="Hema Mahadevu" userId="1c176bdd-a50d-403e-9444-f58f413c839b" providerId="ADAL" clId="{C67D13AF-AA02-4CFA-A62F-FD9EFEB09F76}" dt="2023-08-10T17:37:12.156" v="1806" actId="255"/>
          <ac:spMkLst>
            <pc:docMk/>
            <pc:sldMk cId="3687680313" sldId="394"/>
            <ac:spMk id="3" creationId="{5B580422-42C6-3180-37B6-B3AB5DB9517F}"/>
          </ac:spMkLst>
        </pc:spChg>
        <pc:spChg chg="add del mod">
          <ac:chgData name="Hema Mahadevu" userId="1c176bdd-a50d-403e-9444-f58f413c839b" providerId="ADAL" clId="{C67D13AF-AA02-4CFA-A62F-FD9EFEB09F76}" dt="2023-08-10T17:32:24.983" v="1697"/>
          <ac:spMkLst>
            <pc:docMk/>
            <pc:sldMk cId="3687680313" sldId="394"/>
            <ac:spMk id="4" creationId="{D6A69EE1-D4D8-430E-0619-1E283AE39EA9}"/>
          </ac:spMkLst>
        </pc:spChg>
        <pc:spChg chg="add del">
          <ac:chgData name="Hema Mahadevu" userId="1c176bdd-a50d-403e-9444-f58f413c839b" providerId="ADAL" clId="{C67D13AF-AA02-4CFA-A62F-FD9EFEB09F76}" dt="2023-08-10T17:32:16.839" v="1693"/>
          <ac:spMkLst>
            <pc:docMk/>
            <pc:sldMk cId="3687680313" sldId="394"/>
            <ac:spMk id="5" creationId="{A158FA9B-9EF0-A69E-3C22-F7D2CA1B0C10}"/>
          </ac:spMkLst>
        </pc:spChg>
        <pc:spChg chg="add del mod">
          <ac:chgData name="Hema Mahadevu" userId="1c176bdd-a50d-403e-9444-f58f413c839b" providerId="ADAL" clId="{C67D13AF-AA02-4CFA-A62F-FD9EFEB09F76}" dt="2023-08-10T17:32:39.740" v="1718"/>
          <ac:spMkLst>
            <pc:docMk/>
            <pc:sldMk cId="3687680313" sldId="394"/>
            <ac:spMk id="6" creationId="{671E22C6-7482-E5EE-BBB0-5835F573E30F}"/>
          </ac:spMkLst>
        </pc:spChg>
        <pc:spChg chg="add del">
          <ac:chgData name="Hema Mahadevu" userId="1c176bdd-a50d-403e-9444-f58f413c839b" providerId="ADAL" clId="{C67D13AF-AA02-4CFA-A62F-FD9EFEB09F76}" dt="2023-08-10T17:33:00.383" v="1726"/>
          <ac:spMkLst>
            <pc:docMk/>
            <pc:sldMk cId="3687680313" sldId="394"/>
            <ac:spMk id="7" creationId="{2D149CF8-2721-5EC0-4873-7B10031FD4B0}"/>
          </ac:spMkLst>
        </pc:spChg>
        <pc:spChg chg="add">
          <ac:chgData name="Hema Mahadevu" userId="1c176bdd-a50d-403e-9444-f58f413c839b" providerId="ADAL" clId="{C67D13AF-AA02-4CFA-A62F-FD9EFEB09F76}" dt="2023-08-10T17:33:13.310" v="1732" actId="26606"/>
          <ac:spMkLst>
            <pc:docMk/>
            <pc:sldMk cId="3687680313" sldId="394"/>
            <ac:spMk id="8" creationId="{3741B58E-3B65-4A01-A276-975AB2CF8A08}"/>
          </ac:spMkLst>
        </pc:spChg>
        <pc:spChg chg="add">
          <ac:chgData name="Hema Mahadevu" userId="1c176bdd-a50d-403e-9444-f58f413c839b" providerId="ADAL" clId="{C67D13AF-AA02-4CFA-A62F-FD9EFEB09F76}" dt="2023-08-10T17:33:13.310" v="1732" actId="26606"/>
          <ac:spMkLst>
            <pc:docMk/>
            <pc:sldMk cId="3687680313" sldId="394"/>
            <ac:spMk id="10" creationId="{7AAC67C3-831B-4AB1-A259-DFB839CAFAFC}"/>
          </ac:spMkLst>
        </pc:spChg>
        <pc:spChg chg="add">
          <ac:chgData name="Hema Mahadevu" userId="1c176bdd-a50d-403e-9444-f58f413c839b" providerId="ADAL" clId="{C67D13AF-AA02-4CFA-A62F-FD9EFEB09F76}" dt="2023-08-10T17:33:13.310" v="1732" actId="26606"/>
          <ac:spMkLst>
            <pc:docMk/>
            <pc:sldMk cId="3687680313" sldId="394"/>
            <ac:spMk id="12" creationId="{054B3F04-9EAC-45C0-B3CE-0387EEA10A0C}"/>
          </ac:spMkLst>
        </pc:spChg>
      </pc:sldChg>
      <pc:sldChg chg="addSp modSp new mod setBg">
        <pc:chgData name="Hema Mahadevu" userId="1c176bdd-a50d-403e-9444-f58f413c839b" providerId="ADAL" clId="{C67D13AF-AA02-4CFA-A62F-FD9EFEB09F76}" dt="2023-08-10T18:04:46.718" v="1968"/>
        <pc:sldMkLst>
          <pc:docMk/>
          <pc:sldMk cId="2798992233" sldId="395"/>
        </pc:sldMkLst>
        <pc:spChg chg="mod">
          <ac:chgData name="Hema Mahadevu" userId="1c176bdd-a50d-403e-9444-f58f413c839b" providerId="ADAL" clId="{C67D13AF-AA02-4CFA-A62F-FD9EFEB09F76}" dt="2023-08-10T18:04:46.718" v="1968"/>
          <ac:spMkLst>
            <pc:docMk/>
            <pc:sldMk cId="2798992233" sldId="395"/>
            <ac:spMk id="2" creationId="{A4070C48-AC76-8A5E-5DAF-BEFD87AACB1C}"/>
          </ac:spMkLst>
        </pc:spChg>
        <pc:spChg chg="mod">
          <ac:chgData name="Hema Mahadevu" userId="1c176bdd-a50d-403e-9444-f58f413c839b" providerId="ADAL" clId="{C67D13AF-AA02-4CFA-A62F-FD9EFEB09F76}" dt="2023-08-10T17:37:04.080" v="1805" actId="20577"/>
          <ac:spMkLst>
            <pc:docMk/>
            <pc:sldMk cId="2798992233" sldId="395"/>
            <ac:spMk id="3" creationId="{066B65C7-4850-EE69-C39D-B655C833C7B8}"/>
          </ac:spMkLst>
        </pc:spChg>
        <pc:spChg chg="add">
          <ac:chgData name="Hema Mahadevu" userId="1c176bdd-a50d-403e-9444-f58f413c839b" providerId="ADAL" clId="{C67D13AF-AA02-4CFA-A62F-FD9EFEB09F76}" dt="2023-08-10T17:36:03.156" v="1783" actId="26606"/>
          <ac:spMkLst>
            <pc:docMk/>
            <pc:sldMk cId="2798992233" sldId="395"/>
            <ac:spMk id="8" creationId="{3741B58E-3B65-4A01-A276-975AB2CF8A08}"/>
          </ac:spMkLst>
        </pc:spChg>
        <pc:spChg chg="add">
          <ac:chgData name="Hema Mahadevu" userId="1c176bdd-a50d-403e-9444-f58f413c839b" providerId="ADAL" clId="{C67D13AF-AA02-4CFA-A62F-FD9EFEB09F76}" dt="2023-08-10T17:36:03.156" v="1783" actId="26606"/>
          <ac:spMkLst>
            <pc:docMk/>
            <pc:sldMk cId="2798992233" sldId="395"/>
            <ac:spMk id="10" creationId="{7AAC67C3-831B-4AB1-A259-DFB839CAFAFC}"/>
          </ac:spMkLst>
        </pc:spChg>
        <pc:spChg chg="add">
          <ac:chgData name="Hema Mahadevu" userId="1c176bdd-a50d-403e-9444-f58f413c839b" providerId="ADAL" clId="{C67D13AF-AA02-4CFA-A62F-FD9EFEB09F76}" dt="2023-08-10T17:36:03.156" v="1783" actId="26606"/>
          <ac:spMkLst>
            <pc:docMk/>
            <pc:sldMk cId="2798992233" sldId="395"/>
            <ac:spMk id="12" creationId="{054B3F04-9EAC-45C0-B3CE-0387EEA10A0C}"/>
          </ac:spMkLst>
        </pc:spChg>
      </pc:sldChg>
      <pc:sldChg chg="addSp delSp modSp new mod setBg">
        <pc:chgData name="Hema Mahadevu" userId="1c176bdd-a50d-403e-9444-f58f413c839b" providerId="ADAL" clId="{C67D13AF-AA02-4CFA-A62F-FD9EFEB09F76}" dt="2023-08-10T17:46:14.272" v="1919" actId="20577"/>
        <pc:sldMkLst>
          <pc:docMk/>
          <pc:sldMk cId="229797219" sldId="396"/>
        </pc:sldMkLst>
        <pc:spChg chg="mod">
          <ac:chgData name="Hema Mahadevu" userId="1c176bdd-a50d-403e-9444-f58f413c839b" providerId="ADAL" clId="{C67D13AF-AA02-4CFA-A62F-FD9EFEB09F76}" dt="2023-08-10T17:46:14.272" v="1919" actId="20577"/>
          <ac:spMkLst>
            <pc:docMk/>
            <pc:sldMk cId="229797219" sldId="396"/>
            <ac:spMk id="2" creationId="{FD16A93D-3B36-1CB1-8031-2530B2E08BDC}"/>
          </ac:spMkLst>
        </pc:spChg>
        <pc:spChg chg="add del mod">
          <ac:chgData name="Hema Mahadevu" userId="1c176bdd-a50d-403e-9444-f58f413c839b" providerId="ADAL" clId="{C67D13AF-AA02-4CFA-A62F-FD9EFEB09F76}" dt="2023-08-10T17:42:09.497" v="1824" actId="20577"/>
          <ac:spMkLst>
            <pc:docMk/>
            <pc:sldMk cId="229797219" sldId="396"/>
            <ac:spMk id="3" creationId="{BE554550-E999-093F-743A-F4A77CED84EE}"/>
          </ac:spMkLst>
        </pc:spChg>
        <pc:spChg chg="add del mod">
          <ac:chgData name="Hema Mahadevu" userId="1c176bdd-a50d-403e-9444-f58f413c839b" providerId="ADAL" clId="{C67D13AF-AA02-4CFA-A62F-FD9EFEB09F76}" dt="2023-08-10T17:40:21.722" v="1813"/>
          <ac:spMkLst>
            <pc:docMk/>
            <pc:sldMk cId="229797219" sldId="396"/>
            <ac:spMk id="4" creationId="{8FCBB524-719C-8ADC-4719-3204BAD191BB}"/>
          </ac:spMkLst>
        </pc:spChg>
        <pc:spChg chg="add del">
          <ac:chgData name="Hema Mahadevu" userId="1c176bdd-a50d-403e-9444-f58f413c839b" providerId="ADAL" clId="{C67D13AF-AA02-4CFA-A62F-FD9EFEB09F76}" dt="2023-08-10T17:40:41.060" v="1818"/>
          <ac:spMkLst>
            <pc:docMk/>
            <pc:sldMk cId="229797219" sldId="396"/>
            <ac:spMk id="5" creationId="{F55BDD23-0B4A-29BC-8081-25ED83A98903}"/>
          </ac:spMkLst>
        </pc:spChg>
        <pc:spChg chg="add">
          <ac:chgData name="Hema Mahadevu" userId="1c176bdd-a50d-403e-9444-f58f413c839b" providerId="ADAL" clId="{C67D13AF-AA02-4CFA-A62F-FD9EFEB09F76}" dt="2023-08-10T17:40:51.357" v="1822" actId="26606"/>
          <ac:spMkLst>
            <pc:docMk/>
            <pc:sldMk cId="229797219" sldId="396"/>
            <ac:spMk id="8" creationId="{3741B58E-3B65-4A01-A276-975AB2CF8A08}"/>
          </ac:spMkLst>
        </pc:spChg>
        <pc:spChg chg="add">
          <ac:chgData name="Hema Mahadevu" userId="1c176bdd-a50d-403e-9444-f58f413c839b" providerId="ADAL" clId="{C67D13AF-AA02-4CFA-A62F-FD9EFEB09F76}" dt="2023-08-10T17:40:51.357" v="1822" actId="26606"/>
          <ac:spMkLst>
            <pc:docMk/>
            <pc:sldMk cId="229797219" sldId="396"/>
            <ac:spMk id="10" creationId="{7AAC67C3-831B-4AB1-A259-DFB839CAFAFC}"/>
          </ac:spMkLst>
        </pc:spChg>
        <pc:spChg chg="add">
          <ac:chgData name="Hema Mahadevu" userId="1c176bdd-a50d-403e-9444-f58f413c839b" providerId="ADAL" clId="{C67D13AF-AA02-4CFA-A62F-FD9EFEB09F76}" dt="2023-08-10T17:40:51.357" v="1822" actId="26606"/>
          <ac:spMkLst>
            <pc:docMk/>
            <pc:sldMk cId="229797219" sldId="396"/>
            <ac:spMk id="12" creationId="{054B3F04-9EAC-45C0-B3CE-0387EEA10A0C}"/>
          </ac:spMkLst>
        </pc:spChg>
      </pc:sldChg>
      <pc:sldChg chg="addSp delSp modSp new mod setBg">
        <pc:chgData name="Hema Mahadevu" userId="1c176bdd-a50d-403e-9444-f58f413c839b" providerId="ADAL" clId="{C67D13AF-AA02-4CFA-A62F-FD9EFEB09F76}" dt="2023-08-10T17:46:21.663" v="1920"/>
        <pc:sldMkLst>
          <pc:docMk/>
          <pc:sldMk cId="2842166597" sldId="397"/>
        </pc:sldMkLst>
        <pc:spChg chg="mod">
          <ac:chgData name="Hema Mahadevu" userId="1c176bdd-a50d-403e-9444-f58f413c839b" providerId="ADAL" clId="{C67D13AF-AA02-4CFA-A62F-FD9EFEB09F76}" dt="2023-08-10T17:46:21.663" v="1920"/>
          <ac:spMkLst>
            <pc:docMk/>
            <pc:sldMk cId="2842166597" sldId="397"/>
            <ac:spMk id="2" creationId="{8BA0C299-AAFE-6524-ED64-E2C619DB2351}"/>
          </ac:spMkLst>
        </pc:spChg>
        <pc:spChg chg="add del mod">
          <ac:chgData name="Hema Mahadevu" userId="1c176bdd-a50d-403e-9444-f58f413c839b" providerId="ADAL" clId="{C67D13AF-AA02-4CFA-A62F-FD9EFEB09F76}" dt="2023-08-10T17:45:01.790" v="1865" actId="20577"/>
          <ac:spMkLst>
            <pc:docMk/>
            <pc:sldMk cId="2842166597" sldId="397"/>
            <ac:spMk id="3" creationId="{BBD4F2CD-6359-EF3C-8C57-E6992D93FCA8}"/>
          </ac:spMkLst>
        </pc:spChg>
        <pc:spChg chg="add del mod">
          <ac:chgData name="Hema Mahadevu" userId="1c176bdd-a50d-403e-9444-f58f413c839b" providerId="ADAL" clId="{C67D13AF-AA02-4CFA-A62F-FD9EFEB09F76}" dt="2023-08-10T17:43:12.584" v="1853"/>
          <ac:spMkLst>
            <pc:docMk/>
            <pc:sldMk cId="2842166597" sldId="397"/>
            <ac:spMk id="4" creationId="{89AFE324-59D9-5D42-9AA8-78B568F7426D}"/>
          </ac:spMkLst>
        </pc:spChg>
        <pc:spChg chg="add del">
          <ac:chgData name="Hema Mahadevu" userId="1c176bdd-a50d-403e-9444-f58f413c839b" providerId="ADAL" clId="{C67D13AF-AA02-4CFA-A62F-FD9EFEB09F76}" dt="2023-08-10T17:43:25.950" v="1858"/>
          <ac:spMkLst>
            <pc:docMk/>
            <pc:sldMk cId="2842166597" sldId="397"/>
            <ac:spMk id="5" creationId="{11EDFCD4-4DF4-77E0-6050-FD73016A79BE}"/>
          </ac:spMkLst>
        </pc:spChg>
        <pc:spChg chg="add">
          <ac:chgData name="Hema Mahadevu" userId="1c176bdd-a50d-403e-9444-f58f413c839b" providerId="ADAL" clId="{C67D13AF-AA02-4CFA-A62F-FD9EFEB09F76}" dt="2023-08-10T17:43:35.073" v="1862" actId="26606"/>
          <ac:spMkLst>
            <pc:docMk/>
            <pc:sldMk cId="2842166597" sldId="397"/>
            <ac:spMk id="8" creationId="{3741B58E-3B65-4A01-A276-975AB2CF8A08}"/>
          </ac:spMkLst>
        </pc:spChg>
        <pc:spChg chg="add">
          <ac:chgData name="Hema Mahadevu" userId="1c176bdd-a50d-403e-9444-f58f413c839b" providerId="ADAL" clId="{C67D13AF-AA02-4CFA-A62F-FD9EFEB09F76}" dt="2023-08-10T17:43:35.073" v="1862" actId="26606"/>
          <ac:spMkLst>
            <pc:docMk/>
            <pc:sldMk cId="2842166597" sldId="397"/>
            <ac:spMk id="10" creationId="{7AAC67C3-831B-4AB1-A259-DFB839CAFAFC}"/>
          </ac:spMkLst>
        </pc:spChg>
        <pc:spChg chg="add">
          <ac:chgData name="Hema Mahadevu" userId="1c176bdd-a50d-403e-9444-f58f413c839b" providerId="ADAL" clId="{C67D13AF-AA02-4CFA-A62F-FD9EFEB09F76}" dt="2023-08-10T17:43:35.073" v="1862" actId="26606"/>
          <ac:spMkLst>
            <pc:docMk/>
            <pc:sldMk cId="2842166597" sldId="397"/>
            <ac:spMk id="12" creationId="{054B3F04-9EAC-45C0-B3CE-0387EEA10A0C}"/>
          </ac:spMkLst>
        </pc:spChg>
      </pc:sldChg>
      <pc:sldChg chg="addSp delSp modSp new mod setBg">
        <pc:chgData name="Hema Mahadevu" userId="1c176bdd-a50d-403e-9444-f58f413c839b" providerId="ADAL" clId="{C67D13AF-AA02-4CFA-A62F-FD9EFEB09F76}" dt="2023-08-10T17:52:48.805" v="1960" actId="27107"/>
        <pc:sldMkLst>
          <pc:docMk/>
          <pc:sldMk cId="875746034" sldId="398"/>
        </pc:sldMkLst>
        <pc:spChg chg="add del mod">
          <ac:chgData name="Hema Mahadevu" userId="1c176bdd-a50d-403e-9444-f58f413c839b" providerId="ADAL" clId="{C67D13AF-AA02-4CFA-A62F-FD9EFEB09F76}" dt="2023-08-10T17:47:26.947" v="1943" actId="26606"/>
          <ac:spMkLst>
            <pc:docMk/>
            <pc:sldMk cId="875746034" sldId="398"/>
            <ac:spMk id="2" creationId="{1E0DE6DE-F22B-04E1-FEC6-1A287F9C2F49}"/>
          </ac:spMkLst>
        </pc:spChg>
        <pc:spChg chg="mod">
          <ac:chgData name="Hema Mahadevu" userId="1c176bdd-a50d-403e-9444-f58f413c839b" providerId="ADAL" clId="{C67D13AF-AA02-4CFA-A62F-FD9EFEB09F76}" dt="2023-08-10T17:52:48.805" v="1960" actId="27107"/>
          <ac:spMkLst>
            <pc:docMk/>
            <pc:sldMk cId="875746034" sldId="398"/>
            <ac:spMk id="3" creationId="{7D9EB2F5-C75F-744E-785B-FDD10553CD9A}"/>
          </ac:spMkLst>
        </pc:spChg>
        <pc:spChg chg="add del mod">
          <ac:chgData name="Hema Mahadevu" userId="1c176bdd-a50d-403e-9444-f58f413c839b" providerId="ADAL" clId="{C67D13AF-AA02-4CFA-A62F-FD9EFEB09F76}" dt="2023-08-10T17:45:58.105" v="1894"/>
          <ac:spMkLst>
            <pc:docMk/>
            <pc:sldMk cId="875746034" sldId="398"/>
            <ac:spMk id="4" creationId="{78C9BB09-A48E-019C-E2D9-2F78A4EB0F14}"/>
          </ac:spMkLst>
        </pc:spChg>
        <pc:spChg chg="add">
          <ac:chgData name="Hema Mahadevu" userId="1c176bdd-a50d-403e-9444-f58f413c839b" providerId="ADAL" clId="{C67D13AF-AA02-4CFA-A62F-FD9EFEB09F76}" dt="2023-08-10T17:47:26.947" v="1943" actId="26606"/>
          <ac:spMkLst>
            <pc:docMk/>
            <pc:sldMk cId="875746034" sldId="398"/>
            <ac:spMk id="8" creationId="{3741B58E-3B65-4A01-A276-975AB2CF8A08}"/>
          </ac:spMkLst>
        </pc:spChg>
        <pc:spChg chg="add">
          <ac:chgData name="Hema Mahadevu" userId="1c176bdd-a50d-403e-9444-f58f413c839b" providerId="ADAL" clId="{C67D13AF-AA02-4CFA-A62F-FD9EFEB09F76}" dt="2023-08-10T17:47:26.947" v="1943" actId="26606"/>
          <ac:spMkLst>
            <pc:docMk/>
            <pc:sldMk cId="875746034" sldId="398"/>
            <ac:spMk id="10" creationId="{7AAC67C3-831B-4AB1-A259-DFB839CAFAFC}"/>
          </ac:spMkLst>
        </pc:spChg>
        <pc:spChg chg="add">
          <ac:chgData name="Hema Mahadevu" userId="1c176bdd-a50d-403e-9444-f58f413c839b" providerId="ADAL" clId="{C67D13AF-AA02-4CFA-A62F-FD9EFEB09F76}" dt="2023-08-10T17:47:26.947" v="1943" actId="26606"/>
          <ac:spMkLst>
            <pc:docMk/>
            <pc:sldMk cId="875746034" sldId="398"/>
            <ac:spMk id="12" creationId="{054B3F04-9EAC-45C0-B3CE-0387EEA10A0C}"/>
          </ac:spMkLst>
        </pc:spChg>
      </pc:sldChg>
      <pc:sldChg chg="addSp delSp modSp new mod setBg">
        <pc:chgData name="Hema Mahadevu" userId="1c176bdd-a50d-403e-9444-f58f413c839b" providerId="ADAL" clId="{C67D13AF-AA02-4CFA-A62F-FD9EFEB09F76}" dt="2023-08-10T18:14:00.298" v="2099" actId="255"/>
        <pc:sldMkLst>
          <pc:docMk/>
          <pc:sldMk cId="3281163546" sldId="399"/>
        </pc:sldMkLst>
        <pc:spChg chg="mod">
          <ac:chgData name="Hema Mahadevu" userId="1c176bdd-a50d-403e-9444-f58f413c839b" providerId="ADAL" clId="{C67D13AF-AA02-4CFA-A62F-FD9EFEB09F76}" dt="2023-08-10T18:06:41.457" v="2009" actId="26606"/>
          <ac:spMkLst>
            <pc:docMk/>
            <pc:sldMk cId="3281163546" sldId="399"/>
            <ac:spMk id="2" creationId="{06C28C20-EA01-F0B2-EAA6-73EDC82EF5FA}"/>
          </ac:spMkLst>
        </pc:spChg>
        <pc:spChg chg="del mod">
          <ac:chgData name="Hema Mahadevu" userId="1c176bdd-a50d-403e-9444-f58f413c839b" providerId="ADAL" clId="{C67D13AF-AA02-4CFA-A62F-FD9EFEB09F76}" dt="2023-08-10T18:06:36.176" v="2008"/>
          <ac:spMkLst>
            <pc:docMk/>
            <pc:sldMk cId="3281163546" sldId="399"/>
            <ac:spMk id="3" creationId="{7D48B311-E426-2A3B-B6A0-046B0AD9E159}"/>
          </ac:spMkLst>
        </pc:spChg>
        <pc:spChg chg="add mod">
          <ac:chgData name="Hema Mahadevu" userId="1c176bdd-a50d-403e-9444-f58f413c839b" providerId="ADAL" clId="{C67D13AF-AA02-4CFA-A62F-FD9EFEB09F76}" dt="2023-08-10T18:14:00.298" v="2099" actId="255"/>
          <ac:spMkLst>
            <pc:docMk/>
            <pc:sldMk cId="3281163546" sldId="399"/>
            <ac:spMk id="4" creationId="{CA392EFA-BC6E-095E-97A7-0E375E5252B8}"/>
          </ac:spMkLst>
        </pc:spChg>
        <pc:spChg chg="add">
          <ac:chgData name="Hema Mahadevu" userId="1c176bdd-a50d-403e-9444-f58f413c839b" providerId="ADAL" clId="{C67D13AF-AA02-4CFA-A62F-FD9EFEB09F76}" dt="2023-08-10T18:06:41.457" v="2009" actId="26606"/>
          <ac:spMkLst>
            <pc:docMk/>
            <pc:sldMk cId="3281163546" sldId="399"/>
            <ac:spMk id="9" creationId="{3741B58E-3B65-4A01-A276-975AB2CF8A08}"/>
          </ac:spMkLst>
        </pc:spChg>
        <pc:spChg chg="add">
          <ac:chgData name="Hema Mahadevu" userId="1c176bdd-a50d-403e-9444-f58f413c839b" providerId="ADAL" clId="{C67D13AF-AA02-4CFA-A62F-FD9EFEB09F76}" dt="2023-08-10T18:06:41.457" v="2009" actId="26606"/>
          <ac:spMkLst>
            <pc:docMk/>
            <pc:sldMk cId="3281163546" sldId="399"/>
            <ac:spMk id="11" creationId="{7AAC67C3-831B-4AB1-A259-DFB839CAFAFC}"/>
          </ac:spMkLst>
        </pc:spChg>
        <pc:spChg chg="add">
          <ac:chgData name="Hema Mahadevu" userId="1c176bdd-a50d-403e-9444-f58f413c839b" providerId="ADAL" clId="{C67D13AF-AA02-4CFA-A62F-FD9EFEB09F76}" dt="2023-08-10T18:06:41.457" v="2009" actId="26606"/>
          <ac:spMkLst>
            <pc:docMk/>
            <pc:sldMk cId="3281163546" sldId="399"/>
            <ac:spMk id="13" creationId="{054B3F04-9EAC-45C0-B3CE-0387EEA10A0C}"/>
          </ac:spMkLst>
        </pc:spChg>
      </pc:sldChg>
      <pc:sldChg chg="addSp modSp new mod setBg">
        <pc:chgData name="Hema Mahadevu" userId="1c176bdd-a50d-403e-9444-f58f413c839b" providerId="ADAL" clId="{C67D13AF-AA02-4CFA-A62F-FD9EFEB09F76}" dt="2023-08-10T18:12:44.912" v="2095" actId="2711"/>
        <pc:sldMkLst>
          <pc:docMk/>
          <pc:sldMk cId="2531502398" sldId="400"/>
        </pc:sldMkLst>
        <pc:spChg chg="mod">
          <ac:chgData name="Hema Mahadevu" userId="1c176bdd-a50d-403e-9444-f58f413c839b" providerId="ADAL" clId="{C67D13AF-AA02-4CFA-A62F-FD9EFEB09F76}" dt="2023-08-10T18:12:44.912" v="2095" actId="2711"/>
          <ac:spMkLst>
            <pc:docMk/>
            <pc:sldMk cId="2531502398" sldId="400"/>
            <ac:spMk id="2" creationId="{73940CFA-CC85-61EE-F057-698A86836C47}"/>
          </ac:spMkLst>
        </pc:spChg>
        <pc:spChg chg="mod">
          <ac:chgData name="Hema Mahadevu" userId="1c176bdd-a50d-403e-9444-f58f413c839b" providerId="ADAL" clId="{C67D13AF-AA02-4CFA-A62F-FD9EFEB09F76}" dt="2023-08-10T18:12:35.156" v="2093" actId="255"/>
          <ac:spMkLst>
            <pc:docMk/>
            <pc:sldMk cId="2531502398" sldId="400"/>
            <ac:spMk id="3" creationId="{58DAEC5B-DB27-6943-FCF5-90A12B913DB5}"/>
          </ac:spMkLst>
        </pc:spChg>
        <pc:spChg chg="add">
          <ac:chgData name="Hema Mahadevu" userId="1c176bdd-a50d-403e-9444-f58f413c839b" providerId="ADAL" clId="{C67D13AF-AA02-4CFA-A62F-FD9EFEB09F76}" dt="2023-08-10T18:12:17.782" v="2091" actId="26606"/>
          <ac:spMkLst>
            <pc:docMk/>
            <pc:sldMk cId="2531502398" sldId="400"/>
            <ac:spMk id="8" creationId="{3741B58E-3B65-4A01-A276-975AB2CF8A08}"/>
          </ac:spMkLst>
        </pc:spChg>
        <pc:spChg chg="add">
          <ac:chgData name="Hema Mahadevu" userId="1c176bdd-a50d-403e-9444-f58f413c839b" providerId="ADAL" clId="{C67D13AF-AA02-4CFA-A62F-FD9EFEB09F76}" dt="2023-08-10T18:12:17.782" v="2091" actId="26606"/>
          <ac:spMkLst>
            <pc:docMk/>
            <pc:sldMk cId="2531502398" sldId="400"/>
            <ac:spMk id="10" creationId="{7AAC67C3-831B-4AB1-A259-DFB839CAFAFC}"/>
          </ac:spMkLst>
        </pc:spChg>
        <pc:spChg chg="add">
          <ac:chgData name="Hema Mahadevu" userId="1c176bdd-a50d-403e-9444-f58f413c839b" providerId="ADAL" clId="{C67D13AF-AA02-4CFA-A62F-FD9EFEB09F76}" dt="2023-08-10T18:12:17.782" v="2091" actId="26606"/>
          <ac:spMkLst>
            <pc:docMk/>
            <pc:sldMk cId="2531502398" sldId="400"/>
            <ac:spMk id="12" creationId="{054B3F04-9EAC-45C0-B3CE-0387EEA10A0C}"/>
          </ac:spMkLst>
        </pc:spChg>
      </pc:sldChg>
      <pc:sldChg chg="add">
        <pc:chgData name="Hema Mahadevu" userId="1c176bdd-a50d-403e-9444-f58f413c839b" providerId="ADAL" clId="{C67D13AF-AA02-4CFA-A62F-FD9EFEB09F76}" dt="2023-08-10T18:17:23.757" v="2106"/>
        <pc:sldMkLst>
          <pc:docMk/>
          <pc:sldMk cId="3737730119" sldId="401"/>
        </pc:sldMkLst>
      </pc:sldChg>
      <pc:sldChg chg="addSp delSp modSp new mod setBg">
        <pc:chgData name="Hema Mahadevu" userId="1c176bdd-a50d-403e-9444-f58f413c839b" providerId="ADAL" clId="{C67D13AF-AA02-4CFA-A62F-FD9EFEB09F76}" dt="2023-08-10T18:22:24.019" v="2164" actId="14100"/>
        <pc:sldMkLst>
          <pc:docMk/>
          <pc:sldMk cId="170934805" sldId="402"/>
        </pc:sldMkLst>
        <pc:spChg chg="mod">
          <ac:chgData name="Hema Mahadevu" userId="1c176bdd-a50d-403e-9444-f58f413c839b" providerId="ADAL" clId="{C67D13AF-AA02-4CFA-A62F-FD9EFEB09F76}" dt="2023-08-10T18:21:34.185" v="2152" actId="26606"/>
          <ac:spMkLst>
            <pc:docMk/>
            <pc:sldMk cId="170934805" sldId="402"/>
            <ac:spMk id="2" creationId="{12BB5F9A-8FE2-743A-63BD-8B8E1C5ABB8E}"/>
          </ac:spMkLst>
        </pc:spChg>
        <pc:spChg chg="add del mod ord">
          <ac:chgData name="Hema Mahadevu" userId="1c176bdd-a50d-403e-9444-f58f413c839b" providerId="ADAL" clId="{C67D13AF-AA02-4CFA-A62F-FD9EFEB09F76}" dt="2023-08-10T18:22:19.238" v="2163" actId="26606"/>
          <ac:spMkLst>
            <pc:docMk/>
            <pc:sldMk cId="170934805" sldId="402"/>
            <ac:spMk id="3" creationId="{BD84388C-384F-51A1-27D5-1F02989DECC8}"/>
          </ac:spMkLst>
        </pc:spChg>
        <pc:spChg chg="add del">
          <ac:chgData name="Hema Mahadevu" userId="1c176bdd-a50d-403e-9444-f58f413c839b" providerId="ADAL" clId="{C67D13AF-AA02-4CFA-A62F-FD9EFEB09F76}" dt="2023-08-10T18:20:16.036" v="2122" actId="26606"/>
          <ac:spMkLst>
            <pc:docMk/>
            <pc:sldMk cId="170934805" sldId="402"/>
            <ac:spMk id="7177" creationId="{3DE3B93A-6105-4E0D-ABE7-1711117A80FC}"/>
          </ac:spMkLst>
        </pc:spChg>
        <pc:spChg chg="add del">
          <ac:chgData name="Hema Mahadevu" userId="1c176bdd-a50d-403e-9444-f58f413c839b" providerId="ADAL" clId="{C67D13AF-AA02-4CFA-A62F-FD9EFEB09F76}" dt="2023-08-10T18:20:16.036" v="2122" actId="26606"/>
          <ac:spMkLst>
            <pc:docMk/>
            <pc:sldMk cId="170934805" sldId="402"/>
            <ac:spMk id="7179" creationId="{1924D57B-FEC9-4779-B514-732685B876E8}"/>
          </ac:spMkLst>
        </pc:spChg>
        <pc:spChg chg="add del">
          <ac:chgData name="Hema Mahadevu" userId="1c176bdd-a50d-403e-9444-f58f413c839b" providerId="ADAL" clId="{C67D13AF-AA02-4CFA-A62F-FD9EFEB09F76}" dt="2023-08-10T18:20:16.036" v="2122" actId="26606"/>
          <ac:spMkLst>
            <pc:docMk/>
            <pc:sldMk cId="170934805" sldId="402"/>
            <ac:spMk id="7181" creationId="{55EFD2BD-6E0E-4450-A3FF-5D1EA322A38B}"/>
          </ac:spMkLst>
        </pc:spChg>
        <pc:spChg chg="add del">
          <ac:chgData name="Hema Mahadevu" userId="1c176bdd-a50d-403e-9444-f58f413c839b" providerId="ADAL" clId="{C67D13AF-AA02-4CFA-A62F-FD9EFEB09F76}" dt="2023-08-10T18:20:19.891" v="2124" actId="26606"/>
          <ac:spMkLst>
            <pc:docMk/>
            <pc:sldMk cId="170934805" sldId="402"/>
            <ac:spMk id="7183" creationId="{82A73093-4B9D-420D-B17E-52293703A1D4}"/>
          </ac:spMkLst>
        </pc:spChg>
        <pc:spChg chg="add del">
          <ac:chgData name="Hema Mahadevu" userId="1c176bdd-a50d-403e-9444-f58f413c839b" providerId="ADAL" clId="{C67D13AF-AA02-4CFA-A62F-FD9EFEB09F76}" dt="2023-08-10T18:20:19.891" v="2124" actId="26606"/>
          <ac:spMkLst>
            <pc:docMk/>
            <pc:sldMk cId="170934805" sldId="402"/>
            <ac:spMk id="7184" creationId="{52ABB703-2B0E-4C3B-B4A2-F3973548E561}"/>
          </ac:spMkLst>
        </pc:spChg>
        <pc:spChg chg="add del">
          <ac:chgData name="Hema Mahadevu" userId="1c176bdd-a50d-403e-9444-f58f413c839b" providerId="ADAL" clId="{C67D13AF-AA02-4CFA-A62F-FD9EFEB09F76}" dt="2023-08-10T18:20:19.891" v="2124" actId="26606"/>
          <ac:spMkLst>
            <pc:docMk/>
            <pc:sldMk cId="170934805" sldId="402"/>
            <ac:spMk id="7186" creationId="{E95DA498-D9A2-4DA9-B9DA-B3776E08CF7E}"/>
          </ac:spMkLst>
        </pc:spChg>
        <pc:spChg chg="add del">
          <ac:chgData name="Hema Mahadevu" userId="1c176bdd-a50d-403e-9444-f58f413c839b" providerId="ADAL" clId="{C67D13AF-AA02-4CFA-A62F-FD9EFEB09F76}" dt="2023-08-10T18:20:22.780" v="2126" actId="26606"/>
          <ac:spMkLst>
            <pc:docMk/>
            <pc:sldMk cId="170934805" sldId="402"/>
            <ac:spMk id="7188" creationId="{C33BF9DD-8A45-4EEE-B231-0A14D322E5F9}"/>
          </ac:spMkLst>
        </pc:spChg>
        <pc:spChg chg="add del">
          <ac:chgData name="Hema Mahadevu" userId="1c176bdd-a50d-403e-9444-f58f413c839b" providerId="ADAL" clId="{C67D13AF-AA02-4CFA-A62F-FD9EFEB09F76}" dt="2023-08-10T18:20:22.780" v="2126" actId="26606"/>
          <ac:spMkLst>
            <pc:docMk/>
            <pc:sldMk cId="170934805" sldId="402"/>
            <ac:spMk id="7190" creationId="{D5FBCAC9-BD8B-4F3B-AD74-EF37D4211349}"/>
          </ac:spMkLst>
        </pc:spChg>
        <pc:spChg chg="add del">
          <ac:chgData name="Hema Mahadevu" userId="1c176bdd-a50d-403e-9444-f58f413c839b" providerId="ADAL" clId="{C67D13AF-AA02-4CFA-A62F-FD9EFEB09F76}" dt="2023-08-10T18:20:22.780" v="2126" actId="26606"/>
          <ac:spMkLst>
            <pc:docMk/>
            <pc:sldMk cId="170934805" sldId="402"/>
            <ac:spMk id="7191" creationId="{9556C5A8-AD7E-4CE7-87BE-9EA3B5E1786F}"/>
          </ac:spMkLst>
        </pc:spChg>
        <pc:spChg chg="add del">
          <ac:chgData name="Hema Mahadevu" userId="1c176bdd-a50d-403e-9444-f58f413c839b" providerId="ADAL" clId="{C67D13AF-AA02-4CFA-A62F-FD9EFEB09F76}" dt="2023-08-10T18:20:35.525" v="2134" actId="26606"/>
          <ac:spMkLst>
            <pc:docMk/>
            <pc:sldMk cId="170934805" sldId="402"/>
            <ac:spMk id="7193" creationId="{52ABB703-2B0E-4C3B-B4A2-F3973548E561}"/>
          </ac:spMkLst>
        </pc:spChg>
        <pc:spChg chg="add del">
          <ac:chgData name="Hema Mahadevu" userId="1c176bdd-a50d-403e-9444-f58f413c839b" providerId="ADAL" clId="{C67D13AF-AA02-4CFA-A62F-FD9EFEB09F76}" dt="2023-08-10T18:20:35.525" v="2134" actId="26606"/>
          <ac:spMkLst>
            <pc:docMk/>
            <pc:sldMk cId="170934805" sldId="402"/>
            <ac:spMk id="7195" creationId="{E95DA498-D9A2-4DA9-B9DA-B3776E08CF7E}"/>
          </ac:spMkLst>
        </pc:spChg>
        <pc:spChg chg="add del">
          <ac:chgData name="Hema Mahadevu" userId="1c176bdd-a50d-403e-9444-f58f413c839b" providerId="ADAL" clId="{C67D13AF-AA02-4CFA-A62F-FD9EFEB09F76}" dt="2023-08-10T18:20:35.525" v="2134" actId="26606"/>
          <ac:spMkLst>
            <pc:docMk/>
            <pc:sldMk cId="170934805" sldId="402"/>
            <ac:spMk id="7196" creationId="{82A73093-4B9D-420D-B17E-52293703A1D4}"/>
          </ac:spMkLst>
        </pc:spChg>
        <pc:spChg chg="add del">
          <ac:chgData name="Hema Mahadevu" userId="1c176bdd-a50d-403e-9444-f58f413c839b" providerId="ADAL" clId="{C67D13AF-AA02-4CFA-A62F-FD9EFEB09F76}" dt="2023-08-10T18:20:34.399" v="2131" actId="26606"/>
          <ac:spMkLst>
            <pc:docMk/>
            <pc:sldMk cId="170934805" sldId="402"/>
            <ac:spMk id="7201" creationId="{52ABB703-2B0E-4C3B-B4A2-F3973548E561}"/>
          </ac:spMkLst>
        </pc:spChg>
        <pc:spChg chg="add del">
          <ac:chgData name="Hema Mahadevu" userId="1c176bdd-a50d-403e-9444-f58f413c839b" providerId="ADAL" clId="{C67D13AF-AA02-4CFA-A62F-FD9EFEB09F76}" dt="2023-08-10T18:20:34.399" v="2131" actId="26606"/>
          <ac:spMkLst>
            <pc:docMk/>
            <pc:sldMk cId="170934805" sldId="402"/>
            <ac:spMk id="7205" creationId="{E95DA498-D9A2-4DA9-B9DA-B3776E08CF7E}"/>
          </ac:spMkLst>
        </pc:spChg>
        <pc:spChg chg="add del">
          <ac:chgData name="Hema Mahadevu" userId="1c176bdd-a50d-403e-9444-f58f413c839b" providerId="ADAL" clId="{C67D13AF-AA02-4CFA-A62F-FD9EFEB09F76}" dt="2023-08-10T18:20:34.399" v="2131" actId="26606"/>
          <ac:spMkLst>
            <pc:docMk/>
            <pc:sldMk cId="170934805" sldId="402"/>
            <ac:spMk id="7207" creationId="{82A73093-4B9D-420D-B17E-52293703A1D4}"/>
          </ac:spMkLst>
        </pc:spChg>
        <pc:spChg chg="add del">
          <ac:chgData name="Hema Mahadevu" userId="1c176bdd-a50d-403e-9444-f58f413c839b" providerId="ADAL" clId="{C67D13AF-AA02-4CFA-A62F-FD9EFEB09F76}" dt="2023-08-10T18:20:35.521" v="2133" actId="26606"/>
          <ac:spMkLst>
            <pc:docMk/>
            <pc:sldMk cId="170934805" sldId="402"/>
            <ac:spMk id="7209" creationId="{284B70D5-875B-433D-BDBD-1522A85D6C1D}"/>
          </ac:spMkLst>
        </pc:spChg>
        <pc:spChg chg="add del">
          <ac:chgData name="Hema Mahadevu" userId="1c176bdd-a50d-403e-9444-f58f413c839b" providerId="ADAL" clId="{C67D13AF-AA02-4CFA-A62F-FD9EFEB09F76}" dt="2023-08-10T18:20:35.521" v="2133" actId="26606"/>
          <ac:spMkLst>
            <pc:docMk/>
            <pc:sldMk cId="170934805" sldId="402"/>
            <ac:spMk id="7211" creationId="{1E299956-A9E7-4FC1-A0B1-D590CA9730E8}"/>
          </ac:spMkLst>
        </pc:spChg>
        <pc:spChg chg="add del">
          <ac:chgData name="Hema Mahadevu" userId="1c176bdd-a50d-403e-9444-f58f413c839b" providerId="ADAL" clId="{C67D13AF-AA02-4CFA-A62F-FD9EFEB09F76}" dt="2023-08-10T18:20:35.521" v="2133" actId="26606"/>
          <ac:spMkLst>
            <pc:docMk/>
            <pc:sldMk cId="170934805" sldId="402"/>
            <ac:spMk id="7212" creationId="{17FC539C-B783-4B03-9F9E-D13430F3F64F}"/>
          </ac:spMkLst>
        </pc:spChg>
        <pc:spChg chg="add del">
          <ac:chgData name="Hema Mahadevu" userId="1c176bdd-a50d-403e-9444-f58f413c839b" providerId="ADAL" clId="{C67D13AF-AA02-4CFA-A62F-FD9EFEB09F76}" dt="2023-08-10T18:21:34.185" v="2152" actId="26606"/>
          <ac:spMkLst>
            <pc:docMk/>
            <pc:sldMk cId="170934805" sldId="402"/>
            <ac:spMk id="7214" creationId="{C33BF9DD-8A45-4EEE-B231-0A14D322E5F9}"/>
          </ac:spMkLst>
        </pc:spChg>
        <pc:spChg chg="add del">
          <ac:chgData name="Hema Mahadevu" userId="1c176bdd-a50d-403e-9444-f58f413c839b" providerId="ADAL" clId="{C67D13AF-AA02-4CFA-A62F-FD9EFEB09F76}" dt="2023-08-10T18:21:34.185" v="2152" actId="26606"/>
          <ac:spMkLst>
            <pc:docMk/>
            <pc:sldMk cId="170934805" sldId="402"/>
            <ac:spMk id="7216" creationId="{D5FBCAC9-BD8B-4F3B-AD74-EF37D4211349}"/>
          </ac:spMkLst>
        </pc:spChg>
        <pc:spChg chg="add del">
          <ac:chgData name="Hema Mahadevu" userId="1c176bdd-a50d-403e-9444-f58f413c839b" providerId="ADAL" clId="{C67D13AF-AA02-4CFA-A62F-FD9EFEB09F76}" dt="2023-08-10T18:21:34.185" v="2152" actId="26606"/>
          <ac:spMkLst>
            <pc:docMk/>
            <pc:sldMk cId="170934805" sldId="402"/>
            <ac:spMk id="7217" creationId="{9556C5A8-AD7E-4CE7-87BE-9EA3B5E1786F}"/>
          </ac:spMkLst>
        </pc:spChg>
        <pc:spChg chg="add del">
          <ac:chgData name="Hema Mahadevu" userId="1c176bdd-a50d-403e-9444-f58f413c839b" providerId="ADAL" clId="{C67D13AF-AA02-4CFA-A62F-FD9EFEB09F76}" dt="2023-08-10T18:21:27.995" v="2145" actId="26606"/>
          <ac:spMkLst>
            <pc:docMk/>
            <pc:sldMk cId="170934805" sldId="402"/>
            <ac:spMk id="7222" creationId="{3DE3B93A-6105-4E0D-ABE7-1711117A80FC}"/>
          </ac:spMkLst>
        </pc:spChg>
        <pc:spChg chg="add del">
          <ac:chgData name="Hema Mahadevu" userId="1c176bdd-a50d-403e-9444-f58f413c839b" providerId="ADAL" clId="{C67D13AF-AA02-4CFA-A62F-FD9EFEB09F76}" dt="2023-08-10T18:21:27.995" v="2145" actId="26606"/>
          <ac:spMkLst>
            <pc:docMk/>
            <pc:sldMk cId="170934805" sldId="402"/>
            <ac:spMk id="7224" creationId="{1924D57B-FEC9-4779-B514-732685B876E8}"/>
          </ac:spMkLst>
        </pc:spChg>
        <pc:spChg chg="add del">
          <ac:chgData name="Hema Mahadevu" userId="1c176bdd-a50d-403e-9444-f58f413c839b" providerId="ADAL" clId="{C67D13AF-AA02-4CFA-A62F-FD9EFEB09F76}" dt="2023-08-10T18:21:27.995" v="2145" actId="26606"/>
          <ac:spMkLst>
            <pc:docMk/>
            <pc:sldMk cId="170934805" sldId="402"/>
            <ac:spMk id="7226" creationId="{55EFD2BD-6E0E-4450-A3FF-5D1EA322A38B}"/>
          </ac:spMkLst>
        </pc:spChg>
        <pc:spChg chg="add del">
          <ac:chgData name="Hema Mahadevu" userId="1c176bdd-a50d-403e-9444-f58f413c839b" providerId="ADAL" clId="{C67D13AF-AA02-4CFA-A62F-FD9EFEB09F76}" dt="2023-08-10T18:21:30.746" v="2147" actId="26606"/>
          <ac:spMkLst>
            <pc:docMk/>
            <pc:sldMk cId="170934805" sldId="402"/>
            <ac:spMk id="7228" creationId="{82A73093-4B9D-420D-B17E-52293703A1D4}"/>
          </ac:spMkLst>
        </pc:spChg>
        <pc:spChg chg="add del">
          <ac:chgData name="Hema Mahadevu" userId="1c176bdd-a50d-403e-9444-f58f413c839b" providerId="ADAL" clId="{C67D13AF-AA02-4CFA-A62F-FD9EFEB09F76}" dt="2023-08-10T18:21:30.746" v="2147" actId="26606"/>
          <ac:spMkLst>
            <pc:docMk/>
            <pc:sldMk cId="170934805" sldId="402"/>
            <ac:spMk id="7229" creationId="{52ABB703-2B0E-4C3B-B4A2-F3973548E561}"/>
          </ac:spMkLst>
        </pc:spChg>
        <pc:spChg chg="add del">
          <ac:chgData name="Hema Mahadevu" userId="1c176bdd-a50d-403e-9444-f58f413c839b" providerId="ADAL" clId="{C67D13AF-AA02-4CFA-A62F-FD9EFEB09F76}" dt="2023-08-10T18:21:30.746" v="2147" actId="26606"/>
          <ac:spMkLst>
            <pc:docMk/>
            <pc:sldMk cId="170934805" sldId="402"/>
            <ac:spMk id="7231" creationId="{E95DA498-D9A2-4DA9-B9DA-B3776E08CF7E}"/>
          </ac:spMkLst>
        </pc:spChg>
        <pc:picChg chg="add del mod">
          <ac:chgData name="Hema Mahadevu" userId="1c176bdd-a50d-403e-9444-f58f413c839b" providerId="ADAL" clId="{C67D13AF-AA02-4CFA-A62F-FD9EFEB09F76}" dt="2023-08-10T18:19:22.943" v="2109"/>
          <ac:picMkLst>
            <pc:docMk/>
            <pc:sldMk cId="170934805" sldId="402"/>
            <ac:picMk id="7170" creationId="{DD26D84A-29A7-CA95-808C-9EACABB10D98}"/>
          </ac:picMkLst>
        </pc:picChg>
        <pc:picChg chg="add mod ord">
          <ac:chgData name="Hema Mahadevu" userId="1c176bdd-a50d-403e-9444-f58f413c839b" providerId="ADAL" clId="{C67D13AF-AA02-4CFA-A62F-FD9EFEB09F76}" dt="2023-08-10T18:22:24.019" v="2164" actId="14100"/>
          <ac:picMkLst>
            <pc:docMk/>
            <pc:sldMk cId="170934805" sldId="402"/>
            <ac:picMk id="7172" creationId="{D8DE32F7-AD91-4898-9682-252666BCE6A7}"/>
          </ac:picMkLst>
        </pc:picChg>
        <pc:cxnChg chg="add del">
          <ac:chgData name="Hema Mahadevu" userId="1c176bdd-a50d-403e-9444-f58f413c839b" providerId="ADAL" clId="{C67D13AF-AA02-4CFA-A62F-FD9EFEB09F76}" dt="2023-08-10T18:20:19.891" v="2124" actId="26606"/>
          <ac:cxnSpMkLst>
            <pc:docMk/>
            <pc:sldMk cId="170934805" sldId="402"/>
            <ac:cxnSpMk id="7185" creationId="{9C21570E-E159-49A6-9891-FA397B7A92D3}"/>
          </ac:cxnSpMkLst>
        </pc:cxnChg>
        <pc:cxnChg chg="add del">
          <ac:chgData name="Hema Mahadevu" userId="1c176bdd-a50d-403e-9444-f58f413c839b" providerId="ADAL" clId="{C67D13AF-AA02-4CFA-A62F-FD9EFEB09F76}" dt="2023-08-10T18:20:22.780" v="2126" actId="26606"/>
          <ac:cxnSpMkLst>
            <pc:docMk/>
            <pc:sldMk cId="170934805" sldId="402"/>
            <ac:cxnSpMk id="7189" creationId="{9020DCC9-F851-4562-BB20-1AB3C51BFD08}"/>
          </ac:cxnSpMkLst>
        </pc:cxnChg>
        <pc:cxnChg chg="add del">
          <ac:chgData name="Hema Mahadevu" userId="1c176bdd-a50d-403e-9444-f58f413c839b" providerId="ADAL" clId="{C67D13AF-AA02-4CFA-A62F-FD9EFEB09F76}" dt="2023-08-10T18:20:35.525" v="2134" actId="26606"/>
          <ac:cxnSpMkLst>
            <pc:docMk/>
            <pc:sldMk cId="170934805" sldId="402"/>
            <ac:cxnSpMk id="7194" creationId="{9C21570E-E159-49A6-9891-FA397B7A92D3}"/>
          </ac:cxnSpMkLst>
        </pc:cxnChg>
        <pc:cxnChg chg="add del">
          <ac:chgData name="Hema Mahadevu" userId="1c176bdd-a50d-403e-9444-f58f413c839b" providerId="ADAL" clId="{C67D13AF-AA02-4CFA-A62F-FD9EFEB09F76}" dt="2023-08-10T18:20:34.399" v="2131" actId="26606"/>
          <ac:cxnSpMkLst>
            <pc:docMk/>
            <pc:sldMk cId="170934805" sldId="402"/>
            <ac:cxnSpMk id="7203" creationId="{9C21570E-E159-49A6-9891-FA397B7A92D3}"/>
          </ac:cxnSpMkLst>
        </pc:cxnChg>
        <pc:cxnChg chg="add del">
          <ac:chgData name="Hema Mahadevu" userId="1c176bdd-a50d-403e-9444-f58f413c839b" providerId="ADAL" clId="{C67D13AF-AA02-4CFA-A62F-FD9EFEB09F76}" dt="2023-08-10T18:20:35.521" v="2133" actId="26606"/>
          <ac:cxnSpMkLst>
            <pc:docMk/>
            <pc:sldMk cId="170934805" sldId="402"/>
            <ac:cxnSpMk id="7210" creationId="{C947DF4A-614C-4B4C-8B80-E5B9D8E8CFED}"/>
          </ac:cxnSpMkLst>
        </pc:cxnChg>
        <pc:cxnChg chg="add del">
          <ac:chgData name="Hema Mahadevu" userId="1c176bdd-a50d-403e-9444-f58f413c839b" providerId="ADAL" clId="{C67D13AF-AA02-4CFA-A62F-FD9EFEB09F76}" dt="2023-08-10T18:21:34.185" v="2152" actId="26606"/>
          <ac:cxnSpMkLst>
            <pc:docMk/>
            <pc:sldMk cId="170934805" sldId="402"/>
            <ac:cxnSpMk id="7215" creationId="{9020DCC9-F851-4562-BB20-1AB3C51BFD08}"/>
          </ac:cxnSpMkLst>
        </pc:cxnChg>
        <pc:cxnChg chg="add del">
          <ac:chgData name="Hema Mahadevu" userId="1c176bdd-a50d-403e-9444-f58f413c839b" providerId="ADAL" clId="{C67D13AF-AA02-4CFA-A62F-FD9EFEB09F76}" dt="2023-08-10T18:21:30.746" v="2147" actId="26606"/>
          <ac:cxnSpMkLst>
            <pc:docMk/>
            <pc:sldMk cId="170934805" sldId="402"/>
            <ac:cxnSpMk id="7230" creationId="{9C21570E-E159-49A6-9891-FA397B7A92D3}"/>
          </ac:cxnSpMkLst>
        </pc:cxnChg>
      </pc:sldChg>
      <pc:sldChg chg="addSp delSp modSp new mod setBg">
        <pc:chgData name="Hema Mahadevu" userId="1c176bdd-a50d-403e-9444-f58f413c839b" providerId="ADAL" clId="{C67D13AF-AA02-4CFA-A62F-FD9EFEB09F76}" dt="2023-08-10T18:28:10.485" v="2277" actId="12"/>
        <pc:sldMkLst>
          <pc:docMk/>
          <pc:sldMk cId="3851610619" sldId="403"/>
        </pc:sldMkLst>
        <pc:spChg chg="mod">
          <ac:chgData name="Hema Mahadevu" userId="1c176bdd-a50d-403e-9444-f58f413c839b" providerId="ADAL" clId="{C67D13AF-AA02-4CFA-A62F-FD9EFEB09F76}" dt="2023-08-10T18:24:54.845" v="2188" actId="26606"/>
          <ac:spMkLst>
            <pc:docMk/>
            <pc:sldMk cId="3851610619" sldId="403"/>
            <ac:spMk id="2" creationId="{1BDDE7DC-6E63-153E-6912-ED38BA446CEB}"/>
          </ac:spMkLst>
        </pc:spChg>
        <pc:spChg chg="add del mod">
          <ac:chgData name="Hema Mahadevu" userId="1c176bdd-a50d-403e-9444-f58f413c839b" providerId="ADAL" clId="{C67D13AF-AA02-4CFA-A62F-FD9EFEB09F76}" dt="2023-08-10T18:28:10.485" v="2277" actId="12"/>
          <ac:spMkLst>
            <pc:docMk/>
            <pc:sldMk cId="3851610619" sldId="403"/>
            <ac:spMk id="3" creationId="{EA70A864-9EA5-0159-3E85-318E32E67C89}"/>
          </ac:spMkLst>
        </pc:spChg>
        <pc:spChg chg="add del mod">
          <ac:chgData name="Hema Mahadevu" userId="1c176bdd-a50d-403e-9444-f58f413c839b" providerId="ADAL" clId="{C67D13AF-AA02-4CFA-A62F-FD9EFEB09F76}" dt="2023-08-10T18:24:01.487" v="2171"/>
          <ac:spMkLst>
            <pc:docMk/>
            <pc:sldMk cId="3851610619" sldId="403"/>
            <ac:spMk id="4" creationId="{CD15B642-C0D2-1C81-EE1D-34500D47406E}"/>
          </ac:spMkLst>
        </pc:spChg>
        <pc:spChg chg="add del">
          <ac:chgData name="Hema Mahadevu" userId="1c176bdd-a50d-403e-9444-f58f413c839b" providerId="ADAL" clId="{C67D13AF-AA02-4CFA-A62F-FD9EFEB09F76}" dt="2023-08-10T18:25:09.324" v="2189" actId="26606"/>
          <ac:spMkLst>
            <pc:docMk/>
            <pc:sldMk cId="3851610619" sldId="403"/>
            <ac:spMk id="8" creationId="{3741B58E-3B65-4A01-A276-975AB2CF8A08}"/>
          </ac:spMkLst>
        </pc:spChg>
        <pc:spChg chg="add del">
          <ac:chgData name="Hema Mahadevu" userId="1c176bdd-a50d-403e-9444-f58f413c839b" providerId="ADAL" clId="{C67D13AF-AA02-4CFA-A62F-FD9EFEB09F76}" dt="2023-08-10T18:25:09.324" v="2189" actId="26606"/>
          <ac:spMkLst>
            <pc:docMk/>
            <pc:sldMk cId="3851610619" sldId="403"/>
            <ac:spMk id="10" creationId="{7AAC67C3-831B-4AB1-A259-DFB839CAFAFC}"/>
          </ac:spMkLst>
        </pc:spChg>
        <pc:spChg chg="add del">
          <ac:chgData name="Hema Mahadevu" userId="1c176bdd-a50d-403e-9444-f58f413c839b" providerId="ADAL" clId="{C67D13AF-AA02-4CFA-A62F-FD9EFEB09F76}" dt="2023-08-10T18:25:09.324" v="2189" actId="26606"/>
          <ac:spMkLst>
            <pc:docMk/>
            <pc:sldMk cId="3851610619" sldId="403"/>
            <ac:spMk id="12" creationId="{054B3F04-9EAC-45C0-B3CE-0387EEA10A0C}"/>
          </ac:spMkLst>
        </pc:spChg>
        <pc:spChg chg="add">
          <ac:chgData name="Hema Mahadevu" userId="1c176bdd-a50d-403e-9444-f58f413c839b" providerId="ADAL" clId="{C67D13AF-AA02-4CFA-A62F-FD9EFEB09F76}" dt="2023-08-10T18:25:09.324" v="2189" actId="26606"/>
          <ac:spMkLst>
            <pc:docMk/>
            <pc:sldMk cId="3851610619" sldId="403"/>
            <ac:spMk id="17" creationId="{3741B58E-3B65-4A01-A276-975AB2CF8A08}"/>
          </ac:spMkLst>
        </pc:spChg>
        <pc:spChg chg="add">
          <ac:chgData name="Hema Mahadevu" userId="1c176bdd-a50d-403e-9444-f58f413c839b" providerId="ADAL" clId="{C67D13AF-AA02-4CFA-A62F-FD9EFEB09F76}" dt="2023-08-10T18:25:09.324" v="2189" actId="26606"/>
          <ac:spMkLst>
            <pc:docMk/>
            <pc:sldMk cId="3851610619" sldId="403"/>
            <ac:spMk id="19" creationId="{7AAC67C3-831B-4AB1-A259-DFB839CAFAFC}"/>
          </ac:spMkLst>
        </pc:spChg>
        <pc:spChg chg="add">
          <ac:chgData name="Hema Mahadevu" userId="1c176bdd-a50d-403e-9444-f58f413c839b" providerId="ADAL" clId="{C67D13AF-AA02-4CFA-A62F-FD9EFEB09F76}" dt="2023-08-10T18:25:09.324" v="2189" actId="26606"/>
          <ac:spMkLst>
            <pc:docMk/>
            <pc:sldMk cId="3851610619" sldId="403"/>
            <ac:spMk id="21" creationId="{054B3F04-9EAC-45C0-B3CE-0387EEA10A0C}"/>
          </ac:spMkLst>
        </pc:spChg>
        <pc:picChg chg="add del">
          <ac:chgData name="Hema Mahadevu" userId="1c176bdd-a50d-403e-9444-f58f413c839b" providerId="ADAL" clId="{C67D13AF-AA02-4CFA-A62F-FD9EFEB09F76}" dt="2023-08-10T18:24:54.841" v="2187" actId="26606"/>
          <ac:picMkLst>
            <pc:docMk/>
            <pc:sldMk cId="3851610619" sldId="403"/>
            <ac:picMk id="7" creationId="{2AC22E29-8E67-F93A-A41A-901877BC909B}"/>
          </ac:picMkLst>
        </pc:picChg>
      </pc:sldChg>
      <pc:sldChg chg="addSp delSp modSp new mod setBg">
        <pc:chgData name="Hema Mahadevu" userId="1c176bdd-a50d-403e-9444-f58f413c839b" providerId="ADAL" clId="{C67D13AF-AA02-4CFA-A62F-FD9EFEB09F76}" dt="2023-08-10T18:34:54.724" v="2366" actId="27636"/>
        <pc:sldMkLst>
          <pc:docMk/>
          <pc:sldMk cId="3306531983" sldId="404"/>
        </pc:sldMkLst>
        <pc:spChg chg="mod">
          <ac:chgData name="Hema Mahadevu" userId="1c176bdd-a50d-403e-9444-f58f413c839b" providerId="ADAL" clId="{C67D13AF-AA02-4CFA-A62F-FD9EFEB09F76}" dt="2023-08-10T18:31:35.095" v="2316" actId="26606"/>
          <ac:spMkLst>
            <pc:docMk/>
            <pc:sldMk cId="3306531983" sldId="404"/>
            <ac:spMk id="2" creationId="{50BB554B-DE2D-1B16-16FF-2FBDB4EB1CBC}"/>
          </ac:spMkLst>
        </pc:spChg>
        <pc:spChg chg="del mod">
          <ac:chgData name="Hema Mahadevu" userId="1c176bdd-a50d-403e-9444-f58f413c839b" providerId="ADAL" clId="{C67D13AF-AA02-4CFA-A62F-FD9EFEB09F76}" dt="2023-08-10T18:31:10.469" v="2292"/>
          <ac:spMkLst>
            <pc:docMk/>
            <pc:sldMk cId="3306531983" sldId="404"/>
            <ac:spMk id="3" creationId="{8BAA846D-0B9D-C4FB-29AD-261861A670DF}"/>
          </ac:spMkLst>
        </pc:spChg>
        <pc:spChg chg="add mod">
          <ac:chgData name="Hema Mahadevu" userId="1c176bdd-a50d-403e-9444-f58f413c839b" providerId="ADAL" clId="{C67D13AF-AA02-4CFA-A62F-FD9EFEB09F76}" dt="2023-08-10T18:34:54.724" v="2366" actId="27636"/>
          <ac:spMkLst>
            <pc:docMk/>
            <pc:sldMk cId="3306531983" sldId="404"/>
            <ac:spMk id="4" creationId="{40EDE91A-9514-9A6D-8212-F1A1DC703007}"/>
          </ac:spMkLst>
        </pc:spChg>
        <pc:spChg chg="add">
          <ac:chgData name="Hema Mahadevu" userId="1c176bdd-a50d-403e-9444-f58f413c839b" providerId="ADAL" clId="{C67D13AF-AA02-4CFA-A62F-FD9EFEB09F76}" dt="2023-08-10T18:31:35.095" v="2316" actId="26606"/>
          <ac:spMkLst>
            <pc:docMk/>
            <pc:sldMk cId="3306531983" sldId="404"/>
            <ac:spMk id="9" creationId="{3741B58E-3B65-4A01-A276-975AB2CF8A08}"/>
          </ac:spMkLst>
        </pc:spChg>
        <pc:spChg chg="add">
          <ac:chgData name="Hema Mahadevu" userId="1c176bdd-a50d-403e-9444-f58f413c839b" providerId="ADAL" clId="{C67D13AF-AA02-4CFA-A62F-FD9EFEB09F76}" dt="2023-08-10T18:31:35.095" v="2316" actId="26606"/>
          <ac:spMkLst>
            <pc:docMk/>
            <pc:sldMk cId="3306531983" sldId="404"/>
            <ac:spMk id="11" creationId="{7AAC67C3-831B-4AB1-A259-DFB839CAFAFC}"/>
          </ac:spMkLst>
        </pc:spChg>
        <pc:spChg chg="add">
          <ac:chgData name="Hema Mahadevu" userId="1c176bdd-a50d-403e-9444-f58f413c839b" providerId="ADAL" clId="{C67D13AF-AA02-4CFA-A62F-FD9EFEB09F76}" dt="2023-08-10T18:31:35.095" v="2316" actId="26606"/>
          <ac:spMkLst>
            <pc:docMk/>
            <pc:sldMk cId="3306531983" sldId="404"/>
            <ac:spMk id="13" creationId="{054B3F04-9EAC-45C0-B3CE-0387EEA10A0C}"/>
          </ac:spMkLst>
        </pc:spChg>
      </pc:sldChg>
    </pc:docChg>
  </pc:docChgLst>
  <pc:docChgLst>
    <pc:chgData name="Hema Mahadevu" userId="1c176bdd-a50d-403e-9444-f58f413c839b" providerId="ADAL" clId="{916A9B57-7489-44B9-8A69-440359C89639}"/>
    <pc:docChg chg="undo redo custSel addSld delSld modSld sldOrd">
      <pc:chgData name="Hema Mahadevu" userId="1c176bdd-a50d-403e-9444-f58f413c839b" providerId="ADAL" clId="{916A9B57-7489-44B9-8A69-440359C89639}" dt="2023-08-14T14:02:32.032" v="1608" actId="113"/>
      <pc:docMkLst>
        <pc:docMk/>
      </pc:docMkLst>
      <pc:sldChg chg="ord">
        <pc:chgData name="Hema Mahadevu" userId="1c176bdd-a50d-403e-9444-f58f413c839b" providerId="ADAL" clId="{916A9B57-7489-44B9-8A69-440359C89639}" dt="2023-08-13T14:40:04.843" v="280"/>
        <pc:sldMkLst>
          <pc:docMk/>
          <pc:sldMk cId="4110745402" sldId="285"/>
        </pc:sldMkLst>
      </pc:sldChg>
      <pc:sldChg chg="del">
        <pc:chgData name="Hema Mahadevu" userId="1c176bdd-a50d-403e-9444-f58f413c839b" providerId="ADAL" clId="{916A9B57-7489-44B9-8A69-440359C89639}" dt="2023-08-13T14:17:37.059" v="1" actId="47"/>
        <pc:sldMkLst>
          <pc:docMk/>
          <pc:sldMk cId="1362682101" sldId="318"/>
        </pc:sldMkLst>
      </pc:sldChg>
      <pc:sldChg chg="del">
        <pc:chgData name="Hema Mahadevu" userId="1c176bdd-a50d-403e-9444-f58f413c839b" providerId="ADAL" clId="{916A9B57-7489-44B9-8A69-440359C89639}" dt="2023-08-13T14:17:32.541" v="0" actId="47"/>
        <pc:sldMkLst>
          <pc:docMk/>
          <pc:sldMk cId="2113735644" sldId="327"/>
        </pc:sldMkLst>
      </pc:sldChg>
      <pc:sldChg chg="del">
        <pc:chgData name="Hema Mahadevu" userId="1c176bdd-a50d-403e-9444-f58f413c839b" providerId="ADAL" clId="{916A9B57-7489-44B9-8A69-440359C89639}" dt="2023-08-13T14:17:32.541" v="0" actId="47"/>
        <pc:sldMkLst>
          <pc:docMk/>
          <pc:sldMk cId="144935379" sldId="328"/>
        </pc:sldMkLst>
      </pc:sldChg>
      <pc:sldChg chg="del">
        <pc:chgData name="Hema Mahadevu" userId="1c176bdd-a50d-403e-9444-f58f413c839b" providerId="ADAL" clId="{916A9B57-7489-44B9-8A69-440359C89639}" dt="2023-08-13T14:17:32.541" v="0" actId="47"/>
        <pc:sldMkLst>
          <pc:docMk/>
          <pc:sldMk cId="3428040497" sldId="329"/>
        </pc:sldMkLst>
      </pc:sldChg>
      <pc:sldChg chg="del">
        <pc:chgData name="Hema Mahadevu" userId="1c176bdd-a50d-403e-9444-f58f413c839b" providerId="ADAL" clId="{916A9B57-7489-44B9-8A69-440359C89639}" dt="2023-08-13T14:17:32.541" v="0" actId="47"/>
        <pc:sldMkLst>
          <pc:docMk/>
          <pc:sldMk cId="469997002" sldId="330"/>
        </pc:sldMkLst>
      </pc:sldChg>
      <pc:sldChg chg="del">
        <pc:chgData name="Hema Mahadevu" userId="1c176bdd-a50d-403e-9444-f58f413c839b" providerId="ADAL" clId="{916A9B57-7489-44B9-8A69-440359C89639}" dt="2023-08-13T14:17:32.541" v="0" actId="47"/>
        <pc:sldMkLst>
          <pc:docMk/>
          <pc:sldMk cId="3936365337" sldId="332"/>
        </pc:sldMkLst>
      </pc:sldChg>
      <pc:sldChg chg="del">
        <pc:chgData name="Hema Mahadevu" userId="1c176bdd-a50d-403e-9444-f58f413c839b" providerId="ADAL" clId="{916A9B57-7489-44B9-8A69-440359C89639}" dt="2023-08-13T14:17:32.541" v="0" actId="47"/>
        <pc:sldMkLst>
          <pc:docMk/>
          <pc:sldMk cId="3920782568" sldId="333"/>
        </pc:sldMkLst>
      </pc:sldChg>
      <pc:sldChg chg="modSp add mod">
        <pc:chgData name="Hema Mahadevu" userId="1c176bdd-a50d-403e-9444-f58f413c839b" providerId="ADAL" clId="{916A9B57-7489-44B9-8A69-440359C89639}" dt="2023-08-13T14:20:06.192" v="37" actId="20577"/>
        <pc:sldMkLst>
          <pc:docMk/>
          <pc:sldMk cId="1325077793" sldId="352"/>
        </pc:sldMkLst>
        <pc:spChg chg="mod">
          <ac:chgData name="Hema Mahadevu" userId="1c176bdd-a50d-403e-9444-f58f413c839b" providerId="ADAL" clId="{916A9B57-7489-44B9-8A69-440359C89639}" dt="2023-08-13T14:20:06.192" v="37" actId="20577"/>
          <ac:spMkLst>
            <pc:docMk/>
            <pc:sldMk cId="1325077793" sldId="352"/>
            <ac:spMk id="3" creationId="{00000000-0000-0000-0000-000000000000}"/>
          </ac:spMkLst>
        </pc:spChg>
      </pc:sldChg>
      <pc:sldChg chg="addSp modSp new mod setBg">
        <pc:chgData name="Hema Mahadevu" userId="1c176bdd-a50d-403e-9444-f58f413c839b" providerId="ADAL" clId="{916A9B57-7489-44B9-8A69-440359C89639}" dt="2023-08-13T19:36:43.776" v="687" actId="2710"/>
        <pc:sldMkLst>
          <pc:docMk/>
          <pc:sldMk cId="2940141598" sldId="353"/>
        </pc:sldMkLst>
        <pc:spChg chg="mod">
          <ac:chgData name="Hema Mahadevu" userId="1c176bdd-a50d-403e-9444-f58f413c839b" providerId="ADAL" clId="{916A9B57-7489-44B9-8A69-440359C89639}" dt="2023-08-13T18:36:32.236" v="424" actId="2711"/>
          <ac:spMkLst>
            <pc:docMk/>
            <pc:sldMk cId="2940141598" sldId="353"/>
            <ac:spMk id="2" creationId="{BD30E5C7-2B57-1D68-3E8F-7C6CA7D9C687}"/>
          </ac:spMkLst>
        </pc:spChg>
        <pc:spChg chg="mod">
          <ac:chgData name="Hema Mahadevu" userId="1c176bdd-a50d-403e-9444-f58f413c839b" providerId="ADAL" clId="{916A9B57-7489-44B9-8A69-440359C89639}" dt="2023-08-13T19:36:43.776" v="687" actId="2710"/>
          <ac:spMkLst>
            <pc:docMk/>
            <pc:sldMk cId="2940141598" sldId="353"/>
            <ac:spMk id="3" creationId="{8C40C7A9-62C4-EF41-728F-6592EBCC9D77}"/>
          </ac:spMkLst>
        </pc:spChg>
        <pc:spChg chg="add">
          <ac:chgData name="Hema Mahadevu" userId="1c176bdd-a50d-403e-9444-f58f413c839b" providerId="ADAL" clId="{916A9B57-7489-44B9-8A69-440359C89639}" dt="2023-08-13T14:21:01.458" v="60" actId="26606"/>
          <ac:spMkLst>
            <pc:docMk/>
            <pc:sldMk cId="2940141598" sldId="353"/>
            <ac:spMk id="8" creationId="{3741B58E-3B65-4A01-A276-975AB2CF8A08}"/>
          </ac:spMkLst>
        </pc:spChg>
        <pc:spChg chg="add">
          <ac:chgData name="Hema Mahadevu" userId="1c176bdd-a50d-403e-9444-f58f413c839b" providerId="ADAL" clId="{916A9B57-7489-44B9-8A69-440359C89639}" dt="2023-08-13T14:21:01.458" v="60" actId="26606"/>
          <ac:spMkLst>
            <pc:docMk/>
            <pc:sldMk cId="2940141598" sldId="353"/>
            <ac:spMk id="10" creationId="{7AAC67C3-831B-4AB1-A259-DFB839CAFAFC}"/>
          </ac:spMkLst>
        </pc:spChg>
        <pc:spChg chg="add">
          <ac:chgData name="Hema Mahadevu" userId="1c176bdd-a50d-403e-9444-f58f413c839b" providerId="ADAL" clId="{916A9B57-7489-44B9-8A69-440359C89639}" dt="2023-08-13T14:21:01.458" v="60" actId="26606"/>
          <ac:spMkLst>
            <pc:docMk/>
            <pc:sldMk cId="2940141598" sldId="353"/>
            <ac:spMk id="12" creationId="{054B3F04-9EAC-45C0-B3CE-0387EEA10A0C}"/>
          </ac:spMkLst>
        </pc:spChg>
      </pc:sldChg>
      <pc:sldChg chg="addSp delSp modSp new mod setBg">
        <pc:chgData name="Hema Mahadevu" userId="1c176bdd-a50d-403e-9444-f58f413c839b" providerId="ADAL" clId="{916A9B57-7489-44B9-8A69-440359C89639}" dt="2023-08-13T18:26:03.952" v="337" actId="14100"/>
        <pc:sldMkLst>
          <pc:docMk/>
          <pc:sldMk cId="2193436623" sldId="354"/>
        </pc:sldMkLst>
        <pc:spChg chg="mod">
          <ac:chgData name="Hema Mahadevu" userId="1c176bdd-a50d-403e-9444-f58f413c839b" providerId="ADAL" clId="{916A9B57-7489-44B9-8A69-440359C89639}" dt="2023-08-13T18:25:34.316" v="331" actId="26606"/>
          <ac:spMkLst>
            <pc:docMk/>
            <pc:sldMk cId="2193436623" sldId="354"/>
            <ac:spMk id="2" creationId="{D8915AFC-58E0-17F9-046F-E0070643CD3B}"/>
          </ac:spMkLst>
        </pc:spChg>
        <pc:spChg chg="mod ord">
          <ac:chgData name="Hema Mahadevu" userId="1c176bdd-a50d-403e-9444-f58f413c839b" providerId="ADAL" clId="{916A9B57-7489-44B9-8A69-440359C89639}" dt="2023-08-13T18:25:55.005" v="334" actId="2710"/>
          <ac:spMkLst>
            <pc:docMk/>
            <pc:sldMk cId="2193436623" sldId="354"/>
            <ac:spMk id="3" creationId="{ABC03384-3742-70EF-9BB5-84A8C7EABAA4}"/>
          </ac:spMkLst>
        </pc:spChg>
        <pc:spChg chg="add del">
          <ac:chgData name="Hema Mahadevu" userId="1c176bdd-a50d-403e-9444-f58f413c839b" providerId="ADAL" clId="{916A9B57-7489-44B9-8A69-440359C89639}" dt="2023-08-13T18:25:34.316" v="331" actId="26606"/>
          <ac:spMkLst>
            <pc:docMk/>
            <pc:sldMk cId="2193436623" sldId="354"/>
            <ac:spMk id="8" creationId="{3741B58E-3B65-4A01-A276-975AB2CF8A08}"/>
          </ac:spMkLst>
        </pc:spChg>
        <pc:spChg chg="add del">
          <ac:chgData name="Hema Mahadevu" userId="1c176bdd-a50d-403e-9444-f58f413c839b" providerId="ADAL" clId="{916A9B57-7489-44B9-8A69-440359C89639}" dt="2023-08-13T18:25:34.316" v="331" actId="26606"/>
          <ac:spMkLst>
            <pc:docMk/>
            <pc:sldMk cId="2193436623" sldId="354"/>
            <ac:spMk id="10" creationId="{7AAC67C3-831B-4AB1-A259-DFB839CAFAFC}"/>
          </ac:spMkLst>
        </pc:spChg>
        <pc:spChg chg="add del">
          <ac:chgData name="Hema Mahadevu" userId="1c176bdd-a50d-403e-9444-f58f413c839b" providerId="ADAL" clId="{916A9B57-7489-44B9-8A69-440359C89639}" dt="2023-08-13T18:25:34.316" v="331" actId="26606"/>
          <ac:spMkLst>
            <pc:docMk/>
            <pc:sldMk cId="2193436623" sldId="354"/>
            <ac:spMk id="12" creationId="{054B3F04-9EAC-45C0-B3CE-0387EEA10A0C}"/>
          </ac:spMkLst>
        </pc:spChg>
        <pc:spChg chg="add del">
          <ac:chgData name="Hema Mahadevu" userId="1c176bdd-a50d-403e-9444-f58f413c839b" providerId="ADAL" clId="{916A9B57-7489-44B9-8A69-440359C89639}" dt="2023-08-13T18:25:28.943" v="326" actId="26606"/>
          <ac:spMkLst>
            <pc:docMk/>
            <pc:sldMk cId="2193436623" sldId="354"/>
            <ac:spMk id="3079" creationId="{52ABB703-2B0E-4C3B-B4A2-F3973548E561}"/>
          </ac:spMkLst>
        </pc:spChg>
        <pc:spChg chg="add del">
          <ac:chgData name="Hema Mahadevu" userId="1c176bdd-a50d-403e-9444-f58f413c839b" providerId="ADAL" clId="{916A9B57-7489-44B9-8A69-440359C89639}" dt="2023-08-13T18:25:28.943" v="326" actId="26606"/>
          <ac:spMkLst>
            <pc:docMk/>
            <pc:sldMk cId="2193436623" sldId="354"/>
            <ac:spMk id="3083" creationId="{E95DA498-D9A2-4DA9-B9DA-B3776E08CF7E}"/>
          </ac:spMkLst>
        </pc:spChg>
        <pc:spChg chg="add del">
          <ac:chgData name="Hema Mahadevu" userId="1c176bdd-a50d-403e-9444-f58f413c839b" providerId="ADAL" clId="{916A9B57-7489-44B9-8A69-440359C89639}" dt="2023-08-13T18:25:28.943" v="326" actId="26606"/>
          <ac:spMkLst>
            <pc:docMk/>
            <pc:sldMk cId="2193436623" sldId="354"/>
            <ac:spMk id="3085" creationId="{82A73093-4B9D-420D-B17E-52293703A1D4}"/>
          </ac:spMkLst>
        </pc:spChg>
        <pc:spChg chg="add del">
          <ac:chgData name="Hema Mahadevu" userId="1c176bdd-a50d-403e-9444-f58f413c839b" providerId="ADAL" clId="{916A9B57-7489-44B9-8A69-440359C89639}" dt="2023-08-13T18:25:32.275" v="328" actId="26606"/>
          <ac:spMkLst>
            <pc:docMk/>
            <pc:sldMk cId="2193436623" sldId="354"/>
            <ac:spMk id="3087" creationId="{284B70D5-875B-433D-BDBD-1522A85D6C1D}"/>
          </ac:spMkLst>
        </pc:spChg>
        <pc:spChg chg="add del">
          <ac:chgData name="Hema Mahadevu" userId="1c176bdd-a50d-403e-9444-f58f413c839b" providerId="ADAL" clId="{916A9B57-7489-44B9-8A69-440359C89639}" dt="2023-08-13T18:25:32.275" v="328" actId="26606"/>
          <ac:spMkLst>
            <pc:docMk/>
            <pc:sldMk cId="2193436623" sldId="354"/>
            <ac:spMk id="3089" creationId="{1E299956-A9E7-4FC1-A0B1-D590CA9730E8}"/>
          </ac:spMkLst>
        </pc:spChg>
        <pc:spChg chg="add del">
          <ac:chgData name="Hema Mahadevu" userId="1c176bdd-a50d-403e-9444-f58f413c839b" providerId="ADAL" clId="{916A9B57-7489-44B9-8A69-440359C89639}" dt="2023-08-13T18:25:32.275" v="328" actId="26606"/>
          <ac:spMkLst>
            <pc:docMk/>
            <pc:sldMk cId="2193436623" sldId="354"/>
            <ac:spMk id="3090" creationId="{17FC539C-B783-4B03-9F9E-D13430F3F64F}"/>
          </ac:spMkLst>
        </pc:spChg>
        <pc:spChg chg="add del">
          <ac:chgData name="Hema Mahadevu" userId="1c176bdd-a50d-403e-9444-f58f413c839b" providerId="ADAL" clId="{916A9B57-7489-44B9-8A69-440359C89639}" dt="2023-08-13T18:25:34.309" v="330" actId="26606"/>
          <ac:spMkLst>
            <pc:docMk/>
            <pc:sldMk cId="2193436623" sldId="354"/>
            <ac:spMk id="3092" creationId="{C33BF9DD-8A45-4EEE-B231-0A14D322E5F9}"/>
          </ac:spMkLst>
        </pc:spChg>
        <pc:spChg chg="add del">
          <ac:chgData name="Hema Mahadevu" userId="1c176bdd-a50d-403e-9444-f58f413c839b" providerId="ADAL" clId="{916A9B57-7489-44B9-8A69-440359C89639}" dt="2023-08-13T18:25:34.309" v="330" actId="26606"/>
          <ac:spMkLst>
            <pc:docMk/>
            <pc:sldMk cId="2193436623" sldId="354"/>
            <ac:spMk id="3094" creationId="{D5FBCAC9-BD8B-4F3B-AD74-EF37D4211349}"/>
          </ac:spMkLst>
        </pc:spChg>
        <pc:spChg chg="add del">
          <ac:chgData name="Hema Mahadevu" userId="1c176bdd-a50d-403e-9444-f58f413c839b" providerId="ADAL" clId="{916A9B57-7489-44B9-8A69-440359C89639}" dt="2023-08-13T18:25:34.309" v="330" actId="26606"/>
          <ac:spMkLst>
            <pc:docMk/>
            <pc:sldMk cId="2193436623" sldId="354"/>
            <ac:spMk id="3095" creationId="{9556C5A8-AD7E-4CE7-87BE-9EA3B5E1786F}"/>
          </ac:spMkLst>
        </pc:spChg>
        <pc:spChg chg="add">
          <ac:chgData name="Hema Mahadevu" userId="1c176bdd-a50d-403e-9444-f58f413c839b" providerId="ADAL" clId="{916A9B57-7489-44B9-8A69-440359C89639}" dt="2023-08-13T18:25:34.316" v="331" actId="26606"/>
          <ac:spMkLst>
            <pc:docMk/>
            <pc:sldMk cId="2193436623" sldId="354"/>
            <ac:spMk id="3097" creationId="{52ABB703-2B0E-4C3B-B4A2-F3973548E561}"/>
          </ac:spMkLst>
        </pc:spChg>
        <pc:spChg chg="add">
          <ac:chgData name="Hema Mahadevu" userId="1c176bdd-a50d-403e-9444-f58f413c839b" providerId="ADAL" clId="{916A9B57-7489-44B9-8A69-440359C89639}" dt="2023-08-13T18:25:34.316" v="331" actId="26606"/>
          <ac:spMkLst>
            <pc:docMk/>
            <pc:sldMk cId="2193436623" sldId="354"/>
            <ac:spMk id="3099" creationId="{E95DA498-D9A2-4DA9-B9DA-B3776E08CF7E}"/>
          </ac:spMkLst>
        </pc:spChg>
        <pc:spChg chg="add">
          <ac:chgData name="Hema Mahadevu" userId="1c176bdd-a50d-403e-9444-f58f413c839b" providerId="ADAL" clId="{916A9B57-7489-44B9-8A69-440359C89639}" dt="2023-08-13T18:25:34.316" v="331" actId="26606"/>
          <ac:spMkLst>
            <pc:docMk/>
            <pc:sldMk cId="2193436623" sldId="354"/>
            <ac:spMk id="3100" creationId="{82A73093-4B9D-420D-B17E-52293703A1D4}"/>
          </ac:spMkLst>
        </pc:spChg>
        <pc:picChg chg="add mod">
          <ac:chgData name="Hema Mahadevu" userId="1c176bdd-a50d-403e-9444-f58f413c839b" providerId="ADAL" clId="{916A9B57-7489-44B9-8A69-440359C89639}" dt="2023-08-13T18:26:03.952" v="337" actId="14100"/>
          <ac:picMkLst>
            <pc:docMk/>
            <pc:sldMk cId="2193436623" sldId="354"/>
            <ac:picMk id="3074" creationId="{375038BF-DC3E-9796-6DE3-E1F389496EE8}"/>
          </ac:picMkLst>
        </pc:picChg>
        <pc:cxnChg chg="add del">
          <ac:chgData name="Hema Mahadevu" userId="1c176bdd-a50d-403e-9444-f58f413c839b" providerId="ADAL" clId="{916A9B57-7489-44B9-8A69-440359C89639}" dt="2023-08-13T18:25:28.943" v="326" actId="26606"/>
          <ac:cxnSpMkLst>
            <pc:docMk/>
            <pc:sldMk cId="2193436623" sldId="354"/>
            <ac:cxnSpMk id="3081" creationId="{9C21570E-E159-49A6-9891-FA397B7A92D3}"/>
          </ac:cxnSpMkLst>
        </pc:cxnChg>
        <pc:cxnChg chg="add del">
          <ac:chgData name="Hema Mahadevu" userId="1c176bdd-a50d-403e-9444-f58f413c839b" providerId="ADAL" clId="{916A9B57-7489-44B9-8A69-440359C89639}" dt="2023-08-13T18:25:32.275" v="328" actId="26606"/>
          <ac:cxnSpMkLst>
            <pc:docMk/>
            <pc:sldMk cId="2193436623" sldId="354"/>
            <ac:cxnSpMk id="3088" creationId="{C947DF4A-614C-4B4C-8B80-E5B9D8E8CFED}"/>
          </ac:cxnSpMkLst>
        </pc:cxnChg>
        <pc:cxnChg chg="add del">
          <ac:chgData name="Hema Mahadevu" userId="1c176bdd-a50d-403e-9444-f58f413c839b" providerId="ADAL" clId="{916A9B57-7489-44B9-8A69-440359C89639}" dt="2023-08-13T18:25:34.309" v="330" actId="26606"/>
          <ac:cxnSpMkLst>
            <pc:docMk/>
            <pc:sldMk cId="2193436623" sldId="354"/>
            <ac:cxnSpMk id="3093" creationId="{9020DCC9-F851-4562-BB20-1AB3C51BFD08}"/>
          </ac:cxnSpMkLst>
        </pc:cxnChg>
        <pc:cxnChg chg="add">
          <ac:chgData name="Hema Mahadevu" userId="1c176bdd-a50d-403e-9444-f58f413c839b" providerId="ADAL" clId="{916A9B57-7489-44B9-8A69-440359C89639}" dt="2023-08-13T18:25:34.316" v="331" actId="26606"/>
          <ac:cxnSpMkLst>
            <pc:docMk/>
            <pc:sldMk cId="2193436623" sldId="354"/>
            <ac:cxnSpMk id="3098" creationId="{9C21570E-E159-49A6-9891-FA397B7A92D3}"/>
          </ac:cxnSpMkLst>
        </pc:cxnChg>
      </pc:sldChg>
      <pc:sldChg chg="addSp delSp modSp new mod setBg">
        <pc:chgData name="Hema Mahadevu" userId="1c176bdd-a50d-403e-9444-f58f413c839b" providerId="ADAL" clId="{916A9B57-7489-44B9-8A69-440359C89639}" dt="2023-08-14T13:27:07.838" v="1235" actId="255"/>
        <pc:sldMkLst>
          <pc:docMk/>
          <pc:sldMk cId="1335340029" sldId="355"/>
        </pc:sldMkLst>
        <pc:spChg chg="mod">
          <ac:chgData name="Hema Mahadevu" userId="1c176bdd-a50d-403e-9444-f58f413c839b" providerId="ADAL" clId="{916A9B57-7489-44B9-8A69-440359C89639}" dt="2023-08-13T18:37:07.077" v="431" actId="2711"/>
          <ac:spMkLst>
            <pc:docMk/>
            <pc:sldMk cId="1335340029" sldId="355"/>
            <ac:spMk id="2" creationId="{F150317C-CC62-3A64-F89B-1C1B1E1FDDD7}"/>
          </ac:spMkLst>
        </pc:spChg>
        <pc:spChg chg="add del mod">
          <ac:chgData name="Hema Mahadevu" userId="1c176bdd-a50d-403e-9444-f58f413c839b" providerId="ADAL" clId="{916A9B57-7489-44B9-8A69-440359C89639}" dt="2023-08-14T13:27:07.838" v="1235" actId="255"/>
          <ac:spMkLst>
            <pc:docMk/>
            <pc:sldMk cId="1335340029" sldId="355"/>
            <ac:spMk id="3" creationId="{2AF6A982-0FB9-445E-B816-DAA115BCFD1A}"/>
          </ac:spMkLst>
        </pc:spChg>
        <pc:spChg chg="add del mod">
          <ac:chgData name="Hema Mahadevu" userId="1c176bdd-a50d-403e-9444-f58f413c839b" providerId="ADAL" clId="{916A9B57-7489-44B9-8A69-440359C89639}" dt="2023-08-13T14:34:05.302" v="161"/>
          <ac:spMkLst>
            <pc:docMk/>
            <pc:sldMk cId="1335340029" sldId="355"/>
            <ac:spMk id="4" creationId="{E5DF5CBE-1430-83BA-850F-D24FA311191C}"/>
          </ac:spMkLst>
        </pc:spChg>
        <pc:spChg chg="add del">
          <ac:chgData name="Hema Mahadevu" userId="1c176bdd-a50d-403e-9444-f58f413c839b" providerId="ADAL" clId="{916A9B57-7489-44B9-8A69-440359C89639}" dt="2023-08-13T14:35:20.268" v="179"/>
          <ac:spMkLst>
            <pc:docMk/>
            <pc:sldMk cId="1335340029" sldId="355"/>
            <ac:spMk id="5" creationId="{44D33055-49D9-02F2-CB29-EE04A68CA10D}"/>
          </ac:spMkLst>
        </pc:spChg>
        <pc:spChg chg="add">
          <ac:chgData name="Hema Mahadevu" userId="1c176bdd-a50d-403e-9444-f58f413c839b" providerId="ADAL" clId="{916A9B57-7489-44B9-8A69-440359C89639}" dt="2023-08-13T14:35:40.373" v="187" actId="26606"/>
          <ac:spMkLst>
            <pc:docMk/>
            <pc:sldMk cId="1335340029" sldId="355"/>
            <ac:spMk id="8" creationId="{3741B58E-3B65-4A01-A276-975AB2CF8A08}"/>
          </ac:spMkLst>
        </pc:spChg>
        <pc:spChg chg="add del">
          <ac:chgData name="Hema Mahadevu" userId="1c176bdd-a50d-403e-9444-f58f413c839b" providerId="ADAL" clId="{916A9B57-7489-44B9-8A69-440359C89639}" dt="2023-08-13T14:35:39.261" v="186" actId="26606"/>
          <ac:spMkLst>
            <pc:docMk/>
            <pc:sldMk cId="1335340029" sldId="355"/>
            <ac:spMk id="9" creationId="{FB5993E2-C02B-4335-ABA5-D8EC465551E3}"/>
          </ac:spMkLst>
        </pc:spChg>
        <pc:spChg chg="add">
          <ac:chgData name="Hema Mahadevu" userId="1c176bdd-a50d-403e-9444-f58f413c839b" providerId="ADAL" clId="{916A9B57-7489-44B9-8A69-440359C89639}" dt="2023-08-13T14:35:40.373" v="187" actId="26606"/>
          <ac:spMkLst>
            <pc:docMk/>
            <pc:sldMk cId="1335340029" sldId="355"/>
            <ac:spMk id="10" creationId="{7AAC67C3-831B-4AB1-A259-DFB839CAFAFC}"/>
          </ac:spMkLst>
        </pc:spChg>
        <pc:spChg chg="add del">
          <ac:chgData name="Hema Mahadevu" userId="1c176bdd-a50d-403e-9444-f58f413c839b" providerId="ADAL" clId="{916A9B57-7489-44B9-8A69-440359C89639}" dt="2023-08-13T14:35:39.261" v="186" actId="26606"/>
          <ac:spMkLst>
            <pc:docMk/>
            <pc:sldMk cId="1335340029" sldId="355"/>
            <ac:spMk id="11" creationId="{C0B801A2-5622-4BE8-9AD2-C337A2CD0022}"/>
          </ac:spMkLst>
        </pc:spChg>
        <pc:spChg chg="add">
          <ac:chgData name="Hema Mahadevu" userId="1c176bdd-a50d-403e-9444-f58f413c839b" providerId="ADAL" clId="{916A9B57-7489-44B9-8A69-440359C89639}" dt="2023-08-13T14:35:40.373" v="187" actId="26606"/>
          <ac:spMkLst>
            <pc:docMk/>
            <pc:sldMk cId="1335340029" sldId="355"/>
            <ac:spMk id="12" creationId="{054B3F04-9EAC-45C0-B3CE-0387EEA10A0C}"/>
          </ac:spMkLst>
        </pc:spChg>
        <pc:spChg chg="add del">
          <ac:chgData name="Hema Mahadevu" userId="1c176bdd-a50d-403e-9444-f58f413c839b" providerId="ADAL" clId="{916A9B57-7489-44B9-8A69-440359C89639}" dt="2023-08-13T14:35:39.261" v="186" actId="26606"/>
          <ac:spMkLst>
            <pc:docMk/>
            <pc:sldMk cId="1335340029" sldId="355"/>
            <ac:spMk id="13" creationId="{B7AF614F-5BC3-4086-99F5-B87C5847A071}"/>
          </ac:spMkLst>
        </pc:spChg>
        <pc:graphicFrameChg chg="add del">
          <ac:chgData name="Hema Mahadevu" userId="1c176bdd-a50d-403e-9444-f58f413c839b" providerId="ADAL" clId="{916A9B57-7489-44B9-8A69-440359C89639}" dt="2023-08-13T14:35:39.261" v="186" actId="26606"/>
          <ac:graphicFrameMkLst>
            <pc:docMk/>
            <pc:sldMk cId="1335340029" sldId="355"/>
            <ac:graphicFrameMk id="6" creationId="{1FC352DF-9832-B89D-4B92-38BC69682B18}"/>
          </ac:graphicFrameMkLst>
        </pc:graphicFrameChg>
      </pc:sldChg>
      <pc:sldChg chg="addSp delSp modSp new mod setBg">
        <pc:chgData name="Hema Mahadevu" userId="1c176bdd-a50d-403e-9444-f58f413c839b" providerId="ADAL" clId="{916A9B57-7489-44B9-8A69-440359C89639}" dt="2023-08-14T13:26:56.327" v="1234" actId="255"/>
        <pc:sldMkLst>
          <pc:docMk/>
          <pc:sldMk cId="4056002946" sldId="356"/>
        </pc:sldMkLst>
        <pc:spChg chg="mod">
          <ac:chgData name="Hema Mahadevu" userId="1c176bdd-a50d-403e-9444-f58f413c839b" providerId="ADAL" clId="{916A9B57-7489-44B9-8A69-440359C89639}" dt="2023-08-13T18:36:57.590" v="429" actId="113"/>
          <ac:spMkLst>
            <pc:docMk/>
            <pc:sldMk cId="4056002946" sldId="356"/>
            <ac:spMk id="2" creationId="{013D8B56-36CF-2B77-1D54-DFB8370C6C42}"/>
          </ac:spMkLst>
        </pc:spChg>
        <pc:spChg chg="mod">
          <ac:chgData name="Hema Mahadevu" userId="1c176bdd-a50d-403e-9444-f58f413c839b" providerId="ADAL" clId="{916A9B57-7489-44B9-8A69-440359C89639}" dt="2023-08-14T13:26:56.327" v="1234" actId="255"/>
          <ac:spMkLst>
            <pc:docMk/>
            <pc:sldMk cId="4056002946" sldId="356"/>
            <ac:spMk id="3" creationId="{618C5D72-5428-73DC-44A9-2C6F636B8F9C}"/>
          </ac:spMkLst>
        </pc:spChg>
        <pc:spChg chg="add del">
          <ac:chgData name="Hema Mahadevu" userId="1c176bdd-a50d-403e-9444-f58f413c839b" providerId="ADAL" clId="{916A9B57-7489-44B9-8A69-440359C89639}" dt="2023-08-13T14:24:37.332" v="120"/>
          <ac:spMkLst>
            <pc:docMk/>
            <pc:sldMk cId="4056002946" sldId="356"/>
            <ac:spMk id="4" creationId="{DB2C8B0E-4A78-F17F-D13C-407F38B1CE0F}"/>
          </ac:spMkLst>
        </pc:spChg>
        <pc:spChg chg="add">
          <ac:chgData name="Hema Mahadevu" userId="1c176bdd-a50d-403e-9444-f58f413c839b" providerId="ADAL" clId="{916A9B57-7489-44B9-8A69-440359C89639}" dt="2023-08-13T14:25:47.130" v="147" actId="26606"/>
          <ac:spMkLst>
            <pc:docMk/>
            <pc:sldMk cId="4056002946" sldId="356"/>
            <ac:spMk id="8" creationId="{3741B58E-3B65-4A01-A276-975AB2CF8A08}"/>
          </ac:spMkLst>
        </pc:spChg>
        <pc:spChg chg="add">
          <ac:chgData name="Hema Mahadevu" userId="1c176bdd-a50d-403e-9444-f58f413c839b" providerId="ADAL" clId="{916A9B57-7489-44B9-8A69-440359C89639}" dt="2023-08-13T14:25:47.130" v="147" actId="26606"/>
          <ac:spMkLst>
            <pc:docMk/>
            <pc:sldMk cId="4056002946" sldId="356"/>
            <ac:spMk id="10" creationId="{7AAC67C3-831B-4AB1-A259-DFB839CAFAFC}"/>
          </ac:spMkLst>
        </pc:spChg>
        <pc:spChg chg="add">
          <ac:chgData name="Hema Mahadevu" userId="1c176bdd-a50d-403e-9444-f58f413c839b" providerId="ADAL" clId="{916A9B57-7489-44B9-8A69-440359C89639}" dt="2023-08-13T14:25:47.130" v="147" actId="26606"/>
          <ac:spMkLst>
            <pc:docMk/>
            <pc:sldMk cId="4056002946" sldId="356"/>
            <ac:spMk id="12" creationId="{054B3F04-9EAC-45C0-B3CE-0387EEA10A0C}"/>
          </ac:spMkLst>
        </pc:spChg>
      </pc:sldChg>
      <pc:sldChg chg="addSp modSp new mod setBg">
        <pc:chgData name="Hema Mahadevu" userId="1c176bdd-a50d-403e-9444-f58f413c839b" providerId="ADAL" clId="{916A9B57-7489-44B9-8A69-440359C89639}" dt="2023-08-14T13:26:41.167" v="1233" actId="255"/>
        <pc:sldMkLst>
          <pc:docMk/>
          <pc:sldMk cId="1846188570" sldId="357"/>
        </pc:sldMkLst>
        <pc:spChg chg="mod">
          <ac:chgData name="Hema Mahadevu" userId="1c176bdd-a50d-403e-9444-f58f413c839b" providerId="ADAL" clId="{916A9B57-7489-44B9-8A69-440359C89639}" dt="2023-08-13T18:36:49.022" v="427" actId="2711"/>
          <ac:spMkLst>
            <pc:docMk/>
            <pc:sldMk cId="1846188570" sldId="357"/>
            <ac:spMk id="2" creationId="{D193E128-6DAD-EC10-D9DF-43EE014EEF91}"/>
          </ac:spMkLst>
        </pc:spChg>
        <pc:spChg chg="mod">
          <ac:chgData name="Hema Mahadevu" userId="1c176bdd-a50d-403e-9444-f58f413c839b" providerId="ADAL" clId="{916A9B57-7489-44B9-8A69-440359C89639}" dt="2023-08-14T13:26:41.167" v="1233" actId="255"/>
          <ac:spMkLst>
            <pc:docMk/>
            <pc:sldMk cId="1846188570" sldId="357"/>
            <ac:spMk id="3" creationId="{99C955A3-F6E4-64DB-83B7-B5EA49DB30DC}"/>
          </ac:spMkLst>
        </pc:spChg>
        <pc:spChg chg="add">
          <ac:chgData name="Hema Mahadevu" userId="1c176bdd-a50d-403e-9444-f58f413c839b" providerId="ADAL" clId="{916A9B57-7489-44B9-8A69-440359C89639}" dt="2023-08-13T14:21:57.851" v="91" actId="26606"/>
          <ac:spMkLst>
            <pc:docMk/>
            <pc:sldMk cId="1846188570" sldId="357"/>
            <ac:spMk id="8" creationId="{3741B58E-3B65-4A01-A276-975AB2CF8A08}"/>
          </ac:spMkLst>
        </pc:spChg>
        <pc:spChg chg="add">
          <ac:chgData name="Hema Mahadevu" userId="1c176bdd-a50d-403e-9444-f58f413c839b" providerId="ADAL" clId="{916A9B57-7489-44B9-8A69-440359C89639}" dt="2023-08-13T14:21:57.851" v="91" actId="26606"/>
          <ac:spMkLst>
            <pc:docMk/>
            <pc:sldMk cId="1846188570" sldId="357"/>
            <ac:spMk id="10" creationId="{7AAC67C3-831B-4AB1-A259-DFB839CAFAFC}"/>
          </ac:spMkLst>
        </pc:spChg>
        <pc:spChg chg="add">
          <ac:chgData name="Hema Mahadevu" userId="1c176bdd-a50d-403e-9444-f58f413c839b" providerId="ADAL" clId="{916A9B57-7489-44B9-8A69-440359C89639}" dt="2023-08-13T14:21:57.851" v="91" actId="26606"/>
          <ac:spMkLst>
            <pc:docMk/>
            <pc:sldMk cId="1846188570" sldId="357"/>
            <ac:spMk id="12" creationId="{054B3F04-9EAC-45C0-B3CE-0387EEA10A0C}"/>
          </ac:spMkLst>
        </pc:spChg>
      </pc:sldChg>
      <pc:sldChg chg="delSp add mod ord">
        <pc:chgData name="Hema Mahadevu" userId="1c176bdd-a50d-403e-9444-f58f413c839b" providerId="ADAL" clId="{916A9B57-7489-44B9-8A69-440359C89639}" dt="2023-08-13T18:26:14.035" v="341"/>
        <pc:sldMkLst>
          <pc:docMk/>
          <pc:sldMk cId="3359972518" sldId="358"/>
        </pc:sldMkLst>
        <pc:spChg chg="del">
          <ac:chgData name="Hema Mahadevu" userId="1c176bdd-a50d-403e-9444-f58f413c839b" providerId="ADAL" clId="{916A9B57-7489-44B9-8A69-440359C89639}" dt="2023-08-13T14:40:10.053" v="282" actId="478"/>
          <ac:spMkLst>
            <pc:docMk/>
            <pc:sldMk cId="3359972518" sldId="358"/>
            <ac:spMk id="3" creationId="{00000000-0000-0000-0000-000000000000}"/>
          </ac:spMkLst>
        </pc:spChg>
      </pc:sldChg>
      <pc:sldChg chg="modSp add mod">
        <pc:chgData name="Hema Mahadevu" userId="1c176bdd-a50d-403e-9444-f58f413c839b" providerId="ADAL" clId="{916A9B57-7489-44B9-8A69-440359C89639}" dt="2023-08-13T14:41:00.735" v="284" actId="12"/>
        <pc:sldMkLst>
          <pc:docMk/>
          <pc:sldMk cId="3340005501" sldId="359"/>
        </pc:sldMkLst>
        <pc:spChg chg="mod">
          <ac:chgData name="Hema Mahadevu" userId="1c176bdd-a50d-403e-9444-f58f413c839b" providerId="ADAL" clId="{916A9B57-7489-44B9-8A69-440359C89639}" dt="2023-08-13T14:41:00.735" v="284" actId="12"/>
          <ac:spMkLst>
            <pc:docMk/>
            <pc:sldMk cId="3340005501" sldId="359"/>
            <ac:spMk id="3" creationId="{00000000-0000-0000-0000-000000000000}"/>
          </ac:spMkLst>
        </pc:spChg>
      </pc:sldChg>
      <pc:sldChg chg="addSp delSp modSp new mod ord setBg">
        <pc:chgData name="Hema Mahadevu" userId="1c176bdd-a50d-403e-9444-f58f413c839b" providerId="ADAL" clId="{916A9B57-7489-44B9-8A69-440359C89639}" dt="2023-08-14T13:27:45.911" v="1239" actId="12"/>
        <pc:sldMkLst>
          <pc:docMk/>
          <pc:sldMk cId="98542574" sldId="360"/>
        </pc:sldMkLst>
        <pc:spChg chg="mod">
          <ac:chgData name="Hema Mahadevu" userId="1c176bdd-a50d-403e-9444-f58f413c839b" providerId="ADAL" clId="{916A9B57-7489-44B9-8A69-440359C89639}" dt="2023-08-13T18:28:50.881" v="363" actId="26606"/>
          <ac:spMkLst>
            <pc:docMk/>
            <pc:sldMk cId="98542574" sldId="360"/>
            <ac:spMk id="2" creationId="{0BCCA306-84A7-74D0-C087-77C26036FA5F}"/>
          </ac:spMkLst>
        </pc:spChg>
        <pc:spChg chg="add del mod">
          <ac:chgData name="Hema Mahadevu" userId="1c176bdd-a50d-403e-9444-f58f413c839b" providerId="ADAL" clId="{916A9B57-7489-44B9-8A69-440359C89639}" dt="2023-08-14T13:27:45.911" v="1239" actId="12"/>
          <ac:spMkLst>
            <pc:docMk/>
            <pc:sldMk cId="98542574" sldId="360"/>
            <ac:spMk id="3" creationId="{0AE4A0CD-6137-051A-DC74-153648297124}"/>
          </ac:spMkLst>
        </pc:spChg>
        <pc:spChg chg="add del mod">
          <ac:chgData name="Hema Mahadevu" userId="1c176bdd-a50d-403e-9444-f58f413c839b" providerId="ADAL" clId="{916A9B57-7489-44B9-8A69-440359C89639}" dt="2023-08-13T18:28:15.309" v="347"/>
          <ac:spMkLst>
            <pc:docMk/>
            <pc:sldMk cId="98542574" sldId="360"/>
            <ac:spMk id="4" creationId="{904C7D62-DDC5-9AEE-99B7-3C8399E98472}"/>
          </ac:spMkLst>
        </pc:spChg>
        <pc:spChg chg="add">
          <ac:chgData name="Hema Mahadevu" userId="1c176bdd-a50d-403e-9444-f58f413c839b" providerId="ADAL" clId="{916A9B57-7489-44B9-8A69-440359C89639}" dt="2023-08-13T18:28:50.881" v="363" actId="26606"/>
          <ac:spMkLst>
            <pc:docMk/>
            <pc:sldMk cId="98542574" sldId="360"/>
            <ac:spMk id="8" creationId="{3741B58E-3B65-4A01-A276-975AB2CF8A08}"/>
          </ac:spMkLst>
        </pc:spChg>
        <pc:spChg chg="add">
          <ac:chgData name="Hema Mahadevu" userId="1c176bdd-a50d-403e-9444-f58f413c839b" providerId="ADAL" clId="{916A9B57-7489-44B9-8A69-440359C89639}" dt="2023-08-13T18:28:50.881" v="363" actId="26606"/>
          <ac:spMkLst>
            <pc:docMk/>
            <pc:sldMk cId="98542574" sldId="360"/>
            <ac:spMk id="10" creationId="{7AAC67C3-831B-4AB1-A259-DFB839CAFAFC}"/>
          </ac:spMkLst>
        </pc:spChg>
        <pc:spChg chg="add">
          <ac:chgData name="Hema Mahadevu" userId="1c176bdd-a50d-403e-9444-f58f413c839b" providerId="ADAL" clId="{916A9B57-7489-44B9-8A69-440359C89639}" dt="2023-08-13T18:28:50.881" v="363" actId="26606"/>
          <ac:spMkLst>
            <pc:docMk/>
            <pc:sldMk cId="98542574" sldId="360"/>
            <ac:spMk id="12" creationId="{054B3F04-9EAC-45C0-B3CE-0387EEA10A0C}"/>
          </ac:spMkLst>
        </pc:spChg>
      </pc:sldChg>
      <pc:sldChg chg="addSp modSp new mod setBg">
        <pc:chgData name="Hema Mahadevu" userId="1c176bdd-a50d-403e-9444-f58f413c839b" providerId="ADAL" clId="{916A9B57-7489-44B9-8A69-440359C89639}" dt="2023-08-13T19:55:51.863" v="876" actId="1076"/>
        <pc:sldMkLst>
          <pc:docMk/>
          <pc:sldMk cId="1583181693" sldId="361"/>
        </pc:sldMkLst>
        <pc:spChg chg="mod">
          <ac:chgData name="Hema Mahadevu" userId="1c176bdd-a50d-403e-9444-f58f413c839b" providerId="ADAL" clId="{916A9B57-7489-44B9-8A69-440359C89639}" dt="2023-08-13T18:57:50.505" v="563" actId="20577"/>
          <ac:spMkLst>
            <pc:docMk/>
            <pc:sldMk cId="1583181693" sldId="361"/>
            <ac:spMk id="2" creationId="{63028B08-9B85-61AD-3712-950537C65B6A}"/>
          </ac:spMkLst>
        </pc:spChg>
        <pc:spChg chg="mod">
          <ac:chgData name="Hema Mahadevu" userId="1c176bdd-a50d-403e-9444-f58f413c839b" providerId="ADAL" clId="{916A9B57-7489-44B9-8A69-440359C89639}" dt="2023-08-13T19:55:51.863" v="876" actId="1076"/>
          <ac:spMkLst>
            <pc:docMk/>
            <pc:sldMk cId="1583181693" sldId="361"/>
            <ac:spMk id="3" creationId="{4A1A1E85-A742-A8ED-1AAD-D499B8418651}"/>
          </ac:spMkLst>
        </pc:spChg>
        <pc:spChg chg="add">
          <ac:chgData name="Hema Mahadevu" userId="1c176bdd-a50d-403e-9444-f58f413c839b" providerId="ADAL" clId="{916A9B57-7489-44B9-8A69-440359C89639}" dt="2023-08-13T18:56:29.071" v="547" actId="26606"/>
          <ac:spMkLst>
            <pc:docMk/>
            <pc:sldMk cId="1583181693" sldId="361"/>
            <ac:spMk id="8" creationId="{3741B58E-3B65-4A01-A276-975AB2CF8A08}"/>
          </ac:spMkLst>
        </pc:spChg>
        <pc:spChg chg="add">
          <ac:chgData name="Hema Mahadevu" userId="1c176bdd-a50d-403e-9444-f58f413c839b" providerId="ADAL" clId="{916A9B57-7489-44B9-8A69-440359C89639}" dt="2023-08-13T18:56:29.071" v="547" actId="26606"/>
          <ac:spMkLst>
            <pc:docMk/>
            <pc:sldMk cId="1583181693" sldId="361"/>
            <ac:spMk id="10" creationId="{7AAC67C3-831B-4AB1-A259-DFB839CAFAFC}"/>
          </ac:spMkLst>
        </pc:spChg>
        <pc:spChg chg="add">
          <ac:chgData name="Hema Mahadevu" userId="1c176bdd-a50d-403e-9444-f58f413c839b" providerId="ADAL" clId="{916A9B57-7489-44B9-8A69-440359C89639}" dt="2023-08-13T18:56:29.071" v="547" actId="26606"/>
          <ac:spMkLst>
            <pc:docMk/>
            <pc:sldMk cId="1583181693" sldId="361"/>
            <ac:spMk id="12" creationId="{054B3F04-9EAC-45C0-B3CE-0387EEA10A0C}"/>
          </ac:spMkLst>
        </pc:spChg>
      </pc:sldChg>
      <pc:sldChg chg="addSp delSp modSp add mod setBg">
        <pc:chgData name="Hema Mahadevu" userId="1c176bdd-a50d-403e-9444-f58f413c839b" providerId="ADAL" clId="{916A9B57-7489-44B9-8A69-440359C89639}" dt="2023-08-13T19:37:33.242" v="692" actId="255"/>
        <pc:sldMkLst>
          <pc:docMk/>
          <pc:sldMk cId="142128591" sldId="362"/>
        </pc:sldMkLst>
        <pc:spChg chg="mod">
          <ac:chgData name="Hema Mahadevu" userId="1c176bdd-a50d-403e-9444-f58f413c839b" providerId="ADAL" clId="{916A9B57-7489-44B9-8A69-440359C89639}" dt="2023-08-13T18:47:53.241" v="474" actId="26606"/>
          <ac:spMkLst>
            <pc:docMk/>
            <pc:sldMk cId="142128591" sldId="362"/>
            <ac:spMk id="2" creationId="{0BCCA306-84A7-74D0-C087-77C26036FA5F}"/>
          </ac:spMkLst>
        </pc:spChg>
        <pc:spChg chg="add del mod ord">
          <ac:chgData name="Hema Mahadevu" userId="1c176bdd-a50d-403e-9444-f58f413c839b" providerId="ADAL" clId="{916A9B57-7489-44B9-8A69-440359C89639}" dt="2023-08-13T19:37:33.242" v="692" actId="255"/>
          <ac:spMkLst>
            <pc:docMk/>
            <pc:sldMk cId="142128591" sldId="362"/>
            <ac:spMk id="3" creationId="{0AE4A0CD-6137-051A-DC74-153648297124}"/>
          </ac:spMkLst>
        </pc:spChg>
        <pc:spChg chg="add del mod">
          <ac:chgData name="Hema Mahadevu" userId="1c176bdd-a50d-403e-9444-f58f413c839b" providerId="ADAL" clId="{916A9B57-7489-44B9-8A69-440359C89639}" dt="2023-08-13T18:45:33.805" v="433"/>
          <ac:spMkLst>
            <pc:docMk/>
            <pc:sldMk cId="142128591" sldId="362"/>
            <ac:spMk id="4" creationId="{B8EC60C1-DCB1-E7BF-87E3-706420374719}"/>
          </ac:spMkLst>
        </pc:spChg>
        <pc:spChg chg="add">
          <ac:chgData name="Hema Mahadevu" userId="1c176bdd-a50d-403e-9444-f58f413c839b" providerId="ADAL" clId="{916A9B57-7489-44B9-8A69-440359C89639}" dt="2023-08-13T18:47:53.241" v="474" actId="26606"/>
          <ac:spMkLst>
            <pc:docMk/>
            <pc:sldMk cId="142128591" sldId="362"/>
            <ac:spMk id="5128" creationId="{C33BF9DD-8A45-4EEE-B231-0A14D322E5F9}"/>
          </ac:spMkLst>
        </pc:spChg>
        <pc:spChg chg="add">
          <ac:chgData name="Hema Mahadevu" userId="1c176bdd-a50d-403e-9444-f58f413c839b" providerId="ADAL" clId="{916A9B57-7489-44B9-8A69-440359C89639}" dt="2023-08-13T18:47:53.241" v="474" actId="26606"/>
          <ac:spMkLst>
            <pc:docMk/>
            <pc:sldMk cId="142128591" sldId="362"/>
            <ac:spMk id="5132" creationId="{D5FBCAC9-BD8B-4F3B-AD74-EF37D4211349}"/>
          </ac:spMkLst>
        </pc:spChg>
        <pc:spChg chg="add">
          <ac:chgData name="Hema Mahadevu" userId="1c176bdd-a50d-403e-9444-f58f413c839b" providerId="ADAL" clId="{916A9B57-7489-44B9-8A69-440359C89639}" dt="2023-08-13T18:47:53.241" v="474" actId="26606"/>
          <ac:spMkLst>
            <pc:docMk/>
            <pc:sldMk cId="142128591" sldId="362"/>
            <ac:spMk id="5134" creationId="{9556C5A8-AD7E-4CE7-87BE-9EA3B5E1786F}"/>
          </ac:spMkLst>
        </pc:spChg>
        <pc:grpChg chg="del mod">
          <ac:chgData name="Hema Mahadevu" userId="1c176bdd-a50d-403e-9444-f58f413c839b" providerId="ADAL" clId="{916A9B57-7489-44B9-8A69-440359C89639}" dt="2023-08-13T18:50:13.782" v="500"/>
          <ac:grpSpMkLst>
            <pc:docMk/>
            <pc:sldMk cId="142128591" sldId="362"/>
            <ac:grpSpMk id="24" creationId="{16FC955B-1F0D-604D-3D9D-33F9F9D20949}"/>
          </ac:grpSpMkLst>
        </pc:grpChg>
        <pc:grpChg chg="mod">
          <ac:chgData name="Hema Mahadevu" userId="1c176bdd-a50d-403e-9444-f58f413c839b" providerId="ADAL" clId="{916A9B57-7489-44B9-8A69-440359C89639}" dt="2023-08-13T18:50:13.782" v="500"/>
          <ac:grpSpMkLst>
            <pc:docMk/>
            <pc:sldMk cId="142128591" sldId="362"/>
            <ac:grpSpMk id="26" creationId="{1EF1886A-3B6A-FE19-1FD5-81621844CBDA}"/>
          </ac:grpSpMkLst>
        </pc:grpChg>
        <pc:picChg chg="add mod">
          <ac:chgData name="Hema Mahadevu" userId="1c176bdd-a50d-403e-9444-f58f413c839b" providerId="ADAL" clId="{916A9B57-7489-44B9-8A69-440359C89639}" dt="2023-08-13T18:47:53.241" v="474" actId="26606"/>
          <ac:picMkLst>
            <pc:docMk/>
            <pc:sldMk cId="142128591" sldId="362"/>
            <ac:picMk id="5123" creationId="{5BD524D3-64F7-67A5-4210-97818601FA9E}"/>
          </ac:picMkLst>
        </pc:picChg>
        <pc:inkChg chg="add">
          <ac:chgData name="Hema Mahadevu" userId="1c176bdd-a50d-403e-9444-f58f413c839b" providerId="ADAL" clId="{916A9B57-7489-44B9-8A69-440359C89639}" dt="2023-08-13T18:48:43.068" v="479" actId="9405"/>
          <ac:inkMkLst>
            <pc:docMk/>
            <pc:sldMk cId="142128591" sldId="362"/>
            <ac:inkMk id="5" creationId="{8A272A21-DFDB-0AD2-17E4-ED8E1E0A711C}"/>
          </ac:inkMkLst>
        </pc:inkChg>
        <pc:inkChg chg="add">
          <ac:chgData name="Hema Mahadevu" userId="1c176bdd-a50d-403e-9444-f58f413c839b" providerId="ADAL" clId="{916A9B57-7489-44B9-8A69-440359C89639}" dt="2023-08-13T18:48:43.589" v="480" actId="9405"/>
          <ac:inkMkLst>
            <pc:docMk/>
            <pc:sldMk cId="142128591" sldId="362"/>
            <ac:inkMk id="6" creationId="{A16688F0-C67B-69CD-DA80-1400A2CCF0A4}"/>
          </ac:inkMkLst>
        </pc:inkChg>
        <pc:inkChg chg="add">
          <ac:chgData name="Hema Mahadevu" userId="1c176bdd-a50d-403e-9444-f58f413c839b" providerId="ADAL" clId="{916A9B57-7489-44B9-8A69-440359C89639}" dt="2023-08-13T18:48:44.425" v="481" actId="9405"/>
          <ac:inkMkLst>
            <pc:docMk/>
            <pc:sldMk cId="142128591" sldId="362"/>
            <ac:inkMk id="7" creationId="{5D480E07-FBA8-2F96-EC69-82CD49864724}"/>
          </ac:inkMkLst>
        </pc:inkChg>
        <pc:inkChg chg="add">
          <ac:chgData name="Hema Mahadevu" userId="1c176bdd-a50d-403e-9444-f58f413c839b" providerId="ADAL" clId="{916A9B57-7489-44B9-8A69-440359C89639}" dt="2023-08-13T18:48:44.813" v="482" actId="9405"/>
          <ac:inkMkLst>
            <pc:docMk/>
            <pc:sldMk cId="142128591" sldId="362"/>
            <ac:inkMk id="8" creationId="{DA5AE83D-A3B1-9EBC-9674-2B0BF01F6506}"/>
          </ac:inkMkLst>
        </pc:inkChg>
        <pc:inkChg chg="add">
          <ac:chgData name="Hema Mahadevu" userId="1c176bdd-a50d-403e-9444-f58f413c839b" providerId="ADAL" clId="{916A9B57-7489-44B9-8A69-440359C89639}" dt="2023-08-13T18:48:45.154" v="483" actId="9405"/>
          <ac:inkMkLst>
            <pc:docMk/>
            <pc:sldMk cId="142128591" sldId="362"/>
            <ac:inkMk id="9" creationId="{2711211A-47CD-B6A0-3EE3-CE58ABFBB52E}"/>
          </ac:inkMkLst>
        </pc:inkChg>
        <pc:inkChg chg="add">
          <ac:chgData name="Hema Mahadevu" userId="1c176bdd-a50d-403e-9444-f58f413c839b" providerId="ADAL" clId="{916A9B57-7489-44B9-8A69-440359C89639}" dt="2023-08-13T18:48:49.774" v="484" actId="9405"/>
          <ac:inkMkLst>
            <pc:docMk/>
            <pc:sldMk cId="142128591" sldId="362"/>
            <ac:inkMk id="10" creationId="{8C89018B-2470-F20C-C311-A0E8D410AE2F}"/>
          </ac:inkMkLst>
        </pc:inkChg>
        <pc:inkChg chg="add">
          <ac:chgData name="Hema Mahadevu" userId="1c176bdd-a50d-403e-9444-f58f413c839b" providerId="ADAL" clId="{916A9B57-7489-44B9-8A69-440359C89639}" dt="2023-08-13T18:48:51.726" v="485" actId="9405"/>
          <ac:inkMkLst>
            <pc:docMk/>
            <pc:sldMk cId="142128591" sldId="362"/>
            <ac:inkMk id="11" creationId="{42DF8929-045B-BDD3-6EA3-AC26DA0E9B19}"/>
          </ac:inkMkLst>
        </pc:inkChg>
        <pc:inkChg chg="add">
          <ac:chgData name="Hema Mahadevu" userId="1c176bdd-a50d-403e-9444-f58f413c839b" providerId="ADAL" clId="{916A9B57-7489-44B9-8A69-440359C89639}" dt="2023-08-13T18:48:53.353" v="486" actId="9405"/>
          <ac:inkMkLst>
            <pc:docMk/>
            <pc:sldMk cId="142128591" sldId="362"/>
            <ac:inkMk id="12" creationId="{D7F51B32-0726-93EC-7C06-DCD17D93EAF4}"/>
          </ac:inkMkLst>
        </pc:inkChg>
        <pc:inkChg chg="add">
          <ac:chgData name="Hema Mahadevu" userId="1c176bdd-a50d-403e-9444-f58f413c839b" providerId="ADAL" clId="{916A9B57-7489-44B9-8A69-440359C89639}" dt="2023-08-13T18:49:00.067" v="487" actId="9405"/>
          <ac:inkMkLst>
            <pc:docMk/>
            <pc:sldMk cId="142128591" sldId="362"/>
            <ac:inkMk id="13" creationId="{CB15BE81-9866-1AB0-C8C3-7D5F59A2C45C}"/>
          </ac:inkMkLst>
        </pc:inkChg>
        <pc:inkChg chg="add">
          <ac:chgData name="Hema Mahadevu" userId="1c176bdd-a50d-403e-9444-f58f413c839b" providerId="ADAL" clId="{916A9B57-7489-44B9-8A69-440359C89639}" dt="2023-08-13T18:49:06.248" v="488" actId="9405"/>
          <ac:inkMkLst>
            <pc:docMk/>
            <pc:sldMk cId="142128591" sldId="362"/>
            <ac:inkMk id="14" creationId="{166B1BBE-08A4-240B-2034-5E031A11B7C0}"/>
          </ac:inkMkLst>
        </pc:inkChg>
        <pc:inkChg chg="add">
          <ac:chgData name="Hema Mahadevu" userId="1c176bdd-a50d-403e-9444-f58f413c839b" providerId="ADAL" clId="{916A9B57-7489-44B9-8A69-440359C89639}" dt="2023-08-13T18:49:12.294" v="489" actId="9405"/>
          <ac:inkMkLst>
            <pc:docMk/>
            <pc:sldMk cId="142128591" sldId="362"/>
            <ac:inkMk id="15" creationId="{3D50F095-BFB3-3331-8E81-AB37B5220256}"/>
          </ac:inkMkLst>
        </pc:inkChg>
        <pc:inkChg chg="add">
          <ac:chgData name="Hema Mahadevu" userId="1c176bdd-a50d-403e-9444-f58f413c839b" providerId="ADAL" clId="{916A9B57-7489-44B9-8A69-440359C89639}" dt="2023-08-13T18:49:14.273" v="490" actId="9405"/>
          <ac:inkMkLst>
            <pc:docMk/>
            <pc:sldMk cId="142128591" sldId="362"/>
            <ac:inkMk id="16" creationId="{EB59C6B1-210A-9C80-A434-61631F8DDCEC}"/>
          </ac:inkMkLst>
        </pc:inkChg>
        <pc:inkChg chg="add">
          <ac:chgData name="Hema Mahadevu" userId="1c176bdd-a50d-403e-9444-f58f413c839b" providerId="ADAL" clId="{916A9B57-7489-44B9-8A69-440359C89639}" dt="2023-08-13T18:49:16.370" v="491" actId="9405"/>
          <ac:inkMkLst>
            <pc:docMk/>
            <pc:sldMk cId="142128591" sldId="362"/>
            <ac:inkMk id="17" creationId="{702FDFC8-311A-C92D-DC5E-426522CBFB12}"/>
          </ac:inkMkLst>
        </pc:inkChg>
        <pc:inkChg chg="add">
          <ac:chgData name="Hema Mahadevu" userId="1c176bdd-a50d-403e-9444-f58f413c839b" providerId="ADAL" clId="{916A9B57-7489-44B9-8A69-440359C89639}" dt="2023-08-13T18:49:29.752" v="492" actId="9405"/>
          <ac:inkMkLst>
            <pc:docMk/>
            <pc:sldMk cId="142128591" sldId="362"/>
            <ac:inkMk id="18" creationId="{519D8FA0-4A37-4A52-8054-034C1625A2A1}"/>
          </ac:inkMkLst>
        </pc:inkChg>
        <pc:inkChg chg="add">
          <ac:chgData name="Hema Mahadevu" userId="1c176bdd-a50d-403e-9444-f58f413c839b" providerId="ADAL" clId="{916A9B57-7489-44B9-8A69-440359C89639}" dt="2023-08-13T18:49:39.733" v="493" actId="9405"/>
          <ac:inkMkLst>
            <pc:docMk/>
            <pc:sldMk cId="142128591" sldId="362"/>
            <ac:inkMk id="19" creationId="{BD0BAD1E-FFE2-149C-E570-79F5E7DB49A3}"/>
          </ac:inkMkLst>
        </pc:inkChg>
        <pc:inkChg chg="add">
          <ac:chgData name="Hema Mahadevu" userId="1c176bdd-a50d-403e-9444-f58f413c839b" providerId="ADAL" clId="{916A9B57-7489-44B9-8A69-440359C89639}" dt="2023-08-13T18:49:48.099" v="494" actId="9405"/>
          <ac:inkMkLst>
            <pc:docMk/>
            <pc:sldMk cId="142128591" sldId="362"/>
            <ac:inkMk id="20" creationId="{0FEA9415-CC09-EF1D-29A8-0C89F4B6740D}"/>
          </ac:inkMkLst>
        </pc:inkChg>
        <pc:inkChg chg="add">
          <ac:chgData name="Hema Mahadevu" userId="1c176bdd-a50d-403e-9444-f58f413c839b" providerId="ADAL" clId="{916A9B57-7489-44B9-8A69-440359C89639}" dt="2023-08-13T18:49:54.750" v="495" actId="9405"/>
          <ac:inkMkLst>
            <pc:docMk/>
            <pc:sldMk cId="142128591" sldId="362"/>
            <ac:inkMk id="21" creationId="{ACB7D660-2224-CC30-52A2-31E239FDE052}"/>
          </ac:inkMkLst>
        </pc:inkChg>
        <pc:inkChg chg="add mod">
          <ac:chgData name="Hema Mahadevu" userId="1c176bdd-a50d-403e-9444-f58f413c839b" providerId="ADAL" clId="{916A9B57-7489-44B9-8A69-440359C89639}" dt="2023-08-13T18:50:13.782" v="500"/>
          <ac:inkMkLst>
            <pc:docMk/>
            <pc:sldMk cId="142128591" sldId="362"/>
            <ac:inkMk id="22" creationId="{17B717CD-38BB-59EC-2972-16A0C742BD0F}"/>
          </ac:inkMkLst>
        </pc:inkChg>
        <pc:inkChg chg="add mod">
          <ac:chgData name="Hema Mahadevu" userId="1c176bdd-a50d-403e-9444-f58f413c839b" providerId="ADAL" clId="{916A9B57-7489-44B9-8A69-440359C89639}" dt="2023-08-13T18:50:13.782" v="500"/>
          <ac:inkMkLst>
            <pc:docMk/>
            <pc:sldMk cId="142128591" sldId="362"/>
            <ac:inkMk id="23" creationId="{3B05E87A-B0B5-C8B4-8EC3-D90640CA7965}"/>
          </ac:inkMkLst>
        </pc:inkChg>
        <pc:inkChg chg="add mod">
          <ac:chgData name="Hema Mahadevu" userId="1c176bdd-a50d-403e-9444-f58f413c839b" providerId="ADAL" clId="{916A9B57-7489-44B9-8A69-440359C89639}" dt="2023-08-13T18:50:13.782" v="500"/>
          <ac:inkMkLst>
            <pc:docMk/>
            <pc:sldMk cId="142128591" sldId="362"/>
            <ac:inkMk id="25" creationId="{72D58DBD-7873-14C6-2E71-D4FD47605CAB}"/>
          </ac:inkMkLst>
        </pc:inkChg>
        <pc:inkChg chg="add">
          <ac:chgData name="Hema Mahadevu" userId="1c176bdd-a50d-403e-9444-f58f413c839b" providerId="ADAL" clId="{916A9B57-7489-44B9-8A69-440359C89639}" dt="2023-08-13T18:50:15.892" v="501" actId="9405"/>
          <ac:inkMkLst>
            <pc:docMk/>
            <pc:sldMk cId="142128591" sldId="362"/>
            <ac:inkMk id="27" creationId="{01B4E7B4-5389-D233-5DEC-C8CEAE578E7A}"/>
          </ac:inkMkLst>
        </pc:inkChg>
        <pc:cxnChg chg="add">
          <ac:chgData name="Hema Mahadevu" userId="1c176bdd-a50d-403e-9444-f58f413c839b" providerId="ADAL" clId="{916A9B57-7489-44B9-8A69-440359C89639}" dt="2023-08-13T18:47:53.241" v="474" actId="26606"/>
          <ac:cxnSpMkLst>
            <pc:docMk/>
            <pc:sldMk cId="142128591" sldId="362"/>
            <ac:cxnSpMk id="5130" creationId="{9020DCC9-F851-4562-BB20-1AB3C51BFD08}"/>
          </ac:cxnSpMkLst>
        </pc:cxnChg>
      </pc:sldChg>
      <pc:sldChg chg="addSp delSp modSp add mod setBg">
        <pc:chgData name="Hema Mahadevu" userId="1c176bdd-a50d-403e-9444-f58f413c839b" providerId="ADAL" clId="{916A9B57-7489-44B9-8A69-440359C89639}" dt="2023-08-14T06:23:41.401" v="883" actId="14100"/>
        <pc:sldMkLst>
          <pc:docMk/>
          <pc:sldMk cId="719236759" sldId="363"/>
        </pc:sldMkLst>
        <pc:spChg chg="mod">
          <ac:chgData name="Hema Mahadevu" userId="1c176bdd-a50d-403e-9444-f58f413c839b" providerId="ADAL" clId="{916A9B57-7489-44B9-8A69-440359C89639}" dt="2023-08-13T19:27:11.918" v="601" actId="20577"/>
          <ac:spMkLst>
            <pc:docMk/>
            <pc:sldMk cId="719236759" sldId="363"/>
            <ac:spMk id="2" creationId="{0BCCA306-84A7-74D0-C087-77C26036FA5F}"/>
          </ac:spMkLst>
        </pc:spChg>
        <pc:spChg chg="add del mod ord">
          <ac:chgData name="Hema Mahadevu" userId="1c176bdd-a50d-403e-9444-f58f413c839b" providerId="ADAL" clId="{916A9B57-7489-44B9-8A69-440359C89639}" dt="2023-08-13T20:02:34.356" v="882" actId="14100"/>
          <ac:spMkLst>
            <pc:docMk/>
            <pc:sldMk cId="719236759" sldId="363"/>
            <ac:spMk id="3" creationId="{0AE4A0CD-6137-051A-DC74-153648297124}"/>
          </ac:spMkLst>
        </pc:spChg>
        <pc:spChg chg="add del">
          <ac:chgData name="Hema Mahadevu" userId="1c176bdd-a50d-403e-9444-f58f413c839b" providerId="ADAL" clId="{916A9B57-7489-44B9-8A69-440359C89639}" dt="2023-08-13T18:59:16.844" v="569" actId="26606"/>
          <ac:spMkLst>
            <pc:docMk/>
            <pc:sldMk cId="719236759" sldId="363"/>
            <ac:spMk id="5" creationId="{7AAC67C3-831B-4AB1-A259-DFB839CAFAFC}"/>
          </ac:spMkLst>
        </pc:spChg>
        <pc:spChg chg="add del">
          <ac:chgData name="Hema Mahadevu" userId="1c176bdd-a50d-403e-9444-f58f413c839b" providerId="ADAL" clId="{916A9B57-7489-44B9-8A69-440359C89639}" dt="2023-08-13T18:59:16.844" v="569" actId="26606"/>
          <ac:spMkLst>
            <pc:docMk/>
            <pc:sldMk cId="719236759" sldId="363"/>
            <ac:spMk id="6" creationId="{054B3F04-9EAC-45C0-B3CE-0387EEA10A0C}"/>
          </ac:spMkLst>
        </pc:spChg>
        <pc:spChg chg="add del">
          <ac:chgData name="Hema Mahadevu" userId="1c176bdd-a50d-403e-9444-f58f413c839b" providerId="ADAL" clId="{916A9B57-7489-44B9-8A69-440359C89639}" dt="2023-08-13T18:59:16.844" v="569" actId="26606"/>
          <ac:spMkLst>
            <pc:docMk/>
            <pc:sldMk cId="719236759" sldId="363"/>
            <ac:spMk id="8" creationId="{3741B58E-3B65-4A01-A276-975AB2CF8A08}"/>
          </ac:spMkLst>
        </pc:spChg>
        <pc:spChg chg="add del">
          <ac:chgData name="Hema Mahadevu" userId="1c176bdd-a50d-403e-9444-f58f413c839b" providerId="ADAL" clId="{916A9B57-7489-44B9-8A69-440359C89639}" dt="2023-08-13T18:53:37.330" v="511" actId="26606"/>
          <ac:spMkLst>
            <pc:docMk/>
            <pc:sldMk cId="719236759" sldId="363"/>
            <ac:spMk id="10" creationId="{C33BF9DD-8A45-4EEE-B231-0A14D322E5F9}"/>
          </ac:spMkLst>
        </pc:spChg>
        <pc:spChg chg="add del">
          <ac:chgData name="Hema Mahadevu" userId="1c176bdd-a50d-403e-9444-f58f413c839b" providerId="ADAL" clId="{916A9B57-7489-44B9-8A69-440359C89639}" dt="2023-08-13T18:53:37.330" v="511" actId="26606"/>
          <ac:spMkLst>
            <pc:docMk/>
            <pc:sldMk cId="719236759" sldId="363"/>
            <ac:spMk id="14" creationId="{D5FBCAC9-BD8B-4F3B-AD74-EF37D4211349}"/>
          </ac:spMkLst>
        </pc:spChg>
        <pc:spChg chg="add del">
          <ac:chgData name="Hema Mahadevu" userId="1c176bdd-a50d-403e-9444-f58f413c839b" providerId="ADAL" clId="{916A9B57-7489-44B9-8A69-440359C89639}" dt="2023-08-13T18:53:37.330" v="511" actId="26606"/>
          <ac:spMkLst>
            <pc:docMk/>
            <pc:sldMk cId="719236759" sldId="363"/>
            <ac:spMk id="16" creationId="{9556C5A8-AD7E-4CE7-87BE-9EA3B5E1786F}"/>
          </ac:spMkLst>
        </pc:spChg>
        <pc:spChg chg="add del">
          <ac:chgData name="Hema Mahadevu" userId="1c176bdd-a50d-403e-9444-f58f413c839b" providerId="ADAL" clId="{916A9B57-7489-44B9-8A69-440359C89639}" dt="2023-08-13T18:59:12.522" v="566" actId="26606"/>
          <ac:spMkLst>
            <pc:docMk/>
            <pc:sldMk cId="719236759" sldId="363"/>
            <ac:spMk id="6151" creationId="{52ABB703-2B0E-4C3B-B4A2-F3973548E561}"/>
          </ac:spMkLst>
        </pc:spChg>
        <pc:spChg chg="add del">
          <ac:chgData name="Hema Mahadevu" userId="1c176bdd-a50d-403e-9444-f58f413c839b" providerId="ADAL" clId="{916A9B57-7489-44B9-8A69-440359C89639}" dt="2023-08-13T18:59:12.522" v="566" actId="26606"/>
          <ac:spMkLst>
            <pc:docMk/>
            <pc:sldMk cId="719236759" sldId="363"/>
            <ac:spMk id="6155" creationId="{E95DA498-D9A2-4DA9-B9DA-B3776E08CF7E}"/>
          </ac:spMkLst>
        </pc:spChg>
        <pc:spChg chg="add del">
          <ac:chgData name="Hema Mahadevu" userId="1c176bdd-a50d-403e-9444-f58f413c839b" providerId="ADAL" clId="{916A9B57-7489-44B9-8A69-440359C89639}" dt="2023-08-13T18:59:12.522" v="566" actId="26606"/>
          <ac:spMkLst>
            <pc:docMk/>
            <pc:sldMk cId="719236759" sldId="363"/>
            <ac:spMk id="6157" creationId="{82A73093-4B9D-420D-B17E-52293703A1D4}"/>
          </ac:spMkLst>
        </pc:spChg>
        <pc:spChg chg="add del">
          <ac:chgData name="Hema Mahadevu" userId="1c176bdd-a50d-403e-9444-f58f413c839b" providerId="ADAL" clId="{916A9B57-7489-44B9-8A69-440359C89639}" dt="2023-08-13T18:59:16.838" v="568" actId="26606"/>
          <ac:spMkLst>
            <pc:docMk/>
            <pc:sldMk cId="719236759" sldId="363"/>
            <ac:spMk id="6160" creationId="{154480E5-678B-478F-9170-46502C5FB3E3}"/>
          </ac:spMkLst>
        </pc:spChg>
        <pc:spChg chg="add del">
          <ac:chgData name="Hema Mahadevu" userId="1c176bdd-a50d-403e-9444-f58f413c839b" providerId="ADAL" clId="{916A9B57-7489-44B9-8A69-440359C89639}" dt="2023-08-13T18:59:16.838" v="568" actId="26606"/>
          <ac:spMkLst>
            <pc:docMk/>
            <pc:sldMk cId="719236759" sldId="363"/>
            <ac:spMk id="6161" creationId="{B598D875-841B-47A7-B4C8-237DBCE2FBC7}"/>
          </ac:spMkLst>
        </pc:spChg>
        <pc:spChg chg="add del">
          <ac:chgData name="Hema Mahadevu" userId="1c176bdd-a50d-403e-9444-f58f413c839b" providerId="ADAL" clId="{916A9B57-7489-44B9-8A69-440359C89639}" dt="2023-08-13T19:00:51.777" v="595" actId="26606"/>
          <ac:spMkLst>
            <pc:docMk/>
            <pc:sldMk cId="719236759" sldId="363"/>
            <ac:spMk id="6163" creationId="{52ABB703-2B0E-4C3B-B4A2-F3973548E561}"/>
          </ac:spMkLst>
        </pc:spChg>
        <pc:spChg chg="add del">
          <ac:chgData name="Hema Mahadevu" userId="1c176bdd-a50d-403e-9444-f58f413c839b" providerId="ADAL" clId="{916A9B57-7489-44B9-8A69-440359C89639}" dt="2023-08-13T19:00:51.777" v="595" actId="26606"/>
          <ac:spMkLst>
            <pc:docMk/>
            <pc:sldMk cId="719236759" sldId="363"/>
            <ac:spMk id="6165" creationId="{E95DA498-D9A2-4DA9-B9DA-B3776E08CF7E}"/>
          </ac:spMkLst>
        </pc:spChg>
        <pc:spChg chg="add del">
          <ac:chgData name="Hema Mahadevu" userId="1c176bdd-a50d-403e-9444-f58f413c839b" providerId="ADAL" clId="{916A9B57-7489-44B9-8A69-440359C89639}" dt="2023-08-13T19:00:51.777" v="595" actId="26606"/>
          <ac:spMkLst>
            <pc:docMk/>
            <pc:sldMk cId="719236759" sldId="363"/>
            <ac:spMk id="6166" creationId="{82A73093-4B9D-420D-B17E-52293703A1D4}"/>
          </ac:spMkLst>
        </pc:spChg>
        <pc:spChg chg="add del">
          <ac:chgData name="Hema Mahadevu" userId="1c176bdd-a50d-403e-9444-f58f413c839b" providerId="ADAL" clId="{916A9B57-7489-44B9-8A69-440359C89639}" dt="2023-08-13T19:00:51.772" v="594" actId="26606"/>
          <ac:spMkLst>
            <pc:docMk/>
            <pc:sldMk cId="719236759" sldId="363"/>
            <ac:spMk id="6168" creationId="{3DE3B93A-6105-4E0D-ABE7-1711117A80FC}"/>
          </ac:spMkLst>
        </pc:spChg>
        <pc:spChg chg="add del">
          <ac:chgData name="Hema Mahadevu" userId="1c176bdd-a50d-403e-9444-f58f413c839b" providerId="ADAL" clId="{916A9B57-7489-44B9-8A69-440359C89639}" dt="2023-08-13T19:00:51.772" v="594" actId="26606"/>
          <ac:spMkLst>
            <pc:docMk/>
            <pc:sldMk cId="719236759" sldId="363"/>
            <ac:spMk id="6169" creationId="{1924D57B-FEC9-4779-B514-732685B876E8}"/>
          </ac:spMkLst>
        </pc:spChg>
        <pc:spChg chg="add del">
          <ac:chgData name="Hema Mahadevu" userId="1c176bdd-a50d-403e-9444-f58f413c839b" providerId="ADAL" clId="{916A9B57-7489-44B9-8A69-440359C89639}" dt="2023-08-13T19:00:51.772" v="594" actId="26606"/>
          <ac:spMkLst>
            <pc:docMk/>
            <pc:sldMk cId="719236759" sldId="363"/>
            <ac:spMk id="6170" creationId="{55EFD2BD-6E0E-4450-A3FF-5D1EA322A38B}"/>
          </ac:spMkLst>
        </pc:spChg>
        <pc:spChg chg="add del">
          <ac:chgData name="Hema Mahadevu" userId="1c176bdd-a50d-403e-9444-f58f413c839b" providerId="ADAL" clId="{916A9B57-7489-44B9-8A69-440359C89639}" dt="2023-08-13T19:00:38.458" v="588" actId="26606"/>
          <ac:spMkLst>
            <pc:docMk/>
            <pc:sldMk cId="719236759" sldId="363"/>
            <ac:spMk id="6171" creationId="{52ABB703-2B0E-4C3B-B4A2-F3973548E561}"/>
          </ac:spMkLst>
        </pc:spChg>
        <pc:spChg chg="add">
          <ac:chgData name="Hema Mahadevu" userId="1c176bdd-a50d-403e-9444-f58f413c839b" providerId="ADAL" clId="{916A9B57-7489-44B9-8A69-440359C89639}" dt="2023-08-13T19:00:51.777" v="595" actId="26606"/>
          <ac:spMkLst>
            <pc:docMk/>
            <pc:sldMk cId="719236759" sldId="363"/>
            <ac:spMk id="6172" creationId="{52ABB703-2B0E-4C3B-B4A2-F3973548E561}"/>
          </ac:spMkLst>
        </pc:spChg>
        <pc:spChg chg="add del">
          <ac:chgData name="Hema Mahadevu" userId="1c176bdd-a50d-403e-9444-f58f413c839b" providerId="ADAL" clId="{916A9B57-7489-44B9-8A69-440359C89639}" dt="2023-08-13T19:00:38.458" v="588" actId="26606"/>
          <ac:spMkLst>
            <pc:docMk/>
            <pc:sldMk cId="719236759" sldId="363"/>
            <ac:spMk id="6175" creationId="{E95DA498-D9A2-4DA9-B9DA-B3776E08CF7E}"/>
          </ac:spMkLst>
        </pc:spChg>
        <pc:spChg chg="add">
          <ac:chgData name="Hema Mahadevu" userId="1c176bdd-a50d-403e-9444-f58f413c839b" providerId="ADAL" clId="{916A9B57-7489-44B9-8A69-440359C89639}" dt="2023-08-13T19:00:51.777" v="595" actId="26606"/>
          <ac:spMkLst>
            <pc:docMk/>
            <pc:sldMk cId="719236759" sldId="363"/>
            <ac:spMk id="6176" creationId="{E95DA498-D9A2-4DA9-B9DA-B3776E08CF7E}"/>
          </ac:spMkLst>
        </pc:spChg>
        <pc:spChg chg="add del">
          <ac:chgData name="Hema Mahadevu" userId="1c176bdd-a50d-403e-9444-f58f413c839b" providerId="ADAL" clId="{916A9B57-7489-44B9-8A69-440359C89639}" dt="2023-08-13T19:00:38.458" v="588" actId="26606"/>
          <ac:spMkLst>
            <pc:docMk/>
            <pc:sldMk cId="719236759" sldId="363"/>
            <ac:spMk id="6177" creationId="{82A73093-4B9D-420D-B17E-52293703A1D4}"/>
          </ac:spMkLst>
        </pc:spChg>
        <pc:spChg chg="add">
          <ac:chgData name="Hema Mahadevu" userId="1c176bdd-a50d-403e-9444-f58f413c839b" providerId="ADAL" clId="{916A9B57-7489-44B9-8A69-440359C89639}" dt="2023-08-13T19:00:51.777" v="595" actId="26606"/>
          <ac:spMkLst>
            <pc:docMk/>
            <pc:sldMk cId="719236759" sldId="363"/>
            <ac:spMk id="6178" creationId="{82A73093-4B9D-420D-B17E-52293703A1D4}"/>
          </ac:spMkLst>
        </pc:spChg>
        <pc:spChg chg="add del">
          <ac:chgData name="Hema Mahadevu" userId="1c176bdd-a50d-403e-9444-f58f413c839b" providerId="ADAL" clId="{916A9B57-7489-44B9-8A69-440359C89639}" dt="2023-08-13T19:00:45.482" v="590" actId="26606"/>
          <ac:spMkLst>
            <pc:docMk/>
            <pc:sldMk cId="719236759" sldId="363"/>
            <ac:spMk id="6179" creationId="{3DE3B93A-6105-4E0D-ABE7-1711117A80FC}"/>
          </ac:spMkLst>
        </pc:spChg>
        <pc:spChg chg="add del">
          <ac:chgData name="Hema Mahadevu" userId="1c176bdd-a50d-403e-9444-f58f413c839b" providerId="ADAL" clId="{916A9B57-7489-44B9-8A69-440359C89639}" dt="2023-08-13T19:00:45.482" v="590" actId="26606"/>
          <ac:spMkLst>
            <pc:docMk/>
            <pc:sldMk cId="719236759" sldId="363"/>
            <ac:spMk id="6180" creationId="{1924D57B-FEC9-4779-B514-732685B876E8}"/>
          </ac:spMkLst>
        </pc:spChg>
        <pc:spChg chg="add del">
          <ac:chgData name="Hema Mahadevu" userId="1c176bdd-a50d-403e-9444-f58f413c839b" providerId="ADAL" clId="{916A9B57-7489-44B9-8A69-440359C89639}" dt="2023-08-13T19:00:45.482" v="590" actId="26606"/>
          <ac:spMkLst>
            <pc:docMk/>
            <pc:sldMk cId="719236759" sldId="363"/>
            <ac:spMk id="6181" creationId="{55EFD2BD-6E0E-4450-A3FF-5D1EA322A38B}"/>
          </ac:spMkLst>
        </pc:spChg>
        <pc:graphicFrameChg chg="add del">
          <ac:chgData name="Hema Mahadevu" userId="1c176bdd-a50d-403e-9444-f58f413c839b" providerId="ADAL" clId="{916A9B57-7489-44B9-8A69-440359C89639}" dt="2023-08-13T20:02:28.799" v="881" actId="26606"/>
          <ac:graphicFrameMkLst>
            <pc:docMk/>
            <pc:sldMk cId="719236759" sldId="363"/>
            <ac:graphicFrameMk id="6182" creationId="{7651ED2B-B194-C4DA-3370-C4E32ECCC754}"/>
          </ac:graphicFrameMkLst>
        </pc:graphicFrameChg>
        <pc:picChg chg="add del">
          <ac:chgData name="Hema Mahadevu" userId="1c176bdd-a50d-403e-9444-f58f413c839b" providerId="ADAL" clId="{916A9B57-7489-44B9-8A69-440359C89639}" dt="2023-08-13T18:53:37.330" v="511" actId="26606"/>
          <ac:picMkLst>
            <pc:docMk/>
            <pc:sldMk cId="719236759" sldId="363"/>
            <ac:picMk id="7" creationId="{25B39F0D-DD40-2F61-1F08-6B37F3499E59}"/>
          </ac:picMkLst>
        </pc:picChg>
        <pc:picChg chg="add mod ord">
          <ac:chgData name="Hema Mahadevu" userId="1c176bdd-a50d-403e-9444-f58f413c839b" providerId="ADAL" clId="{916A9B57-7489-44B9-8A69-440359C89639}" dt="2023-08-14T06:23:41.401" v="883" actId="14100"/>
          <ac:picMkLst>
            <pc:docMk/>
            <pc:sldMk cId="719236759" sldId="363"/>
            <ac:picMk id="6146" creationId="{D1FE67DC-BECC-6647-2777-A1F7A35D472C}"/>
          </ac:picMkLst>
        </pc:picChg>
        <pc:cxnChg chg="add del">
          <ac:chgData name="Hema Mahadevu" userId="1c176bdd-a50d-403e-9444-f58f413c839b" providerId="ADAL" clId="{916A9B57-7489-44B9-8A69-440359C89639}" dt="2023-08-13T18:53:37.330" v="511" actId="26606"/>
          <ac:cxnSpMkLst>
            <pc:docMk/>
            <pc:sldMk cId="719236759" sldId="363"/>
            <ac:cxnSpMk id="12" creationId="{9020DCC9-F851-4562-BB20-1AB3C51BFD08}"/>
          </ac:cxnSpMkLst>
        </pc:cxnChg>
        <pc:cxnChg chg="add del">
          <ac:chgData name="Hema Mahadevu" userId="1c176bdd-a50d-403e-9444-f58f413c839b" providerId="ADAL" clId="{916A9B57-7489-44B9-8A69-440359C89639}" dt="2023-08-13T18:59:12.522" v="566" actId="26606"/>
          <ac:cxnSpMkLst>
            <pc:docMk/>
            <pc:sldMk cId="719236759" sldId="363"/>
            <ac:cxnSpMk id="6153" creationId="{9C21570E-E159-49A6-9891-FA397B7A92D3}"/>
          </ac:cxnSpMkLst>
        </pc:cxnChg>
        <pc:cxnChg chg="add del">
          <ac:chgData name="Hema Mahadevu" userId="1c176bdd-a50d-403e-9444-f58f413c839b" providerId="ADAL" clId="{916A9B57-7489-44B9-8A69-440359C89639}" dt="2023-08-13T18:59:16.838" v="568" actId="26606"/>
          <ac:cxnSpMkLst>
            <pc:docMk/>
            <pc:sldMk cId="719236759" sldId="363"/>
            <ac:cxnSpMk id="6159" creationId="{E9F7CBA9-9D9B-479F-AAB5-BF785971CD85}"/>
          </ac:cxnSpMkLst>
        </pc:cxnChg>
        <pc:cxnChg chg="add del">
          <ac:chgData name="Hema Mahadevu" userId="1c176bdd-a50d-403e-9444-f58f413c839b" providerId="ADAL" clId="{916A9B57-7489-44B9-8A69-440359C89639}" dt="2023-08-13T19:00:51.777" v="595" actId="26606"/>
          <ac:cxnSpMkLst>
            <pc:docMk/>
            <pc:sldMk cId="719236759" sldId="363"/>
            <ac:cxnSpMk id="6164" creationId="{9C21570E-E159-49A6-9891-FA397B7A92D3}"/>
          </ac:cxnSpMkLst>
        </pc:cxnChg>
        <pc:cxnChg chg="add del">
          <ac:chgData name="Hema Mahadevu" userId="1c176bdd-a50d-403e-9444-f58f413c839b" providerId="ADAL" clId="{916A9B57-7489-44B9-8A69-440359C89639}" dt="2023-08-13T19:00:38.458" v="588" actId="26606"/>
          <ac:cxnSpMkLst>
            <pc:docMk/>
            <pc:sldMk cId="719236759" sldId="363"/>
            <ac:cxnSpMk id="6173" creationId="{9C21570E-E159-49A6-9891-FA397B7A92D3}"/>
          </ac:cxnSpMkLst>
        </pc:cxnChg>
        <pc:cxnChg chg="add">
          <ac:chgData name="Hema Mahadevu" userId="1c176bdd-a50d-403e-9444-f58f413c839b" providerId="ADAL" clId="{916A9B57-7489-44B9-8A69-440359C89639}" dt="2023-08-13T19:00:51.777" v="595" actId="26606"/>
          <ac:cxnSpMkLst>
            <pc:docMk/>
            <pc:sldMk cId="719236759" sldId="363"/>
            <ac:cxnSpMk id="6174" creationId="{9C21570E-E159-49A6-9891-FA397B7A92D3}"/>
          </ac:cxnSpMkLst>
        </pc:cxnChg>
      </pc:sldChg>
      <pc:sldChg chg="addSp modSp new mod ord setBg">
        <pc:chgData name="Hema Mahadevu" userId="1c176bdd-a50d-403e-9444-f58f413c839b" providerId="ADAL" clId="{916A9B57-7489-44B9-8A69-440359C89639}" dt="2023-08-13T19:30:38.493" v="615"/>
        <pc:sldMkLst>
          <pc:docMk/>
          <pc:sldMk cId="761148658" sldId="364"/>
        </pc:sldMkLst>
        <pc:spChg chg="mod">
          <ac:chgData name="Hema Mahadevu" userId="1c176bdd-a50d-403e-9444-f58f413c839b" providerId="ADAL" clId="{916A9B57-7489-44B9-8A69-440359C89639}" dt="2023-08-13T18:35:07.194" v="418" actId="2711"/>
          <ac:spMkLst>
            <pc:docMk/>
            <pc:sldMk cId="761148658" sldId="364"/>
            <ac:spMk id="2" creationId="{EFCC972D-1B60-3DA1-547F-BC8DD73B058E}"/>
          </ac:spMkLst>
        </pc:spChg>
        <pc:spChg chg="mod">
          <ac:chgData name="Hema Mahadevu" userId="1c176bdd-a50d-403e-9444-f58f413c839b" providerId="ADAL" clId="{916A9B57-7489-44B9-8A69-440359C89639}" dt="2023-08-13T18:35:26.938" v="420" actId="2711"/>
          <ac:spMkLst>
            <pc:docMk/>
            <pc:sldMk cId="761148658" sldId="364"/>
            <ac:spMk id="3" creationId="{CF9CE279-F613-520D-3238-9AC3D4B53135}"/>
          </ac:spMkLst>
        </pc:spChg>
        <pc:spChg chg="add">
          <ac:chgData name="Hema Mahadevu" userId="1c176bdd-a50d-403e-9444-f58f413c839b" providerId="ADAL" clId="{916A9B57-7489-44B9-8A69-440359C89639}" dt="2023-08-13T18:35:01.758" v="416" actId="26606"/>
          <ac:spMkLst>
            <pc:docMk/>
            <pc:sldMk cId="761148658" sldId="364"/>
            <ac:spMk id="8" creationId="{3741B58E-3B65-4A01-A276-975AB2CF8A08}"/>
          </ac:spMkLst>
        </pc:spChg>
        <pc:spChg chg="add">
          <ac:chgData name="Hema Mahadevu" userId="1c176bdd-a50d-403e-9444-f58f413c839b" providerId="ADAL" clId="{916A9B57-7489-44B9-8A69-440359C89639}" dt="2023-08-13T18:35:01.758" v="416" actId="26606"/>
          <ac:spMkLst>
            <pc:docMk/>
            <pc:sldMk cId="761148658" sldId="364"/>
            <ac:spMk id="10" creationId="{7AAC67C3-831B-4AB1-A259-DFB839CAFAFC}"/>
          </ac:spMkLst>
        </pc:spChg>
        <pc:spChg chg="add">
          <ac:chgData name="Hema Mahadevu" userId="1c176bdd-a50d-403e-9444-f58f413c839b" providerId="ADAL" clId="{916A9B57-7489-44B9-8A69-440359C89639}" dt="2023-08-13T18:35:01.758" v="416" actId="26606"/>
          <ac:spMkLst>
            <pc:docMk/>
            <pc:sldMk cId="761148658" sldId="364"/>
            <ac:spMk id="12" creationId="{054B3F04-9EAC-45C0-B3CE-0387EEA10A0C}"/>
          </ac:spMkLst>
        </pc:spChg>
      </pc:sldChg>
      <pc:sldChg chg="modSp add mod ord">
        <pc:chgData name="Hema Mahadevu" userId="1c176bdd-a50d-403e-9444-f58f413c839b" providerId="ADAL" clId="{916A9B57-7489-44B9-8A69-440359C89639}" dt="2023-08-13T19:30:50.655" v="617"/>
        <pc:sldMkLst>
          <pc:docMk/>
          <pc:sldMk cId="841382197" sldId="365"/>
        </pc:sldMkLst>
        <pc:spChg chg="mod">
          <ac:chgData name="Hema Mahadevu" userId="1c176bdd-a50d-403e-9444-f58f413c839b" providerId="ADAL" clId="{916A9B57-7489-44B9-8A69-440359C89639}" dt="2023-08-13T18:36:18.025" v="422" actId="12"/>
          <ac:spMkLst>
            <pc:docMk/>
            <pc:sldMk cId="841382197" sldId="365"/>
            <ac:spMk id="3" creationId="{00000000-0000-0000-0000-000000000000}"/>
          </ac:spMkLst>
        </pc:spChg>
      </pc:sldChg>
      <pc:sldChg chg="addSp modSp new mod setBg">
        <pc:chgData name="Hema Mahadevu" userId="1c176bdd-a50d-403e-9444-f58f413c839b" providerId="ADAL" clId="{916A9B57-7489-44B9-8A69-440359C89639}" dt="2023-08-14T13:18:50.672" v="1051" actId="1076"/>
        <pc:sldMkLst>
          <pc:docMk/>
          <pc:sldMk cId="1448813398" sldId="366"/>
        </pc:sldMkLst>
        <pc:spChg chg="mod">
          <ac:chgData name="Hema Mahadevu" userId="1c176bdd-a50d-403e-9444-f58f413c839b" providerId="ADAL" clId="{916A9B57-7489-44B9-8A69-440359C89639}" dt="2023-08-14T13:13:49.985" v="1019" actId="2711"/>
          <ac:spMkLst>
            <pc:docMk/>
            <pc:sldMk cId="1448813398" sldId="366"/>
            <ac:spMk id="2" creationId="{A0816CAF-D414-09A8-5086-1ECD401FC10F}"/>
          </ac:spMkLst>
        </pc:spChg>
        <pc:spChg chg="mod">
          <ac:chgData name="Hema Mahadevu" userId="1c176bdd-a50d-403e-9444-f58f413c839b" providerId="ADAL" clId="{916A9B57-7489-44B9-8A69-440359C89639}" dt="2023-08-14T13:18:50.672" v="1051" actId="1076"/>
          <ac:spMkLst>
            <pc:docMk/>
            <pc:sldMk cId="1448813398" sldId="366"/>
            <ac:spMk id="3" creationId="{231B3A88-2674-AE10-E964-3D2747C4E249}"/>
          </ac:spMkLst>
        </pc:spChg>
        <pc:spChg chg="add">
          <ac:chgData name="Hema Mahadevu" userId="1c176bdd-a50d-403e-9444-f58f413c839b" providerId="ADAL" clId="{916A9B57-7489-44B9-8A69-440359C89639}" dt="2023-08-14T13:13:04.287" v="1005" actId="26606"/>
          <ac:spMkLst>
            <pc:docMk/>
            <pc:sldMk cId="1448813398" sldId="366"/>
            <ac:spMk id="8" creationId="{3741B58E-3B65-4A01-A276-975AB2CF8A08}"/>
          </ac:spMkLst>
        </pc:spChg>
        <pc:spChg chg="add">
          <ac:chgData name="Hema Mahadevu" userId="1c176bdd-a50d-403e-9444-f58f413c839b" providerId="ADAL" clId="{916A9B57-7489-44B9-8A69-440359C89639}" dt="2023-08-14T13:13:04.287" v="1005" actId="26606"/>
          <ac:spMkLst>
            <pc:docMk/>
            <pc:sldMk cId="1448813398" sldId="366"/>
            <ac:spMk id="10" creationId="{7AAC67C3-831B-4AB1-A259-DFB839CAFAFC}"/>
          </ac:spMkLst>
        </pc:spChg>
        <pc:spChg chg="add">
          <ac:chgData name="Hema Mahadevu" userId="1c176bdd-a50d-403e-9444-f58f413c839b" providerId="ADAL" clId="{916A9B57-7489-44B9-8A69-440359C89639}" dt="2023-08-14T13:13:04.287" v="1005" actId="26606"/>
          <ac:spMkLst>
            <pc:docMk/>
            <pc:sldMk cId="1448813398" sldId="366"/>
            <ac:spMk id="12" creationId="{054B3F04-9EAC-45C0-B3CE-0387EEA10A0C}"/>
          </ac:spMkLst>
        </pc:spChg>
      </pc:sldChg>
      <pc:sldChg chg="addSp delSp modSp new mod setBg">
        <pc:chgData name="Hema Mahadevu" userId="1c176bdd-a50d-403e-9444-f58f413c839b" providerId="ADAL" clId="{916A9B57-7489-44B9-8A69-440359C89639}" dt="2023-08-14T13:28:16.208" v="1240" actId="255"/>
        <pc:sldMkLst>
          <pc:docMk/>
          <pc:sldMk cId="2950051171" sldId="367"/>
        </pc:sldMkLst>
        <pc:spChg chg="mod">
          <ac:chgData name="Hema Mahadevu" userId="1c176bdd-a50d-403e-9444-f58f413c839b" providerId="ADAL" clId="{916A9B57-7489-44B9-8A69-440359C89639}" dt="2023-08-14T08:00:16.446" v="979" actId="26606"/>
          <ac:spMkLst>
            <pc:docMk/>
            <pc:sldMk cId="2950051171" sldId="367"/>
            <ac:spMk id="2" creationId="{398300E0-83B4-7B05-FDFA-BBF34CADCBFF}"/>
          </ac:spMkLst>
        </pc:spChg>
        <pc:spChg chg="add del mod">
          <ac:chgData name="Hema Mahadevu" userId="1c176bdd-a50d-403e-9444-f58f413c839b" providerId="ADAL" clId="{916A9B57-7489-44B9-8A69-440359C89639}" dt="2023-08-14T13:28:16.208" v="1240" actId="255"/>
          <ac:spMkLst>
            <pc:docMk/>
            <pc:sldMk cId="2950051171" sldId="367"/>
            <ac:spMk id="3" creationId="{14AC2C12-DDF9-C9F5-934E-9583F2C75EA8}"/>
          </ac:spMkLst>
        </pc:spChg>
        <pc:spChg chg="add del mod">
          <ac:chgData name="Hema Mahadevu" userId="1c176bdd-a50d-403e-9444-f58f413c839b" providerId="ADAL" clId="{916A9B57-7489-44B9-8A69-440359C89639}" dt="2023-08-14T07:54:48.713" v="940"/>
          <ac:spMkLst>
            <pc:docMk/>
            <pc:sldMk cId="2950051171" sldId="367"/>
            <ac:spMk id="4" creationId="{9B224484-DE52-A640-BCB1-C461F70E1752}"/>
          </ac:spMkLst>
        </pc:spChg>
        <pc:spChg chg="add">
          <ac:chgData name="Hema Mahadevu" userId="1c176bdd-a50d-403e-9444-f58f413c839b" providerId="ADAL" clId="{916A9B57-7489-44B9-8A69-440359C89639}" dt="2023-08-14T08:00:16.446" v="979" actId="26606"/>
          <ac:spMkLst>
            <pc:docMk/>
            <pc:sldMk cId="2950051171" sldId="367"/>
            <ac:spMk id="8" creationId="{3741B58E-3B65-4A01-A276-975AB2CF8A08}"/>
          </ac:spMkLst>
        </pc:spChg>
        <pc:spChg chg="add">
          <ac:chgData name="Hema Mahadevu" userId="1c176bdd-a50d-403e-9444-f58f413c839b" providerId="ADAL" clId="{916A9B57-7489-44B9-8A69-440359C89639}" dt="2023-08-14T08:00:16.446" v="979" actId="26606"/>
          <ac:spMkLst>
            <pc:docMk/>
            <pc:sldMk cId="2950051171" sldId="367"/>
            <ac:spMk id="10" creationId="{7AAC67C3-831B-4AB1-A259-DFB839CAFAFC}"/>
          </ac:spMkLst>
        </pc:spChg>
        <pc:spChg chg="add">
          <ac:chgData name="Hema Mahadevu" userId="1c176bdd-a50d-403e-9444-f58f413c839b" providerId="ADAL" clId="{916A9B57-7489-44B9-8A69-440359C89639}" dt="2023-08-14T08:00:16.446" v="979" actId="26606"/>
          <ac:spMkLst>
            <pc:docMk/>
            <pc:sldMk cId="2950051171" sldId="367"/>
            <ac:spMk id="12" creationId="{054B3F04-9EAC-45C0-B3CE-0387EEA10A0C}"/>
          </ac:spMkLst>
        </pc:spChg>
      </pc:sldChg>
      <pc:sldChg chg="addSp delSp modSp new mod setBg">
        <pc:chgData name="Hema Mahadevu" userId="1c176bdd-a50d-403e-9444-f58f413c839b" providerId="ADAL" clId="{916A9B57-7489-44B9-8A69-440359C89639}" dt="2023-08-14T14:02:32.032" v="1608" actId="113"/>
        <pc:sldMkLst>
          <pc:docMk/>
          <pc:sldMk cId="1958626025" sldId="368"/>
        </pc:sldMkLst>
        <pc:spChg chg="mod">
          <ac:chgData name="Hema Mahadevu" userId="1c176bdd-a50d-403e-9444-f58f413c839b" providerId="ADAL" clId="{916A9B57-7489-44B9-8A69-440359C89639}" dt="2023-08-14T14:01:52.187" v="1596" actId="14100"/>
          <ac:spMkLst>
            <pc:docMk/>
            <pc:sldMk cId="1958626025" sldId="368"/>
            <ac:spMk id="2" creationId="{9FDC1CB8-8C47-D421-FF53-591C4C22512B}"/>
          </ac:spMkLst>
        </pc:spChg>
        <pc:spChg chg="mod ord">
          <ac:chgData name="Hema Mahadevu" userId="1c176bdd-a50d-403e-9444-f58f413c839b" providerId="ADAL" clId="{916A9B57-7489-44B9-8A69-440359C89639}" dt="2023-08-14T14:02:32.032" v="1608" actId="113"/>
          <ac:spMkLst>
            <pc:docMk/>
            <pc:sldMk cId="1958626025" sldId="368"/>
            <ac:spMk id="3" creationId="{CEF9BC9D-BD78-78ED-F05A-27AC073E35DC}"/>
          </ac:spMkLst>
        </pc:spChg>
        <pc:spChg chg="add del">
          <ac:chgData name="Hema Mahadevu" userId="1c176bdd-a50d-403e-9444-f58f413c839b" providerId="ADAL" clId="{916A9B57-7489-44B9-8A69-440359C89639}" dt="2023-08-14T14:00:50.845" v="1583" actId="26606"/>
          <ac:spMkLst>
            <pc:docMk/>
            <pc:sldMk cId="1958626025" sldId="368"/>
            <ac:spMk id="8" creationId="{3741B58E-3B65-4A01-A276-975AB2CF8A08}"/>
          </ac:spMkLst>
        </pc:spChg>
        <pc:spChg chg="add del">
          <ac:chgData name="Hema Mahadevu" userId="1c176bdd-a50d-403e-9444-f58f413c839b" providerId="ADAL" clId="{916A9B57-7489-44B9-8A69-440359C89639}" dt="2023-08-14T14:00:50.845" v="1583" actId="26606"/>
          <ac:spMkLst>
            <pc:docMk/>
            <pc:sldMk cId="1958626025" sldId="368"/>
            <ac:spMk id="10" creationId="{7AAC67C3-831B-4AB1-A259-DFB839CAFAFC}"/>
          </ac:spMkLst>
        </pc:spChg>
        <pc:spChg chg="add del">
          <ac:chgData name="Hema Mahadevu" userId="1c176bdd-a50d-403e-9444-f58f413c839b" providerId="ADAL" clId="{916A9B57-7489-44B9-8A69-440359C89639}" dt="2023-08-14T14:00:50.845" v="1583" actId="26606"/>
          <ac:spMkLst>
            <pc:docMk/>
            <pc:sldMk cId="1958626025" sldId="368"/>
            <ac:spMk id="12" creationId="{054B3F04-9EAC-45C0-B3CE-0387EEA10A0C}"/>
          </ac:spMkLst>
        </pc:spChg>
        <pc:spChg chg="add del">
          <ac:chgData name="Hema Mahadevu" userId="1c176bdd-a50d-403e-9444-f58f413c839b" providerId="ADAL" clId="{916A9B57-7489-44B9-8A69-440359C89639}" dt="2023-08-14T14:01:24.443" v="1588" actId="26606"/>
          <ac:spMkLst>
            <pc:docMk/>
            <pc:sldMk cId="1958626025" sldId="368"/>
            <ac:spMk id="9223" creationId="{C33BF9DD-8A45-4EEE-B231-0A14D322E5F9}"/>
          </ac:spMkLst>
        </pc:spChg>
        <pc:spChg chg="add del">
          <ac:chgData name="Hema Mahadevu" userId="1c176bdd-a50d-403e-9444-f58f413c839b" providerId="ADAL" clId="{916A9B57-7489-44B9-8A69-440359C89639}" dt="2023-08-14T14:01:24.443" v="1588" actId="26606"/>
          <ac:spMkLst>
            <pc:docMk/>
            <pc:sldMk cId="1958626025" sldId="368"/>
            <ac:spMk id="9227" creationId="{D5FBCAC9-BD8B-4F3B-AD74-EF37D4211349}"/>
          </ac:spMkLst>
        </pc:spChg>
        <pc:spChg chg="add del">
          <ac:chgData name="Hema Mahadevu" userId="1c176bdd-a50d-403e-9444-f58f413c839b" providerId="ADAL" clId="{916A9B57-7489-44B9-8A69-440359C89639}" dt="2023-08-14T14:01:24.443" v="1588" actId="26606"/>
          <ac:spMkLst>
            <pc:docMk/>
            <pc:sldMk cId="1958626025" sldId="368"/>
            <ac:spMk id="9229" creationId="{9556C5A8-AD7E-4CE7-87BE-9EA3B5E1786F}"/>
          </ac:spMkLst>
        </pc:spChg>
        <pc:picChg chg="add mod ord">
          <ac:chgData name="Hema Mahadevu" userId="1c176bdd-a50d-403e-9444-f58f413c839b" providerId="ADAL" clId="{916A9B57-7489-44B9-8A69-440359C89639}" dt="2023-08-14T14:02:15.550" v="1604" actId="14100"/>
          <ac:picMkLst>
            <pc:docMk/>
            <pc:sldMk cId="1958626025" sldId="368"/>
            <ac:picMk id="9218" creationId="{517CA6E7-D349-4728-7D97-39983E23A67B}"/>
          </ac:picMkLst>
        </pc:picChg>
        <pc:cxnChg chg="add del">
          <ac:chgData name="Hema Mahadevu" userId="1c176bdd-a50d-403e-9444-f58f413c839b" providerId="ADAL" clId="{916A9B57-7489-44B9-8A69-440359C89639}" dt="2023-08-14T14:01:24.443" v="1588" actId="26606"/>
          <ac:cxnSpMkLst>
            <pc:docMk/>
            <pc:sldMk cId="1958626025" sldId="368"/>
            <ac:cxnSpMk id="9225" creationId="{9020DCC9-F851-4562-BB20-1AB3C51BFD08}"/>
          </ac:cxnSpMkLst>
        </pc:cxnChg>
      </pc:sldChg>
      <pc:sldChg chg="addSp delSp modSp new mod setBg">
        <pc:chgData name="Hema Mahadevu" userId="1c176bdd-a50d-403e-9444-f58f413c839b" providerId="ADAL" clId="{916A9B57-7489-44B9-8A69-440359C89639}" dt="2023-08-14T13:28:26.726" v="1241" actId="255"/>
        <pc:sldMkLst>
          <pc:docMk/>
          <pc:sldMk cId="788847361" sldId="369"/>
        </pc:sldMkLst>
        <pc:spChg chg="mod">
          <ac:chgData name="Hema Mahadevu" userId="1c176bdd-a50d-403e-9444-f58f413c839b" providerId="ADAL" clId="{916A9B57-7489-44B9-8A69-440359C89639}" dt="2023-08-14T07:53:43.436" v="935" actId="2711"/>
          <ac:spMkLst>
            <pc:docMk/>
            <pc:sldMk cId="788847361" sldId="369"/>
            <ac:spMk id="2" creationId="{00A0EDD6-FCFE-A79C-8E1B-55C245FA4479}"/>
          </ac:spMkLst>
        </pc:spChg>
        <pc:spChg chg="mod">
          <ac:chgData name="Hema Mahadevu" userId="1c176bdd-a50d-403e-9444-f58f413c839b" providerId="ADAL" clId="{916A9B57-7489-44B9-8A69-440359C89639}" dt="2023-08-14T13:28:26.726" v="1241" actId="255"/>
          <ac:spMkLst>
            <pc:docMk/>
            <pc:sldMk cId="788847361" sldId="369"/>
            <ac:spMk id="3" creationId="{6F5F3F30-08D6-3A1F-5852-B7093E880848}"/>
          </ac:spMkLst>
        </pc:spChg>
        <pc:spChg chg="add">
          <ac:chgData name="Hema Mahadevu" userId="1c176bdd-a50d-403e-9444-f58f413c839b" providerId="ADAL" clId="{916A9B57-7489-44B9-8A69-440359C89639}" dt="2023-08-14T07:53:38.371" v="933" actId="26606"/>
          <ac:spMkLst>
            <pc:docMk/>
            <pc:sldMk cId="788847361" sldId="369"/>
            <ac:spMk id="5" creationId="{7AAC67C3-831B-4AB1-A259-DFB839CAFAFC}"/>
          </ac:spMkLst>
        </pc:spChg>
        <pc:spChg chg="add">
          <ac:chgData name="Hema Mahadevu" userId="1c176bdd-a50d-403e-9444-f58f413c839b" providerId="ADAL" clId="{916A9B57-7489-44B9-8A69-440359C89639}" dt="2023-08-14T07:53:38.371" v="933" actId="26606"/>
          <ac:spMkLst>
            <pc:docMk/>
            <pc:sldMk cId="788847361" sldId="369"/>
            <ac:spMk id="6" creationId="{054B3F04-9EAC-45C0-B3CE-0387EEA10A0C}"/>
          </ac:spMkLst>
        </pc:spChg>
        <pc:spChg chg="add">
          <ac:chgData name="Hema Mahadevu" userId="1c176bdd-a50d-403e-9444-f58f413c839b" providerId="ADAL" clId="{916A9B57-7489-44B9-8A69-440359C89639}" dt="2023-08-14T07:53:38.371" v="933" actId="26606"/>
          <ac:spMkLst>
            <pc:docMk/>
            <pc:sldMk cId="788847361" sldId="369"/>
            <ac:spMk id="8" creationId="{3741B58E-3B65-4A01-A276-975AB2CF8A08}"/>
          </ac:spMkLst>
        </pc:spChg>
        <pc:spChg chg="add del">
          <ac:chgData name="Hema Mahadevu" userId="1c176bdd-a50d-403e-9444-f58f413c839b" providerId="ADAL" clId="{916A9B57-7489-44B9-8A69-440359C89639}" dt="2023-08-14T07:51:16.781" v="897" actId="26606"/>
          <ac:spMkLst>
            <pc:docMk/>
            <pc:sldMk cId="788847361" sldId="369"/>
            <ac:spMk id="10" creationId="{52ABB703-2B0E-4C3B-B4A2-F3973548E561}"/>
          </ac:spMkLst>
        </pc:spChg>
        <pc:spChg chg="add del">
          <ac:chgData name="Hema Mahadevu" userId="1c176bdd-a50d-403e-9444-f58f413c839b" providerId="ADAL" clId="{916A9B57-7489-44B9-8A69-440359C89639}" dt="2023-08-14T07:51:16.781" v="897" actId="26606"/>
          <ac:spMkLst>
            <pc:docMk/>
            <pc:sldMk cId="788847361" sldId="369"/>
            <ac:spMk id="14" creationId="{E95DA498-D9A2-4DA9-B9DA-B3776E08CF7E}"/>
          </ac:spMkLst>
        </pc:spChg>
        <pc:spChg chg="add del">
          <ac:chgData name="Hema Mahadevu" userId="1c176bdd-a50d-403e-9444-f58f413c839b" providerId="ADAL" clId="{916A9B57-7489-44B9-8A69-440359C89639}" dt="2023-08-14T07:51:16.781" v="897" actId="26606"/>
          <ac:spMkLst>
            <pc:docMk/>
            <pc:sldMk cId="788847361" sldId="369"/>
            <ac:spMk id="16" creationId="{82A73093-4B9D-420D-B17E-52293703A1D4}"/>
          </ac:spMkLst>
        </pc:spChg>
        <pc:picChg chg="add del">
          <ac:chgData name="Hema Mahadevu" userId="1c176bdd-a50d-403e-9444-f58f413c839b" providerId="ADAL" clId="{916A9B57-7489-44B9-8A69-440359C89639}" dt="2023-08-14T07:51:16.781" v="897" actId="26606"/>
          <ac:picMkLst>
            <pc:docMk/>
            <pc:sldMk cId="788847361" sldId="369"/>
            <ac:picMk id="7" creationId="{989A5ED6-63EE-3B00-A8B3-E69E2F891BEB}"/>
          </ac:picMkLst>
        </pc:picChg>
        <pc:cxnChg chg="add del">
          <ac:chgData name="Hema Mahadevu" userId="1c176bdd-a50d-403e-9444-f58f413c839b" providerId="ADAL" clId="{916A9B57-7489-44B9-8A69-440359C89639}" dt="2023-08-14T07:51:16.781" v="897" actId="26606"/>
          <ac:cxnSpMkLst>
            <pc:docMk/>
            <pc:sldMk cId="788847361" sldId="369"/>
            <ac:cxnSpMk id="12" creationId="{9C21570E-E159-49A6-9891-FA397B7A92D3}"/>
          </ac:cxnSpMkLst>
        </pc:cxnChg>
      </pc:sldChg>
      <pc:sldChg chg="modSp new del mod">
        <pc:chgData name="Hema Mahadevu" userId="1c176bdd-a50d-403e-9444-f58f413c839b" providerId="ADAL" clId="{916A9B57-7489-44B9-8A69-440359C89639}" dt="2023-08-13T19:30:55.361" v="618" actId="47"/>
        <pc:sldMkLst>
          <pc:docMk/>
          <pc:sldMk cId="3429890635" sldId="369"/>
        </pc:sldMkLst>
        <pc:spChg chg="mod">
          <ac:chgData name="Hema Mahadevu" userId="1c176bdd-a50d-403e-9444-f58f413c839b" providerId="ADAL" clId="{916A9B57-7489-44B9-8A69-440359C89639}" dt="2023-08-13T19:30:15.237" v="611" actId="27636"/>
          <ac:spMkLst>
            <pc:docMk/>
            <pc:sldMk cId="3429890635" sldId="369"/>
            <ac:spMk id="3" creationId="{263C6EB0-01E8-8BCE-8D73-35ECF619E587}"/>
          </ac:spMkLst>
        </pc:spChg>
      </pc:sldChg>
      <pc:sldChg chg="addSp delSp modSp add mod setBg delDesignElem">
        <pc:chgData name="Hema Mahadevu" userId="1c176bdd-a50d-403e-9444-f58f413c839b" providerId="ADAL" clId="{916A9B57-7489-44B9-8A69-440359C89639}" dt="2023-08-13T19:56:22.156" v="878" actId="27636"/>
        <pc:sldMkLst>
          <pc:docMk/>
          <pc:sldMk cId="3044633715" sldId="370"/>
        </pc:sldMkLst>
        <pc:spChg chg="mod">
          <ac:chgData name="Hema Mahadevu" userId="1c176bdd-a50d-403e-9444-f58f413c839b" providerId="ADAL" clId="{916A9B57-7489-44B9-8A69-440359C89639}" dt="2023-08-13T19:56:22.156" v="878" actId="27636"/>
          <ac:spMkLst>
            <pc:docMk/>
            <pc:sldMk cId="3044633715" sldId="370"/>
            <ac:spMk id="3" creationId="{CEF9BC9D-BD78-78ED-F05A-27AC073E35DC}"/>
          </ac:spMkLst>
        </pc:spChg>
        <pc:spChg chg="add del">
          <ac:chgData name="Hema Mahadevu" userId="1c176bdd-a50d-403e-9444-f58f413c839b" providerId="ADAL" clId="{916A9B57-7489-44B9-8A69-440359C89639}" dt="2023-08-13T19:42:40.254" v="750" actId="26606"/>
          <ac:spMkLst>
            <pc:docMk/>
            <pc:sldMk cId="3044633715" sldId="370"/>
            <ac:spMk id="5" creationId="{3741B58E-3B65-4A01-A276-975AB2CF8A08}"/>
          </ac:spMkLst>
        </pc:spChg>
        <pc:spChg chg="add del">
          <ac:chgData name="Hema Mahadevu" userId="1c176bdd-a50d-403e-9444-f58f413c839b" providerId="ADAL" clId="{916A9B57-7489-44B9-8A69-440359C89639}" dt="2023-08-13T19:42:40.254" v="750" actId="26606"/>
          <ac:spMkLst>
            <pc:docMk/>
            <pc:sldMk cId="3044633715" sldId="370"/>
            <ac:spMk id="6" creationId="{7AAC67C3-831B-4AB1-A259-DFB839CAFAFC}"/>
          </ac:spMkLst>
        </pc:spChg>
        <pc:spChg chg="add del">
          <ac:chgData name="Hema Mahadevu" userId="1c176bdd-a50d-403e-9444-f58f413c839b" providerId="ADAL" clId="{916A9B57-7489-44B9-8A69-440359C89639}" dt="2023-08-13T19:42:40.254" v="750" actId="26606"/>
          <ac:spMkLst>
            <pc:docMk/>
            <pc:sldMk cId="3044633715" sldId="370"/>
            <ac:spMk id="7" creationId="{054B3F04-9EAC-45C0-B3CE-0387EEA10A0C}"/>
          </ac:spMkLst>
        </pc:spChg>
        <pc:spChg chg="del">
          <ac:chgData name="Hema Mahadevu" userId="1c176bdd-a50d-403e-9444-f58f413c839b" providerId="ADAL" clId="{916A9B57-7489-44B9-8A69-440359C89639}" dt="2023-08-13T19:41:30.743" v="736"/>
          <ac:spMkLst>
            <pc:docMk/>
            <pc:sldMk cId="3044633715" sldId="370"/>
            <ac:spMk id="8" creationId="{3741B58E-3B65-4A01-A276-975AB2CF8A08}"/>
          </ac:spMkLst>
        </pc:spChg>
        <pc:spChg chg="add">
          <ac:chgData name="Hema Mahadevu" userId="1c176bdd-a50d-403e-9444-f58f413c839b" providerId="ADAL" clId="{916A9B57-7489-44B9-8A69-440359C89639}" dt="2023-08-13T19:42:40.254" v="750" actId="26606"/>
          <ac:spMkLst>
            <pc:docMk/>
            <pc:sldMk cId="3044633715" sldId="370"/>
            <ac:spMk id="9" creationId="{3741B58E-3B65-4A01-A276-975AB2CF8A08}"/>
          </ac:spMkLst>
        </pc:spChg>
        <pc:spChg chg="del">
          <ac:chgData name="Hema Mahadevu" userId="1c176bdd-a50d-403e-9444-f58f413c839b" providerId="ADAL" clId="{916A9B57-7489-44B9-8A69-440359C89639}" dt="2023-08-13T19:41:30.743" v="736"/>
          <ac:spMkLst>
            <pc:docMk/>
            <pc:sldMk cId="3044633715" sldId="370"/>
            <ac:spMk id="10" creationId="{7AAC67C3-831B-4AB1-A259-DFB839CAFAFC}"/>
          </ac:spMkLst>
        </pc:spChg>
        <pc:spChg chg="del">
          <ac:chgData name="Hema Mahadevu" userId="1c176bdd-a50d-403e-9444-f58f413c839b" providerId="ADAL" clId="{916A9B57-7489-44B9-8A69-440359C89639}" dt="2023-08-13T19:41:30.743" v="736"/>
          <ac:spMkLst>
            <pc:docMk/>
            <pc:sldMk cId="3044633715" sldId="370"/>
            <ac:spMk id="12" creationId="{054B3F04-9EAC-45C0-B3CE-0387EEA10A0C}"/>
          </ac:spMkLst>
        </pc:spChg>
        <pc:spChg chg="add">
          <ac:chgData name="Hema Mahadevu" userId="1c176bdd-a50d-403e-9444-f58f413c839b" providerId="ADAL" clId="{916A9B57-7489-44B9-8A69-440359C89639}" dt="2023-08-13T19:42:40.254" v="750" actId="26606"/>
          <ac:spMkLst>
            <pc:docMk/>
            <pc:sldMk cId="3044633715" sldId="370"/>
            <ac:spMk id="14" creationId="{7AAC67C3-831B-4AB1-A259-DFB839CAFAFC}"/>
          </ac:spMkLst>
        </pc:spChg>
        <pc:spChg chg="add">
          <ac:chgData name="Hema Mahadevu" userId="1c176bdd-a50d-403e-9444-f58f413c839b" providerId="ADAL" clId="{916A9B57-7489-44B9-8A69-440359C89639}" dt="2023-08-13T19:42:40.254" v="750" actId="26606"/>
          <ac:spMkLst>
            <pc:docMk/>
            <pc:sldMk cId="3044633715" sldId="370"/>
            <ac:spMk id="16" creationId="{054B3F04-9EAC-45C0-B3CE-0387EEA10A0C}"/>
          </ac:spMkLst>
        </pc:spChg>
      </pc:sldChg>
      <pc:sldChg chg="addSp delSp modSp add mod">
        <pc:chgData name="Hema Mahadevu" userId="1c176bdd-a50d-403e-9444-f58f413c839b" providerId="ADAL" clId="{916A9B57-7489-44B9-8A69-440359C89639}" dt="2023-08-13T19:57:18.895" v="879" actId="255"/>
        <pc:sldMkLst>
          <pc:docMk/>
          <pc:sldMk cId="1984305021" sldId="371"/>
        </pc:sldMkLst>
        <pc:spChg chg="mod">
          <ac:chgData name="Hema Mahadevu" userId="1c176bdd-a50d-403e-9444-f58f413c839b" providerId="ADAL" clId="{916A9B57-7489-44B9-8A69-440359C89639}" dt="2023-08-13T19:57:18.895" v="879" actId="255"/>
          <ac:spMkLst>
            <pc:docMk/>
            <pc:sldMk cId="1984305021" sldId="371"/>
            <ac:spMk id="3" creationId="{CEF9BC9D-BD78-78ED-F05A-27AC073E35DC}"/>
          </ac:spMkLst>
        </pc:spChg>
        <pc:spChg chg="add del">
          <ac:chgData name="Hema Mahadevu" userId="1c176bdd-a50d-403e-9444-f58f413c839b" providerId="ADAL" clId="{916A9B57-7489-44B9-8A69-440359C89639}" dt="2023-08-13T19:47:23.237" v="818"/>
          <ac:spMkLst>
            <pc:docMk/>
            <pc:sldMk cId="1984305021" sldId="371"/>
            <ac:spMk id="4" creationId="{05F08827-FF0A-6EF5-A987-FF919D78C2F6}"/>
          </ac:spMkLst>
        </pc:spChg>
      </pc:sldChg>
      <pc:sldChg chg="delSp add mod">
        <pc:chgData name="Hema Mahadevu" userId="1c176bdd-a50d-403e-9444-f58f413c839b" providerId="ADAL" clId="{916A9B57-7489-44B9-8A69-440359C89639}" dt="2023-08-14T07:49:59.732" v="885" actId="478"/>
        <pc:sldMkLst>
          <pc:docMk/>
          <pc:sldMk cId="3135045634" sldId="372"/>
        </pc:sldMkLst>
        <pc:spChg chg="del">
          <ac:chgData name="Hema Mahadevu" userId="1c176bdd-a50d-403e-9444-f58f413c839b" providerId="ADAL" clId="{916A9B57-7489-44B9-8A69-440359C89639}" dt="2023-08-14T07:49:59.732" v="885" actId="478"/>
          <ac:spMkLst>
            <pc:docMk/>
            <pc:sldMk cId="3135045634" sldId="372"/>
            <ac:spMk id="3" creationId="{00000000-0000-0000-0000-000000000000}"/>
          </ac:spMkLst>
        </pc:spChg>
      </pc:sldChg>
      <pc:sldChg chg="modSp add mod">
        <pc:chgData name="Hema Mahadevu" userId="1c176bdd-a50d-403e-9444-f58f413c839b" providerId="ADAL" clId="{916A9B57-7489-44B9-8A69-440359C89639}" dt="2023-08-14T07:50:10.951" v="886" actId="12"/>
        <pc:sldMkLst>
          <pc:docMk/>
          <pc:sldMk cId="3116934935" sldId="373"/>
        </pc:sldMkLst>
        <pc:spChg chg="mod">
          <ac:chgData name="Hema Mahadevu" userId="1c176bdd-a50d-403e-9444-f58f413c839b" providerId="ADAL" clId="{916A9B57-7489-44B9-8A69-440359C89639}" dt="2023-08-14T07:50:10.951" v="886" actId="12"/>
          <ac:spMkLst>
            <pc:docMk/>
            <pc:sldMk cId="3116934935" sldId="373"/>
            <ac:spMk id="3" creationId="{00000000-0000-0000-0000-000000000000}"/>
          </ac:spMkLst>
        </pc:spChg>
      </pc:sldChg>
      <pc:sldChg chg="delSp modSp add mod">
        <pc:chgData name="Hema Mahadevu" userId="1c176bdd-a50d-403e-9444-f58f413c839b" providerId="ADAL" clId="{916A9B57-7489-44B9-8A69-440359C89639}" dt="2023-08-14T08:01:02.754" v="984" actId="20577"/>
        <pc:sldMkLst>
          <pc:docMk/>
          <pc:sldMk cId="3595270370" sldId="374"/>
        </pc:sldMkLst>
        <pc:spChg chg="mod">
          <ac:chgData name="Hema Mahadevu" userId="1c176bdd-a50d-403e-9444-f58f413c839b" providerId="ADAL" clId="{916A9B57-7489-44B9-8A69-440359C89639}" dt="2023-08-14T08:01:02.754" v="984" actId="20577"/>
          <ac:spMkLst>
            <pc:docMk/>
            <pc:sldMk cId="3595270370" sldId="374"/>
            <ac:spMk id="2" creationId="{00000000-0000-0000-0000-000000000000}"/>
          </ac:spMkLst>
        </pc:spChg>
        <pc:spChg chg="del mod">
          <ac:chgData name="Hema Mahadevu" userId="1c176bdd-a50d-403e-9444-f58f413c839b" providerId="ADAL" clId="{916A9B57-7489-44B9-8A69-440359C89639}" dt="2023-08-14T08:01:00.471" v="983" actId="478"/>
          <ac:spMkLst>
            <pc:docMk/>
            <pc:sldMk cId="3595270370" sldId="374"/>
            <ac:spMk id="3" creationId="{00000000-0000-0000-0000-000000000000}"/>
          </ac:spMkLst>
        </pc:spChg>
      </pc:sldChg>
      <pc:sldChg chg="modSp add mod">
        <pc:chgData name="Hema Mahadevu" userId="1c176bdd-a50d-403e-9444-f58f413c839b" providerId="ADAL" clId="{916A9B57-7489-44B9-8A69-440359C89639}" dt="2023-08-14T13:26:28.668" v="1232" actId="20577"/>
        <pc:sldMkLst>
          <pc:docMk/>
          <pc:sldMk cId="3577076748" sldId="375"/>
        </pc:sldMkLst>
        <pc:spChg chg="mod">
          <ac:chgData name="Hema Mahadevu" userId="1c176bdd-a50d-403e-9444-f58f413c839b" providerId="ADAL" clId="{916A9B57-7489-44B9-8A69-440359C89639}" dt="2023-08-14T13:26:28.668" v="1232" actId="20577"/>
          <ac:spMkLst>
            <pc:docMk/>
            <pc:sldMk cId="3577076748" sldId="375"/>
            <ac:spMk id="3" creationId="{00000000-0000-0000-0000-000000000000}"/>
          </ac:spMkLst>
        </pc:spChg>
      </pc:sldChg>
      <pc:sldChg chg="addSp modSp new mod setBg">
        <pc:chgData name="Hema Mahadevu" userId="1c176bdd-a50d-403e-9444-f58f413c839b" providerId="ADAL" clId="{916A9B57-7489-44B9-8A69-440359C89639}" dt="2023-08-14T13:21:20.915" v="1165" actId="20577"/>
        <pc:sldMkLst>
          <pc:docMk/>
          <pc:sldMk cId="3767825860" sldId="376"/>
        </pc:sldMkLst>
        <pc:spChg chg="mod">
          <ac:chgData name="Hema Mahadevu" userId="1c176bdd-a50d-403e-9444-f58f413c839b" providerId="ADAL" clId="{916A9B57-7489-44B9-8A69-440359C89639}" dt="2023-08-14T13:21:20.915" v="1165" actId="20577"/>
          <ac:spMkLst>
            <pc:docMk/>
            <pc:sldMk cId="3767825860" sldId="376"/>
            <ac:spMk id="2" creationId="{A11CB734-E85E-AC0C-1F0D-8C8E31D830DC}"/>
          </ac:spMkLst>
        </pc:spChg>
        <pc:spChg chg="mod">
          <ac:chgData name="Hema Mahadevu" userId="1c176bdd-a50d-403e-9444-f58f413c839b" providerId="ADAL" clId="{916A9B57-7489-44B9-8A69-440359C89639}" dt="2023-08-14T13:20:19.190" v="1116" actId="2710"/>
          <ac:spMkLst>
            <pc:docMk/>
            <pc:sldMk cId="3767825860" sldId="376"/>
            <ac:spMk id="3" creationId="{2FF2B6B3-DEDA-0C16-992B-832B2E5F3FA2}"/>
          </ac:spMkLst>
        </pc:spChg>
        <pc:spChg chg="add">
          <ac:chgData name="Hema Mahadevu" userId="1c176bdd-a50d-403e-9444-f58f413c839b" providerId="ADAL" clId="{916A9B57-7489-44B9-8A69-440359C89639}" dt="2023-08-14T13:20:11.220" v="1115" actId="26606"/>
          <ac:spMkLst>
            <pc:docMk/>
            <pc:sldMk cId="3767825860" sldId="376"/>
            <ac:spMk id="8" creationId="{3741B58E-3B65-4A01-A276-975AB2CF8A08}"/>
          </ac:spMkLst>
        </pc:spChg>
        <pc:spChg chg="add">
          <ac:chgData name="Hema Mahadevu" userId="1c176bdd-a50d-403e-9444-f58f413c839b" providerId="ADAL" clId="{916A9B57-7489-44B9-8A69-440359C89639}" dt="2023-08-14T13:20:11.220" v="1115" actId="26606"/>
          <ac:spMkLst>
            <pc:docMk/>
            <pc:sldMk cId="3767825860" sldId="376"/>
            <ac:spMk id="10" creationId="{7AAC67C3-831B-4AB1-A259-DFB839CAFAFC}"/>
          </ac:spMkLst>
        </pc:spChg>
        <pc:spChg chg="add">
          <ac:chgData name="Hema Mahadevu" userId="1c176bdd-a50d-403e-9444-f58f413c839b" providerId="ADAL" clId="{916A9B57-7489-44B9-8A69-440359C89639}" dt="2023-08-14T13:20:11.220" v="1115" actId="26606"/>
          <ac:spMkLst>
            <pc:docMk/>
            <pc:sldMk cId="3767825860" sldId="376"/>
            <ac:spMk id="12" creationId="{054B3F04-9EAC-45C0-B3CE-0387EEA10A0C}"/>
          </ac:spMkLst>
        </pc:spChg>
      </pc:sldChg>
      <pc:sldChg chg="addSp modSp add mod setBg">
        <pc:chgData name="Hema Mahadevu" userId="1c176bdd-a50d-403e-9444-f58f413c839b" providerId="ADAL" clId="{916A9B57-7489-44B9-8A69-440359C89639}" dt="2023-08-14T13:24:59.195" v="1211" actId="27107"/>
        <pc:sldMkLst>
          <pc:docMk/>
          <pc:sldMk cId="810412083" sldId="377"/>
        </pc:sldMkLst>
        <pc:spChg chg="mod">
          <ac:chgData name="Hema Mahadevu" userId="1c176bdd-a50d-403e-9444-f58f413c839b" providerId="ADAL" clId="{916A9B57-7489-44B9-8A69-440359C89639}" dt="2023-08-14T13:24:14.889" v="1202" actId="26606"/>
          <ac:spMkLst>
            <pc:docMk/>
            <pc:sldMk cId="810412083" sldId="377"/>
            <ac:spMk id="2" creationId="{A11CB734-E85E-AC0C-1F0D-8C8E31D830DC}"/>
          </ac:spMkLst>
        </pc:spChg>
        <pc:spChg chg="mod">
          <ac:chgData name="Hema Mahadevu" userId="1c176bdd-a50d-403e-9444-f58f413c839b" providerId="ADAL" clId="{916A9B57-7489-44B9-8A69-440359C89639}" dt="2023-08-14T13:24:59.195" v="1211" actId="27107"/>
          <ac:spMkLst>
            <pc:docMk/>
            <pc:sldMk cId="810412083" sldId="377"/>
            <ac:spMk id="3" creationId="{2FF2B6B3-DEDA-0C16-992B-832B2E5F3FA2}"/>
          </ac:spMkLst>
        </pc:spChg>
        <pc:spChg chg="add">
          <ac:chgData name="Hema Mahadevu" userId="1c176bdd-a50d-403e-9444-f58f413c839b" providerId="ADAL" clId="{916A9B57-7489-44B9-8A69-440359C89639}" dt="2023-08-14T13:24:14.889" v="1202" actId="26606"/>
          <ac:spMkLst>
            <pc:docMk/>
            <pc:sldMk cId="810412083" sldId="377"/>
            <ac:spMk id="8" creationId="{3741B58E-3B65-4A01-A276-975AB2CF8A08}"/>
          </ac:spMkLst>
        </pc:spChg>
        <pc:spChg chg="add">
          <ac:chgData name="Hema Mahadevu" userId="1c176bdd-a50d-403e-9444-f58f413c839b" providerId="ADAL" clId="{916A9B57-7489-44B9-8A69-440359C89639}" dt="2023-08-14T13:24:14.889" v="1202" actId="26606"/>
          <ac:spMkLst>
            <pc:docMk/>
            <pc:sldMk cId="810412083" sldId="377"/>
            <ac:spMk id="10" creationId="{7AAC67C3-831B-4AB1-A259-DFB839CAFAFC}"/>
          </ac:spMkLst>
        </pc:spChg>
        <pc:spChg chg="add">
          <ac:chgData name="Hema Mahadevu" userId="1c176bdd-a50d-403e-9444-f58f413c839b" providerId="ADAL" clId="{916A9B57-7489-44B9-8A69-440359C89639}" dt="2023-08-14T13:24:14.889" v="1202" actId="26606"/>
          <ac:spMkLst>
            <pc:docMk/>
            <pc:sldMk cId="810412083" sldId="377"/>
            <ac:spMk id="12" creationId="{054B3F04-9EAC-45C0-B3CE-0387EEA10A0C}"/>
          </ac:spMkLst>
        </pc:spChg>
      </pc:sldChg>
      <pc:sldChg chg="addSp modSp add mod ord setBg">
        <pc:chgData name="Hema Mahadevu" userId="1c176bdd-a50d-403e-9444-f58f413c839b" providerId="ADAL" clId="{916A9B57-7489-44B9-8A69-440359C89639}" dt="2023-08-14T13:20:52.496" v="1117" actId="20577"/>
        <pc:sldMkLst>
          <pc:docMk/>
          <pc:sldMk cId="915625288" sldId="378"/>
        </pc:sldMkLst>
        <pc:spChg chg="mod">
          <ac:chgData name="Hema Mahadevu" userId="1c176bdd-a50d-403e-9444-f58f413c839b" providerId="ADAL" clId="{916A9B57-7489-44B9-8A69-440359C89639}" dt="2023-08-14T13:20:52.496" v="1117" actId="20577"/>
          <ac:spMkLst>
            <pc:docMk/>
            <pc:sldMk cId="915625288" sldId="378"/>
            <ac:spMk id="2" creationId="{A11CB734-E85E-AC0C-1F0D-8C8E31D830DC}"/>
          </ac:spMkLst>
        </pc:spChg>
        <pc:spChg chg="mod">
          <ac:chgData name="Hema Mahadevu" userId="1c176bdd-a50d-403e-9444-f58f413c839b" providerId="ADAL" clId="{916A9B57-7489-44B9-8A69-440359C89639}" dt="2023-08-14T13:18:12.428" v="1047" actId="113"/>
          <ac:spMkLst>
            <pc:docMk/>
            <pc:sldMk cId="915625288" sldId="378"/>
            <ac:spMk id="3" creationId="{2FF2B6B3-DEDA-0C16-992B-832B2E5F3FA2}"/>
          </ac:spMkLst>
        </pc:spChg>
        <pc:spChg chg="add">
          <ac:chgData name="Hema Mahadevu" userId="1c176bdd-a50d-403e-9444-f58f413c839b" providerId="ADAL" clId="{916A9B57-7489-44B9-8A69-440359C89639}" dt="2023-08-14T13:17:38.051" v="1041" actId="26606"/>
          <ac:spMkLst>
            <pc:docMk/>
            <pc:sldMk cId="915625288" sldId="378"/>
            <ac:spMk id="8" creationId="{3741B58E-3B65-4A01-A276-975AB2CF8A08}"/>
          </ac:spMkLst>
        </pc:spChg>
        <pc:spChg chg="add">
          <ac:chgData name="Hema Mahadevu" userId="1c176bdd-a50d-403e-9444-f58f413c839b" providerId="ADAL" clId="{916A9B57-7489-44B9-8A69-440359C89639}" dt="2023-08-14T13:17:38.051" v="1041" actId="26606"/>
          <ac:spMkLst>
            <pc:docMk/>
            <pc:sldMk cId="915625288" sldId="378"/>
            <ac:spMk id="10" creationId="{7AAC67C3-831B-4AB1-A259-DFB839CAFAFC}"/>
          </ac:spMkLst>
        </pc:spChg>
        <pc:spChg chg="add">
          <ac:chgData name="Hema Mahadevu" userId="1c176bdd-a50d-403e-9444-f58f413c839b" providerId="ADAL" clId="{916A9B57-7489-44B9-8A69-440359C89639}" dt="2023-08-14T13:17:38.051" v="1041" actId="26606"/>
          <ac:spMkLst>
            <pc:docMk/>
            <pc:sldMk cId="915625288" sldId="378"/>
            <ac:spMk id="12" creationId="{054B3F04-9EAC-45C0-B3CE-0387EEA10A0C}"/>
          </ac:spMkLst>
        </pc:spChg>
      </pc:sldChg>
      <pc:sldChg chg="new del">
        <pc:chgData name="Hema Mahadevu" userId="1c176bdd-a50d-403e-9444-f58f413c839b" providerId="ADAL" clId="{916A9B57-7489-44B9-8A69-440359C89639}" dt="2023-08-14T13:28:38.063" v="1242" actId="47"/>
        <pc:sldMkLst>
          <pc:docMk/>
          <pc:sldMk cId="98957986" sldId="379"/>
        </pc:sldMkLst>
      </pc:sldChg>
      <pc:sldChg chg="addSp delSp modSp add mod setBg delDesignElem">
        <pc:chgData name="Hema Mahadevu" userId="1c176bdd-a50d-403e-9444-f58f413c839b" providerId="ADAL" clId="{916A9B57-7489-44B9-8A69-440359C89639}" dt="2023-08-14T13:26:12.880" v="1226" actId="20577"/>
        <pc:sldMkLst>
          <pc:docMk/>
          <pc:sldMk cId="313823857" sldId="380"/>
        </pc:sldMkLst>
        <pc:spChg chg="mod">
          <ac:chgData name="Hema Mahadevu" userId="1c176bdd-a50d-403e-9444-f58f413c839b" providerId="ADAL" clId="{916A9B57-7489-44B9-8A69-440359C89639}" dt="2023-08-14T13:26:12.880" v="1226" actId="20577"/>
          <ac:spMkLst>
            <pc:docMk/>
            <pc:sldMk cId="313823857" sldId="380"/>
            <ac:spMk id="3" creationId="{2FF2B6B3-DEDA-0C16-992B-832B2E5F3FA2}"/>
          </ac:spMkLst>
        </pc:spChg>
        <pc:spChg chg="add">
          <ac:chgData name="Hema Mahadevu" userId="1c176bdd-a50d-403e-9444-f58f413c839b" providerId="ADAL" clId="{916A9B57-7489-44B9-8A69-440359C89639}" dt="2023-08-14T13:25:10.278" v="1214" actId="26606"/>
          <ac:spMkLst>
            <pc:docMk/>
            <pc:sldMk cId="313823857" sldId="380"/>
            <ac:spMk id="5" creationId="{3741B58E-3B65-4A01-A276-975AB2CF8A08}"/>
          </ac:spMkLst>
        </pc:spChg>
        <pc:spChg chg="add">
          <ac:chgData name="Hema Mahadevu" userId="1c176bdd-a50d-403e-9444-f58f413c839b" providerId="ADAL" clId="{916A9B57-7489-44B9-8A69-440359C89639}" dt="2023-08-14T13:25:10.278" v="1214" actId="26606"/>
          <ac:spMkLst>
            <pc:docMk/>
            <pc:sldMk cId="313823857" sldId="380"/>
            <ac:spMk id="6" creationId="{7AAC67C3-831B-4AB1-A259-DFB839CAFAFC}"/>
          </ac:spMkLst>
        </pc:spChg>
        <pc:spChg chg="add">
          <ac:chgData name="Hema Mahadevu" userId="1c176bdd-a50d-403e-9444-f58f413c839b" providerId="ADAL" clId="{916A9B57-7489-44B9-8A69-440359C89639}" dt="2023-08-14T13:25:10.278" v="1214" actId="26606"/>
          <ac:spMkLst>
            <pc:docMk/>
            <pc:sldMk cId="313823857" sldId="380"/>
            <ac:spMk id="7" creationId="{054B3F04-9EAC-45C0-B3CE-0387EEA10A0C}"/>
          </ac:spMkLst>
        </pc:spChg>
        <pc:spChg chg="del">
          <ac:chgData name="Hema Mahadevu" userId="1c176bdd-a50d-403e-9444-f58f413c839b" providerId="ADAL" clId="{916A9B57-7489-44B9-8A69-440359C89639}" dt="2023-08-14T13:25:05.491" v="1213"/>
          <ac:spMkLst>
            <pc:docMk/>
            <pc:sldMk cId="313823857" sldId="380"/>
            <ac:spMk id="8" creationId="{3741B58E-3B65-4A01-A276-975AB2CF8A08}"/>
          </ac:spMkLst>
        </pc:spChg>
        <pc:spChg chg="del">
          <ac:chgData name="Hema Mahadevu" userId="1c176bdd-a50d-403e-9444-f58f413c839b" providerId="ADAL" clId="{916A9B57-7489-44B9-8A69-440359C89639}" dt="2023-08-14T13:25:05.491" v="1213"/>
          <ac:spMkLst>
            <pc:docMk/>
            <pc:sldMk cId="313823857" sldId="380"/>
            <ac:spMk id="10" creationId="{7AAC67C3-831B-4AB1-A259-DFB839CAFAFC}"/>
          </ac:spMkLst>
        </pc:spChg>
        <pc:spChg chg="del">
          <ac:chgData name="Hema Mahadevu" userId="1c176bdd-a50d-403e-9444-f58f413c839b" providerId="ADAL" clId="{916A9B57-7489-44B9-8A69-440359C89639}" dt="2023-08-14T13:25:05.491" v="1213"/>
          <ac:spMkLst>
            <pc:docMk/>
            <pc:sldMk cId="313823857" sldId="380"/>
            <ac:spMk id="12" creationId="{054B3F04-9EAC-45C0-B3CE-0387EEA10A0C}"/>
          </ac:spMkLst>
        </pc:spChg>
      </pc:sldChg>
      <pc:sldChg chg="addSp modSp new mod ord setBg">
        <pc:chgData name="Hema Mahadevu" userId="1c176bdd-a50d-403e-9444-f58f413c839b" providerId="ADAL" clId="{916A9B57-7489-44B9-8A69-440359C89639}" dt="2023-08-14T13:36:25.788" v="1300" actId="255"/>
        <pc:sldMkLst>
          <pc:docMk/>
          <pc:sldMk cId="323950668" sldId="381"/>
        </pc:sldMkLst>
        <pc:spChg chg="mod">
          <ac:chgData name="Hema Mahadevu" userId="1c176bdd-a50d-403e-9444-f58f413c839b" providerId="ADAL" clId="{916A9B57-7489-44B9-8A69-440359C89639}" dt="2023-08-14T13:32:07.032" v="1283" actId="2711"/>
          <ac:spMkLst>
            <pc:docMk/>
            <pc:sldMk cId="323950668" sldId="381"/>
            <ac:spMk id="2" creationId="{6A760A4A-EA0B-5DD1-7066-B257ADB9B71B}"/>
          </ac:spMkLst>
        </pc:spChg>
        <pc:spChg chg="mod">
          <ac:chgData name="Hema Mahadevu" userId="1c176bdd-a50d-403e-9444-f58f413c839b" providerId="ADAL" clId="{916A9B57-7489-44B9-8A69-440359C89639}" dt="2023-08-14T13:36:25.788" v="1300" actId="255"/>
          <ac:spMkLst>
            <pc:docMk/>
            <pc:sldMk cId="323950668" sldId="381"/>
            <ac:spMk id="3" creationId="{334C3A54-A13B-18F8-CA20-1C4A0C33D229}"/>
          </ac:spMkLst>
        </pc:spChg>
        <pc:spChg chg="add">
          <ac:chgData name="Hema Mahadevu" userId="1c176bdd-a50d-403e-9444-f58f413c839b" providerId="ADAL" clId="{916A9B57-7489-44B9-8A69-440359C89639}" dt="2023-08-14T13:31:09.164" v="1278" actId="26606"/>
          <ac:spMkLst>
            <pc:docMk/>
            <pc:sldMk cId="323950668" sldId="381"/>
            <ac:spMk id="8" creationId="{3741B58E-3B65-4A01-A276-975AB2CF8A08}"/>
          </ac:spMkLst>
        </pc:spChg>
        <pc:spChg chg="add">
          <ac:chgData name="Hema Mahadevu" userId="1c176bdd-a50d-403e-9444-f58f413c839b" providerId="ADAL" clId="{916A9B57-7489-44B9-8A69-440359C89639}" dt="2023-08-14T13:31:09.164" v="1278" actId="26606"/>
          <ac:spMkLst>
            <pc:docMk/>
            <pc:sldMk cId="323950668" sldId="381"/>
            <ac:spMk id="10" creationId="{7AAC67C3-831B-4AB1-A259-DFB839CAFAFC}"/>
          </ac:spMkLst>
        </pc:spChg>
        <pc:spChg chg="add">
          <ac:chgData name="Hema Mahadevu" userId="1c176bdd-a50d-403e-9444-f58f413c839b" providerId="ADAL" clId="{916A9B57-7489-44B9-8A69-440359C89639}" dt="2023-08-14T13:31:09.164" v="1278" actId="26606"/>
          <ac:spMkLst>
            <pc:docMk/>
            <pc:sldMk cId="323950668" sldId="381"/>
            <ac:spMk id="12" creationId="{054B3F04-9EAC-45C0-B3CE-0387EEA10A0C}"/>
          </ac:spMkLst>
        </pc:spChg>
      </pc:sldChg>
      <pc:sldChg chg="addSp delSp modSp add mod setBg delDesignElem">
        <pc:chgData name="Hema Mahadevu" userId="1c176bdd-a50d-403e-9444-f58f413c839b" providerId="ADAL" clId="{916A9B57-7489-44B9-8A69-440359C89639}" dt="2023-08-14T13:33:57.401" v="1298" actId="255"/>
        <pc:sldMkLst>
          <pc:docMk/>
          <pc:sldMk cId="2054601975" sldId="382"/>
        </pc:sldMkLst>
        <pc:spChg chg="mod">
          <ac:chgData name="Hema Mahadevu" userId="1c176bdd-a50d-403e-9444-f58f413c839b" providerId="ADAL" clId="{916A9B57-7489-44B9-8A69-440359C89639}" dt="2023-08-14T13:33:57.401" v="1298" actId="255"/>
          <ac:spMkLst>
            <pc:docMk/>
            <pc:sldMk cId="2054601975" sldId="382"/>
            <ac:spMk id="3" creationId="{334C3A54-A13B-18F8-CA20-1C4A0C33D229}"/>
          </ac:spMkLst>
        </pc:spChg>
        <pc:spChg chg="add">
          <ac:chgData name="Hema Mahadevu" userId="1c176bdd-a50d-403e-9444-f58f413c839b" providerId="ADAL" clId="{916A9B57-7489-44B9-8A69-440359C89639}" dt="2023-08-14T13:32:12.543" v="1286" actId="26606"/>
          <ac:spMkLst>
            <pc:docMk/>
            <pc:sldMk cId="2054601975" sldId="382"/>
            <ac:spMk id="5" creationId="{3741B58E-3B65-4A01-A276-975AB2CF8A08}"/>
          </ac:spMkLst>
        </pc:spChg>
        <pc:spChg chg="add">
          <ac:chgData name="Hema Mahadevu" userId="1c176bdd-a50d-403e-9444-f58f413c839b" providerId="ADAL" clId="{916A9B57-7489-44B9-8A69-440359C89639}" dt="2023-08-14T13:32:12.543" v="1286" actId="26606"/>
          <ac:spMkLst>
            <pc:docMk/>
            <pc:sldMk cId="2054601975" sldId="382"/>
            <ac:spMk id="6" creationId="{7AAC67C3-831B-4AB1-A259-DFB839CAFAFC}"/>
          </ac:spMkLst>
        </pc:spChg>
        <pc:spChg chg="add">
          <ac:chgData name="Hema Mahadevu" userId="1c176bdd-a50d-403e-9444-f58f413c839b" providerId="ADAL" clId="{916A9B57-7489-44B9-8A69-440359C89639}" dt="2023-08-14T13:32:12.543" v="1286" actId="26606"/>
          <ac:spMkLst>
            <pc:docMk/>
            <pc:sldMk cId="2054601975" sldId="382"/>
            <ac:spMk id="7" creationId="{054B3F04-9EAC-45C0-B3CE-0387EEA10A0C}"/>
          </ac:spMkLst>
        </pc:spChg>
        <pc:spChg chg="del">
          <ac:chgData name="Hema Mahadevu" userId="1c176bdd-a50d-403e-9444-f58f413c839b" providerId="ADAL" clId="{916A9B57-7489-44B9-8A69-440359C89639}" dt="2023-08-14T13:32:09.938" v="1285"/>
          <ac:spMkLst>
            <pc:docMk/>
            <pc:sldMk cId="2054601975" sldId="382"/>
            <ac:spMk id="8" creationId="{3741B58E-3B65-4A01-A276-975AB2CF8A08}"/>
          </ac:spMkLst>
        </pc:spChg>
        <pc:spChg chg="del">
          <ac:chgData name="Hema Mahadevu" userId="1c176bdd-a50d-403e-9444-f58f413c839b" providerId="ADAL" clId="{916A9B57-7489-44B9-8A69-440359C89639}" dt="2023-08-14T13:32:09.938" v="1285"/>
          <ac:spMkLst>
            <pc:docMk/>
            <pc:sldMk cId="2054601975" sldId="382"/>
            <ac:spMk id="10" creationId="{7AAC67C3-831B-4AB1-A259-DFB839CAFAFC}"/>
          </ac:spMkLst>
        </pc:spChg>
        <pc:spChg chg="del">
          <ac:chgData name="Hema Mahadevu" userId="1c176bdd-a50d-403e-9444-f58f413c839b" providerId="ADAL" clId="{916A9B57-7489-44B9-8A69-440359C89639}" dt="2023-08-14T13:32:09.938" v="1285"/>
          <ac:spMkLst>
            <pc:docMk/>
            <pc:sldMk cId="2054601975" sldId="382"/>
            <ac:spMk id="12" creationId="{054B3F04-9EAC-45C0-B3CE-0387EEA10A0C}"/>
          </ac:spMkLst>
        </pc:spChg>
      </pc:sldChg>
      <pc:sldChg chg="addSp delSp modSp add mod setBg delDesignElem">
        <pc:chgData name="Hema Mahadevu" userId="1c176bdd-a50d-403e-9444-f58f413c839b" providerId="ADAL" clId="{916A9B57-7489-44B9-8A69-440359C89639}" dt="2023-08-14T13:51:28.791" v="1522" actId="20577"/>
        <pc:sldMkLst>
          <pc:docMk/>
          <pc:sldMk cId="92692238" sldId="383"/>
        </pc:sldMkLst>
        <pc:spChg chg="mod">
          <ac:chgData name="Hema Mahadevu" userId="1c176bdd-a50d-403e-9444-f58f413c839b" providerId="ADAL" clId="{916A9B57-7489-44B9-8A69-440359C89639}" dt="2023-08-14T13:51:28.791" v="1522" actId="20577"/>
          <ac:spMkLst>
            <pc:docMk/>
            <pc:sldMk cId="92692238" sldId="383"/>
            <ac:spMk id="2" creationId="{6A760A4A-EA0B-5DD1-7066-B257ADB9B71B}"/>
          </ac:spMkLst>
        </pc:spChg>
        <pc:spChg chg="mod">
          <ac:chgData name="Hema Mahadevu" userId="1c176bdd-a50d-403e-9444-f58f413c839b" providerId="ADAL" clId="{916A9B57-7489-44B9-8A69-440359C89639}" dt="2023-08-14T13:48:43.577" v="1376" actId="255"/>
          <ac:spMkLst>
            <pc:docMk/>
            <pc:sldMk cId="92692238" sldId="383"/>
            <ac:spMk id="3" creationId="{334C3A54-A13B-18F8-CA20-1C4A0C33D229}"/>
          </ac:spMkLst>
        </pc:spChg>
        <pc:spChg chg="del">
          <ac:chgData name="Hema Mahadevu" userId="1c176bdd-a50d-403e-9444-f58f413c839b" providerId="ADAL" clId="{916A9B57-7489-44B9-8A69-440359C89639}" dt="2023-08-14T13:45:02.800" v="1302"/>
          <ac:spMkLst>
            <pc:docMk/>
            <pc:sldMk cId="92692238" sldId="383"/>
            <ac:spMk id="5" creationId="{3741B58E-3B65-4A01-A276-975AB2CF8A08}"/>
          </ac:spMkLst>
        </pc:spChg>
        <pc:spChg chg="del">
          <ac:chgData name="Hema Mahadevu" userId="1c176bdd-a50d-403e-9444-f58f413c839b" providerId="ADAL" clId="{916A9B57-7489-44B9-8A69-440359C89639}" dt="2023-08-14T13:45:02.800" v="1302"/>
          <ac:spMkLst>
            <pc:docMk/>
            <pc:sldMk cId="92692238" sldId="383"/>
            <ac:spMk id="6" creationId="{7AAC67C3-831B-4AB1-A259-DFB839CAFAFC}"/>
          </ac:spMkLst>
        </pc:spChg>
        <pc:spChg chg="del">
          <ac:chgData name="Hema Mahadevu" userId="1c176bdd-a50d-403e-9444-f58f413c839b" providerId="ADAL" clId="{916A9B57-7489-44B9-8A69-440359C89639}" dt="2023-08-14T13:45:02.800" v="1302"/>
          <ac:spMkLst>
            <pc:docMk/>
            <pc:sldMk cId="92692238" sldId="383"/>
            <ac:spMk id="7" creationId="{054B3F04-9EAC-45C0-B3CE-0387EEA10A0C}"/>
          </ac:spMkLst>
        </pc:spChg>
        <pc:spChg chg="add">
          <ac:chgData name="Hema Mahadevu" userId="1c176bdd-a50d-403e-9444-f58f413c839b" providerId="ADAL" clId="{916A9B57-7489-44B9-8A69-440359C89639}" dt="2023-08-14T13:45:36.199" v="1344" actId="26606"/>
          <ac:spMkLst>
            <pc:docMk/>
            <pc:sldMk cId="92692238" sldId="383"/>
            <ac:spMk id="8" creationId="{3741B58E-3B65-4A01-A276-975AB2CF8A08}"/>
          </ac:spMkLst>
        </pc:spChg>
        <pc:spChg chg="add">
          <ac:chgData name="Hema Mahadevu" userId="1c176bdd-a50d-403e-9444-f58f413c839b" providerId="ADAL" clId="{916A9B57-7489-44B9-8A69-440359C89639}" dt="2023-08-14T13:45:36.199" v="1344" actId="26606"/>
          <ac:spMkLst>
            <pc:docMk/>
            <pc:sldMk cId="92692238" sldId="383"/>
            <ac:spMk id="10" creationId="{7AAC67C3-831B-4AB1-A259-DFB839CAFAFC}"/>
          </ac:spMkLst>
        </pc:spChg>
        <pc:spChg chg="add">
          <ac:chgData name="Hema Mahadevu" userId="1c176bdd-a50d-403e-9444-f58f413c839b" providerId="ADAL" clId="{916A9B57-7489-44B9-8A69-440359C89639}" dt="2023-08-14T13:45:36.199" v="1344" actId="26606"/>
          <ac:spMkLst>
            <pc:docMk/>
            <pc:sldMk cId="92692238" sldId="383"/>
            <ac:spMk id="12" creationId="{054B3F04-9EAC-45C0-B3CE-0387EEA10A0C}"/>
          </ac:spMkLst>
        </pc:spChg>
      </pc:sldChg>
      <pc:sldChg chg="addSp delSp modSp add mod setBg delDesignElem">
        <pc:chgData name="Hema Mahadevu" userId="1c176bdd-a50d-403e-9444-f58f413c839b" providerId="ADAL" clId="{916A9B57-7489-44B9-8A69-440359C89639}" dt="2023-08-14T13:52:55.844" v="1528" actId="255"/>
        <pc:sldMkLst>
          <pc:docMk/>
          <pc:sldMk cId="4264764802" sldId="384"/>
        </pc:sldMkLst>
        <pc:spChg chg="mod">
          <ac:chgData name="Hema Mahadevu" userId="1c176bdd-a50d-403e-9444-f58f413c839b" providerId="ADAL" clId="{916A9B57-7489-44B9-8A69-440359C89639}" dt="2023-08-14T13:51:03.302" v="1483" actId="20577"/>
          <ac:spMkLst>
            <pc:docMk/>
            <pc:sldMk cId="4264764802" sldId="384"/>
            <ac:spMk id="2" creationId="{6A760A4A-EA0B-5DD1-7066-B257ADB9B71B}"/>
          </ac:spMkLst>
        </pc:spChg>
        <pc:spChg chg="mod">
          <ac:chgData name="Hema Mahadevu" userId="1c176bdd-a50d-403e-9444-f58f413c839b" providerId="ADAL" clId="{916A9B57-7489-44B9-8A69-440359C89639}" dt="2023-08-14T13:52:55.844" v="1528" actId="255"/>
          <ac:spMkLst>
            <pc:docMk/>
            <pc:sldMk cId="4264764802" sldId="384"/>
            <ac:spMk id="3" creationId="{334C3A54-A13B-18F8-CA20-1C4A0C33D229}"/>
          </ac:spMkLst>
        </pc:spChg>
        <pc:spChg chg="del">
          <ac:chgData name="Hema Mahadevu" userId="1c176bdd-a50d-403e-9444-f58f413c839b" providerId="ADAL" clId="{916A9B57-7489-44B9-8A69-440359C89639}" dt="2023-08-14T13:45:04.403" v="1304"/>
          <ac:spMkLst>
            <pc:docMk/>
            <pc:sldMk cId="4264764802" sldId="384"/>
            <ac:spMk id="5" creationId="{3741B58E-3B65-4A01-A276-975AB2CF8A08}"/>
          </ac:spMkLst>
        </pc:spChg>
        <pc:spChg chg="del">
          <ac:chgData name="Hema Mahadevu" userId="1c176bdd-a50d-403e-9444-f58f413c839b" providerId="ADAL" clId="{916A9B57-7489-44B9-8A69-440359C89639}" dt="2023-08-14T13:45:04.403" v="1304"/>
          <ac:spMkLst>
            <pc:docMk/>
            <pc:sldMk cId="4264764802" sldId="384"/>
            <ac:spMk id="6" creationId="{7AAC67C3-831B-4AB1-A259-DFB839CAFAFC}"/>
          </ac:spMkLst>
        </pc:spChg>
        <pc:spChg chg="del">
          <ac:chgData name="Hema Mahadevu" userId="1c176bdd-a50d-403e-9444-f58f413c839b" providerId="ADAL" clId="{916A9B57-7489-44B9-8A69-440359C89639}" dt="2023-08-14T13:45:04.403" v="1304"/>
          <ac:spMkLst>
            <pc:docMk/>
            <pc:sldMk cId="4264764802" sldId="384"/>
            <ac:spMk id="7" creationId="{054B3F04-9EAC-45C0-B3CE-0387EEA10A0C}"/>
          </ac:spMkLst>
        </pc:spChg>
        <pc:spChg chg="add">
          <ac:chgData name="Hema Mahadevu" userId="1c176bdd-a50d-403e-9444-f58f413c839b" providerId="ADAL" clId="{916A9B57-7489-44B9-8A69-440359C89639}" dt="2023-08-14T13:45:08.758" v="1305" actId="26606"/>
          <ac:spMkLst>
            <pc:docMk/>
            <pc:sldMk cId="4264764802" sldId="384"/>
            <ac:spMk id="8" creationId="{3741B58E-3B65-4A01-A276-975AB2CF8A08}"/>
          </ac:spMkLst>
        </pc:spChg>
        <pc:spChg chg="add">
          <ac:chgData name="Hema Mahadevu" userId="1c176bdd-a50d-403e-9444-f58f413c839b" providerId="ADAL" clId="{916A9B57-7489-44B9-8A69-440359C89639}" dt="2023-08-14T13:45:08.758" v="1305" actId="26606"/>
          <ac:spMkLst>
            <pc:docMk/>
            <pc:sldMk cId="4264764802" sldId="384"/>
            <ac:spMk id="10" creationId="{7AAC67C3-831B-4AB1-A259-DFB839CAFAFC}"/>
          </ac:spMkLst>
        </pc:spChg>
        <pc:spChg chg="add">
          <ac:chgData name="Hema Mahadevu" userId="1c176bdd-a50d-403e-9444-f58f413c839b" providerId="ADAL" clId="{916A9B57-7489-44B9-8A69-440359C89639}" dt="2023-08-14T13:45:08.758" v="1305" actId="26606"/>
          <ac:spMkLst>
            <pc:docMk/>
            <pc:sldMk cId="4264764802" sldId="384"/>
            <ac:spMk id="12" creationId="{054B3F04-9EAC-45C0-B3CE-0387EEA10A0C}"/>
          </ac:spMkLst>
        </pc:spChg>
      </pc:sldChg>
      <pc:sldChg chg="addSp delSp modSp add mod setBg delDesignElem">
        <pc:chgData name="Hema Mahadevu" userId="1c176bdd-a50d-403e-9444-f58f413c839b" providerId="ADAL" clId="{916A9B57-7489-44B9-8A69-440359C89639}" dt="2023-08-14T13:54:15.255" v="1534" actId="12"/>
        <pc:sldMkLst>
          <pc:docMk/>
          <pc:sldMk cId="2837158084" sldId="385"/>
        </pc:sldMkLst>
        <pc:spChg chg="mod">
          <ac:chgData name="Hema Mahadevu" userId="1c176bdd-a50d-403e-9444-f58f413c839b" providerId="ADAL" clId="{916A9B57-7489-44B9-8A69-440359C89639}" dt="2023-08-14T13:50:18.661" v="1434" actId="20577"/>
          <ac:spMkLst>
            <pc:docMk/>
            <pc:sldMk cId="2837158084" sldId="385"/>
            <ac:spMk id="2" creationId="{6A760A4A-EA0B-5DD1-7066-B257ADB9B71B}"/>
          </ac:spMkLst>
        </pc:spChg>
        <pc:spChg chg="mod">
          <ac:chgData name="Hema Mahadevu" userId="1c176bdd-a50d-403e-9444-f58f413c839b" providerId="ADAL" clId="{916A9B57-7489-44B9-8A69-440359C89639}" dt="2023-08-14T13:54:15.255" v="1534" actId="12"/>
          <ac:spMkLst>
            <pc:docMk/>
            <pc:sldMk cId="2837158084" sldId="385"/>
            <ac:spMk id="3" creationId="{334C3A54-A13B-18F8-CA20-1C4A0C33D229}"/>
          </ac:spMkLst>
        </pc:spChg>
        <pc:spChg chg="add">
          <ac:chgData name="Hema Mahadevu" userId="1c176bdd-a50d-403e-9444-f58f413c839b" providerId="ADAL" clId="{916A9B57-7489-44B9-8A69-440359C89639}" dt="2023-08-14T13:49:43.303" v="1382" actId="26606"/>
          <ac:spMkLst>
            <pc:docMk/>
            <pc:sldMk cId="2837158084" sldId="385"/>
            <ac:spMk id="5" creationId="{3741B58E-3B65-4A01-A276-975AB2CF8A08}"/>
          </ac:spMkLst>
        </pc:spChg>
        <pc:spChg chg="add">
          <ac:chgData name="Hema Mahadevu" userId="1c176bdd-a50d-403e-9444-f58f413c839b" providerId="ADAL" clId="{916A9B57-7489-44B9-8A69-440359C89639}" dt="2023-08-14T13:49:43.303" v="1382" actId="26606"/>
          <ac:spMkLst>
            <pc:docMk/>
            <pc:sldMk cId="2837158084" sldId="385"/>
            <ac:spMk id="6" creationId="{7AAC67C3-831B-4AB1-A259-DFB839CAFAFC}"/>
          </ac:spMkLst>
        </pc:spChg>
        <pc:spChg chg="add">
          <ac:chgData name="Hema Mahadevu" userId="1c176bdd-a50d-403e-9444-f58f413c839b" providerId="ADAL" clId="{916A9B57-7489-44B9-8A69-440359C89639}" dt="2023-08-14T13:49:43.303" v="1382" actId="26606"/>
          <ac:spMkLst>
            <pc:docMk/>
            <pc:sldMk cId="2837158084" sldId="385"/>
            <ac:spMk id="7" creationId="{054B3F04-9EAC-45C0-B3CE-0387EEA10A0C}"/>
          </ac:spMkLst>
        </pc:spChg>
        <pc:spChg chg="del">
          <ac:chgData name="Hema Mahadevu" userId="1c176bdd-a50d-403e-9444-f58f413c839b" providerId="ADAL" clId="{916A9B57-7489-44B9-8A69-440359C89639}" dt="2023-08-14T13:49:35.615" v="1379"/>
          <ac:spMkLst>
            <pc:docMk/>
            <pc:sldMk cId="2837158084" sldId="385"/>
            <ac:spMk id="8" creationId="{3741B58E-3B65-4A01-A276-975AB2CF8A08}"/>
          </ac:spMkLst>
        </pc:spChg>
        <pc:spChg chg="del">
          <ac:chgData name="Hema Mahadevu" userId="1c176bdd-a50d-403e-9444-f58f413c839b" providerId="ADAL" clId="{916A9B57-7489-44B9-8A69-440359C89639}" dt="2023-08-14T13:49:35.615" v="1379"/>
          <ac:spMkLst>
            <pc:docMk/>
            <pc:sldMk cId="2837158084" sldId="385"/>
            <ac:spMk id="10" creationId="{7AAC67C3-831B-4AB1-A259-DFB839CAFAFC}"/>
          </ac:spMkLst>
        </pc:spChg>
        <pc:spChg chg="del">
          <ac:chgData name="Hema Mahadevu" userId="1c176bdd-a50d-403e-9444-f58f413c839b" providerId="ADAL" clId="{916A9B57-7489-44B9-8A69-440359C89639}" dt="2023-08-14T13:49:35.615" v="1379"/>
          <ac:spMkLst>
            <pc:docMk/>
            <pc:sldMk cId="2837158084" sldId="385"/>
            <ac:spMk id="12" creationId="{054B3F04-9EAC-45C0-B3CE-0387EEA10A0C}"/>
          </ac:spMkLst>
        </pc:spChg>
      </pc:sldChg>
      <pc:sldChg chg="addSp delSp modSp add mod setBg delDesignElem">
        <pc:chgData name="Hema Mahadevu" userId="1c176bdd-a50d-403e-9444-f58f413c839b" providerId="ADAL" clId="{916A9B57-7489-44B9-8A69-440359C89639}" dt="2023-08-14T13:55:25.421" v="1545" actId="12"/>
        <pc:sldMkLst>
          <pc:docMk/>
          <pc:sldMk cId="3585123143" sldId="386"/>
        </pc:sldMkLst>
        <pc:spChg chg="mod">
          <ac:chgData name="Hema Mahadevu" userId="1c176bdd-a50d-403e-9444-f58f413c839b" providerId="ADAL" clId="{916A9B57-7489-44B9-8A69-440359C89639}" dt="2023-08-14T13:50:25.247" v="1435"/>
          <ac:spMkLst>
            <pc:docMk/>
            <pc:sldMk cId="3585123143" sldId="386"/>
            <ac:spMk id="2" creationId="{6A760A4A-EA0B-5DD1-7066-B257ADB9B71B}"/>
          </ac:spMkLst>
        </pc:spChg>
        <pc:spChg chg="mod">
          <ac:chgData name="Hema Mahadevu" userId="1c176bdd-a50d-403e-9444-f58f413c839b" providerId="ADAL" clId="{916A9B57-7489-44B9-8A69-440359C89639}" dt="2023-08-14T13:55:25.421" v="1545" actId="12"/>
          <ac:spMkLst>
            <pc:docMk/>
            <pc:sldMk cId="3585123143" sldId="386"/>
            <ac:spMk id="3" creationId="{334C3A54-A13B-18F8-CA20-1C4A0C33D229}"/>
          </ac:spMkLst>
        </pc:spChg>
        <pc:spChg chg="add">
          <ac:chgData name="Hema Mahadevu" userId="1c176bdd-a50d-403e-9444-f58f413c839b" providerId="ADAL" clId="{916A9B57-7489-44B9-8A69-440359C89639}" dt="2023-08-14T13:49:46.869" v="1383" actId="26606"/>
          <ac:spMkLst>
            <pc:docMk/>
            <pc:sldMk cId="3585123143" sldId="386"/>
            <ac:spMk id="5" creationId="{3741B58E-3B65-4A01-A276-975AB2CF8A08}"/>
          </ac:spMkLst>
        </pc:spChg>
        <pc:spChg chg="add">
          <ac:chgData name="Hema Mahadevu" userId="1c176bdd-a50d-403e-9444-f58f413c839b" providerId="ADAL" clId="{916A9B57-7489-44B9-8A69-440359C89639}" dt="2023-08-14T13:49:46.869" v="1383" actId="26606"/>
          <ac:spMkLst>
            <pc:docMk/>
            <pc:sldMk cId="3585123143" sldId="386"/>
            <ac:spMk id="6" creationId="{7AAC67C3-831B-4AB1-A259-DFB839CAFAFC}"/>
          </ac:spMkLst>
        </pc:spChg>
        <pc:spChg chg="add">
          <ac:chgData name="Hema Mahadevu" userId="1c176bdd-a50d-403e-9444-f58f413c839b" providerId="ADAL" clId="{916A9B57-7489-44B9-8A69-440359C89639}" dt="2023-08-14T13:49:46.869" v="1383" actId="26606"/>
          <ac:spMkLst>
            <pc:docMk/>
            <pc:sldMk cId="3585123143" sldId="386"/>
            <ac:spMk id="7" creationId="{054B3F04-9EAC-45C0-B3CE-0387EEA10A0C}"/>
          </ac:spMkLst>
        </pc:spChg>
        <pc:spChg chg="del">
          <ac:chgData name="Hema Mahadevu" userId="1c176bdd-a50d-403e-9444-f58f413c839b" providerId="ADAL" clId="{916A9B57-7489-44B9-8A69-440359C89639}" dt="2023-08-14T13:49:36.602" v="1381"/>
          <ac:spMkLst>
            <pc:docMk/>
            <pc:sldMk cId="3585123143" sldId="386"/>
            <ac:spMk id="8" creationId="{3741B58E-3B65-4A01-A276-975AB2CF8A08}"/>
          </ac:spMkLst>
        </pc:spChg>
        <pc:spChg chg="del">
          <ac:chgData name="Hema Mahadevu" userId="1c176bdd-a50d-403e-9444-f58f413c839b" providerId="ADAL" clId="{916A9B57-7489-44B9-8A69-440359C89639}" dt="2023-08-14T13:49:36.602" v="1381"/>
          <ac:spMkLst>
            <pc:docMk/>
            <pc:sldMk cId="3585123143" sldId="386"/>
            <ac:spMk id="10" creationId="{7AAC67C3-831B-4AB1-A259-DFB839CAFAFC}"/>
          </ac:spMkLst>
        </pc:spChg>
        <pc:spChg chg="del">
          <ac:chgData name="Hema Mahadevu" userId="1c176bdd-a50d-403e-9444-f58f413c839b" providerId="ADAL" clId="{916A9B57-7489-44B9-8A69-440359C89639}" dt="2023-08-14T13:49:36.602" v="1381"/>
          <ac:spMkLst>
            <pc:docMk/>
            <pc:sldMk cId="3585123143" sldId="386"/>
            <ac:spMk id="12" creationId="{054B3F04-9EAC-45C0-B3CE-0387EEA10A0C}"/>
          </ac:spMkLst>
        </pc:spChg>
      </pc:sldChg>
      <pc:sldChg chg="addSp delSp modSp add mod setBg delDesignElem">
        <pc:chgData name="Hema Mahadevu" userId="1c176bdd-a50d-403e-9444-f58f413c839b" providerId="ADAL" clId="{916A9B57-7489-44B9-8A69-440359C89639}" dt="2023-08-14T13:58:49.551" v="1579" actId="255"/>
        <pc:sldMkLst>
          <pc:docMk/>
          <pc:sldMk cId="4059475477" sldId="387"/>
        </pc:sldMkLst>
        <pc:spChg chg="mod">
          <ac:chgData name="Hema Mahadevu" userId="1c176bdd-a50d-403e-9444-f58f413c839b" providerId="ADAL" clId="{916A9B57-7489-44B9-8A69-440359C89639}" dt="2023-08-14T13:57:19.715" v="1564" actId="20577"/>
          <ac:spMkLst>
            <pc:docMk/>
            <pc:sldMk cId="4059475477" sldId="387"/>
            <ac:spMk id="2" creationId="{6A760A4A-EA0B-5DD1-7066-B257ADB9B71B}"/>
          </ac:spMkLst>
        </pc:spChg>
        <pc:spChg chg="mod">
          <ac:chgData name="Hema Mahadevu" userId="1c176bdd-a50d-403e-9444-f58f413c839b" providerId="ADAL" clId="{916A9B57-7489-44B9-8A69-440359C89639}" dt="2023-08-14T13:58:49.551" v="1579" actId="255"/>
          <ac:spMkLst>
            <pc:docMk/>
            <pc:sldMk cId="4059475477" sldId="387"/>
            <ac:spMk id="3" creationId="{334C3A54-A13B-18F8-CA20-1C4A0C33D229}"/>
          </ac:spMkLst>
        </pc:spChg>
        <pc:spChg chg="del">
          <ac:chgData name="Hema Mahadevu" userId="1c176bdd-a50d-403e-9444-f58f413c839b" providerId="ADAL" clId="{916A9B57-7489-44B9-8A69-440359C89639}" dt="2023-08-14T13:57:02.810" v="1547"/>
          <ac:spMkLst>
            <pc:docMk/>
            <pc:sldMk cId="4059475477" sldId="387"/>
            <ac:spMk id="5" creationId="{3741B58E-3B65-4A01-A276-975AB2CF8A08}"/>
          </ac:spMkLst>
        </pc:spChg>
        <pc:spChg chg="del">
          <ac:chgData name="Hema Mahadevu" userId="1c176bdd-a50d-403e-9444-f58f413c839b" providerId="ADAL" clId="{916A9B57-7489-44B9-8A69-440359C89639}" dt="2023-08-14T13:57:02.810" v="1547"/>
          <ac:spMkLst>
            <pc:docMk/>
            <pc:sldMk cId="4059475477" sldId="387"/>
            <ac:spMk id="6" creationId="{7AAC67C3-831B-4AB1-A259-DFB839CAFAFC}"/>
          </ac:spMkLst>
        </pc:spChg>
        <pc:spChg chg="del">
          <ac:chgData name="Hema Mahadevu" userId="1c176bdd-a50d-403e-9444-f58f413c839b" providerId="ADAL" clId="{916A9B57-7489-44B9-8A69-440359C89639}" dt="2023-08-14T13:57:02.810" v="1547"/>
          <ac:spMkLst>
            <pc:docMk/>
            <pc:sldMk cId="4059475477" sldId="387"/>
            <ac:spMk id="7" creationId="{054B3F04-9EAC-45C0-B3CE-0387EEA10A0C}"/>
          </ac:spMkLst>
        </pc:spChg>
        <pc:spChg chg="add">
          <ac:chgData name="Hema Mahadevu" userId="1c176bdd-a50d-403e-9444-f58f413c839b" providerId="ADAL" clId="{916A9B57-7489-44B9-8A69-440359C89639}" dt="2023-08-14T13:57:12.369" v="1552" actId="26606"/>
          <ac:spMkLst>
            <pc:docMk/>
            <pc:sldMk cId="4059475477" sldId="387"/>
            <ac:spMk id="8" creationId="{3741B58E-3B65-4A01-A276-975AB2CF8A08}"/>
          </ac:spMkLst>
        </pc:spChg>
        <pc:spChg chg="add">
          <ac:chgData name="Hema Mahadevu" userId="1c176bdd-a50d-403e-9444-f58f413c839b" providerId="ADAL" clId="{916A9B57-7489-44B9-8A69-440359C89639}" dt="2023-08-14T13:57:12.369" v="1552" actId="26606"/>
          <ac:spMkLst>
            <pc:docMk/>
            <pc:sldMk cId="4059475477" sldId="387"/>
            <ac:spMk id="10" creationId="{7AAC67C3-831B-4AB1-A259-DFB839CAFAFC}"/>
          </ac:spMkLst>
        </pc:spChg>
        <pc:spChg chg="add">
          <ac:chgData name="Hema Mahadevu" userId="1c176bdd-a50d-403e-9444-f58f413c839b" providerId="ADAL" clId="{916A9B57-7489-44B9-8A69-440359C89639}" dt="2023-08-14T13:57:12.369" v="1552" actId="26606"/>
          <ac:spMkLst>
            <pc:docMk/>
            <pc:sldMk cId="4059475477" sldId="387"/>
            <ac:spMk id="12" creationId="{054B3F04-9EAC-45C0-B3CE-0387EEA10A0C}"/>
          </ac:spMkLst>
        </pc:spChg>
      </pc:sldChg>
      <pc:sldChg chg="delSp add del setBg delDesignElem">
        <pc:chgData name="Hema Mahadevu" userId="1c176bdd-a50d-403e-9444-f58f413c839b" providerId="ADAL" clId="{916A9B57-7489-44B9-8A69-440359C89639}" dt="2023-08-14T13:59:09.063" v="1580" actId="47"/>
        <pc:sldMkLst>
          <pc:docMk/>
          <pc:sldMk cId="786887901" sldId="388"/>
        </pc:sldMkLst>
        <pc:spChg chg="del">
          <ac:chgData name="Hema Mahadevu" userId="1c176bdd-a50d-403e-9444-f58f413c839b" providerId="ADAL" clId="{916A9B57-7489-44B9-8A69-440359C89639}" dt="2023-08-14T13:57:05.094" v="1549"/>
          <ac:spMkLst>
            <pc:docMk/>
            <pc:sldMk cId="786887901" sldId="388"/>
            <ac:spMk id="5" creationId="{3741B58E-3B65-4A01-A276-975AB2CF8A08}"/>
          </ac:spMkLst>
        </pc:spChg>
        <pc:spChg chg="del">
          <ac:chgData name="Hema Mahadevu" userId="1c176bdd-a50d-403e-9444-f58f413c839b" providerId="ADAL" clId="{916A9B57-7489-44B9-8A69-440359C89639}" dt="2023-08-14T13:57:05.094" v="1549"/>
          <ac:spMkLst>
            <pc:docMk/>
            <pc:sldMk cId="786887901" sldId="388"/>
            <ac:spMk id="6" creationId="{7AAC67C3-831B-4AB1-A259-DFB839CAFAFC}"/>
          </ac:spMkLst>
        </pc:spChg>
        <pc:spChg chg="del">
          <ac:chgData name="Hema Mahadevu" userId="1c176bdd-a50d-403e-9444-f58f413c839b" providerId="ADAL" clId="{916A9B57-7489-44B9-8A69-440359C89639}" dt="2023-08-14T13:57:05.094" v="1549"/>
          <ac:spMkLst>
            <pc:docMk/>
            <pc:sldMk cId="786887901" sldId="388"/>
            <ac:spMk id="7" creationId="{054B3F04-9EAC-45C0-B3CE-0387EEA10A0C}"/>
          </ac:spMkLst>
        </pc:spChg>
      </pc:sldChg>
      <pc:sldChg chg="delSp add del setBg delDesignElem">
        <pc:chgData name="Hema Mahadevu" userId="1c176bdd-a50d-403e-9444-f58f413c839b" providerId="ADAL" clId="{916A9B57-7489-44B9-8A69-440359C89639}" dt="2023-08-14T13:59:11.540" v="1581" actId="47"/>
        <pc:sldMkLst>
          <pc:docMk/>
          <pc:sldMk cId="3025804598" sldId="389"/>
        </pc:sldMkLst>
        <pc:spChg chg="del">
          <ac:chgData name="Hema Mahadevu" userId="1c176bdd-a50d-403e-9444-f58f413c839b" providerId="ADAL" clId="{916A9B57-7489-44B9-8A69-440359C89639}" dt="2023-08-14T13:57:06.895" v="1551"/>
          <ac:spMkLst>
            <pc:docMk/>
            <pc:sldMk cId="3025804598" sldId="389"/>
            <ac:spMk id="5" creationId="{3741B58E-3B65-4A01-A276-975AB2CF8A08}"/>
          </ac:spMkLst>
        </pc:spChg>
        <pc:spChg chg="del">
          <ac:chgData name="Hema Mahadevu" userId="1c176bdd-a50d-403e-9444-f58f413c839b" providerId="ADAL" clId="{916A9B57-7489-44B9-8A69-440359C89639}" dt="2023-08-14T13:57:06.895" v="1551"/>
          <ac:spMkLst>
            <pc:docMk/>
            <pc:sldMk cId="3025804598" sldId="389"/>
            <ac:spMk id="6" creationId="{7AAC67C3-831B-4AB1-A259-DFB839CAFAFC}"/>
          </ac:spMkLst>
        </pc:spChg>
        <pc:spChg chg="del">
          <ac:chgData name="Hema Mahadevu" userId="1c176bdd-a50d-403e-9444-f58f413c839b" providerId="ADAL" clId="{916A9B57-7489-44B9-8A69-440359C89639}" dt="2023-08-14T13:57:06.895" v="1551"/>
          <ac:spMkLst>
            <pc:docMk/>
            <pc:sldMk cId="3025804598" sldId="389"/>
            <ac:spMk id="7" creationId="{054B3F04-9EAC-45C0-B3CE-0387EEA10A0C}"/>
          </ac:spMkLst>
        </pc:spChg>
      </pc:sldChg>
      <pc:sldChg chg="del">
        <pc:chgData name="Hema Mahadevu" userId="1c176bdd-a50d-403e-9444-f58f413c839b" providerId="ADAL" clId="{916A9B57-7489-44B9-8A69-440359C89639}" dt="2023-08-13T14:17:32.541" v="0" actId="47"/>
        <pc:sldMkLst>
          <pc:docMk/>
          <pc:sldMk cId="3737730119" sldId="401"/>
        </pc:sldMkLst>
      </pc:sldChg>
      <pc:sldChg chg="del">
        <pc:chgData name="Hema Mahadevu" userId="1c176bdd-a50d-403e-9444-f58f413c839b" providerId="ADAL" clId="{916A9B57-7489-44B9-8A69-440359C89639}" dt="2023-08-13T14:17:32.541" v="0" actId="47"/>
        <pc:sldMkLst>
          <pc:docMk/>
          <pc:sldMk cId="170934805" sldId="402"/>
        </pc:sldMkLst>
      </pc:sldChg>
      <pc:sldChg chg="del">
        <pc:chgData name="Hema Mahadevu" userId="1c176bdd-a50d-403e-9444-f58f413c839b" providerId="ADAL" clId="{916A9B57-7489-44B9-8A69-440359C89639}" dt="2023-08-13T14:17:32.541" v="0" actId="47"/>
        <pc:sldMkLst>
          <pc:docMk/>
          <pc:sldMk cId="3851610619" sldId="403"/>
        </pc:sldMkLst>
      </pc:sldChg>
      <pc:sldChg chg="del">
        <pc:chgData name="Hema Mahadevu" userId="1c176bdd-a50d-403e-9444-f58f413c839b" providerId="ADAL" clId="{916A9B57-7489-44B9-8A69-440359C89639}" dt="2023-08-13T14:17:32.541" v="0" actId="47"/>
        <pc:sldMkLst>
          <pc:docMk/>
          <pc:sldMk cId="2607706388" sldId="411"/>
        </pc:sldMkLst>
      </pc:sldChg>
      <pc:sldChg chg="del">
        <pc:chgData name="Hema Mahadevu" userId="1c176bdd-a50d-403e-9444-f58f413c839b" providerId="ADAL" clId="{916A9B57-7489-44B9-8A69-440359C89639}" dt="2023-08-13T14:17:32.541" v="0" actId="47"/>
        <pc:sldMkLst>
          <pc:docMk/>
          <pc:sldMk cId="3679276222" sldId="412"/>
        </pc:sldMkLst>
      </pc:sldChg>
      <pc:sldChg chg="del">
        <pc:chgData name="Hema Mahadevu" userId="1c176bdd-a50d-403e-9444-f58f413c839b" providerId="ADAL" clId="{916A9B57-7489-44B9-8A69-440359C89639}" dt="2023-08-13T14:17:32.541" v="0" actId="47"/>
        <pc:sldMkLst>
          <pc:docMk/>
          <pc:sldMk cId="2662323878" sldId="413"/>
        </pc:sldMkLst>
      </pc:sldChg>
      <pc:sldChg chg="del">
        <pc:chgData name="Hema Mahadevu" userId="1c176bdd-a50d-403e-9444-f58f413c839b" providerId="ADAL" clId="{916A9B57-7489-44B9-8A69-440359C89639}" dt="2023-08-13T14:17:32.541" v="0" actId="47"/>
        <pc:sldMkLst>
          <pc:docMk/>
          <pc:sldMk cId="1485852649" sldId="414"/>
        </pc:sldMkLst>
      </pc:sldChg>
      <pc:sldChg chg="del">
        <pc:chgData name="Hema Mahadevu" userId="1c176bdd-a50d-403e-9444-f58f413c839b" providerId="ADAL" clId="{916A9B57-7489-44B9-8A69-440359C89639}" dt="2023-08-13T14:17:32.541" v="0" actId="47"/>
        <pc:sldMkLst>
          <pc:docMk/>
          <pc:sldMk cId="399223562" sldId="415"/>
        </pc:sldMkLst>
      </pc:sldChg>
      <pc:sldChg chg="del">
        <pc:chgData name="Hema Mahadevu" userId="1c176bdd-a50d-403e-9444-f58f413c839b" providerId="ADAL" clId="{916A9B57-7489-44B9-8A69-440359C89639}" dt="2023-08-13T14:17:32.541" v="0" actId="47"/>
        <pc:sldMkLst>
          <pc:docMk/>
          <pc:sldMk cId="1399552196" sldId="420"/>
        </pc:sldMkLst>
      </pc:sldChg>
      <pc:sldChg chg="del">
        <pc:chgData name="Hema Mahadevu" userId="1c176bdd-a50d-403e-9444-f58f413c839b" providerId="ADAL" clId="{916A9B57-7489-44B9-8A69-440359C89639}" dt="2023-08-13T14:17:32.541" v="0" actId="47"/>
        <pc:sldMkLst>
          <pc:docMk/>
          <pc:sldMk cId="2656653062" sldId="422"/>
        </pc:sldMkLst>
      </pc:sldChg>
      <pc:sldChg chg="del">
        <pc:chgData name="Hema Mahadevu" userId="1c176bdd-a50d-403e-9444-f58f413c839b" providerId="ADAL" clId="{916A9B57-7489-44B9-8A69-440359C89639}" dt="2023-08-13T14:17:32.541" v="0" actId="47"/>
        <pc:sldMkLst>
          <pc:docMk/>
          <pc:sldMk cId="4123516144" sldId="423"/>
        </pc:sldMkLst>
      </pc:sldChg>
      <pc:sldChg chg="del">
        <pc:chgData name="Hema Mahadevu" userId="1c176bdd-a50d-403e-9444-f58f413c839b" providerId="ADAL" clId="{916A9B57-7489-44B9-8A69-440359C89639}" dt="2023-08-13T14:17:32.541" v="0" actId="47"/>
        <pc:sldMkLst>
          <pc:docMk/>
          <pc:sldMk cId="2071684870" sldId="424"/>
        </pc:sldMkLst>
      </pc:sldChg>
      <pc:sldChg chg="del">
        <pc:chgData name="Hema Mahadevu" userId="1c176bdd-a50d-403e-9444-f58f413c839b" providerId="ADAL" clId="{916A9B57-7489-44B9-8A69-440359C89639}" dt="2023-08-13T14:17:32.541" v="0" actId="47"/>
        <pc:sldMkLst>
          <pc:docMk/>
          <pc:sldMk cId="716767167" sldId="425"/>
        </pc:sldMkLst>
      </pc:sldChg>
      <pc:sldChg chg="del">
        <pc:chgData name="Hema Mahadevu" userId="1c176bdd-a50d-403e-9444-f58f413c839b" providerId="ADAL" clId="{916A9B57-7489-44B9-8A69-440359C89639}" dt="2023-08-13T14:17:32.541" v="0" actId="47"/>
        <pc:sldMkLst>
          <pc:docMk/>
          <pc:sldMk cId="1535800187" sldId="426"/>
        </pc:sldMkLst>
      </pc:sldChg>
      <pc:sldChg chg="del">
        <pc:chgData name="Hema Mahadevu" userId="1c176bdd-a50d-403e-9444-f58f413c839b" providerId="ADAL" clId="{916A9B57-7489-44B9-8A69-440359C89639}" dt="2023-08-13T14:17:32.541" v="0" actId="47"/>
        <pc:sldMkLst>
          <pc:docMk/>
          <pc:sldMk cId="494235892" sldId="427"/>
        </pc:sldMkLst>
      </pc:sldChg>
      <pc:sldChg chg="del">
        <pc:chgData name="Hema Mahadevu" userId="1c176bdd-a50d-403e-9444-f58f413c839b" providerId="ADAL" clId="{916A9B57-7489-44B9-8A69-440359C89639}" dt="2023-08-13T14:17:32.541" v="0" actId="47"/>
        <pc:sldMkLst>
          <pc:docMk/>
          <pc:sldMk cId="1235112476" sldId="428"/>
        </pc:sldMkLst>
      </pc:sldChg>
      <pc:sldChg chg="del">
        <pc:chgData name="Hema Mahadevu" userId="1c176bdd-a50d-403e-9444-f58f413c839b" providerId="ADAL" clId="{916A9B57-7489-44B9-8A69-440359C89639}" dt="2023-08-13T14:17:32.541" v="0" actId="47"/>
        <pc:sldMkLst>
          <pc:docMk/>
          <pc:sldMk cId="2210248448" sldId="429"/>
        </pc:sldMkLst>
      </pc:sldChg>
      <pc:sldChg chg="del">
        <pc:chgData name="Hema Mahadevu" userId="1c176bdd-a50d-403e-9444-f58f413c839b" providerId="ADAL" clId="{916A9B57-7489-44B9-8A69-440359C89639}" dt="2023-08-13T14:17:32.541" v="0" actId="47"/>
        <pc:sldMkLst>
          <pc:docMk/>
          <pc:sldMk cId="1169341119" sldId="431"/>
        </pc:sldMkLst>
      </pc:sldChg>
      <pc:sldChg chg="del">
        <pc:chgData name="Hema Mahadevu" userId="1c176bdd-a50d-403e-9444-f58f413c839b" providerId="ADAL" clId="{916A9B57-7489-44B9-8A69-440359C89639}" dt="2023-08-13T14:17:32.541" v="0" actId="47"/>
        <pc:sldMkLst>
          <pc:docMk/>
          <pc:sldMk cId="3329585317" sldId="432"/>
        </pc:sldMkLst>
      </pc:sldChg>
      <pc:sldChg chg="del">
        <pc:chgData name="Hema Mahadevu" userId="1c176bdd-a50d-403e-9444-f58f413c839b" providerId="ADAL" clId="{916A9B57-7489-44B9-8A69-440359C89639}" dt="2023-08-13T14:17:32.541" v="0" actId="47"/>
        <pc:sldMkLst>
          <pc:docMk/>
          <pc:sldMk cId="3037812709" sldId="433"/>
        </pc:sldMkLst>
      </pc:sldChg>
      <pc:sldChg chg="del">
        <pc:chgData name="Hema Mahadevu" userId="1c176bdd-a50d-403e-9444-f58f413c839b" providerId="ADAL" clId="{916A9B57-7489-44B9-8A69-440359C89639}" dt="2023-08-13T14:17:32.541" v="0" actId="47"/>
        <pc:sldMkLst>
          <pc:docMk/>
          <pc:sldMk cId="1329535842" sldId="434"/>
        </pc:sldMkLst>
      </pc:sldChg>
      <pc:sldChg chg="del">
        <pc:chgData name="Hema Mahadevu" userId="1c176bdd-a50d-403e-9444-f58f413c839b" providerId="ADAL" clId="{916A9B57-7489-44B9-8A69-440359C89639}" dt="2023-08-13T14:17:41.292" v="2" actId="47"/>
        <pc:sldMkLst>
          <pc:docMk/>
          <pc:sldMk cId="1601700489" sldId="435"/>
        </pc:sldMkLst>
      </pc:sldChg>
      <pc:sldChg chg="del">
        <pc:chgData name="Hema Mahadevu" userId="1c176bdd-a50d-403e-9444-f58f413c839b" providerId="ADAL" clId="{916A9B57-7489-44B9-8A69-440359C89639}" dt="2023-08-13T14:17:44.136" v="3" actId="47"/>
        <pc:sldMkLst>
          <pc:docMk/>
          <pc:sldMk cId="4107049219" sldId="436"/>
        </pc:sldMkLst>
      </pc:sldChg>
      <pc:sldChg chg="del">
        <pc:chgData name="Hema Mahadevu" userId="1c176bdd-a50d-403e-9444-f58f413c839b" providerId="ADAL" clId="{916A9B57-7489-44B9-8A69-440359C89639}" dt="2023-08-13T14:17:41.292" v="2" actId="47"/>
        <pc:sldMkLst>
          <pc:docMk/>
          <pc:sldMk cId="154854119" sldId="437"/>
        </pc:sldMkLst>
      </pc:sldChg>
      <pc:sldChg chg="del">
        <pc:chgData name="Hema Mahadevu" userId="1c176bdd-a50d-403e-9444-f58f413c839b" providerId="ADAL" clId="{916A9B57-7489-44B9-8A69-440359C89639}" dt="2023-08-13T14:17:44.136" v="3" actId="47"/>
        <pc:sldMkLst>
          <pc:docMk/>
          <pc:sldMk cId="3390663756" sldId="438"/>
        </pc:sldMkLst>
      </pc:sldChg>
      <pc:sldChg chg="del">
        <pc:chgData name="Hema Mahadevu" userId="1c176bdd-a50d-403e-9444-f58f413c839b" providerId="ADAL" clId="{916A9B57-7489-44B9-8A69-440359C89639}" dt="2023-08-13T14:17:44.136" v="3" actId="47"/>
        <pc:sldMkLst>
          <pc:docMk/>
          <pc:sldMk cId="2657171428" sldId="439"/>
        </pc:sldMkLst>
      </pc:sldChg>
      <pc:sldChg chg="del">
        <pc:chgData name="Hema Mahadevu" userId="1c176bdd-a50d-403e-9444-f58f413c839b" providerId="ADAL" clId="{916A9B57-7489-44B9-8A69-440359C89639}" dt="2023-08-13T14:17:41.292" v="2" actId="47"/>
        <pc:sldMkLst>
          <pc:docMk/>
          <pc:sldMk cId="554442194" sldId="440"/>
        </pc:sldMkLst>
      </pc:sldChg>
      <pc:sldChg chg="del">
        <pc:chgData name="Hema Mahadevu" userId="1c176bdd-a50d-403e-9444-f58f413c839b" providerId="ADAL" clId="{916A9B57-7489-44B9-8A69-440359C89639}" dt="2023-08-13T14:17:41.292" v="2" actId="47"/>
        <pc:sldMkLst>
          <pc:docMk/>
          <pc:sldMk cId="11912636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1DE711-ACB3-42A5-8255-A296F5EAD9BC}" type="datetimeFigureOut">
              <a:rPr lang="en-IN" smtClean="0"/>
              <a:t>09-01-2024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87CC3-9D22-4B5B-B86D-891EC1A7B85F}" type="slidenum">
              <a:rPr lang="en-IN" smtClean="0"/>
              <a:t>‹#›</a:t>
            </a:fld>
            <a:endParaRPr lang="en-IN"/>
          </a:p>
        </p:txBody>
      </p:sp>
    </p:spTree>
    <p:extLst>
      <p:ext uri="{BB962C8B-B14F-4D97-AF65-F5344CB8AC3E}">
        <p14:creationId xmlns:p14="http://schemas.microsoft.com/office/powerpoint/2010/main" val="2035620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368053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smtClean="0"/>
              <a:t>Bharath</a:t>
            </a:r>
            <a:r>
              <a:rPr lang="en-US" b="1" dirty="0" smtClean="0"/>
              <a:t> </a:t>
            </a:r>
            <a:r>
              <a:rPr lang="en-US" b="1" dirty="0"/>
              <a:t>Ashok</a:t>
            </a:r>
          </a:p>
        </p:txBody>
      </p:sp>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 Functional Interfaces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a:t>Creating Custom Functional Interfaces:</a:t>
            </a:r>
            <a:endParaRPr lang="en-IN" dirty="0"/>
          </a:p>
          <a:p>
            <a:endParaRPr lang="en-US" b="1" dirty="0"/>
          </a:p>
          <a:p>
            <a:pPr marL="384048" lvl="2" indent="0">
              <a:buNone/>
            </a:pPr>
            <a:r>
              <a:rPr lang="en-US" dirty="0"/>
              <a:t>@</a:t>
            </a:r>
            <a:r>
              <a:rPr lang="en-US" dirty="0" err="1"/>
              <a:t>FunctionalInterface</a:t>
            </a:r>
            <a:endParaRPr lang="en-US" dirty="0"/>
          </a:p>
          <a:p>
            <a:pPr marL="384048" lvl="2" indent="0">
              <a:buNone/>
            </a:pPr>
            <a:r>
              <a:rPr lang="en-US" dirty="0"/>
              <a:t>interface </a:t>
            </a:r>
            <a:r>
              <a:rPr lang="en-US" dirty="0" err="1"/>
              <a:t>MyFunctionalInterface</a:t>
            </a:r>
            <a:r>
              <a:rPr lang="en-US" dirty="0"/>
              <a:t> {</a:t>
            </a:r>
          </a:p>
          <a:p>
            <a:pPr marL="384048" lvl="2" indent="0">
              <a:buNone/>
            </a:pPr>
            <a:r>
              <a:rPr lang="en-US" dirty="0"/>
              <a:t>    </a:t>
            </a:r>
            <a:r>
              <a:rPr lang="en-US" dirty="0" err="1"/>
              <a:t>int</a:t>
            </a:r>
            <a:r>
              <a:rPr lang="en-US" dirty="0"/>
              <a:t> </a:t>
            </a:r>
            <a:r>
              <a:rPr lang="en-US" dirty="0" err="1"/>
              <a:t>performOperation</a:t>
            </a:r>
            <a:r>
              <a:rPr lang="en-US" dirty="0"/>
              <a:t>(</a:t>
            </a:r>
            <a:r>
              <a:rPr lang="en-US" dirty="0" err="1"/>
              <a:t>int</a:t>
            </a:r>
            <a:r>
              <a:rPr lang="en-US" dirty="0"/>
              <a:t> a, </a:t>
            </a:r>
            <a:r>
              <a:rPr lang="en-US" dirty="0" err="1"/>
              <a:t>int</a:t>
            </a:r>
            <a:r>
              <a:rPr lang="en-US" dirty="0"/>
              <a:t> b);</a:t>
            </a:r>
          </a:p>
          <a:p>
            <a:pPr marL="384048" lvl="2" indent="0">
              <a:buNone/>
            </a:pPr>
            <a:r>
              <a:rPr lang="en-US" dirty="0" smtClean="0"/>
              <a:t>}</a:t>
            </a:r>
          </a:p>
          <a:p>
            <a:pPr marL="384048" lvl="2" indent="0">
              <a:buNone/>
            </a:pPr>
            <a:endParaRPr lang="en-US" dirty="0" smtClean="0"/>
          </a:p>
          <a:p>
            <a:pPr marL="384048" lvl="2" indent="0">
              <a:buNone/>
            </a:pPr>
            <a:endParaRPr lang="en-US" dirty="0"/>
          </a:p>
          <a:p>
            <a:pPr>
              <a:buFont typeface="Wingdings" panose="05000000000000000000" pitchFamily="2" charset="2"/>
              <a:buChar char="Ø"/>
            </a:pPr>
            <a:r>
              <a:rPr lang="en-US" b="1" dirty="0"/>
              <a:t>Creating Runnable with Lambda:</a:t>
            </a:r>
            <a:endParaRPr lang="en-IN" b="1" dirty="0"/>
          </a:p>
          <a:p>
            <a:pPr marL="384048" lvl="2" indent="0">
              <a:buNone/>
            </a:pPr>
            <a:r>
              <a:rPr lang="en-IN" b="1" dirty="0" smtClean="0"/>
              <a:t>Runnable </a:t>
            </a:r>
            <a:r>
              <a:rPr lang="en-IN" b="1" dirty="0" err="1"/>
              <a:t>myRunnable</a:t>
            </a:r>
            <a:r>
              <a:rPr lang="en-IN" b="1" dirty="0"/>
              <a:t> = () -&gt; </a:t>
            </a:r>
            <a:r>
              <a:rPr lang="en-IN" b="1" dirty="0" err="1"/>
              <a:t>System.out.println</a:t>
            </a:r>
            <a:r>
              <a:rPr lang="en-IN" b="1" dirty="0"/>
              <a:t>("Running!");</a:t>
            </a:r>
          </a:p>
          <a:p>
            <a:endParaRPr lang="en-IN" dirty="0"/>
          </a:p>
        </p:txBody>
      </p:sp>
    </p:spTree>
    <p:extLst>
      <p:ext uri="{BB962C8B-B14F-4D97-AF65-F5344CB8AC3E}">
        <p14:creationId xmlns:p14="http://schemas.microsoft.com/office/powerpoint/2010/main" val="203202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4252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Stream API</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0040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Stream API</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The Stream API in Java is a powerful feature introduced in Java 8 that allows you to process </a:t>
            </a:r>
            <a:r>
              <a:rPr lang="en-US" b="1" dirty="0"/>
              <a:t>sequences of data </a:t>
            </a:r>
            <a:r>
              <a:rPr lang="en-US" dirty="0"/>
              <a:t>in a </a:t>
            </a:r>
            <a:r>
              <a:rPr lang="en-US" b="1" dirty="0"/>
              <a:t>functional</a:t>
            </a:r>
            <a:r>
              <a:rPr lang="en-US" dirty="0"/>
              <a:t> and </a:t>
            </a:r>
            <a:r>
              <a:rPr lang="en-US" b="1" dirty="0"/>
              <a:t>declarative </a:t>
            </a:r>
            <a:r>
              <a:rPr lang="en-US" b="1" dirty="0" smtClean="0"/>
              <a:t>way</a:t>
            </a:r>
            <a:r>
              <a:rPr lang="en-US" dirty="0" smtClean="0"/>
              <a:t>.</a:t>
            </a:r>
          </a:p>
          <a:p>
            <a:pPr>
              <a:buFont typeface="Wingdings" panose="05000000000000000000" pitchFamily="2" charset="2"/>
              <a:buChar char="Ø"/>
            </a:pPr>
            <a:r>
              <a:rPr lang="en-US" dirty="0" smtClean="0"/>
              <a:t>It </a:t>
            </a:r>
            <a:r>
              <a:rPr lang="en-US" dirty="0"/>
              <a:t>provides a </a:t>
            </a:r>
            <a:r>
              <a:rPr lang="en-US" b="1" dirty="0"/>
              <a:t>higher-level abstraction </a:t>
            </a:r>
            <a:r>
              <a:rPr lang="en-US" dirty="0"/>
              <a:t>for working with </a:t>
            </a:r>
            <a:r>
              <a:rPr lang="en-US" b="1" dirty="0"/>
              <a:t>collections</a:t>
            </a:r>
            <a:r>
              <a:rPr lang="en-US" dirty="0"/>
              <a:t> </a:t>
            </a:r>
            <a:r>
              <a:rPr lang="en-US" b="1" dirty="0"/>
              <a:t>(e.g., lists, sets, and maps) </a:t>
            </a:r>
            <a:r>
              <a:rPr lang="en-US" dirty="0"/>
              <a:t>and </a:t>
            </a:r>
            <a:r>
              <a:rPr lang="en-US" b="1" dirty="0" smtClean="0"/>
              <a:t>arrays</a:t>
            </a:r>
            <a:r>
              <a:rPr lang="en-US" dirty="0" smtClean="0"/>
              <a:t>.</a:t>
            </a:r>
          </a:p>
          <a:p>
            <a:pPr>
              <a:buFont typeface="Wingdings" panose="05000000000000000000" pitchFamily="2" charset="2"/>
              <a:buChar char="Ø"/>
            </a:pPr>
            <a:r>
              <a:rPr lang="en-US" dirty="0" smtClean="0"/>
              <a:t>Enables to </a:t>
            </a:r>
            <a:r>
              <a:rPr lang="en-US" dirty="0"/>
              <a:t>perform various operations on the data, such as </a:t>
            </a:r>
            <a:r>
              <a:rPr lang="en-US" b="1" dirty="0"/>
              <a:t>filtering</a:t>
            </a:r>
            <a:r>
              <a:rPr lang="en-US" dirty="0"/>
              <a:t>, </a:t>
            </a:r>
            <a:r>
              <a:rPr lang="en-US" b="1" dirty="0" smtClean="0"/>
              <a:t>mapping</a:t>
            </a:r>
            <a:r>
              <a:rPr lang="en-US" dirty="0" smtClean="0"/>
              <a:t> </a:t>
            </a:r>
            <a:r>
              <a:rPr lang="en-US" dirty="0"/>
              <a:t>and more, in a </a:t>
            </a:r>
            <a:r>
              <a:rPr lang="en-US" b="1" dirty="0"/>
              <a:t>concise</a:t>
            </a:r>
            <a:r>
              <a:rPr lang="en-US" dirty="0"/>
              <a:t> and </a:t>
            </a:r>
            <a:r>
              <a:rPr lang="en-US" b="1" dirty="0"/>
              <a:t>expressive</a:t>
            </a:r>
            <a:r>
              <a:rPr lang="en-US" dirty="0"/>
              <a:t> manner</a:t>
            </a:r>
            <a:r>
              <a:rPr lang="en-US" dirty="0" smtClean="0"/>
              <a:t>.</a:t>
            </a:r>
          </a:p>
          <a:p>
            <a:pPr>
              <a:buFont typeface="Wingdings" panose="05000000000000000000" pitchFamily="2" charset="2"/>
              <a:buChar char="Ø"/>
            </a:pPr>
            <a:r>
              <a:rPr lang="en-US" b="1" dirty="0"/>
              <a:t>Key characteristics </a:t>
            </a:r>
            <a:r>
              <a:rPr lang="en-US" b="1" dirty="0" smtClean="0"/>
              <a:t>of </a:t>
            </a:r>
            <a:r>
              <a:rPr lang="en-US" b="1" dirty="0"/>
              <a:t>the Stream API</a:t>
            </a:r>
            <a:r>
              <a:rPr lang="en-US" b="1" dirty="0" smtClean="0"/>
              <a:t>:</a:t>
            </a:r>
          </a:p>
          <a:p>
            <a:pPr lvl="1">
              <a:buFont typeface="Wingdings" panose="05000000000000000000" pitchFamily="2" charset="2"/>
              <a:buChar char="Ø"/>
            </a:pPr>
            <a:r>
              <a:rPr lang="en-IN" dirty="0" smtClean="0"/>
              <a:t>Stream:</a:t>
            </a:r>
          </a:p>
          <a:p>
            <a:pPr lvl="1">
              <a:buFont typeface="Wingdings" panose="05000000000000000000" pitchFamily="2" charset="2"/>
              <a:buChar char="Ø"/>
            </a:pPr>
            <a:r>
              <a:rPr lang="en-IN" dirty="0"/>
              <a:t>Functional </a:t>
            </a:r>
            <a:r>
              <a:rPr lang="en-IN" dirty="0" smtClean="0"/>
              <a:t>Operations</a:t>
            </a:r>
          </a:p>
          <a:p>
            <a:pPr lvl="1">
              <a:buFont typeface="Wingdings" panose="05000000000000000000" pitchFamily="2" charset="2"/>
              <a:buChar char="Ø"/>
            </a:pPr>
            <a:r>
              <a:rPr lang="en-IN" dirty="0"/>
              <a:t>Lazy Evaluation</a:t>
            </a:r>
            <a:endParaRPr lang="en-US" dirty="0" smtClean="0"/>
          </a:p>
          <a:p>
            <a:pPr lvl="1">
              <a:buFont typeface="Wingdings" panose="05000000000000000000" pitchFamily="2" charset="2"/>
              <a:buChar char="Ø"/>
            </a:pPr>
            <a:endParaRPr lang="en-US" b="1" dirty="0"/>
          </a:p>
          <a:p>
            <a:r>
              <a:rPr lang="en-US" dirty="0"/>
              <a:t/>
            </a:r>
            <a:br>
              <a:rPr lang="en-US" dirty="0"/>
            </a:br>
            <a:endParaRPr lang="en-IN" dirty="0"/>
          </a:p>
        </p:txBody>
      </p:sp>
      <p:pic>
        <p:nvPicPr>
          <p:cNvPr id="4" name="Picture 2" descr="What are Java 8 stre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445" y="3409679"/>
            <a:ext cx="5479003" cy="28358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02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characteristics of the Stream API</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Stream</a:t>
            </a:r>
            <a:r>
              <a:rPr lang="en-US" dirty="0"/>
              <a:t>: A stream is a </a:t>
            </a:r>
            <a:r>
              <a:rPr lang="en-US" b="1" dirty="0"/>
              <a:t>sequence of elements </a:t>
            </a:r>
            <a:r>
              <a:rPr lang="en-US" dirty="0"/>
              <a:t>that can be processed in a </a:t>
            </a:r>
            <a:r>
              <a:rPr lang="en-US" b="1" dirty="0"/>
              <a:t>pipelined fashion</a:t>
            </a:r>
            <a:r>
              <a:rPr lang="en-US" dirty="0"/>
              <a:t>. </a:t>
            </a:r>
            <a:r>
              <a:rPr lang="en-US" b="1" dirty="0"/>
              <a:t>Streams do not store data</a:t>
            </a:r>
            <a:r>
              <a:rPr lang="en-US" dirty="0"/>
              <a:t>; </a:t>
            </a:r>
            <a:r>
              <a:rPr lang="en-US" b="1" dirty="0"/>
              <a:t>they provide a way to access and manipulate data </a:t>
            </a:r>
            <a:r>
              <a:rPr lang="en-US" dirty="0"/>
              <a:t>from a </a:t>
            </a:r>
            <a:r>
              <a:rPr lang="en-US" b="1" dirty="0"/>
              <a:t>source</a:t>
            </a:r>
            <a:r>
              <a:rPr lang="en-US" dirty="0"/>
              <a:t> (e.g., a collection, an array, or I/O </a:t>
            </a:r>
            <a:r>
              <a:rPr lang="en-US" dirty="0" smtClean="0"/>
              <a:t>channel)</a:t>
            </a:r>
          </a:p>
          <a:p>
            <a:pPr>
              <a:buFont typeface="Wingdings" panose="05000000000000000000" pitchFamily="2" charset="2"/>
              <a:buChar char="Ø"/>
            </a:pPr>
            <a:r>
              <a:rPr lang="en-IN" b="1" dirty="0"/>
              <a:t>Functional </a:t>
            </a:r>
            <a:r>
              <a:rPr lang="en-IN" b="1" dirty="0" smtClean="0"/>
              <a:t>Operations: </a:t>
            </a:r>
            <a:r>
              <a:rPr lang="en-US" dirty="0" smtClean="0"/>
              <a:t>Streams </a:t>
            </a:r>
            <a:r>
              <a:rPr lang="en-US" dirty="0"/>
              <a:t>support functional-style operations, which can be combined to create complex data processing </a:t>
            </a:r>
            <a:r>
              <a:rPr lang="en-US" dirty="0" smtClean="0"/>
              <a:t>pipelines.</a:t>
            </a:r>
          </a:p>
          <a:p>
            <a:pPr lvl="1">
              <a:buFont typeface="Wingdings" panose="05000000000000000000" pitchFamily="2" charset="2"/>
              <a:buChar char="Ø"/>
            </a:pPr>
            <a:r>
              <a:rPr lang="en-IN" b="1" dirty="0"/>
              <a:t>Intermediate </a:t>
            </a:r>
            <a:r>
              <a:rPr lang="en-IN" b="1" dirty="0" smtClean="0"/>
              <a:t>Operations: </a:t>
            </a:r>
            <a:r>
              <a:rPr lang="en-US" dirty="0" smtClean="0"/>
              <a:t>Common </a:t>
            </a:r>
            <a:r>
              <a:rPr lang="en-US" b="1" dirty="0"/>
              <a:t>intermediate</a:t>
            </a:r>
            <a:r>
              <a:rPr lang="en-US" dirty="0"/>
              <a:t> </a:t>
            </a:r>
            <a:r>
              <a:rPr lang="en-US" b="1" dirty="0"/>
              <a:t>operations</a:t>
            </a:r>
            <a:r>
              <a:rPr lang="en-US" dirty="0"/>
              <a:t> include </a:t>
            </a:r>
            <a:r>
              <a:rPr lang="en-US" b="1" dirty="0"/>
              <a:t>filter</a:t>
            </a:r>
            <a:r>
              <a:rPr lang="en-US" dirty="0"/>
              <a:t>, </a:t>
            </a:r>
            <a:r>
              <a:rPr lang="en-US" b="1" dirty="0"/>
              <a:t>map</a:t>
            </a:r>
            <a:r>
              <a:rPr lang="en-US" dirty="0"/>
              <a:t>, </a:t>
            </a:r>
            <a:r>
              <a:rPr lang="en-US" b="1" dirty="0" err="1"/>
              <a:t>flatMap</a:t>
            </a:r>
            <a:r>
              <a:rPr lang="en-US" dirty="0"/>
              <a:t>, </a:t>
            </a:r>
            <a:r>
              <a:rPr lang="en-US" b="1" dirty="0"/>
              <a:t>distinct</a:t>
            </a:r>
            <a:r>
              <a:rPr lang="en-US" dirty="0"/>
              <a:t>, </a:t>
            </a:r>
            <a:r>
              <a:rPr lang="en-US" b="1" dirty="0" smtClean="0"/>
              <a:t>sorted</a:t>
            </a:r>
            <a:r>
              <a:rPr lang="en-US" dirty="0"/>
              <a:t> </a:t>
            </a:r>
            <a:r>
              <a:rPr lang="en-US" dirty="0" smtClean="0"/>
              <a:t>and more.</a:t>
            </a:r>
          </a:p>
          <a:p>
            <a:pPr lvl="2">
              <a:buFont typeface="Wingdings" panose="05000000000000000000" pitchFamily="2" charset="2"/>
              <a:buChar char="Ø"/>
            </a:pPr>
            <a:r>
              <a:rPr lang="en-US" dirty="0"/>
              <a:t>These </a:t>
            </a:r>
            <a:r>
              <a:rPr lang="en-US" b="1" dirty="0"/>
              <a:t>operations</a:t>
            </a:r>
            <a:r>
              <a:rPr lang="en-US" dirty="0"/>
              <a:t> are </a:t>
            </a:r>
            <a:r>
              <a:rPr lang="en-US" b="1" dirty="0" smtClean="0"/>
              <a:t>lazy</a:t>
            </a:r>
            <a:r>
              <a:rPr lang="en-US" dirty="0" smtClean="0"/>
              <a:t>.</a:t>
            </a:r>
          </a:p>
          <a:p>
            <a:pPr lvl="2">
              <a:buFont typeface="Wingdings" panose="05000000000000000000" pitchFamily="2" charset="2"/>
              <a:buChar char="Ø"/>
            </a:pPr>
            <a:r>
              <a:rPr lang="en-US" dirty="0" smtClean="0"/>
              <a:t> </a:t>
            </a:r>
            <a:r>
              <a:rPr lang="en-US" dirty="0"/>
              <a:t>M</a:t>
            </a:r>
            <a:r>
              <a:rPr lang="en-US" dirty="0" smtClean="0"/>
              <a:t>eaning </a:t>
            </a:r>
            <a:r>
              <a:rPr lang="en-US" dirty="0"/>
              <a:t>they are </a:t>
            </a:r>
            <a:r>
              <a:rPr lang="en-US" b="1" dirty="0"/>
              <a:t>only executed </a:t>
            </a:r>
            <a:r>
              <a:rPr lang="en-US" dirty="0"/>
              <a:t>when a </a:t>
            </a:r>
            <a:r>
              <a:rPr lang="en-US" b="1" dirty="0"/>
              <a:t>terminal</a:t>
            </a:r>
            <a:r>
              <a:rPr lang="en-US" dirty="0"/>
              <a:t> </a:t>
            </a:r>
            <a:r>
              <a:rPr lang="en-US" b="1" dirty="0" smtClean="0"/>
              <a:t>operation</a:t>
            </a:r>
            <a:r>
              <a:rPr lang="en-US" dirty="0" smtClean="0"/>
              <a:t> </a:t>
            </a:r>
            <a:r>
              <a:rPr lang="en-US" dirty="0"/>
              <a:t>is </a:t>
            </a:r>
            <a:r>
              <a:rPr lang="en-US" b="1" dirty="0"/>
              <a:t>invoked</a:t>
            </a:r>
            <a:endParaRPr lang="en-US" b="1" dirty="0" smtClean="0"/>
          </a:p>
          <a:p>
            <a:pPr lvl="1">
              <a:buFont typeface="Wingdings" panose="05000000000000000000" pitchFamily="2" charset="2"/>
              <a:buChar char="Ø"/>
            </a:pPr>
            <a:r>
              <a:rPr lang="en-IN" b="1" dirty="0"/>
              <a:t>Terminal Operations</a:t>
            </a:r>
            <a:r>
              <a:rPr lang="en-IN" dirty="0"/>
              <a:t>: </a:t>
            </a:r>
            <a:endParaRPr lang="en-IN" dirty="0" smtClean="0"/>
          </a:p>
          <a:p>
            <a:pPr lvl="2">
              <a:buFont typeface="Wingdings" panose="05000000000000000000" pitchFamily="2" charset="2"/>
              <a:buChar char="Ø"/>
            </a:pPr>
            <a:r>
              <a:rPr lang="en-US" dirty="0" smtClean="0"/>
              <a:t>Common </a:t>
            </a:r>
            <a:r>
              <a:rPr lang="en-US" dirty="0"/>
              <a:t>terminal operations include </a:t>
            </a:r>
            <a:r>
              <a:rPr lang="en-US" b="1" dirty="0" err="1" smtClean="0"/>
              <a:t>forEach</a:t>
            </a:r>
            <a:r>
              <a:rPr lang="en-US" dirty="0" smtClean="0"/>
              <a:t>, </a:t>
            </a:r>
            <a:r>
              <a:rPr lang="en-US" b="1" dirty="0" smtClean="0"/>
              <a:t>collect</a:t>
            </a:r>
            <a:r>
              <a:rPr lang="en-US" dirty="0" smtClean="0"/>
              <a:t>, </a:t>
            </a:r>
            <a:r>
              <a:rPr lang="en-US" b="1" dirty="0"/>
              <a:t>min</a:t>
            </a:r>
            <a:r>
              <a:rPr lang="en-US" dirty="0"/>
              <a:t>, </a:t>
            </a:r>
            <a:r>
              <a:rPr lang="en-US" b="1" dirty="0"/>
              <a:t>max</a:t>
            </a:r>
            <a:r>
              <a:rPr lang="en-US" dirty="0"/>
              <a:t>, </a:t>
            </a:r>
            <a:r>
              <a:rPr lang="en-US" b="1" dirty="0"/>
              <a:t>count</a:t>
            </a:r>
            <a:r>
              <a:rPr lang="en-US" dirty="0"/>
              <a:t>, and </a:t>
            </a:r>
            <a:r>
              <a:rPr lang="en-US" b="1" dirty="0" err="1"/>
              <a:t>toArray</a:t>
            </a:r>
            <a:r>
              <a:rPr lang="en-US" dirty="0"/>
              <a:t>.</a:t>
            </a:r>
          </a:p>
          <a:p>
            <a:pPr lvl="1">
              <a:buFont typeface="Wingdings" panose="05000000000000000000" pitchFamily="2" charset="2"/>
              <a:buChar char="Ø"/>
            </a:pPr>
            <a:endParaRPr lang="en-US" dirty="0"/>
          </a:p>
          <a:p>
            <a:pPr lvl="1">
              <a:buFont typeface="Wingdings" panose="05000000000000000000" pitchFamily="2" charset="2"/>
              <a:buChar char="Ø"/>
            </a:pPr>
            <a:endParaRPr lang="en-IN" dirty="0"/>
          </a:p>
        </p:txBody>
      </p:sp>
      <p:pic>
        <p:nvPicPr>
          <p:cNvPr id="6" name="Picture 2" descr="JAVA Stream API with examples- Part 1 - Analytics Vidhya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8915" y="4235321"/>
            <a:ext cx="3048112" cy="19808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descr="https://1.bp.blogspot.com/-OINAbeKLTN4/WEBMX58611I/AAAAAAAAPxQ/NZvvwTjpT0kgzcwESDhPDTHhoyNshhU3wCLcB/s1600/java-8-stream-api-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5189612"/>
            <a:ext cx="3428235" cy="10645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2" name="Picture 6" descr="Доктор по философия архив сценарий java stream api example аудитория орех  Стан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250" y="5189612"/>
            <a:ext cx="2983509" cy="10645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331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014286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and Static Methods in Interfaces</a:t>
            </a:r>
          </a:p>
        </p:txBody>
      </p:sp>
      <p:sp>
        <p:nvSpPr>
          <p:cNvPr id="3" name="Text Placeholder 2"/>
          <p:cNvSpPr>
            <a:spLocks noGrp="1"/>
          </p:cNvSpPr>
          <p:nvPr>
            <p:ph type="body" idx="1"/>
          </p:nvPr>
        </p:nvSpPr>
        <p:spPr/>
        <p:txBody>
          <a:bodyPr/>
          <a:lstStyle/>
          <a:p>
            <a:endParaRPr lang="en-IN"/>
          </a:p>
        </p:txBody>
      </p:sp>
      <p:sp>
        <p:nvSpPr>
          <p:cNvPr id="4" name="Rectangle 1"/>
          <p:cNvSpPr>
            <a:spLocks noChangeArrowheads="1"/>
          </p:cNvSpPr>
          <p:nvPr/>
        </p:nvSpPr>
        <p:spPr bwMode="auto">
          <a:xfrm>
            <a:off x="0" y="0"/>
            <a:ext cx="6426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Default and Static Methods in Interfaces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
            </a:r>
            <a:br>
              <a:rPr kumimoji="0" lang="en-US" altLang="en-US" sz="1000" b="0" i="0" u="none" strike="noStrike" cap="none" normalizeH="0" baseline="0" smtClean="0">
                <a:ln>
                  <a:noFill/>
                </a:ln>
                <a:solidFill>
                  <a:schemeClr val="tx1"/>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1061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Default Methods</a:t>
            </a:r>
          </a:p>
        </p:txBody>
      </p:sp>
      <p:sp>
        <p:nvSpPr>
          <p:cNvPr id="3" name="Content Placeholder 2"/>
          <p:cNvSpPr>
            <a:spLocks noGrp="1"/>
          </p:cNvSpPr>
          <p:nvPr>
            <p:ph idx="1"/>
          </p:nvPr>
        </p:nvSpPr>
        <p:spPr/>
        <p:txBody>
          <a:bodyPr>
            <a:normAutofit fontScale="85000" lnSpcReduction="20000"/>
          </a:bodyPr>
          <a:lstStyle/>
          <a:p>
            <a:r>
              <a:rPr lang="en-US" dirty="0"/>
              <a:t>Default and static methods in interfaces were introduced in Java 8 to provide a </a:t>
            </a:r>
            <a:r>
              <a:rPr lang="en-US" b="1" dirty="0"/>
              <a:t>way to add new functionality</a:t>
            </a:r>
            <a:r>
              <a:rPr lang="en-US" dirty="0"/>
              <a:t> to </a:t>
            </a:r>
            <a:r>
              <a:rPr lang="en-US" b="1" dirty="0"/>
              <a:t>existing interfaces without</a:t>
            </a:r>
            <a:r>
              <a:rPr lang="en-US" dirty="0"/>
              <a:t> </a:t>
            </a:r>
            <a:r>
              <a:rPr lang="en-US" b="1" dirty="0"/>
              <a:t>breaking</a:t>
            </a:r>
            <a:r>
              <a:rPr lang="en-US" dirty="0"/>
              <a:t> the implementing </a:t>
            </a:r>
            <a:r>
              <a:rPr lang="en-US" dirty="0" smtClean="0"/>
              <a:t>classes.</a:t>
            </a:r>
          </a:p>
          <a:p>
            <a:r>
              <a:rPr lang="en-US" dirty="0"/>
              <a:t>A default method is a method defined in an interface with a default </a:t>
            </a:r>
            <a:r>
              <a:rPr lang="en-US" dirty="0" smtClean="0"/>
              <a:t>implementation.</a:t>
            </a:r>
          </a:p>
          <a:p>
            <a:r>
              <a:rPr lang="en-US" dirty="0"/>
              <a:t>It provides a default behavior that can be overridden by classes implementing the </a:t>
            </a:r>
            <a:r>
              <a:rPr lang="en-US" dirty="0" smtClean="0"/>
              <a:t>interface.</a:t>
            </a:r>
          </a:p>
          <a:p>
            <a:r>
              <a:rPr lang="en-US" dirty="0"/>
              <a:t>The primary purpose of </a:t>
            </a:r>
            <a:r>
              <a:rPr lang="en-US" b="1" dirty="0"/>
              <a:t>default methods </a:t>
            </a:r>
            <a:r>
              <a:rPr lang="en-US" dirty="0"/>
              <a:t>is to </a:t>
            </a:r>
            <a:r>
              <a:rPr lang="en-US" b="1" dirty="0"/>
              <a:t>maintain backward compatibility </a:t>
            </a:r>
            <a:r>
              <a:rPr lang="en-US" dirty="0"/>
              <a:t>with </a:t>
            </a:r>
            <a:r>
              <a:rPr lang="en-US" b="1" dirty="0"/>
              <a:t>existing code </a:t>
            </a:r>
            <a:r>
              <a:rPr lang="en-US" dirty="0"/>
              <a:t>while adding new </a:t>
            </a:r>
            <a:r>
              <a:rPr lang="en-US" dirty="0" smtClean="0"/>
              <a:t>functionality.</a:t>
            </a:r>
          </a:p>
          <a:p>
            <a:endParaRPr lang="en-US" dirty="0"/>
          </a:p>
          <a:p>
            <a:pPr marL="384048" lvl="2" indent="0">
              <a:buNone/>
            </a:pPr>
            <a:r>
              <a:rPr lang="en-IN" b="1" dirty="0"/>
              <a:t>public interface </a:t>
            </a:r>
            <a:r>
              <a:rPr lang="en-IN" b="1" dirty="0" err="1"/>
              <a:t>MyInterface</a:t>
            </a:r>
            <a:r>
              <a:rPr lang="en-IN" b="1" dirty="0"/>
              <a:t> {</a:t>
            </a:r>
          </a:p>
          <a:p>
            <a:pPr marL="384048" lvl="2" indent="0">
              <a:buNone/>
            </a:pPr>
            <a:r>
              <a:rPr lang="en-IN" b="1" dirty="0"/>
              <a:t>    // Regular abstract method</a:t>
            </a:r>
          </a:p>
          <a:p>
            <a:pPr marL="384048" lvl="2" indent="0">
              <a:buNone/>
            </a:pPr>
            <a:r>
              <a:rPr lang="en-IN" b="1" dirty="0"/>
              <a:t>    void </a:t>
            </a:r>
            <a:r>
              <a:rPr lang="en-IN" b="1" dirty="0" err="1"/>
              <a:t>regularMethod</a:t>
            </a:r>
            <a:r>
              <a:rPr lang="en-IN" b="1" dirty="0"/>
              <a:t>();</a:t>
            </a:r>
          </a:p>
          <a:p>
            <a:pPr marL="384048" lvl="2" indent="0">
              <a:buNone/>
            </a:pPr>
            <a:endParaRPr lang="en-IN" b="1" dirty="0"/>
          </a:p>
          <a:p>
            <a:pPr marL="384048" lvl="2" indent="0">
              <a:buNone/>
            </a:pPr>
            <a:r>
              <a:rPr lang="en-IN" b="1" dirty="0"/>
              <a:t>    // Default method with a default implementation</a:t>
            </a:r>
          </a:p>
          <a:p>
            <a:pPr marL="384048" lvl="2" indent="0">
              <a:buNone/>
            </a:pPr>
            <a:r>
              <a:rPr lang="en-IN" b="1" dirty="0"/>
              <a:t>    default void </a:t>
            </a:r>
            <a:r>
              <a:rPr lang="en-IN" b="1" dirty="0" err="1"/>
              <a:t>defaultMethod</a:t>
            </a:r>
            <a:r>
              <a:rPr lang="en-IN" b="1" dirty="0"/>
              <a:t>() {</a:t>
            </a:r>
          </a:p>
          <a:p>
            <a:pPr marL="384048" lvl="2" indent="0">
              <a:buNone/>
            </a:pPr>
            <a:r>
              <a:rPr lang="en-IN" b="1" dirty="0"/>
              <a:t>        // Default implementation</a:t>
            </a:r>
          </a:p>
          <a:p>
            <a:pPr marL="384048" lvl="2" indent="0">
              <a:buNone/>
            </a:pPr>
            <a:r>
              <a:rPr lang="en-IN" b="1" dirty="0"/>
              <a:t>    }</a:t>
            </a:r>
          </a:p>
          <a:p>
            <a:pPr marL="384048" lvl="2" indent="0">
              <a:buNone/>
            </a:pPr>
            <a:r>
              <a:rPr lang="en-IN" b="1" dirty="0"/>
              <a:t>}</a:t>
            </a:r>
          </a:p>
          <a:p>
            <a:endParaRPr lang="en-IN" dirty="0"/>
          </a:p>
        </p:txBody>
      </p:sp>
    </p:spTree>
    <p:extLst>
      <p:ext uri="{BB962C8B-B14F-4D97-AF65-F5344CB8AC3E}">
        <p14:creationId xmlns:p14="http://schemas.microsoft.com/office/powerpoint/2010/main" val="2575924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Static Methods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A </a:t>
            </a:r>
            <a:r>
              <a:rPr lang="en-US" b="1" dirty="0"/>
              <a:t>static method </a:t>
            </a:r>
            <a:r>
              <a:rPr lang="en-US" dirty="0"/>
              <a:t>in an interface is a method </a:t>
            </a:r>
            <a:r>
              <a:rPr lang="en-US" b="1" dirty="0"/>
              <a:t>that is associated with the interface itself</a:t>
            </a:r>
            <a:r>
              <a:rPr lang="en-US" dirty="0"/>
              <a:t> rather than with the </a:t>
            </a:r>
            <a:r>
              <a:rPr lang="en-US" b="1" dirty="0"/>
              <a:t>instances</a:t>
            </a:r>
            <a:r>
              <a:rPr lang="en-US" dirty="0"/>
              <a:t> of the </a:t>
            </a:r>
            <a:r>
              <a:rPr lang="en-US" b="1" dirty="0"/>
              <a:t>implementing classes</a:t>
            </a:r>
            <a:r>
              <a:rPr lang="en-US" dirty="0"/>
              <a:t>. </a:t>
            </a:r>
            <a:endParaRPr lang="en-US" dirty="0" smtClean="0"/>
          </a:p>
          <a:p>
            <a:pPr>
              <a:buFont typeface="Wingdings" panose="05000000000000000000" pitchFamily="2" charset="2"/>
              <a:buChar char="Ø"/>
            </a:pPr>
            <a:r>
              <a:rPr lang="en-US" dirty="0" smtClean="0"/>
              <a:t>It </a:t>
            </a:r>
            <a:r>
              <a:rPr lang="en-US" dirty="0"/>
              <a:t>is </a:t>
            </a:r>
            <a:r>
              <a:rPr lang="en-US" b="1" dirty="0"/>
              <a:t>not inherited </a:t>
            </a:r>
            <a:r>
              <a:rPr lang="en-US" dirty="0"/>
              <a:t>by the implementing classes and can only be </a:t>
            </a:r>
            <a:r>
              <a:rPr lang="en-US" b="1" dirty="0"/>
              <a:t>called</a:t>
            </a:r>
            <a:r>
              <a:rPr lang="en-US" dirty="0"/>
              <a:t> using the </a:t>
            </a:r>
            <a:r>
              <a:rPr lang="en-US" b="1" dirty="0"/>
              <a:t>interface </a:t>
            </a:r>
            <a:r>
              <a:rPr lang="en-US" b="1" dirty="0" smtClean="0"/>
              <a:t>name.</a:t>
            </a:r>
          </a:p>
          <a:p>
            <a:pPr>
              <a:buFont typeface="Wingdings" panose="05000000000000000000" pitchFamily="2" charset="2"/>
              <a:buChar char="Ø"/>
            </a:pPr>
            <a:r>
              <a:rPr lang="en-US" b="1" dirty="0" smtClean="0"/>
              <a:t>EX:</a:t>
            </a:r>
            <a:endParaRPr lang="en-IN" b="1" dirty="0" smtClean="0"/>
          </a:p>
          <a:p>
            <a:pPr marL="384048" lvl="2" indent="0">
              <a:buNone/>
            </a:pPr>
            <a:r>
              <a:rPr lang="en-IN" b="1" dirty="0" smtClean="0"/>
              <a:t>public </a:t>
            </a:r>
            <a:r>
              <a:rPr lang="en-IN" b="1" dirty="0"/>
              <a:t>interface </a:t>
            </a:r>
            <a:r>
              <a:rPr lang="en-IN" b="1" dirty="0" err="1"/>
              <a:t>MyInterface</a:t>
            </a:r>
            <a:r>
              <a:rPr lang="en-IN" b="1" dirty="0"/>
              <a:t> {</a:t>
            </a:r>
          </a:p>
          <a:p>
            <a:pPr marL="384048" lvl="2" indent="0">
              <a:buNone/>
            </a:pPr>
            <a:r>
              <a:rPr lang="en-IN" b="1" dirty="0"/>
              <a:t>    // Static method</a:t>
            </a:r>
          </a:p>
          <a:p>
            <a:pPr marL="384048" lvl="2" indent="0">
              <a:buNone/>
            </a:pPr>
            <a:r>
              <a:rPr lang="en-IN" b="1" dirty="0"/>
              <a:t>    static void </a:t>
            </a:r>
            <a:r>
              <a:rPr lang="en-IN" b="1" dirty="0" err="1"/>
              <a:t>staticMethod</a:t>
            </a:r>
            <a:r>
              <a:rPr lang="en-IN" b="1" dirty="0"/>
              <a:t>() {</a:t>
            </a:r>
          </a:p>
          <a:p>
            <a:pPr marL="384048" lvl="2" indent="0">
              <a:buNone/>
            </a:pPr>
            <a:r>
              <a:rPr lang="en-IN" b="1" dirty="0"/>
              <a:t>        // Implementation</a:t>
            </a:r>
          </a:p>
          <a:p>
            <a:pPr marL="384048" lvl="2" indent="0">
              <a:buNone/>
            </a:pPr>
            <a:r>
              <a:rPr lang="en-IN" b="1" dirty="0"/>
              <a:t>    }</a:t>
            </a:r>
          </a:p>
          <a:p>
            <a:pPr marL="384048" lvl="2" indent="0">
              <a:buNone/>
            </a:pPr>
            <a:r>
              <a:rPr lang="en-IN" b="1" dirty="0"/>
              <a:t>}</a:t>
            </a:r>
          </a:p>
          <a:p>
            <a:endParaRPr lang="en-IN" b="1" dirty="0"/>
          </a:p>
        </p:txBody>
      </p:sp>
    </p:spTree>
    <p:extLst>
      <p:ext uri="{BB962C8B-B14F-4D97-AF65-F5344CB8AC3E}">
        <p14:creationId xmlns:p14="http://schemas.microsoft.com/office/powerpoint/2010/main" val="3492001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400784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smtClean="0"/>
              <a:t>18</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316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References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213397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References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Method references in Java provide a </a:t>
            </a:r>
            <a:r>
              <a:rPr lang="en-US" b="1" dirty="0"/>
              <a:t>concise</a:t>
            </a:r>
            <a:r>
              <a:rPr lang="en-US" dirty="0"/>
              <a:t> way to </a:t>
            </a:r>
            <a:r>
              <a:rPr lang="en-US" b="1" dirty="0"/>
              <a:t>refer to methods </a:t>
            </a:r>
            <a:r>
              <a:rPr lang="en-US" dirty="0"/>
              <a:t>or </a:t>
            </a:r>
            <a:r>
              <a:rPr lang="en-US" b="1" dirty="0"/>
              <a:t>constructors</a:t>
            </a:r>
            <a:r>
              <a:rPr lang="en-US" dirty="0"/>
              <a:t> in a more </a:t>
            </a:r>
            <a:r>
              <a:rPr lang="en-US" b="1" dirty="0"/>
              <a:t>compact</a:t>
            </a:r>
            <a:r>
              <a:rPr lang="en-US" dirty="0"/>
              <a:t> and </a:t>
            </a:r>
            <a:r>
              <a:rPr lang="en-US" b="1" dirty="0"/>
              <a:t>readable</a:t>
            </a:r>
            <a:r>
              <a:rPr lang="en-US" dirty="0"/>
              <a:t> </a:t>
            </a:r>
            <a:r>
              <a:rPr lang="en-US" dirty="0" smtClean="0"/>
              <a:t>form.</a:t>
            </a:r>
          </a:p>
          <a:p>
            <a:pPr>
              <a:buFont typeface="Wingdings" panose="05000000000000000000" pitchFamily="2" charset="2"/>
              <a:buChar char="Ø"/>
            </a:pPr>
            <a:r>
              <a:rPr lang="en-US" dirty="0"/>
              <a:t>They are often used in functional programming and lambda expressions, allowing you to treat </a:t>
            </a:r>
            <a:r>
              <a:rPr lang="en-US" b="1" dirty="0"/>
              <a:t>methods as first-class </a:t>
            </a:r>
            <a:r>
              <a:rPr lang="en-US" b="1" dirty="0" smtClean="0"/>
              <a:t>objects</a:t>
            </a:r>
          </a:p>
          <a:p>
            <a:pPr>
              <a:buFont typeface="Wingdings" panose="05000000000000000000" pitchFamily="2" charset="2"/>
              <a:buChar char="Ø"/>
            </a:pPr>
            <a:r>
              <a:rPr lang="en-US" dirty="0"/>
              <a:t>Method references simplify the code when you need to </a:t>
            </a:r>
            <a:r>
              <a:rPr lang="en-US" b="1" dirty="0"/>
              <a:t>pass a method </a:t>
            </a:r>
            <a:r>
              <a:rPr lang="en-US" dirty="0"/>
              <a:t>as an </a:t>
            </a:r>
            <a:r>
              <a:rPr lang="en-US" b="1" dirty="0"/>
              <a:t>argument</a:t>
            </a:r>
            <a:r>
              <a:rPr lang="en-US" dirty="0"/>
              <a:t> to </a:t>
            </a:r>
            <a:r>
              <a:rPr lang="en-US" b="1" dirty="0"/>
              <a:t>another </a:t>
            </a:r>
            <a:r>
              <a:rPr lang="en-US" b="1" dirty="0" smtClean="0"/>
              <a:t>method.</a:t>
            </a:r>
          </a:p>
          <a:p>
            <a:pPr>
              <a:buFont typeface="Wingdings" panose="05000000000000000000" pitchFamily="2" charset="2"/>
              <a:buChar char="Ø"/>
            </a:pPr>
            <a:r>
              <a:rPr lang="en-US" b="1" dirty="0"/>
              <a:t>There are four main types of method references in Java</a:t>
            </a:r>
            <a:r>
              <a:rPr lang="en-US" b="1" dirty="0" smtClean="0"/>
              <a:t>:</a:t>
            </a:r>
          </a:p>
          <a:p>
            <a:pPr lvl="1">
              <a:buFont typeface="Wingdings" panose="05000000000000000000" pitchFamily="2" charset="2"/>
              <a:buChar char="Ø"/>
            </a:pPr>
            <a:r>
              <a:rPr lang="en-US" b="1" dirty="0"/>
              <a:t>Reference to a Static </a:t>
            </a:r>
            <a:r>
              <a:rPr lang="en-US" b="1" dirty="0" smtClean="0"/>
              <a:t>Method</a:t>
            </a:r>
          </a:p>
          <a:p>
            <a:pPr lvl="1">
              <a:buFont typeface="Wingdings" panose="05000000000000000000" pitchFamily="2" charset="2"/>
              <a:buChar char="Ø"/>
            </a:pPr>
            <a:r>
              <a:rPr lang="en-US" b="1" dirty="0"/>
              <a:t>Reference to an Instance Method of a Particular </a:t>
            </a:r>
            <a:r>
              <a:rPr lang="en-US" b="1" dirty="0" smtClean="0"/>
              <a:t>Object</a:t>
            </a:r>
          </a:p>
          <a:p>
            <a:pPr lvl="1">
              <a:buFont typeface="Wingdings" panose="05000000000000000000" pitchFamily="2" charset="2"/>
              <a:buChar char="Ø"/>
            </a:pPr>
            <a:r>
              <a:rPr lang="en-US" b="1" dirty="0"/>
              <a:t>Reference to an Instance Method of an Arbitrary Object of a Particular Type</a:t>
            </a:r>
            <a:endParaRPr lang="en-US" b="1" dirty="0" smtClean="0"/>
          </a:p>
          <a:p>
            <a:pPr lvl="1">
              <a:buFont typeface="Wingdings" panose="05000000000000000000" pitchFamily="2" charset="2"/>
              <a:buChar char="Ø"/>
            </a:pPr>
            <a:r>
              <a:rPr lang="en-IN" b="1" dirty="0"/>
              <a:t>Reference to a Constructor</a:t>
            </a:r>
            <a:endParaRPr lang="en-US" b="1" dirty="0"/>
          </a:p>
          <a:p>
            <a:r>
              <a:rPr lang="en-US" dirty="0"/>
              <a:t/>
            </a:r>
            <a:br>
              <a:rPr lang="en-US" dirty="0"/>
            </a:br>
            <a:endParaRPr lang="en-US" b="1" dirty="0" smtClean="0"/>
          </a:p>
          <a:p>
            <a:endParaRPr lang="en-IN" dirty="0"/>
          </a:p>
        </p:txBody>
      </p:sp>
    </p:spTree>
    <p:extLst>
      <p:ext uri="{BB962C8B-B14F-4D97-AF65-F5344CB8AC3E}">
        <p14:creationId xmlns:p14="http://schemas.microsoft.com/office/powerpoint/2010/main" val="1428791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to a Static </a:t>
            </a:r>
            <a:r>
              <a:rPr lang="en-US" b="1" dirty="0" smtClean="0"/>
              <a:t>Method</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b="1" dirty="0" smtClean="0"/>
              <a:t>Sample Code:</a:t>
            </a:r>
            <a:r>
              <a:rPr lang="en-US" dirty="0" smtClean="0"/>
              <a:t/>
            </a:r>
            <a:br>
              <a:rPr lang="en-US" dirty="0" smtClean="0"/>
            </a:br>
            <a:endParaRPr lang="en-US" b="1" dirty="0" smtClean="0"/>
          </a:p>
          <a:p>
            <a:pPr marL="384048" lvl="2" indent="0">
              <a:buNone/>
            </a:pPr>
            <a:r>
              <a:rPr lang="en-IN" b="1" dirty="0"/>
              <a:t>// Lambda expression to find the length of a string</a:t>
            </a:r>
          </a:p>
          <a:p>
            <a:pPr marL="384048" lvl="2" indent="0">
              <a:buNone/>
            </a:pPr>
            <a:r>
              <a:rPr lang="en-IN" b="1" dirty="0"/>
              <a:t>Function&lt;String, Integer&gt; lambda = </a:t>
            </a:r>
            <a:r>
              <a:rPr lang="en-IN" b="1" dirty="0" err="1"/>
              <a:t>str</a:t>
            </a:r>
            <a:r>
              <a:rPr lang="en-IN" b="1" dirty="0"/>
              <a:t> -&gt; </a:t>
            </a:r>
            <a:r>
              <a:rPr lang="en-IN" b="1" dirty="0" err="1"/>
              <a:t>str.length</a:t>
            </a:r>
            <a:r>
              <a:rPr lang="en-IN" b="1" dirty="0"/>
              <a:t>();</a:t>
            </a:r>
          </a:p>
          <a:p>
            <a:pPr marL="384048" lvl="2" indent="0">
              <a:buNone/>
            </a:pPr>
            <a:endParaRPr lang="en-IN" b="1" dirty="0"/>
          </a:p>
          <a:p>
            <a:pPr marL="384048" lvl="2" indent="0">
              <a:buNone/>
            </a:pPr>
            <a:r>
              <a:rPr lang="en-IN" b="1" dirty="0"/>
              <a:t>// Method reference to String's length() static method</a:t>
            </a:r>
          </a:p>
          <a:p>
            <a:pPr marL="384048" lvl="2" indent="0">
              <a:buNone/>
            </a:pPr>
            <a:r>
              <a:rPr lang="en-IN" b="1" dirty="0"/>
              <a:t>Function&lt;String, Integer&gt; </a:t>
            </a:r>
            <a:r>
              <a:rPr lang="en-IN" b="1" dirty="0" err="1"/>
              <a:t>methodReference</a:t>
            </a:r>
            <a:r>
              <a:rPr lang="en-IN" b="1" dirty="0"/>
              <a:t> = String::length;</a:t>
            </a:r>
          </a:p>
          <a:p>
            <a:pPr marL="384048" lvl="2" indent="0">
              <a:buNone/>
            </a:pPr>
            <a:endParaRPr lang="en-IN" b="1" dirty="0"/>
          </a:p>
          <a:p>
            <a:pPr marL="384048" lvl="2" indent="0">
              <a:buNone/>
            </a:pPr>
            <a:r>
              <a:rPr lang="en-IN" b="1" dirty="0" err="1"/>
              <a:t>int</a:t>
            </a:r>
            <a:r>
              <a:rPr lang="en-IN" b="1" dirty="0"/>
              <a:t> length1 = </a:t>
            </a:r>
            <a:r>
              <a:rPr lang="en-IN" b="1" dirty="0" err="1"/>
              <a:t>lambda.apply</a:t>
            </a:r>
            <a:r>
              <a:rPr lang="en-IN" b="1" dirty="0"/>
              <a:t>("Hello, Lambda!"); // Using lambda expression</a:t>
            </a:r>
          </a:p>
          <a:p>
            <a:pPr marL="384048" lvl="2" indent="0">
              <a:buNone/>
            </a:pPr>
            <a:r>
              <a:rPr lang="en-IN" b="1" dirty="0" err="1"/>
              <a:t>int</a:t>
            </a:r>
            <a:r>
              <a:rPr lang="en-IN" b="1" dirty="0"/>
              <a:t> length2 = </a:t>
            </a:r>
            <a:r>
              <a:rPr lang="en-IN" b="1" dirty="0" err="1"/>
              <a:t>methodReference.apply</a:t>
            </a:r>
            <a:r>
              <a:rPr lang="en-IN" b="1" dirty="0"/>
              <a:t>("Hello, Method Reference!"); // Using method reference</a:t>
            </a:r>
          </a:p>
          <a:p>
            <a:endParaRPr lang="en-IN" dirty="0"/>
          </a:p>
        </p:txBody>
      </p:sp>
    </p:spTree>
    <p:extLst>
      <p:ext uri="{BB962C8B-B14F-4D97-AF65-F5344CB8AC3E}">
        <p14:creationId xmlns:p14="http://schemas.microsoft.com/office/powerpoint/2010/main" val="266257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088948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 to an Instance Method of a Particular </a:t>
            </a:r>
            <a:r>
              <a:rPr lang="en-US" b="1" dirty="0" smtClean="0"/>
              <a:t>Object</a:t>
            </a:r>
            <a:endParaRPr lang="en-IN" dirty="0"/>
          </a:p>
        </p:txBody>
      </p:sp>
      <p:sp>
        <p:nvSpPr>
          <p:cNvPr id="3" name="Content Placeholder 2"/>
          <p:cNvSpPr>
            <a:spLocks noGrp="1"/>
          </p:cNvSpPr>
          <p:nvPr>
            <p:ph idx="1"/>
          </p:nvPr>
        </p:nvSpPr>
        <p:spPr/>
        <p:txBody>
          <a:bodyPr>
            <a:normAutofit fontScale="92500" lnSpcReduction="20000"/>
          </a:bodyPr>
          <a:lstStyle/>
          <a:p>
            <a:pPr marL="251460" indent="-342900">
              <a:buFont typeface="Wingdings" panose="05000000000000000000" pitchFamily="2" charset="2"/>
              <a:buChar char="Ø"/>
            </a:pPr>
            <a:r>
              <a:rPr lang="en-US" b="1" dirty="0"/>
              <a:t>Sample Code</a:t>
            </a:r>
            <a:r>
              <a:rPr lang="en-US" b="1" dirty="0" smtClean="0"/>
              <a:t>:</a:t>
            </a:r>
            <a:endParaRPr lang="en-IN" b="1" dirty="0" smtClean="0"/>
          </a:p>
          <a:p>
            <a:pPr marL="566928" lvl="3" indent="0">
              <a:buNone/>
            </a:pPr>
            <a:r>
              <a:rPr lang="en-IN" b="1" dirty="0" smtClean="0"/>
              <a:t>class </a:t>
            </a:r>
            <a:r>
              <a:rPr lang="en-IN" b="1" dirty="0" err="1"/>
              <a:t>MyClass</a:t>
            </a:r>
            <a:r>
              <a:rPr lang="en-IN" b="1" dirty="0"/>
              <a:t> {</a:t>
            </a:r>
          </a:p>
          <a:p>
            <a:pPr marL="566928" lvl="3" indent="0">
              <a:buNone/>
            </a:pPr>
            <a:r>
              <a:rPr lang="en-IN" b="1" dirty="0"/>
              <a:t>    public void print(String </a:t>
            </a:r>
            <a:r>
              <a:rPr lang="en-IN" b="1" dirty="0" err="1"/>
              <a:t>str</a:t>
            </a:r>
            <a:r>
              <a:rPr lang="en-IN" b="1" dirty="0"/>
              <a:t>) {</a:t>
            </a:r>
          </a:p>
          <a:p>
            <a:pPr marL="566928" lvl="3" indent="0">
              <a:buNone/>
            </a:pPr>
            <a:r>
              <a:rPr lang="en-IN" b="1" dirty="0"/>
              <a:t>        </a:t>
            </a:r>
            <a:r>
              <a:rPr lang="en-IN" b="1" dirty="0" err="1"/>
              <a:t>System.out.println</a:t>
            </a:r>
            <a:r>
              <a:rPr lang="en-IN" b="1" dirty="0"/>
              <a:t>(</a:t>
            </a:r>
            <a:r>
              <a:rPr lang="en-IN" b="1" dirty="0" err="1"/>
              <a:t>str</a:t>
            </a:r>
            <a:r>
              <a:rPr lang="en-IN" b="1" dirty="0"/>
              <a:t>);</a:t>
            </a:r>
          </a:p>
          <a:p>
            <a:pPr marL="566928" lvl="3" indent="0">
              <a:buNone/>
            </a:pPr>
            <a:r>
              <a:rPr lang="en-IN" b="1" dirty="0"/>
              <a:t>    }</a:t>
            </a:r>
          </a:p>
          <a:p>
            <a:pPr marL="566928" lvl="3" indent="0">
              <a:buNone/>
            </a:pPr>
            <a:r>
              <a:rPr lang="en-IN" b="1" dirty="0"/>
              <a:t>}</a:t>
            </a:r>
          </a:p>
          <a:p>
            <a:pPr marL="566928" lvl="3" indent="0">
              <a:buNone/>
            </a:pPr>
            <a:endParaRPr lang="en-IN" b="1" dirty="0"/>
          </a:p>
          <a:p>
            <a:pPr marL="566928" lvl="3" indent="0">
              <a:buNone/>
            </a:pPr>
            <a:r>
              <a:rPr lang="en-IN" b="1" dirty="0" err="1"/>
              <a:t>MyClass</a:t>
            </a:r>
            <a:r>
              <a:rPr lang="en-IN" b="1" dirty="0"/>
              <a:t> </a:t>
            </a:r>
            <a:r>
              <a:rPr lang="en-IN" b="1" dirty="0" err="1"/>
              <a:t>myObj</a:t>
            </a:r>
            <a:r>
              <a:rPr lang="en-IN" b="1" dirty="0"/>
              <a:t> = new </a:t>
            </a:r>
            <a:r>
              <a:rPr lang="en-IN" b="1" dirty="0" err="1"/>
              <a:t>MyClass</a:t>
            </a:r>
            <a:r>
              <a:rPr lang="en-IN" b="1" dirty="0"/>
              <a:t>();</a:t>
            </a:r>
          </a:p>
          <a:p>
            <a:pPr marL="566928" lvl="3" indent="0">
              <a:buNone/>
            </a:pPr>
            <a:endParaRPr lang="en-IN" b="1" dirty="0"/>
          </a:p>
          <a:p>
            <a:pPr marL="566928" lvl="3" indent="0">
              <a:buNone/>
            </a:pPr>
            <a:r>
              <a:rPr lang="en-IN" b="1" dirty="0"/>
              <a:t>// Lambda expression to call print() on </a:t>
            </a:r>
            <a:r>
              <a:rPr lang="en-IN" b="1" dirty="0" err="1"/>
              <a:t>myObj</a:t>
            </a:r>
            <a:endParaRPr lang="en-IN" b="1" dirty="0"/>
          </a:p>
          <a:p>
            <a:pPr marL="566928" lvl="3" indent="0">
              <a:buNone/>
            </a:pPr>
            <a:r>
              <a:rPr lang="en-IN" b="1" dirty="0"/>
              <a:t>Consumer&lt;String&gt; lambda = </a:t>
            </a:r>
            <a:r>
              <a:rPr lang="en-IN" b="1" dirty="0" err="1"/>
              <a:t>str</a:t>
            </a:r>
            <a:r>
              <a:rPr lang="en-IN" b="1" dirty="0"/>
              <a:t> -&gt; </a:t>
            </a:r>
            <a:r>
              <a:rPr lang="en-IN" b="1" dirty="0" err="1"/>
              <a:t>myObj.print</a:t>
            </a:r>
            <a:r>
              <a:rPr lang="en-IN" b="1" dirty="0"/>
              <a:t>(</a:t>
            </a:r>
            <a:r>
              <a:rPr lang="en-IN" b="1" dirty="0" err="1"/>
              <a:t>str</a:t>
            </a:r>
            <a:r>
              <a:rPr lang="en-IN" b="1" dirty="0"/>
              <a:t>);</a:t>
            </a:r>
          </a:p>
          <a:p>
            <a:pPr marL="566928" lvl="3" indent="0">
              <a:buNone/>
            </a:pPr>
            <a:endParaRPr lang="en-IN" b="1" dirty="0"/>
          </a:p>
          <a:p>
            <a:pPr marL="566928" lvl="3" indent="0">
              <a:buNone/>
            </a:pPr>
            <a:r>
              <a:rPr lang="en-IN" b="1" dirty="0"/>
              <a:t>// Method reference to call print() on </a:t>
            </a:r>
            <a:r>
              <a:rPr lang="en-IN" b="1" dirty="0" err="1"/>
              <a:t>myObj</a:t>
            </a:r>
            <a:endParaRPr lang="en-IN" b="1" dirty="0"/>
          </a:p>
          <a:p>
            <a:pPr marL="566928" lvl="3" indent="0">
              <a:buNone/>
            </a:pPr>
            <a:r>
              <a:rPr lang="en-IN" b="1" dirty="0"/>
              <a:t>Consumer&lt;String&gt; </a:t>
            </a:r>
            <a:r>
              <a:rPr lang="en-IN" b="1" dirty="0" err="1"/>
              <a:t>methodReference</a:t>
            </a:r>
            <a:r>
              <a:rPr lang="en-IN" b="1" dirty="0"/>
              <a:t> = </a:t>
            </a:r>
            <a:r>
              <a:rPr lang="en-IN" b="1" dirty="0" err="1"/>
              <a:t>myObj</a:t>
            </a:r>
            <a:r>
              <a:rPr lang="en-IN" b="1" dirty="0"/>
              <a:t>::print;</a:t>
            </a:r>
          </a:p>
          <a:p>
            <a:pPr marL="566928" lvl="3" indent="0">
              <a:buNone/>
            </a:pPr>
            <a:endParaRPr lang="en-IN" b="1" dirty="0"/>
          </a:p>
          <a:p>
            <a:pPr marL="566928" lvl="3" indent="0">
              <a:buNone/>
            </a:pPr>
            <a:r>
              <a:rPr lang="en-IN" b="1" dirty="0" err="1"/>
              <a:t>lambda.accept</a:t>
            </a:r>
            <a:r>
              <a:rPr lang="en-IN" b="1" dirty="0"/>
              <a:t>("Hello, Lambda!"); // Using lambda expression</a:t>
            </a:r>
          </a:p>
          <a:p>
            <a:pPr marL="566928" lvl="3" indent="0">
              <a:buNone/>
            </a:pPr>
            <a:r>
              <a:rPr lang="en-IN" b="1" dirty="0" err="1"/>
              <a:t>methodReference.accept</a:t>
            </a:r>
            <a:r>
              <a:rPr lang="en-IN" b="1" dirty="0"/>
              <a:t>("Hello, Method Reference!"); // Using method reference</a:t>
            </a:r>
          </a:p>
          <a:p>
            <a:endParaRPr lang="en-IN" dirty="0"/>
          </a:p>
        </p:txBody>
      </p:sp>
    </p:spTree>
    <p:extLst>
      <p:ext uri="{BB962C8B-B14F-4D97-AF65-F5344CB8AC3E}">
        <p14:creationId xmlns:p14="http://schemas.microsoft.com/office/powerpoint/2010/main" val="1022350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58094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 to a Constructor</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b="1" dirty="0"/>
              <a:t>Sample Code</a:t>
            </a:r>
            <a:r>
              <a:rPr lang="en-US" b="1" dirty="0" smtClean="0"/>
              <a:t>:</a:t>
            </a:r>
            <a:r>
              <a:rPr lang="en-US" dirty="0" smtClean="0"/>
              <a:t/>
            </a:r>
            <a:br>
              <a:rPr lang="en-US" dirty="0" smtClean="0"/>
            </a:br>
            <a:endParaRPr lang="en-US" dirty="0" smtClean="0"/>
          </a:p>
          <a:p>
            <a:pPr marL="384048" lvl="2" indent="0">
              <a:buNone/>
            </a:pPr>
            <a:r>
              <a:rPr lang="en-IN" b="1" dirty="0"/>
              <a:t>class Person {</a:t>
            </a:r>
          </a:p>
          <a:p>
            <a:pPr marL="384048" lvl="2" indent="0">
              <a:buNone/>
            </a:pPr>
            <a:r>
              <a:rPr lang="en-IN" b="1" dirty="0"/>
              <a:t>    private String name;</a:t>
            </a:r>
          </a:p>
          <a:p>
            <a:pPr marL="384048" lvl="2" indent="0">
              <a:buNone/>
            </a:pPr>
            <a:endParaRPr lang="en-IN" b="1" dirty="0"/>
          </a:p>
          <a:p>
            <a:pPr marL="384048" lvl="2" indent="0">
              <a:buNone/>
            </a:pPr>
            <a:r>
              <a:rPr lang="en-IN" b="1" dirty="0"/>
              <a:t>    public Person(String name) {</a:t>
            </a:r>
          </a:p>
          <a:p>
            <a:pPr marL="384048" lvl="2" indent="0">
              <a:buNone/>
            </a:pPr>
            <a:r>
              <a:rPr lang="en-IN" b="1" dirty="0"/>
              <a:t>        this.name = name;</a:t>
            </a:r>
          </a:p>
          <a:p>
            <a:pPr marL="384048" lvl="2" indent="0">
              <a:buNone/>
            </a:pPr>
            <a:r>
              <a:rPr lang="en-IN" b="1" dirty="0"/>
              <a:t>    }</a:t>
            </a:r>
          </a:p>
          <a:p>
            <a:pPr marL="384048" lvl="2" indent="0">
              <a:buNone/>
            </a:pPr>
            <a:endParaRPr lang="en-IN" b="1" dirty="0"/>
          </a:p>
          <a:p>
            <a:pPr marL="384048" lvl="2" indent="0">
              <a:buNone/>
            </a:pPr>
            <a:r>
              <a:rPr lang="en-IN" b="1" dirty="0"/>
              <a:t>    public String </a:t>
            </a:r>
            <a:r>
              <a:rPr lang="en-IN" b="1" dirty="0" err="1"/>
              <a:t>getName</a:t>
            </a:r>
            <a:r>
              <a:rPr lang="en-IN" b="1" dirty="0"/>
              <a:t>() {</a:t>
            </a:r>
          </a:p>
          <a:p>
            <a:pPr marL="384048" lvl="2" indent="0">
              <a:buNone/>
            </a:pPr>
            <a:r>
              <a:rPr lang="en-IN" b="1" dirty="0"/>
              <a:t>        return name;</a:t>
            </a:r>
          </a:p>
          <a:p>
            <a:pPr marL="384048" lvl="2" indent="0">
              <a:buNone/>
            </a:pPr>
            <a:r>
              <a:rPr lang="en-IN" b="1" dirty="0"/>
              <a:t>    }</a:t>
            </a:r>
          </a:p>
          <a:p>
            <a:pPr marL="384048" lvl="2" indent="0">
              <a:buNone/>
            </a:pPr>
            <a:r>
              <a:rPr lang="en-IN" b="1" dirty="0"/>
              <a:t>}</a:t>
            </a:r>
          </a:p>
          <a:p>
            <a:pPr marL="384048" lvl="2" indent="0">
              <a:buNone/>
            </a:pPr>
            <a:endParaRPr lang="en-IN" b="1" dirty="0"/>
          </a:p>
          <a:p>
            <a:pPr marL="384048" lvl="2" indent="0">
              <a:buNone/>
            </a:pPr>
            <a:r>
              <a:rPr lang="en-IN" b="1" dirty="0"/>
              <a:t>// Lambda expression to create Person objects</a:t>
            </a:r>
          </a:p>
          <a:p>
            <a:pPr marL="384048" lvl="2" indent="0">
              <a:buNone/>
            </a:pPr>
            <a:r>
              <a:rPr lang="en-IN" b="1" dirty="0"/>
              <a:t>Supplier&lt;Person&gt; lambda = () -&gt; new Person("Alice");</a:t>
            </a:r>
          </a:p>
          <a:p>
            <a:pPr marL="384048" lvl="2" indent="0">
              <a:buNone/>
            </a:pPr>
            <a:endParaRPr lang="en-IN" b="1" dirty="0"/>
          </a:p>
          <a:p>
            <a:pPr marL="384048" lvl="2" indent="0">
              <a:buNone/>
            </a:pPr>
            <a:r>
              <a:rPr lang="en-IN" b="1" dirty="0"/>
              <a:t>// Method reference to create Person objects using the constructor</a:t>
            </a:r>
          </a:p>
          <a:p>
            <a:pPr marL="384048" lvl="2" indent="0">
              <a:buNone/>
            </a:pPr>
            <a:r>
              <a:rPr lang="en-IN" b="1" dirty="0"/>
              <a:t>Supplier&lt;Person&gt; </a:t>
            </a:r>
            <a:r>
              <a:rPr lang="en-IN" b="1" dirty="0" err="1"/>
              <a:t>methodReference</a:t>
            </a:r>
            <a:r>
              <a:rPr lang="en-IN" b="1" dirty="0"/>
              <a:t> = Person::new</a:t>
            </a:r>
            <a:r>
              <a:rPr lang="en-IN" b="1" dirty="0" smtClean="0"/>
              <a:t>;</a:t>
            </a:r>
            <a:endParaRPr lang="en-IN" b="1" dirty="0"/>
          </a:p>
          <a:p>
            <a:pPr marL="201168" lvl="1" indent="0">
              <a:buNone/>
            </a:pPr>
            <a:r>
              <a:rPr lang="en-IN" b="1" dirty="0"/>
              <a:t>Person person1 = </a:t>
            </a:r>
            <a:r>
              <a:rPr lang="en-IN" b="1" dirty="0" err="1"/>
              <a:t>lambda.get</a:t>
            </a:r>
            <a:r>
              <a:rPr lang="en-IN" b="1" dirty="0"/>
              <a:t>(); // Using lambda expression</a:t>
            </a:r>
          </a:p>
          <a:p>
            <a:pPr marL="201168" lvl="1" indent="0">
              <a:buNone/>
            </a:pPr>
            <a:r>
              <a:rPr lang="en-IN" b="1" dirty="0"/>
              <a:t>Person person2 = </a:t>
            </a:r>
            <a:r>
              <a:rPr lang="en-IN" b="1" dirty="0" err="1"/>
              <a:t>methodReference.get</a:t>
            </a:r>
            <a:r>
              <a:rPr lang="en-IN" b="1" dirty="0"/>
              <a:t>(); // Using method reference</a:t>
            </a:r>
          </a:p>
          <a:p>
            <a:endParaRPr lang="en-IN" dirty="0"/>
          </a:p>
        </p:txBody>
      </p:sp>
    </p:spTree>
    <p:extLst>
      <p:ext uri="{BB962C8B-B14F-4D97-AF65-F5344CB8AC3E}">
        <p14:creationId xmlns:p14="http://schemas.microsoft.com/office/powerpoint/2010/main" val="1336258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782308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Optional Class</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7162423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a:t>
            </a:r>
            <a:r>
              <a:rPr lang="en-IN" b="1" dirty="0" err="1" smtClean="0"/>
              <a:t>ava.util.Optional</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Optional class is a </a:t>
            </a:r>
            <a:r>
              <a:rPr lang="en-US" b="1" dirty="0" smtClean="0"/>
              <a:t>container</a:t>
            </a:r>
            <a:r>
              <a:rPr lang="en-US" dirty="0" smtClean="0"/>
              <a:t> </a:t>
            </a:r>
            <a:r>
              <a:rPr lang="en-US" b="1" dirty="0" smtClean="0"/>
              <a:t>object</a:t>
            </a:r>
            <a:r>
              <a:rPr lang="en-US" dirty="0" smtClean="0"/>
              <a:t> that may or may not contain a </a:t>
            </a:r>
            <a:r>
              <a:rPr lang="en-US" b="1" dirty="0" smtClean="0"/>
              <a:t>non-null value</a:t>
            </a:r>
            <a:r>
              <a:rPr lang="en-US" dirty="0" smtClean="0"/>
              <a:t>.</a:t>
            </a:r>
          </a:p>
          <a:p>
            <a:pPr>
              <a:buFont typeface="Wingdings" panose="05000000000000000000" pitchFamily="2" charset="2"/>
              <a:buChar char="Ø"/>
            </a:pPr>
            <a:r>
              <a:rPr lang="en-US" dirty="0" smtClean="0"/>
              <a:t>The Optional class encourages a </a:t>
            </a:r>
            <a:r>
              <a:rPr lang="en-US" b="1" dirty="0" smtClean="0"/>
              <a:t>safer approach </a:t>
            </a:r>
            <a:r>
              <a:rPr lang="en-US" dirty="0" smtClean="0"/>
              <a:t>to </a:t>
            </a:r>
            <a:r>
              <a:rPr lang="en-US" b="1" dirty="0" smtClean="0"/>
              <a:t>dealing</a:t>
            </a:r>
            <a:r>
              <a:rPr lang="en-US" dirty="0" smtClean="0"/>
              <a:t> with </a:t>
            </a:r>
            <a:r>
              <a:rPr lang="en-US" b="1" dirty="0" smtClean="0"/>
              <a:t>potential</a:t>
            </a:r>
            <a:r>
              <a:rPr lang="en-US" dirty="0" smtClean="0"/>
              <a:t> </a:t>
            </a:r>
            <a:r>
              <a:rPr lang="en-US" b="1" dirty="0" smtClean="0"/>
              <a:t>null</a:t>
            </a:r>
            <a:r>
              <a:rPr lang="en-US" dirty="0" smtClean="0"/>
              <a:t> </a:t>
            </a:r>
            <a:r>
              <a:rPr lang="en-US" b="1" dirty="0" smtClean="0"/>
              <a:t>values</a:t>
            </a:r>
            <a:r>
              <a:rPr lang="en-US" dirty="0" smtClean="0"/>
              <a:t> by providing a </a:t>
            </a:r>
            <a:r>
              <a:rPr lang="en-US" b="1" dirty="0" smtClean="0"/>
              <a:t>set of methods</a:t>
            </a:r>
            <a:r>
              <a:rPr lang="en-US" dirty="0" smtClean="0"/>
              <a:t> to work with these values.</a:t>
            </a:r>
          </a:p>
          <a:p>
            <a:pPr>
              <a:buFont typeface="Wingdings" panose="05000000000000000000" pitchFamily="2" charset="2"/>
              <a:buChar char="Ø"/>
            </a:pPr>
            <a:r>
              <a:rPr lang="en-US" b="1" dirty="0" smtClean="0"/>
              <a:t>Key Features:</a:t>
            </a:r>
          </a:p>
          <a:p>
            <a:pPr lvl="1">
              <a:buFont typeface="Wingdings" panose="05000000000000000000" pitchFamily="2" charset="2"/>
              <a:buChar char="Ø"/>
            </a:pPr>
            <a:r>
              <a:rPr lang="en-US" dirty="0" smtClean="0"/>
              <a:t>Avoiding </a:t>
            </a:r>
            <a:r>
              <a:rPr lang="en-US" dirty="0" err="1" smtClean="0"/>
              <a:t>NullPointerExceptions</a:t>
            </a:r>
            <a:endParaRPr lang="en-US" dirty="0" smtClean="0"/>
          </a:p>
          <a:p>
            <a:pPr lvl="1">
              <a:buFont typeface="Wingdings" panose="05000000000000000000" pitchFamily="2" charset="2"/>
              <a:buChar char="Ø"/>
            </a:pPr>
            <a:r>
              <a:rPr lang="en-US" dirty="0" smtClean="0"/>
              <a:t>Container of values</a:t>
            </a:r>
            <a:endParaRPr lang="en-IN" dirty="0"/>
          </a:p>
        </p:txBody>
      </p:sp>
    </p:spTree>
    <p:extLst>
      <p:ext uri="{BB962C8B-B14F-4D97-AF65-F5344CB8AC3E}">
        <p14:creationId xmlns:p14="http://schemas.microsoft.com/office/powerpoint/2010/main" val="4098133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17 and Day 18: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Lambda Expression</a:t>
            </a:r>
          </a:p>
          <a:p>
            <a:pPr lvl="1">
              <a:buFont typeface="Wingdings" panose="05000000000000000000" pitchFamily="2" charset="2"/>
              <a:buChar char="Ø"/>
            </a:pPr>
            <a:r>
              <a:rPr lang="en-US" sz="2000" smtClean="0"/>
              <a:t>Functional Interfaces</a:t>
            </a:r>
          </a:p>
          <a:p>
            <a:pPr lvl="1">
              <a:buFont typeface="Wingdings" panose="05000000000000000000" pitchFamily="2" charset="2"/>
              <a:buChar char="Ø"/>
            </a:pPr>
            <a:r>
              <a:rPr lang="en-US" sz="2000" dirty="0" smtClean="0"/>
              <a:t>Static and Default Methods</a:t>
            </a:r>
          </a:p>
          <a:p>
            <a:pPr lvl="1">
              <a:buFont typeface="Wingdings" panose="05000000000000000000" pitchFamily="2" charset="2"/>
              <a:buChar char="Ø"/>
            </a:pPr>
            <a:r>
              <a:rPr lang="en-US" sz="2000" dirty="0" smtClean="0"/>
              <a:t>Method References</a:t>
            </a:r>
          </a:p>
          <a:p>
            <a:pPr lvl="1">
              <a:buFont typeface="Wingdings" panose="05000000000000000000" pitchFamily="2" charset="2"/>
              <a:buChar char="Ø"/>
            </a:pPr>
            <a:r>
              <a:rPr lang="en-US" sz="2000" dirty="0" smtClean="0"/>
              <a:t>Stream API</a:t>
            </a:r>
          </a:p>
          <a:p>
            <a:pPr lvl="1">
              <a:buFont typeface="Wingdings" panose="05000000000000000000" pitchFamily="2" charset="2"/>
              <a:buChar char="Ø"/>
            </a:pPr>
            <a:r>
              <a:rPr lang="en-US" sz="2000" dirty="0" smtClean="0"/>
              <a:t>Optional Class</a:t>
            </a:r>
          </a:p>
          <a:p>
            <a:pPr lvl="1">
              <a:buFont typeface="Wingdings" panose="05000000000000000000" pitchFamily="2" charset="2"/>
              <a:buChar char="Ø"/>
            </a:pPr>
            <a:r>
              <a:rPr lang="en-US" sz="2000" dirty="0" smtClean="0"/>
              <a:t>Time API</a:t>
            </a:r>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r>
              <a:rPr lang="en-US" sz="2000" dirty="0" smtClean="0"/>
              <a:t>Interview Questions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77969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994342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 API</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307183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API</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Java Time API, </a:t>
            </a:r>
            <a:r>
              <a:rPr lang="en-US" dirty="0" smtClean="0"/>
              <a:t>provides </a:t>
            </a:r>
            <a:r>
              <a:rPr lang="en-US" dirty="0"/>
              <a:t>a </a:t>
            </a:r>
            <a:r>
              <a:rPr lang="en-US" b="1" dirty="0"/>
              <a:t>comprehensive</a:t>
            </a:r>
            <a:r>
              <a:rPr lang="en-US" dirty="0"/>
              <a:t> </a:t>
            </a:r>
            <a:r>
              <a:rPr lang="en-US" b="1" dirty="0"/>
              <a:t>set of classes</a:t>
            </a:r>
            <a:r>
              <a:rPr lang="en-US" dirty="0"/>
              <a:t> for </a:t>
            </a:r>
            <a:r>
              <a:rPr lang="en-US" b="1" dirty="0"/>
              <a:t>handling date </a:t>
            </a:r>
            <a:r>
              <a:rPr lang="en-US" dirty="0"/>
              <a:t>and </a:t>
            </a:r>
            <a:r>
              <a:rPr lang="en-US" b="1" dirty="0"/>
              <a:t>time</a:t>
            </a:r>
            <a:r>
              <a:rPr lang="en-US" dirty="0"/>
              <a:t> in a more </a:t>
            </a:r>
            <a:r>
              <a:rPr lang="en-US" b="1" dirty="0"/>
              <a:t>flexible</a:t>
            </a:r>
            <a:r>
              <a:rPr lang="en-US" dirty="0"/>
              <a:t>, </a:t>
            </a:r>
            <a:r>
              <a:rPr lang="en-US" b="1" dirty="0"/>
              <a:t>precise</a:t>
            </a:r>
            <a:r>
              <a:rPr lang="en-US" dirty="0"/>
              <a:t>, and </a:t>
            </a:r>
            <a:r>
              <a:rPr lang="en-US" b="1" dirty="0"/>
              <a:t>human-readable</a:t>
            </a:r>
            <a:r>
              <a:rPr lang="en-US" dirty="0"/>
              <a:t> </a:t>
            </a:r>
            <a:r>
              <a:rPr lang="en-US" b="1" dirty="0"/>
              <a:t>manner</a:t>
            </a:r>
            <a:r>
              <a:rPr lang="en-US" dirty="0"/>
              <a:t> compared to the older </a:t>
            </a:r>
            <a:r>
              <a:rPr lang="en-US" b="1" dirty="0" err="1"/>
              <a:t>java.util.Date</a:t>
            </a:r>
            <a:r>
              <a:rPr lang="en-US" dirty="0"/>
              <a:t> and </a:t>
            </a:r>
            <a:r>
              <a:rPr lang="en-US" b="1" dirty="0" err="1" smtClean="0"/>
              <a:t>java.util.Calendar</a:t>
            </a:r>
            <a:r>
              <a:rPr lang="en-US" dirty="0" smtClean="0"/>
              <a:t> </a:t>
            </a:r>
            <a:r>
              <a:rPr lang="en-US" dirty="0"/>
              <a:t>classes. </a:t>
            </a:r>
          </a:p>
          <a:p>
            <a:pPr>
              <a:buFont typeface="Wingdings" panose="05000000000000000000" pitchFamily="2" charset="2"/>
              <a:buChar char="Ø"/>
            </a:pPr>
            <a:r>
              <a:rPr lang="en-US" dirty="0"/>
              <a:t>The key classes in the Java Time API are part of the </a:t>
            </a:r>
            <a:r>
              <a:rPr lang="en-US" b="1" dirty="0" err="1"/>
              <a:t>java.time</a:t>
            </a:r>
            <a:r>
              <a:rPr lang="en-US" dirty="0"/>
              <a:t> package</a:t>
            </a:r>
            <a:endParaRPr lang="en-IN" dirty="0"/>
          </a:p>
        </p:txBody>
      </p:sp>
    </p:spTree>
    <p:extLst>
      <p:ext uri="{BB962C8B-B14F-4D97-AF65-F5344CB8AC3E}">
        <p14:creationId xmlns:p14="http://schemas.microsoft.com/office/powerpoint/2010/main" val="2892053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02057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61C2D-8006-9E1E-8816-F670ECBC56DB}"/>
              </a:ext>
            </a:extLst>
          </p:cNvPr>
          <p:cNvSpPr>
            <a:spLocks noGrp="1"/>
          </p:cNvSpPr>
          <p:nvPr>
            <p:ph type="title"/>
          </p:nvPr>
        </p:nvSpPr>
        <p:spPr/>
        <p:txBody>
          <a:bodyPr/>
          <a:lstStyle/>
          <a:p>
            <a:r>
              <a:rPr lang="en-US" b="1" dirty="0"/>
              <a:t>Interview Questions</a:t>
            </a:r>
            <a:endParaRPr lang="en-IN" b="1" dirty="0"/>
          </a:p>
        </p:txBody>
      </p:sp>
    </p:spTree>
    <p:extLst>
      <p:ext uri="{BB962C8B-B14F-4D97-AF65-F5344CB8AC3E}">
        <p14:creationId xmlns:p14="http://schemas.microsoft.com/office/powerpoint/2010/main" val="4110745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Hands-On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79576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8B097-1405-5B8B-A069-99F5D3E9959A}"/>
              </a:ext>
            </a:extLst>
          </p:cNvPr>
          <p:cNvSpPr>
            <a:spLocks noGrp="1"/>
          </p:cNvSpPr>
          <p:nvPr>
            <p:ph type="title"/>
          </p:nvPr>
        </p:nvSpPr>
        <p:spPr/>
        <p:txBody>
          <a:bodyPr/>
          <a:lstStyle/>
          <a:p>
            <a:r>
              <a:rPr lang="en-IN" b="1" dirty="0" smtClean="0"/>
              <a:t>Java 	8 </a:t>
            </a:r>
            <a:r>
              <a:rPr lang="en-IN" b="1" dirty="0"/>
              <a:t>Interview Questions</a:t>
            </a:r>
          </a:p>
        </p:txBody>
      </p:sp>
    </p:spTree>
    <p:extLst>
      <p:ext uri="{BB962C8B-B14F-4D97-AF65-F5344CB8AC3E}">
        <p14:creationId xmlns:p14="http://schemas.microsoft.com/office/powerpoint/2010/main" val="3519872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Java8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What are the key features introduced in Java 8?</a:t>
            </a:r>
          </a:p>
          <a:p>
            <a:pPr>
              <a:buFont typeface="Wingdings" panose="05000000000000000000" pitchFamily="2" charset="2"/>
              <a:buChar char="Ø"/>
            </a:pPr>
            <a:r>
              <a:rPr lang="en-US" dirty="0"/>
              <a:t>What is a lambda expression in Java 8, and how is it used?</a:t>
            </a:r>
          </a:p>
          <a:p>
            <a:pPr>
              <a:buFont typeface="Wingdings" panose="05000000000000000000" pitchFamily="2" charset="2"/>
              <a:buChar char="Ø"/>
            </a:pPr>
            <a:r>
              <a:rPr lang="en-US" dirty="0"/>
              <a:t>Explain the concept of the Stream API in Java 8.</a:t>
            </a:r>
          </a:p>
          <a:p>
            <a:pPr>
              <a:buFont typeface="Wingdings" panose="05000000000000000000" pitchFamily="2" charset="2"/>
              <a:buChar char="Ø"/>
            </a:pPr>
            <a:r>
              <a:rPr lang="en-US" dirty="0"/>
              <a:t>How does Java 8 support functional programming? Provide examples.</a:t>
            </a:r>
          </a:p>
          <a:p>
            <a:pPr>
              <a:buFont typeface="Wingdings" panose="05000000000000000000" pitchFamily="2" charset="2"/>
              <a:buChar char="Ø"/>
            </a:pPr>
            <a:r>
              <a:rPr lang="en-US" dirty="0"/>
              <a:t>What is the difference between functional interfaces and regular interfaces in Java 8?</a:t>
            </a:r>
          </a:p>
          <a:p>
            <a:pPr>
              <a:buFont typeface="Wingdings" panose="05000000000000000000" pitchFamily="2" charset="2"/>
              <a:buChar char="Ø"/>
            </a:pPr>
            <a:r>
              <a:rPr lang="en-US" dirty="0"/>
              <a:t>How can you create a custom functional interface in Java 8?</a:t>
            </a:r>
          </a:p>
          <a:p>
            <a:pPr>
              <a:buFont typeface="Wingdings" panose="05000000000000000000" pitchFamily="2" charset="2"/>
              <a:buChar char="Ø"/>
            </a:pPr>
            <a:r>
              <a:rPr lang="en-US" dirty="0"/>
              <a:t>What is the purpose of the </a:t>
            </a:r>
            <a:r>
              <a:rPr lang="en-US" dirty="0" err="1"/>
              <a:t>java.util.function</a:t>
            </a:r>
            <a:r>
              <a:rPr lang="en-US" dirty="0"/>
              <a:t> package in Java 8?</a:t>
            </a:r>
          </a:p>
          <a:p>
            <a:pPr>
              <a:buFont typeface="Wingdings" panose="05000000000000000000" pitchFamily="2" charset="2"/>
              <a:buChar char="Ø"/>
            </a:pPr>
            <a:r>
              <a:rPr lang="en-US" dirty="0"/>
              <a:t>What are method references in Java 8, and how do they work?</a:t>
            </a:r>
          </a:p>
          <a:p>
            <a:pPr>
              <a:buFont typeface="Wingdings" panose="05000000000000000000" pitchFamily="2" charset="2"/>
              <a:buChar char="Ø"/>
            </a:pPr>
            <a:r>
              <a:rPr lang="en-US" dirty="0"/>
              <a:t>Explain the default and static methods in interfaces introduced in Java 8.</a:t>
            </a:r>
          </a:p>
          <a:p>
            <a:pPr>
              <a:buFont typeface="Wingdings" panose="05000000000000000000" pitchFamily="2" charset="2"/>
              <a:buChar char="Ø"/>
            </a:pPr>
            <a:r>
              <a:rPr lang="en-US" dirty="0"/>
              <a:t>What is the </a:t>
            </a:r>
            <a:r>
              <a:rPr lang="en-US" dirty="0" err="1"/>
              <a:t>java.time</a:t>
            </a:r>
            <a:r>
              <a:rPr lang="en-US" dirty="0"/>
              <a:t> package in Java 8, and how does it improve date and time handling?</a:t>
            </a:r>
            <a:endParaRPr lang="en-IN" dirty="0"/>
          </a:p>
        </p:txBody>
      </p:sp>
    </p:spTree>
    <p:extLst>
      <p:ext uri="{BB962C8B-B14F-4D97-AF65-F5344CB8AC3E}">
        <p14:creationId xmlns:p14="http://schemas.microsoft.com/office/powerpoint/2010/main" val="3332079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Java8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difference between the "map" and "</a:t>
            </a:r>
            <a:r>
              <a:rPr lang="en-US" dirty="0" err="1"/>
              <a:t>flatMap</a:t>
            </a:r>
            <a:r>
              <a:rPr lang="en-US" dirty="0"/>
              <a:t>" operations in Java 8 Streams?</a:t>
            </a:r>
          </a:p>
          <a:p>
            <a:pPr>
              <a:buFont typeface="Wingdings" panose="05000000000000000000" pitchFamily="2" charset="2"/>
              <a:buChar char="Ø"/>
            </a:pPr>
            <a:r>
              <a:rPr lang="en-US" dirty="0"/>
              <a:t>How does the "filter" operation work in Java 8 Streams, and how is it used?</a:t>
            </a:r>
          </a:p>
          <a:p>
            <a:pPr>
              <a:buFont typeface="Wingdings" panose="05000000000000000000" pitchFamily="2" charset="2"/>
              <a:buChar char="Ø"/>
            </a:pPr>
            <a:r>
              <a:rPr lang="en-US" dirty="0"/>
              <a:t>Explain the concept of the "reduce" operation in Java 8 Streams. Provide an example.</a:t>
            </a:r>
          </a:p>
          <a:p>
            <a:pPr>
              <a:buFont typeface="Wingdings" panose="05000000000000000000" pitchFamily="2" charset="2"/>
              <a:buChar char="Ø"/>
            </a:pPr>
            <a:r>
              <a:rPr lang="en-US" dirty="0"/>
              <a:t>What is the purpose of the "</a:t>
            </a:r>
            <a:r>
              <a:rPr lang="en-US" dirty="0" err="1"/>
              <a:t>groupingBy</a:t>
            </a:r>
            <a:r>
              <a:rPr lang="en-US" dirty="0"/>
              <a:t>" collector in Java 8 Streams?</a:t>
            </a:r>
          </a:p>
          <a:p>
            <a:pPr>
              <a:buFont typeface="Wingdings" panose="05000000000000000000" pitchFamily="2" charset="2"/>
              <a:buChar char="Ø"/>
            </a:pPr>
            <a:r>
              <a:rPr lang="en-US" dirty="0"/>
              <a:t>How do you create a custom collector in Java 8?</a:t>
            </a:r>
          </a:p>
          <a:p>
            <a:pPr>
              <a:buFont typeface="Wingdings" panose="05000000000000000000" pitchFamily="2" charset="2"/>
              <a:buChar char="Ø"/>
            </a:pPr>
            <a:r>
              <a:rPr lang="en-US" dirty="0"/>
              <a:t>Describe the "peek" operation in Java 8 Streams and its use cases.</a:t>
            </a:r>
          </a:p>
          <a:p>
            <a:pPr>
              <a:buFont typeface="Wingdings" panose="05000000000000000000" pitchFamily="2" charset="2"/>
              <a:buChar char="Ø"/>
            </a:pPr>
            <a:r>
              <a:rPr lang="en-US" dirty="0"/>
              <a:t>What is the "</a:t>
            </a:r>
            <a:r>
              <a:rPr lang="en-US" dirty="0" err="1"/>
              <a:t>parallelStream</a:t>
            </a:r>
            <a:r>
              <a:rPr lang="en-US" dirty="0"/>
              <a:t>" method, and how does it enable parallel processing in Java 8?</a:t>
            </a:r>
          </a:p>
          <a:p>
            <a:pPr>
              <a:buFont typeface="Wingdings" panose="05000000000000000000" pitchFamily="2" charset="2"/>
              <a:buChar char="Ø"/>
            </a:pPr>
            <a:r>
              <a:rPr lang="en-US" dirty="0"/>
              <a:t>How can you sort a list of objects using the new "Comparator" methods introduced in Java 8?</a:t>
            </a:r>
          </a:p>
          <a:p>
            <a:pPr>
              <a:buFont typeface="Wingdings" panose="05000000000000000000" pitchFamily="2" charset="2"/>
              <a:buChar char="Ø"/>
            </a:pPr>
            <a:r>
              <a:rPr lang="en-US" dirty="0"/>
              <a:t>Explain the concept of default methods in interfaces and how they impact existing code.</a:t>
            </a:r>
            <a:endParaRPr lang="en-IN" dirty="0"/>
          </a:p>
        </p:txBody>
      </p:sp>
    </p:spTree>
    <p:extLst>
      <p:ext uri="{BB962C8B-B14F-4D97-AF65-F5344CB8AC3E}">
        <p14:creationId xmlns:p14="http://schemas.microsoft.com/office/powerpoint/2010/main" val="2612657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Java8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How do you use the Optional class in Java 8 to handle potentially null values?</a:t>
            </a:r>
          </a:p>
          <a:p>
            <a:pPr>
              <a:buFont typeface="Wingdings" panose="05000000000000000000" pitchFamily="2" charset="2"/>
              <a:buChar char="Ø"/>
            </a:pPr>
            <a:r>
              <a:rPr lang="en-US" dirty="0"/>
              <a:t>Describe the </a:t>
            </a:r>
            <a:r>
              <a:rPr lang="en-US" dirty="0" err="1"/>
              <a:t>forEach</a:t>
            </a:r>
            <a:r>
              <a:rPr lang="en-US" dirty="0"/>
              <a:t>() method in Java 8, and how is it used with collections?</a:t>
            </a:r>
          </a:p>
          <a:p>
            <a:pPr>
              <a:buFont typeface="Wingdings" panose="05000000000000000000" pitchFamily="2" charset="2"/>
              <a:buChar char="Ø"/>
            </a:pPr>
            <a:r>
              <a:rPr lang="en-US" dirty="0"/>
              <a:t>What is the purpose of the Collector interface and the Collectors class in Java 8?</a:t>
            </a:r>
          </a:p>
          <a:p>
            <a:pPr>
              <a:buFont typeface="Wingdings" panose="05000000000000000000" pitchFamily="2" charset="2"/>
              <a:buChar char="Ø"/>
            </a:pPr>
            <a:r>
              <a:rPr lang="en-US" dirty="0"/>
              <a:t>What is the role of the new @FunctionalInterface annotation in Java 8?</a:t>
            </a:r>
          </a:p>
          <a:p>
            <a:pPr>
              <a:buFont typeface="Wingdings" panose="05000000000000000000" pitchFamily="2" charset="2"/>
              <a:buChar char="Ø"/>
            </a:pPr>
            <a:r>
              <a:rPr lang="en-US" dirty="0"/>
              <a:t>How do you perform parallel processing with Streams in Java 8?</a:t>
            </a:r>
          </a:p>
          <a:p>
            <a:pPr>
              <a:buFont typeface="Wingdings" panose="05000000000000000000" pitchFamily="2" charset="2"/>
              <a:buChar char="Ø"/>
            </a:pPr>
            <a:r>
              <a:rPr lang="en-US" dirty="0"/>
              <a:t>How does the "try-with-resources" statement in Java 8 simplify resource management?</a:t>
            </a:r>
          </a:p>
          <a:p>
            <a:pPr>
              <a:buFont typeface="Wingdings" panose="05000000000000000000" pitchFamily="2" charset="2"/>
              <a:buChar char="Ø"/>
            </a:pPr>
            <a:r>
              <a:rPr lang="en-US" dirty="0"/>
              <a:t>What is the purpose of the "CompletableFuture" class in asynchronous programming in Java 8?</a:t>
            </a:r>
          </a:p>
          <a:p>
            <a:pPr>
              <a:buFont typeface="Wingdings" panose="05000000000000000000" pitchFamily="2" charset="2"/>
              <a:buChar char="Ø"/>
            </a:pPr>
            <a:r>
              <a:rPr lang="en-US" dirty="0"/>
              <a:t>What is the purpose of the sorted method in Streams?</a:t>
            </a:r>
          </a:p>
          <a:p>
            <a:pPr>
              <a:buFont typeface="Wingdings" panose="05000000000000000000" pitchFamily="2" charset="2"/>
              <a:buChar char="Ø"/>
            </a:pPr>
            <a:r>
              <a:rPr lang="en-US" dirty="0"/>
              <a:t>How can you use the distinct method to remove duplicate elements from a Stream?</a:t>
            </a:r>
            <a:endParaRPr lang="en-IN" dirty="0"/>
          </a:p>
        </p:txBody>
      </p:sp>
    </p:spTree>
    <p:extLst>
      <p:ext uri="{BB962C8B-B14F-4D97-AF65-F5344CB8AC3E}">
        <p14:creationId xmlns:p14="http://schemas.microsoft.com/office/powerpoint/2010/main" val="125607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Java 8</a:t>
            </a:r>
            <a:endParaRPr lang="en-IN" b="1" dirty="0"/>
          </a:p>
        </p:txBody>
      </p:sp>
    </p:spTree>
    <p:extLst>
      <p:ext uri="{BB962C8B-B14F-4D97-AF65-F5344CB8AC3E}">
        <p14:creationId xmlns:p14="http://schemas.microsoft.com/office/powerpoint/2010/main" val="41543928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a:xfrm>
            <a:off x="1097280" y="264300"/>
            <a:ext cx="10058400" cy="1450757"/>
          </a:xfrm>
        </p:spPr>
        <p:txBody>
          <a:bodyPr/>
          <a:lstStyle/>
          <a:p>
            <a:r>
              <a:rPr lang="en-IN" b="1" dirty="0"/>
              <a:t>Java8 Interview Questions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rmAutofit/>
          </a:bodyPr>
          <a:lstStyle/>
          <a:p>
            <a:pPr>
              <a:buFont typeface="Wingdings" panose="05000000000000000000" pitchFamily="2" charset="2"/>
              <a:buChar char="Ø"/>
            </a:pPr>
            <a:r>
              <a:rPr lang="en-US" dirty="0"/>
              <a:t>What is the purpose of the sorted method in Streams?</a:t>
            </a:r>
          </a:p>
          <a:p>
            <a:pPr>
              <a:buFont typeface="Wingdings" panose="05000000000000000000" pitchFamily="2" charset="2"/>
              <a:buChar char="Ø"/>
            </a:pPr>
            <a:r>
              <a:rPr lang="en-US" dirty="0"/>
              <a:t>How can you use the distinct method to remove duplicate elements from a Stream? </a:t>
            </a:r>
          </a:p>
          <a:p>
            <a:pPr>
              <a:buFont typeface="Wingdings" panose="05000000000000000000" pitchFamily="2" charset="2"/>
              <a:buChar char="Ø"/>
            </a:pPr>
            <a:r>
              <a:rPr lang="en-US" b="0" i="0" dirty="0">
                <a:solidFill>
                  <a:srgbClr val="374151"/>
                </a:solidFill>
                <a:effectLst/>
                <a:latin typeface="Söhne"/>
              </a:rPr>
              <a:t>What are method references in Java 8, and how do they simplify code?</a:t>
            </a:r>
          </a:p>
          <a:p>
            <a:pPr>
              <a:buFont typeface="Wingdings" panose="05000000000000000000" pitchFamily="2" charset="2"/>
              <a:buChar char="Ø"/>
            </a:pPr>
            <a:r>
              <a:rPr lang="en-US" b="0" i="0" dirty="0">
                <a:solidFill>
                  <a:srgbClr val="374151"/>
                </a:solidFill>
                <a:effectLst/>
                <a:latin typeface="Söhne"/>
              </a:rPr>
              <a:t>Can you use lambda expressions with non-functional interfaces?</a:t>
            </a:r>
          </a:p>
          <a:p>
            <a:pPr>
              <a:buFont typeface="Wingdings" panose="05000000000000000000" pitchFamily="2" charset="2"/>
              <a:buChar char="Ø"/>
            </a:pPr>
            <a:r>
              <a:rPr lang="en-US" dirty="0"/>
              <a:t>Explain how the map operation works in Streams and provide an example. </a:t>
            </a:r>
          </a:p>
          <a:p>
            <a:pPr>
              <a:buFont typeface="Wingdings" panose="05000000000000000000" pitchFamily="2" charset="2"/>
              <a:buChar char="Ø"/>
            </a:pPr>
            <a:r>
              <a:rPr lang="en-US" dirty="0"/>
              <a:t>How does the reduce operation work in Streams, and what is it used for?</a:t>
            </a:r>
          </a:p>
          <a:p>
            <a:pPr>
              <a:buFont typeface="Wingdings" panose="05000000000000000000" pitchFamily="2" charset="2"/>
              <a:buChar char="Ø"/>
            </a:pPr>
            <a:r>
              <a:rPr lang="en-US" dirty="0"/>
              <a:t>How do you use the </a:t>
            </a:r>
            <a:r>
              <a:rPr lang="en-US" dirty="0" err="1"/>
              <a:t>forEach</a:t>
            </a:r>
            <a:r>
              <a:rPr lang="en-US" dirty="0"/>
              <a:t> method with Streams, and what is its purpose?</a:t>
            </a:r>
          </a:p>
          <a:p>
            <a:pPr>
              <a:buFont typeface="Wingdings" panose="05000000000000000000" pitchFamily="2" charset="2"/>
              <a:buChar char="Ø"/>
            </a:pPr>
            <a:r>
              <a:rPr lang="en-US" dirty="0"/>
              <a:t>What is the purpose of the :: operator in method references?</a:t>
            </a:r>
            <a:endParaRPr lang="en-IN" dirty="0"/>
          </a:p>
        </p:txBody>
      </p:sp>
    </p:spTree>
    <p:extLst>
      <p:ext uri="{BB962C8B-B14F-4D97-AF65-F5344CB8AC3E}">
        <p14:creationId xmlns:p14="http://schemas.microsoft.com/office/powerpoint/2010/main" val="1105404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8A12C-C3AD-FBBB-F3CF-E72556E69D92}"/>
              </a:ext>
            </a:extLst>
          </p:cNvPr>
          <p:cNvSpPr>
            <a:spLocks noGrp="1"/>
          </p:cNvSpPr>
          <p:nvPr>
            <p:ph type="title"/>
          </p:nvPr>
        </p:nvSpPr>
        <p:spPr/>
        <p:txBody>
          <a:bodyPr/>
          <a:lstStyle/>
          <a:p>
            <a:r>
              <a:rPr lang="en-IN" b="1" dirty="0"/>
              <a:t>Java8 Assignments</a:t>
            </a:r>
          </a:p>
        </p:txBody>
      </p:sp>
    </p:spTree>
    <p:extLst>
      <p:ext uri="{BB962C8B-B14F-4D97-AF65-F5344CB8AC3E}">
        <p14:creationId xmlns:p14="http://schemas.microsoft.com/office/powerpoint/2010/main" val="2051893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Java8 Assignments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Autofit/>
          </a:bodyPr>
          <a:lstStyle/>
          <a:p>
            <a:pPr>
              <a:lnSpc>
                <a:spcPct val="120000"/>
              </a:lnSpc>
              <a:spcBef>
                <a:spcPts val="50"/>
              </a:spcBef>
              <a:spcAft>
                <a:spcPts val="50"/>
              </a:spcAft>
              <a:buFont typeface="Wingdings" panose="05000000000000000000" pitchFamily="2" charset="2"/>
              <a:buChar char="Ø"/>
            </a:pPr>
            <a:r>
              <a:rPr lang="en-US" sz="1800" b="1" dirty="0"/>
              <a:t>Assignment 1: Lambda Expressions</a:t>
            </a:r>
          </a:p>
          <a:p>
            <a:pPr marL="0" indent="0">
              <a:lnSpc>
                <a:spcPct val="120000"/>
              </a:lnSpc>
              <a:spcBef>
                <a:spcPts val="50"/>
              </a:spcBef>
              <a:spcAft>
                <a:spcPts val="50"/>
              </a:spcAft>
              <a:buNone/>
            </a:pPr>
            <a:r>
              <a:rPr lang="en-US" sz="1800" dirty="0"/>
              <a:t>Write a Java program that uses lambda expressions to filter a list of integers. The program should take a list of integers as input and filter out even numbers. Then, it should print the filtered list.</a:t>
            </a:r>
          </a:p>
          <a:p>
            <a:pPr>
              <a:lnSpc>
                <a:spcPct val="120000"/>
              </a:lnSpc>
              <a:spcBef>
                <a:spcPts val="50"/>
              </a:spcBef>
              <a:spcAft>
                <a:spcPts val="50"/>
              </a:spcAft>
              <a:buFont typeface="Wingdings" panose="05000000000000000000" pitchFamily="2" charset="2"/>
              <a:buChar char="Ø"/>
            </a:pPr>
            <a:r>
              <a:rPr lang="en-US" sz="1800" b="1" dirty="0"/>
              <a:t>Assignment 2: Stream API</a:t>
            </a:r>
          </a:p>
          <a:p>
            <a:pPr marL="0" indent="0">
              <a:lnSpc>
                <a:spcPct val="120000"/>
              </a:lnSpc>
              <a:spcBef>
                <a:spcPts val="50"/>
              </a:spcBef>
              <a:spcAft>
                <a:spcPts val="50"/>
              </a:spcAft>
              <a:buNone/>
            </a:pPr>
            <a:r>
              <a:rPr lang="en-US" sz="1800" dirty="0"/>
              <a:t>Create a Java program that reads a text file containing a list of names. Use the Stream API to process the names and remove duplicate names, sort the names alphabetically , filter out names that start with a specific letter (user input) and finally print the final list of names</a:t>
            </a:r>
          </a:p>
          <a:p>
            <a:pPr>
              <a:lnSpc>
                <a:spcPct val="120000"/>
              </a:lnSpc>
              <a:spcBef>
                <a:spcPts val="50"/>
              </a:spcBef>
              <a:spcAft>
                <a:spcPts val="50"/>
              </a:spcAft>
              <a:buFont typeface="Wingdings" panose="05000000000000000000" pitchFamily="2" charset="2"/>
              <a:buChar char="Ø"/>
            </a:pPr>
            <a:r>
              <a:rPr lang="en-US" sz="1800" b="1" dirty="0"/>
              <a:t>Assignment 3: Method References</a:t>
            </a:r>
          </a:p>
          <a:p>
            <a:pPr marL="0" indent="0">
              <a:lnSpc>
                <a:spcPct val="120000"/>
              </a:lnSpc>
              <a:spcBef>
                <a:spcPts val="50"/>
              </a:spcBef>
              <a:spcAft>
                <a:spcPts val="50"/>
              </a:spcAft>
              <a:buNone/>
            </a:pPr>
            <a:r>
              <a:rPr lang="en-US" sz="1800" dirty="0"/>
              <a:t>Implement a program that uses method references to perform mathematical operations on a list of numbers. The program should allow the user to choose between addition, subtraction, multiplication, or division operations and then apply the selected operation to the list of numbers using method references.</a:t>
            </a:r>
            <a:endParaRPr lang="en-IN" sz="1800" dirty="0"/>
          </a:p>
        </p:txBody>
      </p:sp>
    </p:spTree>
    <p:extLst>
      <p:ext uri="{BB962C8B-B14F-4D97-AF65-F5344CB8AC3E}">
        <p14:creationId xmlns:p14="http://schemas.microsoft.com/office/powerpoint/2010/main" val="1624958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BB92DB-1A4F-E597-117D-1EAD998FF9A1}"/>
              </a:ext>
            </a:extLst>
          </p:cNvPr>
          <p:cNvSpPr>
            <a:spLocks noGrp="1"/>
          </p:cNvSpPr>
          <p:nvPr>
            <p:ph type="title"/>
          </p:nvPr>
        </p:nvSpPr>
        <p:spPr/>
        <p:txBody>
          <a:bodyPr/>
          <a:lstStyle/>
          <a:p>
            <a:r>
              <a:rPr lang="en-IN" b="1" dirty="0"/>
              <a:t>Java8 Assignments</a:t>
            </a:r>
          </a:p>
        </p:txBody>
      </p:sp>
      <p:sp>
        <p:nvSpPr>
          <p:cNvPr id="3" name="Content Placeholder 2">
            <a:extLst>
              <a:ext uri="{FF2B5EF4-FFF2-40B4-BE49-F238E27FC236}">
                <a16:creationId xmlns="" xmlns:a16="http://schemas.microsoft.com/office/drawing/2014/main" id="{43D1337E-CBBB-A9D0-E613-E111E14B3AF2}"/>
              </a:ext>
            </a:extLst>
          </p:cNvPr>
          <p:cNvSpPr>
            <a:spLocks noGrp="1"/>
          </p:cNvSpPr>
          <p:nvPr>
            <p:ph idx="1"/>
          </p:nvPr>
        </p:nvSpPr>
        <p:spPr/>
        <p:txBody>
          <a:bodyPr>
            <a:noAutofit/>
          </a:bodyPr>
          <a:lstStyle/>
          <a:p>
            <a:pPr>
              <a:lnSpc>
                <a:spcPct val="120000"/>
              </a:lnSpc>
              <a:spcBef>
                <a:spcPts val="50"/>
              </a:spcBef>
              <a:spcAft>
                <a:spcPts val="50"/>
              </a:spcAft>
              <a:buFont typeface="Wingdings" panose="05000000000000000000" pitchFamily="2" charset="2"/>
              <a:buChar char="Ø"/>
            </a:pPr>
            <a:r>
              <a:rPr lang="en-US" sz="1800" b="1" dirty="0"/>
              <a:t>Assignment 4: CompletableFuture</a:t>
            </a:r>
          </a:p>
          <a:p>
            <a:pPr marL="0" indent="0">
              <a:lnSpc>
                <a:spcPct val="120000"/>
              </a:lnSpc>
              <a:spcBef>
                <a:spcPts val="50"/>
              </a:spcBef>
              <a:spcAft>
                <a:spcPts val="50"/>
              </a:spcAft>
              <a:buNone/>
            </a:pPr>
            <a:r>
              <a:rPr lang="en-US" sz="1800" dirty="0"/>
              <a:t>Create a program that simulates a simple online order processing system. Use CompletableFuture to represent the processing of different order tasks asynchronously. Display a message when all tasks are completed.</a:t>
            </a:r>
          </a:p>
          <a:p>
            <a:pPr>
              <a:lnSpc>
                <a:spcPct val="120000"/>
              </a:lnSpc>
              <a:spcBef>
                <a:spcPts val="50"/>
              </a:spcBef>
              <a:spcAft>
                <a:spcPts val="50"/>
              </a:spcAft>
              <a:buFont typeface="Wingdings" panose="05000000000000000000" pitchFamily="2" charset="2"/>
              <a:buChar char="Ø"/>
            </a:pPr>
            <a:r>
              <a:rPr lang="en-US" sz="1800" b="1" dirty="0"/>
              <a:t>Assignment 5: Optional Handling</a:t>
            </a:r>
          </a:p>
          <a:p>
            <a:pPr marL="0" indent="0">
              <a:lnSpc>
                <a:spcPct val="120000"/>
              </a:lnSpc>
              <a:spcBef>
                <a:spcPts val="50"/>
              </a:spcBef>
              <a:spcAft>
                <a:spcPts val="50"/>
              </a:spcAft>
              <a:buNone/>
            </a:pPr>
            <a:r>
              <a:rPr lang="en-US" sz="1800" dirty="0"/>
              <a:t>Write a program that reads a user's age from input and calculates the year of birth. Use Optional to handle cases where the user enters an invalid age (e.g., a negative number). Display the calculated year of birth or an error message.</a:t>
            </a:r>
          </a:p>
          <a:p>
            <a:pPr>
              <a:lnSpc>
                <a:spcPct val="120000"/>
              </a:lnSpc>
              <a:spcBef>
                <a:spcPts val="50"/>
              </a:spcBef>
              <a:spcAft>
                <a:spcPts val="50"/>
              </a:spcAft>
              <a:buFont typeface="Wingdings" panose="05000000000000000000" pitchFamily="2" charset="2"/>
              <a:buChar char="Ø"/>
            </a:pPr>
            <a:r>
              <a:rPr lang="en-US" sz="1800" b="1" dirty="0"/>
              <a:t>Assignment 6: Date and Time Handling</a:t>
            </a:r>
          </a:p>
          <a:p>
            <a:pPr marL="0" indent="0">
              <a:lnSpc>
                <a:spcPct val="120000"/>
              </a:lnSpc>
              <a:spcBef>
                <a:spcPts val="50"/>
              </a:spcBef>
              <a:spcAft>
                <a:spcPts val="50"/>
              </a:spcAft>
              <a:buNone/>
            </a:pPr>
            <a:r>
              <a:rPr lang="en-US" sz="1800" dirty="0"/>
              <a:t>Create a scheduling application that allows users to add, view, and manage appointments. Use the </a:t>
            </a:r>
            <a:r>
              <a:rPr lang="en-US" sz="1800" dirty="0" err="1"/>
              <a:t>java.time</a:t>
            </a:r>
            <a:r>
              <a:rPr lang="en-US" sz="1800" dirty="0"/>
              <a:t> package to represent dates and times accurately. Ensure that the application prevents scheduling conflicts and sends reminders for upcoming appointments.</a:t>
            </a:r>
          </a:p>
          <a:p>
            <a:pPr marL="0" indent="0">
              <a:lnSpc>
                <a:spcPct val="120000"/>
              </a:lnSpc>
              <a:spcBef>
                <a:spcPts val="50"/>
              </a:spcBef>
              <a:spcAft>
                <a:spcPts val="50"/>
              </a:spcAft>
              <a:buNone/>
            </a:pPr>
            <a:endParaRPr lang="en-IN" sz="1550" dirty="0"/>
          </a:p>
        </p:txBody>
      </p:sp>
    </p:spTree>
    <p:extLst>
      <p:ext uri="{BB962C8B-B14F-4D97-AF65-F5344CB8AC3E}">
        <p14:creationId xmlns:p14="http://schemas.microsoft.com/office/powerpoint/2010/main" val="101421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7FA6B-F5CA-15A7-4DB9-FB8D30FA294E}"/>
              </a:ext>
            </a:extLst>
          </p:cNvPr>
          <p:cNvSpPr>
            <a:spLocks noGrp="1"/>
          </p:cNvSpPr>
          <p:nvPr>
            <p:ph type="title"/>
          </p:nvPr>
        </p:nvSpPr>
        <p:spPr/>
        <p:txBody>
          <a:bodyPr/>
          <a:lstStyle/>
          <a:p>
            <a:r>
              <a:rPr lang="en-US" dirty="0"/>
              <a:t>Q&amp;A</a:t>
            </a:r>
            <a:endParaRPr lang="en-IN" dirty="0"/>
          </a:p>
        </p:txBody>
      </p:sp>
    </p:spTree>
    <p:extLst>
      <p:ext uri="{BB962C8B-B14F-4D97-AF65-F5344CB8AC3E}">
        <p14:creationId xmlns:p14="http://schemas.microsoft.com/office/powerpoint/2010/main" val="314239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Java 8</a:t>
            </a:r>
            <a:endParaRPr lang="en-IN"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Lambda Expressions</a:t>
            </a:r>
          </a:p>
          <a:p>
            <a:pPr>
              <a:buFont typeface="Wingdings" panose="05000000000000000000" pitchFamily="2" charset="2"/>
              <a:buChar char="Ø"/>
            </a:pPr>
            <a:r>
              <a:rPr lang="en-US" b="1" dirty="0"/>
              <a:t>Functional Interfaces</a:t>
            </a:r>
          </a:p>
          <a:p>
            <a:pPr>
              <a:buFont typeface="Wingdings" panose="05000000000000000000" pitchFamily="2" charset="2"/>
              <a:buChar char="Ø"/>
            </a:pPr>
            <a:r>
              <a:rPr lang="en-US" b="1" dirty="0"/>
              <a:t>Default and Static Methods in </a:t>
            </a:r>
            <a:r>
              <a:rPr lang="en-US" b="1" dirty="0" smtClean="0"/>
              <a:t>Interfaces</a:t>
            </a:r>
          </a:p>
          <a:p>
            <a:pPr>
              <a:buFont typeface="Wingdings" panose="05000000000000000000" pitchFamily="2" charset="2"/>
              <a:buChar char="Ø"/>
            </a:pPr>
            <a:r>
              <a:rPr lang="en-IN" b="1" dirty="0"/>
              <a:t>Method </a:t>
            </a:r>
            <a:r>
              <a:rPr lang="en-IN" b="1" dirty="0" smtClean="0"/>
              <a:t>References</a:t>
            </a:r>
            <a:endParaRPr lang="en-US" b="1" dirty="0"/>
          </a:p>
          <a:p>
            <a:pPr>
              <a:buFont typeface="Wingdings" panose="05000000000000000000" pitchFamily="2" charset="2"/>
              <a:buChar char="Ø"/>
            </a:pPr>
            <a:r>
              <a:rPr lang="en-IN" b="1" dirty="0"/>
              <a:t>Streams</a:t>
            </a:r>
          </a:p>
          <a:p>
            <a:pPr>
              <a:buFont typeface="Wingdings" panose="05000000000000000000" pitchFamily="2" charset="2"/>
              <a:buChar char="Ø"/>
            </a:pPr>
            <a:r>
              <a:rPr lang="en-US" b="1" dirty="0" smtClean="0"/>
              <a:t>New </a:t>
            </a:r>
            <a:r>
              <a:rPr lang="en-US" b="1" dirty="0"/>
              <a:t>Date and Time API</a:t>
            </a:r>
          </a:p>
          <a:p>
            <a:pPr>
              <a:buFont typeface="Wingdings" panose="05000000000000000000" pitchFamily="2" charset="2"/>
              <a:buChar char="Ø"/>
            </a:pPr>
            <a:r>
              <a:rPr lang="en-IN" b="1" dirty="0"/>
              <a:t>Optional</a:t>
            </a:r>
          </a:p>
        </p:txBody>
      </p:sp>
    </p:spTree>
    <p:extLst>
      <p:ext uri="{BB962C8B-B14F-4D97-AF65-F5344CB8AC3E}">
        <p14:creationId xmlns:p14="http://schemas.microsoft.com/office/powerpoint/2010/main" val="286111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a:t>
            </a:r>
            <a:r>
              <a:rPr lang="en-US" b="1" dirty="0" smtClean="0"/>
              <a:t>Expressions</a:t>
            </a:r>
            <a:endParaRPr lang="en-IN"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62193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a:t>
            </a:r>
            <a:r>
              <a:rPr lang="en-US" b="1" dirty="0" smtClean="0"/>
              <a:t>Expressions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 lambda expression in Java is a </a:t>
            </a:r>
            <a:r>
              <a:rPr lang="en-US" dirty="0" smtClean="0"/>
              <a:t>way </a:t>
            </a:r>
            <a:r>
              <a:rPr lang="en-US" dirty="0"/>
              <a:t>to represent an </a:t>
            </a:r>
            <a:r>
              <a:rPr lang="en-US" b="1" dirty="0" smtClean="0"/>
              <a:t>anonymous function</a:t>
            </a:r>
            <a:r>
              <a:rPr lang="en-US" dirty="0" smtClean="0"/>
              <a:t>, </a:t>
            </a:r>
            <a:r>
              <a:rPr lang="en-US" dirty="0"/>
              <a:t>also known as a lambda function or </a:t>
            </a:r>
            <a:r>
              <a:rPr lang="en-US" dirty="0" smtClean="0"/>
              <a:t>lambda</a:t>
            </a:r>
            <a:r>
              <a:rPr lang="en-IN" dirty="0" smtClean="0"/>
              <a:t>.</a:t>
            </a:r>
          </a:p>
          <a:p>
            <a:pPr>
              <a:buFont typeface="Wingdings" panose="05000000000000000000" pitchFamily="2" charset="2"/>
              <a:buChar char="Ø"/>
            </a:pPr>
            <a:r>
              <a:rPr lang="en-US" dirty="0"/>
              <a:t>It allows </a:t>
            </a:r>
            <a:r>
              <a:rPr lang="en-US" dirty="0" smtClean="0"/>
              <a:t>to </a:t>
            </a:r>
            <a:r>
              <a:rPr lang="en-US" b="1" dirty="0"/>
              <a:t>define a block of code </a:t>
            </a:r>
            <a:r>
              <a:rPr lang="en-US" dirty="0"/>
              <a:t>that can be </a:t>
            </a:r>
            <a:r>
              <a:rPr lang="en-US" b="1" dirty="0"/>
              <a:t>passed around as a value</a:t>
            </a:r>
            <a:r>
              <a:rPr lang="en-US" dirty="0"/>
              <a:t> and </a:t>
            </a:r>
            <a:r>
              <a:rPr lang="en-US" b="1" dirty="0"/>
              <a:t>executed </a:t>
            </a:r>
            <a:r>
              <a:rPr lang="en-US" b="1" dirty="0" smtClean="0"/>
              <a:t>later</a:t>
            </a:r>
            <a:r>
              <a:rPr lang="en-US" dirty="0" smtClean="0"/>
              <a:t>.</a:t>
            </a:r>
          </a:p>
          <a:p>
            <a:pPr>
              <a:buFont typeface="Wingdings" panose="05000000000000000000" pitchFamily="2" charset="2"/>
              <a:buChar char="Ø"/>
            </a:pPr>
            <a:r>
              <a:rPr lang="en-US" dirty="0"/>
              <a:t>Lambda expressions were </a:t>
            </a:r>
            <a:r>
              <a:rPr lang="en-US" b="1" dirty="0"/>
              <a:t>introduced</a:t>
            </a:r>
            <a:r>
              <a:rPr lang="en-US" dirty="0"/>
              <a:t> in </a:t>
            </a:r>
            <a:r>
              <a:rPr lang="en-US" b="1" dirty="0"/>
              <a:t>Java 8</a:t>
            </a:r>
            <a:r>
              <a:rPr lang="en-US" dirty="0"/>
              <a:t> and are a </a:t>
            </a:r>
            <a:r>
              <a:rPr lang="en-US" b="1" dirty="0"/>
              <a:t>fundamental feature of functional </a:t>
            </a:r>
            <a:r>
              <a:rPr lang="en-US" dirty="0"/>
              <a:t>programming in </a:t>
            </a:r>
            <a:r>
              <a:rPr lang="en-US" dirty="0" smtClean="0"/>
              <a:t>Java.</a:t>
            </a:r>
          </a:p>
          <a:p>
            <a:pPr>
              <a:buFont typeface="Wingdings" panose="05000000000000000000" pitchFamily="2" charset="2"/>
              <a:buChar char="Ø"/>
            </a:pPr>
            <a:r>
              <a:rPr lang="en-US" b="1" dirty="0" smtClean="0"/>
              <a:t>EX:</a:t>
            </a:r>
          </a:p>
          <a:p>
            <a:pPr lvl="1">
              <a:buFont typeface="Wingdings" panose="05000000000000000000" pitchFamily="2" charset="2"/>
              <a:buChar char="Ø"/>
            </a:pPr>
            <a:r>
              <a:rPr lang="en-US" sz="1600" b="1" dirty="0"/>
              <a:t>(parameters) -&gt; expression</a:t>
            </a:r>
          </a:p>
          <a:p>
            <a:pPr lvl="1">
              <a:buFont typeface="Wingdings" panose="05000000000000000000" pitchFamily="2" charset="2"/>
              <a:buChar char="Ø"/>
            </a:pPr>
            <a:r>
              <a:rPr lang="en-US" sz="1600" b="1" dirty="0"/>
              <a:t>(x, y) -&gt; x + y</a:t>
            </a:r>
          </a:p>
          <a:p>
            <a:pPr lvl="1">
              <a:buFont typeface="Wingdings" panose="05000000000000000000" pitchFamily="2" charset="2"/>
              <a:buChar char="Ø"/>
            </a:pPr>
            <a:r>
              <a:rPr lang="en-US" sz="1600" b="1" dirty="0"/>
              <a:t>(</a:t>
            </a:r>
            <a:r>
              <a:rPr lang="en-US" sz="1600" b="1" dirty="0" err="1"/>
              <a:t>str</a:t>
            </a:r>
            <a:r>
              <a:rPr lang="en-US" sz="1600" b="1" dirty="0"/>
              <a:t>) -&gt; </a:t>
            </a:r>
            <a:r>
              <a:rPr lang="en-US" sz="1600" b="1" dirty="0" err="1"/>
              <a:t>str.length</a:t>
            </a:r>
            <a:r>
              <a:rPr lang="en-US" sz="1600" b="1" dirty="0"/>
              <a:t>()</a:t>
            </a:r>
          </a:p>
          <a:p>
            <a:pPr lvl="1">
              <a:buFont typeface="Wingdings" panose="05000000000000000000" pitchFamily="2" charset="2"/>
              <a:buChar char="Ø"/>
            </a:pPr>
            <a:r>
              <a:rPr lang="en-US" sz="1600" b="1" dirty="0"/>
              <a:t>() -&gt; "Hello, Lambda</a:t>
            </a:r>
            <a:r>
              <a:rPr lang="en-US" sz="1600" b="1" dirty="0" smtClean="0"/>
              <a:t>!“</a:t>
            </a:r>
          </a:p>
          <a:p>
            <a:pPr>
              <a:buFont typeface="Wingdings" panose="05000000000000000000" pitchFamily="2" charset="2"/>
              <a:buChar char="Ø"/>
            </a:pPr>
            <a:r>
              <a:rPr lang="en-US" b="1" dirty="0" smtClean="0"/>
              <a:t>Usage:</a:t>
            </a:r>
          </a:p>
          <a:p>
            <a:pPr marL="384048" lvl="2" indent="0">
              <a:buNone/>
            </a:pPr>
            <a:r>
              <a:rPr lang="en-US" b="1" dirty="0"/>
              <a:t>Runnable </a:t>
            </a:r>
            <a:r>
              <a:rPr lang="en-US" b="1" dirty="0" err="1"/>
              <a:t>runnable</a:t>
            </a:r>
            <a:r>
              <a:rPr lang="en-US" b="1" dirty="0"/>
              <a:t> = () -&gt; {</a:t>
            </a:r>
          </a:p>
          <a:p>
            <a:pPr marL="384048" lvl="2" indent="0">
              <a:buNone/>
            </a:pPr>
            <a:r>
              <a:rPr lang="en-US" b="1" dirty="0"/>
              <a:t>    </a:t>
            </a:r>
            <a:r>
              <a:rPr lang="en-US" b="1" dirty="0" err="1"/>
              <a:t>System.out.println</a:t>
            </a:r>
            <a:r>
              <a:rPr lang="en-US" b="1" dirty="0"/>
              <a:t>("Executing a lambda function!");</a:t>
            </a:r>
          </a:p>
          <a:p>
            <a:pPr marL="384048" lvl="2" indent="0">
              <a:buNone/>
            </a:pPr>
            <a:r>
              <a:rPr lang="en-US" b="1" dirty="0"/>
              <a:t>};</a:t>
            </a:r>
          </a:p>
          <a:p>
            <a:pPr lvl="1">
              <a:buFont typeface="Wingdings" panose="05000000000000000000" pitchFamily="2" charset="2"/>
              <a:buChar char="Ø"/>
            </a:pPr>
            <a:endParaRPr lang="en-US" b="1" dirty="0"/>
          </a:p>
          <a:p>
            <a:pPr>
              <a:buFont typeface="Wingdings" panose="05000000000000000000" pitchFamily="2" charset="2"/>
              <a:buChar char="Ø"/>
            </a:pPr>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2270893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Interfaces</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128082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Interfaces</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A </a:t>
            </a:r>
            <a:r>
              <a:rPr lang="en-US" b="1" dirty="0"/>
              <a:t>functional interface </a:t>
            </a:r>
            <a:r>
              <a:rPr lang="en-US" dirty="0"/>
              <a:t>is an </a:t>
            </a:r>
            <a:r>
              <a:rPr lang="en-US" b="1" dirty="0"/>
              <a:t>interface</a:t>
            </a:r>
            <a:r>
              <a:rPr lang="en-US" dirty="0"/>
              <a:t> that has </a:t>
            </a:r>
            <a:r>
              <a:rPr lang="en-US" b="1" dirty="0"/>
              <a:t>exactly</a:t>
            </a:r>
            <a:r>
              <a:rPr lang="en-US" dirty="0"/>
              <a:t> one </a:t>
            </a:r>
            <a:r>
              <a:rPr lang="en-US" b="1" dirty="0"/>
              <a:t>abstract method </a:t>
            </a:r>
            <a:r>
              <a:rPr lang="en-US" dirty="0"/>
              <a:t>(</a:t>
            </a:r>
            <a:r>
              <a:rPr lang="en-US" b="1" dirty="0"/>
              <a:t>SAM</a:t>
            </a:r>
            <a:r>
              <a:rPr lang="en-US" dirty="0"/>
              <a:t>), but it can also have </a:t>
            </a:r>
            <a:r>
              <a:rPr lang="en-US" b="1" dirty="0"/>
              <a:t>multiple default </a:t>
            </a:r>
            <a:r>
              <a:rPr lang="en-US" dirty="0"/>
              <a:t>and </a:t>
            </a:r>
            <a:r>
              <a:rPr lang="en-US" b="1" dirty="0"/>
              <a:t>static methods</a:t>
            </a:r>
            <a:r>
              <a:rPr lang="en-US" dirty="0"/>
              <a:t>. </a:t>
            </a:r>
            <a:endParaRPr lang="en-US" dirty="0" smtClean="0"/>
          </a:p>
          <a:p>
            <a:pPr>
              <a:buFont typeface="Wingdings" panose="05000000000000000000" pitchFamily="2" charset="2"/>
              <a:buChar char="Ø"/>
            </a:pPr>
            <a:r>
              <a:rPr lang="en-US" b="1" dirty="0" smtClean="0"/>
              <a:t>Functional </a:t>
            </a:r>
            <a:r>
              <a:rPr lang="en-US" b="1" dirty="0"/>
              <a:t>interfaces </a:t>
            </a:r>
            <a:r>
              <a:rPr lang="en-US" dirty="0"/>
              <a:t>serve as the </a:t>
            </a:r>
            <a:r>
              <a:rPr lang="en-US" b="1" dirty="0"/>
              <a:t>basis for working </a:t>
            </a:r>
            <a:r>
              <a:rPr lang="en-US" dirty="0"/>
              <a:t>with </a:t>
            </a:r>
            <a:r>
              <a:rPr lang="en-US" b="1" dirty="0"/>
              <a:t>lambda expressions </a:t>
            </a:r>
            <a:r>
              <a:rPr lang="en-US" dirty="0"/>
              <a:t>and </a:t>
            </a:r>
            <a:r>
              <a:rPr lang="en-US" b="1" dirty="0"/>
              <a:t>method references</a:t>
            </a:r>
            <a:r>
              <a:rPr lang="en-US" dirty="0"/>
              <a:t>, </a:t>
            </a:r>
            <a:r>
              <a:rPr lang="en-US" b="1" dirty="0"/>
              <a:t>enabling a more functional programming </a:t>
            </a:r>
            <a:r>
              <a:rPr lang="en-US" dirty="0"/>
              <a:t>style in </a:t>
            </a:r>
            <a:r>
              <a:rPr lang="en-US" dirty="0" smtClean="0"/>
              <a:t>Java.</a:t>
            </a:r>
          </a:p>
          <a:p>
            <a:pPr>
              <a:buFont typeface="Wingdings" panose="05000000000000000000" pitchFamily="2" charset="2"/>
              <a:buChar char="Ø"/>
            </a:pPr>
            <a:r>
              <a:rPr lang="en-IN" b="1" dirty="0"/>
              <a:t>Key Characteristics</a:t>
            </a:r>
            <a:r>
              <a:rPr lang="en-IN" b="1" dirty="0" smtClean="0"/>
              <a:t>:</a:t>
            </a:r>
          </a:p>
          <a:p>
            <a:pPr lvl="1">
              <a:buFont typeface="Wingdings" panose="05000000000000000000" pitchFamily="2" charset="2"/>
              <a:buChar char="Ø"/>
            </a:pPr>
            <a:r>
              <a:rPr lang="en-IN" dirty="0"/>
              <a:t>Single Abstract Method (SAM</a:t>
            </a:r>
            <a:r>
              <a:rPr lang="en-IN" dirty="0" smtClean="0"/>
              <a:t>)</a:t>
            </a:r>
          </a:p>
          <a:p>
            <a:pPr lvl="1">
              <a:buFont typeface="Wingdings" panose="05000000000000000000" pitchFamily="2" charset="2"/>
              <a:buChar char="Ø"/>
            </a:pPr>
            <a:r>
              <a:rPr lang="en-US" dirty="0"/>
              <a:t>Multiple Default and Static </a:t>
            </a:r>
            <a:r>
              <a:rPr lang="en-US" dirty="0" smtClean="0"/>
              <a:t>Methods</a:t>
            </a:r>
          </a:p>
          <a:p>
            <a:pPr>
              <a:buFont typeface="Wingdings" panose="05000000000000000000" pitchFamily="2" charset="2"/>
              <a:buChar char="Ø"/>
            </a:pPr>
            <a:r>
              <a:rPr lang="en-IN" b="1" dirty="0"/>
              <a:t>Examples of Functional Interfaces</a:t>
            </a:r>
            <a:r>
              <a:rPr lang="en-IN" b="1" dirty="0" smtClean="0"/>
              <a:t>:</a:t>
            </a:r>
          </a:p>
          <a:p>
            <a:pPr lvl="1">
              <a:buFont typeface="Wingdings" panose="05000000000000000000" pitchFamily="2" charset="2"/>
              <a:buChar char="Ø"/>
            </a:pPr>
            <a:r>
              <a:rPr lang="en-US" b="1" dirty="0" smtClean="0"/>
              <a:t>Consumer&lt;T&gt;: </a:t>
            </a:r>
            <a:r>
              <a:rPr lang="en-US" dirty="0" smtClean="0"/>
              <a:t>Represents </a:t>
            </a:r>
            <a:r>
              <a:rPr lang="en-US" dirty="0"/>
              <a:t>an operation that accepts a single argument and returns no result.</a:t>
            </a:r>
          </a:p>
          <a:p>
            <a:pPr lvl="1">
              <a:buFont typeface="Wingdings" panose="05000000000000000000" pitchFamily="2" charset="2"/>
              <a:buChar char="Ø"/>
            </a:pPr>
            <a:r>
              <a:rPr lang="en-US" b="1" dirty="0"/>
              <a:t>Supplier&lt;T&gt;: </a:t>
            </a:r>
            <a:r>
              <a:rPr lang="en-US" dirty="0"/>
              <a:t>Represents a supplier of results.</a:t>
            </a:r>
          </a:p>
          <a:p>
            <a:pPr lvl="1">
              <a:buFont typeface="Wingdings" panose="05000000000000000000" pitchFamily="2" charset="2"/>
              <a:buChar char="Ø"/>
            </a:pPr>
            <a:r>
              <a:rPr lang="en-US" b="1" dirty="0"/>
              <a:t>Predicate&lt;T&gt;: </a:t>
            </a:r>
            <a:r>
              <a:rPr lang="en-US" dirty="0"/>
              <a:t>Represents a function that takes an argument of type T and returns a </a:t>
            </a:r>
            <a:r>
              <a:rPr lang="en-US" dirty="0" err="1"/>
              <a:t>boolean</a:t>
            </a:r>
            <a:r>
              <a:rPr lang="en-US" dirty="0"/>
              <a:t>.</a:t>
            </a:r>
          </a:p>
          <a:p>
            <a:pPr lvl="1">
              <a:buFont typeface="Wingdings" panose="05000000000000000000" pitchFamily="2" charset="2"/>
              <a:buChar char="Ø"/>
            </a:pPr>
            <a:r>
              <a:rPr lang="en-US" b="1" dirty="0"/>
              <a:t>Function&lt;T, R&gt;: </a:t>
            </a:r>
            <a:r>
              <a:rPr lang="en-US" dirty="0"/>
              <a:t>Represents a function that takes an argument of type T and returns a result of type R.</a:t>
            </a:r>
            <a:endParaRPr lang="en-IN" dirty="0"/>
          </a:p>
          <a:p>
            <a:r>
              <a:rPr lang="en-IN" dirty="0"/>
              <a:t/>
            </a:r>
            <a:br>
              <a:rPr lang="en-IN" dirty="0"/>
            </a:br>
            <a:endParaRPr lang="en-US" dirty="0"/>
          </a:p>
          <a:p>
            <a:pPr marL="201168" lvl="1" indent="0">
              <a:buNone/>
            </a:pPr>
            <a:endParaRPr lang="en-IN" dirty="0"/>
          </a:p>
        </p:txBody>
      </p:sp>
    </p:spTree>
    <p:extLst>
      <p:ext uri="{BB962C8B-B14F-4D97-AF65-F5344CB8AC3E}">
        <p14:creationId xmlns:p14="http://schemas.microsoft.com/office/powerpoint/2010/main" val="2871751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13766</TotalTime>
  <Words>1929</Words>
  <Application>Microsoft Office PowerPoint</Application>
  <PresentationFormat>Widescreen</PresentationFormat>
  <Paragraphs>257</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Söhne</vt:lpstr>
      <vt:lpstr>Wingdings</vt:lpstr>
      <vt:lpstr>Retrospect</vt:lpstr>
      <vt:lpstr>Java Programming Essentials: A Comprehensive Journey into Core Java and Beyond</vt:lpstr>
      <vt:lpstr>Day 18</vt:lpstr>
      <vt:lpstr>Day 17 and Day 18: Agenda</vt:lpstr>
      <vt:lpstr>Java 8</vt:lpstr>
      <vt:lpstr>Features of Java 8</vt:lpstr>
      <vt:lpstr>Lambda Expressions</vt:lpstr>
      <vt:lpstr>Lambda Expressions</vt:lpstr>
      <vt:lpstr>Functional Interfaces</vt:lpstr>
      <vt:lpstr>Functional Interfaces</vt:lpstr>
      <vt:lpstr>Custom Functional Interfaces</vt:lpstr>
      <vt:lpstr>Hands-On</vt:lpstr>
      <vt:lpstr>Stream API</vt:lpstr>
      <vt:lpstr>Stream API</vt:lpstr>
      <vt:lpstr>Key characteristics of the Stream API</vt:lpstr>
      <vt:lpstr>Hands-On</vt:lpstr>
      <vt:lpstr>Default and Static Methods in Interfaces</vt:lpstr>
      <vt:lpstr>Default Methods</vt:lpstr>
      <vt:lpstr>Static Methods</vt:lpstr>
      <vt:lpstr>Hands-On</vt:lpstr>
      <vt:lpstr>Method References</vt:lpstr>
      <vt:lpstr>Method References</vt:lpstr>
      <vt:lpstr>Reference to a Static Method</vt:lpstr>
      <vt:lpstr>Hands-On</vt:lpstr>
      <vt:lpstr>Reference to an Instance Method of a Particular Object</vt:lpstr>
      <vt:lpstr>Hands-On</vt:lpstr>
      <vt:lpstr>Reference to a Constructor</vt:lpstr>
      <vt:lpstr>Hands-On</vt:lpstr>
      <vt:lpstr>Optional Class</vt:lpstr>
      <vt:lpstr>Java.util.Optional</vt:lpstr>
      <vt:lpstr>Hands-On</vt:lpstr>
      <vt:lpstr>Time API</vt:lpstr>
      <vt:lpstr>Time API</vt:lpstr>
      <vt:lpstr>Hands-On</vt:lpstr>
      <vt:lpstr>Interview Questions</vt:lpstr>
      <vt:lpstr>Hands-On</vt:lpstr>
      <vt:lpstr>Java  8 Interview Questions</vt:lpstr>
      <vt:lpstr>Java8 Interview Questions</vt:lpstr>
      <vt:lpstr>Java8 Interview Questions</vt:lpstr>
      <vt:lpstr>Java8 Interview Questions</vt:lpstr>
      <vt:lpstr>Java8 Interview Questions</vt:lpstr>
      <vt:lpstr>Java8 Assignments</vt:lpstr>
      <vt:lpstr>Java8 Assignments</vt:lpstr>
      <vt:lpstr>Java8 Assignments</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308</cp:revision>
  <dcterms:created xsi:type="dcterms:W3CDTF">2023-08-03T13:19:55Z</dcterms:created>
  <dcterms:modified xsi:type="dcterms:W3CDTF">2024-01-10T02:18:27Z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