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3" r:id="rId34"/>
    <p:sldId id="294" r:id="rId35"/>
    <p:sldId id="296" r:id="rId36"/>
    <p:sldId id="298" r:id="rId37"/>
    <p:sldId id="297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8" r:id="rId46"/>
    <p:sldId id="309" r:id="rId47"/>
    <p:sldId id="333" r:id="rId48"/>
    <p:sldId id="311" r:id="rId49"/>
    <p:sldId id="310" r:id="rId50"/>
    <p:sldId id="312" r:id="rId51"/>
    <p:sldId id="313" r:id="rId52"/>
    <p:sldId id="314" r:id="rId53"/>
    <p:sldId id="334" r:id="rId54"/>
    <p:sldId id="315" r:id="rId55"/>
    <p:sldId id="316" r:id="rId56"/>
    <p:sldId id="335" r:id="rId57"/>
    <p:sldId id="317" r:id="rId58"/>
    <p:sldId id="318" r:id="rId59"/>
    <p:sldId id="319" r:id="rId60"/>
    <p:sldId id="336" r:id="rId61"/>
    <p:sldId id="320" r:id="rId62"/>
    <p:sldId id="321" r:id="rId63"/>
    <p:sldId id="337" r:id="rId64"/>
    <p:sldId id="322" r:id="rId65"/>
    <p:sldId id="323" r:id="rId66"/>
    <p:sldId id="324" r:id="rId67"/>
    <p:sldId id="331" r:id="rId68"/>
    <p:sldId id="33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32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53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2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1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4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7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6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8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3BB3-2FB5-4C33-B27B-46F32C1DD63C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395A31-5604-475B-A2CC-F9CEA898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46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9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5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73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6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23.png"/><Relationship Id="rId17" Type="http://schemas.openxmlformats.org/officeDocument/2006/relationships/image" Target="../media/image121.png"/><Relationship Id="rId2" Type="http://schemas.openxmlformats.org/officeDocument/2006/relationships/image" Target="../media/image4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51.png"/><Relationship Id="rId15" Type="http://schemas.openxmlformats.org/officeDocument/2006/relationships/image" Target="../media/image119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2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26.png"/><Relationship Id="rId2" Type="http://schemas.openxmlformats.org/officeDocument/2006/relationships/image" Target="../media/image46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51.png"/><Relationship Id="rId15" Type="http://schemas.openxmlformats.org/officeDocument/2006/relationships/image" Target="../media/image127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35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Unlocking the Power of </a:t>
            </a:r>
            <a:r>
              <a:rPr lang="en-US" b="1" dirty="0" err="1">
                <a:latin typeface="+mn-lt"/>
              </a:rPr>
              <a:t>Microservices</a:t>
            </a:r>
            <a:r>
              <a:rPr lang="en-US" b="1" dirty="0">
                <a:latin typeface="+mn-lt"/>
              </a:rPr>
              <a:t>: A Journey to Scalability and Flexibility</a:t>
            </a:r>
            <a:endParaRPr lang="en-IN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Bharath</a:t>
            </a:r>
            <a:r>
              <a:rPr lang="en-US" b="1" dirty="0" smtClean="0"/>
              <a:t> Ashok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88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Application Environments</a:t>
            </a:r>
            <a:endParaRPr lang="en-IN" b="1" dirty="0">
              <a:latin typeface="+mn-lt"/>
            </a:endParaRPr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69167"/>
            <a:ext cx="9170306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3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Environments</a:t>
            </a:r>
            <a:endParaRPr lang="en-IN" dirty="0"/>
          </a:p>
        </p:txBody>
      </p:sp>
      <p:pic>
        <p:nvPicPr>
          <p:cNvPr id="5" name="object 2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77863" y="3108869"/>
            <a:ext cx="4183062" cy="198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ject 2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89525" y="3453639"/>
            <a:ext cx="4184650" cy="1295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7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Need For Centralized Configuration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lang="en-US" b="1" spc="-9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b="1" spc="-75" dirty="0" smtClean="0">
                <a:solidFill>
                  <a:srgbClr val="212121"/>
                </a:solidFill>
                <a:cs typeface="Trebuchet MS"/>
              </a:rPr>
              <a:t>ot</a:t>
            </a:r>
            <a:r>
              <a:rPr lang="en-US" b="1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100" dirty="0" smtClean="0">
                <a:solidFill>
                  <a:srgbClr val="212121"/>
                </a:solidFill>
                <a:cs typeface="Trebuchet MS"/>
              </a:rPr>
              <a:t>of</a:t>
            </a:r>
            <a:r>
              <a:rPr lang="en-US" b="1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17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b="1" spc="-65" dirty="0" smtClean="0">
                <a:solidFill>
                  <a:srgbClr val="212121"/>
                </a:solidFill>
                <a:cs typeface="Trebuchet MS"/>
              </a:rPr>
              <a:t>onfigu</a:t>
            </a:r>
            <a:r>
              <a:rPr lang="en-US" b="1" spc="-12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b="1" spc="-105" dirty="0" smtClean="0">
                <a:solidFill>
                  <a:srgbClr val="212121"/>
                </a:solidFill>
                <a:cs typeface="Trebuchet MS"/>
              </a:rPr>
              <a:t>ation:</a:t>
            </a:r>
            <a:endParaRPr lang="en-US" b="1" dirty="0" smtClean="0"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lang="en-US" sz="2400" spc="-1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114" dirty="0" smtClean="0">
                <a:solidFill>
                  <a:srgbClr val="212121"/>
                </a:solidFill>
                <a:cs typeface="Trebuchet MS"/>
              </a:rPr>
              <a:t>x</a:t>
            </a:r>
            <a:r>
              <a:rPr lang="en-US" sz="2400" spc="-15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55" dirty="0" smtClean="0">
                <a:solidFill>
                  <a:srgbClr val="212121"/>
                </a:solidFill>
                <a:cs typeface="Trebuchet MS"/>
              </a:rPr>
              <a:t>erna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114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US" sz="2400" spc="-114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4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-45" dirty="0" smtClean="0">
                <a:solidFill>
                  <a:srgbClr val="212121"/>
                </a:solidFill>
                <a:cs typeface="Trebuchet MS"/>
              </a:rPr>
              <a:t>v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-135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-35" dirty="0" smtClean="0">
                <a:solidFill>
                  <a:srgbClr val="212121"/>
                </a:solidFill>
                <a:cs typeface="Trebuchet MS"/>
              </a:rPr>
              <a:t>es</a:t>
            </a:r>
            <a:endParaRPr lang="en-US" sz="2400" dirty="0" smtClean="0">
              <a:cs typeface="Trebuchet MS"/>
            </a:endParaRPr>
          </a:p>
          <a:p>
            <a:pPr marL="393065" marR="4028440">
              <a:lnSpc>
                <a:spcPts val="2700"/>
              </a:lnSpc>
              <a:spcBef>
                <a:spcPts val="110"/>
              </a:spcBef>
            </a:pPr>
            <a:r>
              <a:rPr lang="en-US" sz="2400" spc="5" dirty="0" smtClean="0">
                <a:solidFill>
                  <a:srgbClr val="212121"/>
                </a:solidFill>
                <a:cs typeface="Trebuchet MS"/>
              </a:rPr>
              <a:t>D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16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35" dirty="0" smtClean="0">
                <a:solidFill>
                  <a:srgbClr val="212121"/>
                </a:solidFill>
                <a:cs typeface="Trebuchet MS"/>
              </a:rPr>
              <a:t>b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30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US" sz="2400" spc="-75" dirty="0" smtClean="0">
                <a:solidFill>
                  <a:srgbClr val="212121"/>
                </a:solidFill>
                <a:cs typeface="Trebuchet MS"/>
              </a:rPr>
              <a:t>e  </a:t>
            </a:r>
            <a:r>
              <a:rPr lang="en-US" sz="2400" spc="-45" dirty="0" smtClean="0">
                <a:solidFill>
                  <a:srgbClr val="212121"/>
                </a:solidFill>
                <a:cs typeface="Trebuchet MS"/>
              </a:rPr>
              <a:t>Queue</a:t>
            </a:r>
            <a:endParaRPr lang="en-US" sz="2400" dirty="0" smtClean="0"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0"/>
              </a:spcBef>
            </a:pPr>
            <a:r>
              <a:rPr lang="en-US" sz="2400" spc="-17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55" dirty="0" smtClean="0">
                <a:solidFill>
                  <a:srgbClr val="212121"/>
                </a:solidFill>
                <a:cs typeface="Trebuchet MS"/>
              </a:rPr>
              <a:t>y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-11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9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pp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li</a:t>
            </a:r>
            <a:r>
              <a:rPr lang="en-US" sz="2400" spc="-11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12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10" dirty="0" smtClean="0">
                <a:solidFill>
                  <a:srgbClr val="212121"/>
                </a:solidFill>
                <a:cs typeface="Trebuchet MS"/>
              </a:rPr>
              <a:t>on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55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15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400" spc="-80" dirty="0" smtClean="0">
                <a:solidFill>
                  <a:srgbClr val="212121"/>
                </a:solidFill>
                <a:cs typeface="Trebuchet MS"/>
              </a:rPr>
              <a:t>nf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5" dirty="0" smtClean="0">
                <a:solidFill>
                  <a:srgbClr val="212121"/>
                </a:solidFill>
                <a:cs typeface="Trebuchet MS"/>
              </a:rPr>
              <a:t>g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u</a:t>
            </a:r>
            <a:r>
              <a:rPr lang="en-US" sz="2400" spc="-14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12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10" dirty="0" smtClean="0">
                <a:solidFill>
                  <a:srgbClr val="212121"/>
                </a:solidFill>
                <a:cs typeface="Trebuchet MS"/>
              </a:rPr>
              <a:t>on</a:t>
            </a:r>
            <a:endParaRPr lang="en-US" sz="2400" dirty="0" smtClean="0"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lang="en-US" b="1" spc="-65" dirty="0" smtClean="0">
                <a:solidFill>
                  <a:srgbClr val="212121"/>
                </a:solidFill>
                <a:cs typeface="Trebuchet MS"/>
              </a:rPr>
              <a:t>Configu</a:t>
            </a:r>
            <a:r>
              <a:rPr lang="en-US" b="1" spc="-12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b="1" spc="-60" dirty="0" smtClean="0">
                <a:solidFill>
                  <a:srgbClr val="212121"/>
                </a:solidFill>
                <a:cs typeface="Trebuchet MS"/>
              </a:rPr>
              <a:t>ation</a:t>
            </a:r>
            <a:r>
              <a:rPr lang="en-US" b="1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120" dirty="0" smtClean="0">
                <a:solidFill>
                  <a:srgbClr val="212121"/>
                </a:solidFill>
                <a:cs typeface="Trebuchet MS"/>
              </a:rPr>
              <a:t>v</a:t>
            </a:r>
            <a:r>
              <a:rPr lang="en-US" b="1" spc="-85" dirty="0" smtClean="0">
                <a:solidFill>
                  <a:srgbClr val="212121"/>
                </a:solidFill>
                <a:cs typeface="Trebuchet MS"/>
              </a:rPr>
              <a:t>ariations:</a:t>
            </a:r>
            <a:endParaRPr lang="en-US" b="1" dirty="0" smtClean="0"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lang="en-US" sz="2400" spc="-55" dirty="0" smtClean="0">
                <a:solidFill>
                  <a:srgbClr val="212121"/>
                </a:solidFill>
                <a:cs typeface="Trebuchet MS"/>
              </a:rPr>
              <a:t>1000</a:t>
            </a:r>
            <a:r>
              <a:rPr lang="en-US" sz="2400" spc="30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75" dirty="0" smtClean="0">
                <a:solidFill>
                  <a:srgbClr val="212121"/>
                </a:solidFill>
                <a:cs typeface="Trebuchet MS"/>
              </a:rPr>
              <a:t>of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40" dirty="0" err="1" smtClean="0">
                <a:solidFill>
                  <a:srgbClr val="212121"/>
                </a:solidFill>
                <a:cs typeface="Trebuchet MS"/>
              </a:rPr>
              <a:t>M</a:t>
            </a:r>
            <a:r>
              <a:rPr lang="en-US" sz="2400" spc="-85" dirty="0" err="1" smtClean="0">
                <a:solidFill>
                  <a:srgbClr val="212121"/>
                </a:solidFill>
                <a:cs typeface="Trebuchet MS"/>
              </a:rPr>
              <a:t>ic</a:t>
            </a:r>
            <a:r>
              <a:rPr lang="en-US" sz="2400" spc="-114" dirty="0" err="1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25" dirty="0" err="1" smtClean="0">
                <a:solidFill>
                  <a:srgbClr val="212121"/>
                </a:solidFill>
                <a:cs typeface="Trebuchet MS"/>
              </a:rPr>
              <a:t>os</a:t>
            </a:r>
            <a:r>
              <a:rPr lang="en-US" sz="2400" spc="-114" dirty="0" err="1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40" dirty="0" err="1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-45" dirty="0" err="1" smtClean="0">
                <a:solidFill>
                  <a:srgbClr val="212121"/>
                </a:solidFill>
                <a:cs typeface="Trebuchet MS"/>
              </a:rPr>
              <a:t>v</a:t>
            </a:r>
            <a:r>
              <a:rPr lang="en-US" sz="2400" spc="-85" dirty="0" err="1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-135" dirty="0" err="1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-35" dirty="0" err="1" smtClean="0">
                <a:solidFill>
                  <a:srgbClr val="212121"/>
                </a:solidFill>
                <a:cs typeface="Trebuchet MS"/>
              </a:rPr>
              <a:t>es</a:t>
            </a:r>
            <a:endParaRPr lang="en-US" sz="2400" dirty="0" smtClean="0"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lang="en-US" sz="2400" spc="40" dirty="0" smtClean="0">
                <a:solidFill>
                  <a:srgbClr val="212121"/>
                </a:solidFill>
                <a:cs typeface="Trebuchet MS"/>
              </a:rPr>
              <a:t>M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u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12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10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1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20" dirty="0" smtClean="0">
                <a:solidFill>
                  <a:srgbClr val="212121"/>
                </a:solidFill>
                <a:cs typeface="Trebuchet MS"/>
              </a:rPr>
              <a:t>nv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-114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-35" dirty="0" smtClean="0">
                <a:solidFill>
                  <a:srgbClr val="212121"/>
                </a:solidFill>
                <a:cs typeface="Trebuchet MS"/>
              </a:rPr>
              <a:t>onment</a:t>
            </a:r>
            <a:r>
              <a:rPr lang="en-US" sz="2400" spc="30" dirty="0" smtClean="0">
                <a:solidFill>
                  <a:srgbClr val="212121"/>
                </a:solidFill>
                <a:cs typeface="Trebuchet MS"/>
              </a:rPr>
              <a:t>s</a:t>
            </a:r>
            <a:endParaRPr lang="en-US" sz="2400" dirty="0" smtClean="0"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lang="en-US" sz="2400" spc="40" dirty="0" smtClean="0">
                <a:solidFill>
                  <a:srgbClr val="212121"/>
                </a:solidFill>
                <a:cs typeface="Trebuchet MS"/>
              </a:rPr>
              <a:t>M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u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12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400" spc="-10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20" dirty="0" smtClean="0">
                <a:solidFill>
                  <a:srgbClr val="212121"/>
                </a:solidFill>
                <a:cs typeface="Trebuchet MS"/>
              </a:rPr>
              <a:t>ns</a:t>
            </a:r>
            <a:r>
              <a:rPr lang="en-US" sz="2400" spc="-16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40" dirty="0" smtClean="0">
                <a:solidFill>
                  <a:srgbClr val="212121"/>
                </a:solidFill>
                <a:cs typeface="Trebuchet MS"/>
              </a:rPr>
              <a:t>n</a:t>
            </a:r>
            <a:r>
              <a:rPr lang="en-US" sz="2400" spc="-9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spc="-35" dirty="0" smtClean="0">
                <a:solidFill>
                  <a:srgbClr val="212121"/>
                </a:solidFill>
                <a:cs typeface="Trebuchet MS"/>
              </a:rPr>
              <a:t>es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5" dirty="0" smtClean="0">
                <a:solidFill>
                  <a:srgbClr val="212121"/>
                </a:solidFill>
                <a:cs typeface="Trebuchet MS"/>
              </a:rPr>
              <a:t>n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140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400" dirty="0" smtClean="0">
                <a:solidFill>
                  <a:srgbClr val="212121"/>
                </a:solidFill>
                <a:cs typeface="Trebuchet MS"/>
              </a:rPr>
              <a:t>h</a:t>
            </a:r>
            <a:r>
              <a:rPr lang="en-US" sz="24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400" spc="-1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400" spc="-20" dirty="0" smtClean="0">
                <a:solidFill>
                  <a:srgbClr val="212121"/>
                </a:solidFill>
                <a:cs typeface="Trebuchet MS"/>
              </a:rPr>
              <a:t>nv</a:t>
            </a:r>
            <a:r>
              <a:rPr lang="en-US" sz="2400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US" sz="2400" spc="-114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400" spc="5" dirty="0" smtClean="0">
                <a:solidFill>
                  <a:srgbClr val="212121"/>
                </a:solidFill>
                <a:cs typeface="Trebuchet MS"/>
              </a:rPr>
              <a:t>onm</a:t>
            </a:r>
            <a:r>
              <a:rPr lang="en-US" sz="2400" spc="-75" dirty="0" smtClean="0">
                <a:solidFill>
                  <a:srgbClr val="212121"/>
                </a:solidFill>
                <a:cs typeface="Trebuchet MS"/>
              </a:rPr>
              <a:t>ent</a:t>
            </a:r>
            <a:endParaRPr lang="en-US" sz="2400" dirty="0" smtClean="0">
              <a:cs typeface="Trebuchet MS"/>
            </a:endParaRPr>
          </a:p>
          <a:p>
            <a:r>
              <a:rPr lang="en-US" b="1" dirty="0" smtClean="0"/>
              <a:t>How	do you manage all this configuration?</a:t>
            </a:r>
            <a:endParaRPr lang="en-IN" b="1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2288" y="2026948"/>
            <a:ext cx="4894549" cy="212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Spring Cloud </a:t>
            </a:r>
            <a:r>
              <a:rPr lang="en-US" b="1" dirty="0" err="1" smtClean="0">
                <a:latin typeface="+mn-lt"/>
              </a:rPr>
              <a:t>Config</a:t>
            </a:r>
            <a:r>
              <a:rPr lang="en-US" b="1" dirty="0" smtClean="0">
                <a:latin typeface="+mn-lt"/>
              </a:rPr>
              <a:t> Server</a:t>
            </a:r>
            <a:endParaRPr lang="en-IN" b="1" dirty="0">
              <a:latin typeface="+mn-lt"/>
            </a:endParaRPr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03269"/>
            <a:ext cx="8613047" cy="4115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72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Naming Server or Service Registry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Spring Cloud Eureka Server</a:t>
            </a:r>
            <a:endParaRPr lang="en-IN" b="1" dirty="0">
              <a:latin typeface="+mn-lt"/>
            </a:endParaRPr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863" y="2745901"/>
            <a:ext cx="8596312" cy="2710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98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Load Balancing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Feign and Ribbon Load Balancing</a:t>
            </a:r>
            <a:endParaRPr lang="en-IN" b="1" dirty="0">
              <a:latin typeface="+mn-lt"/>
            </a:endParaRPr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863" y="2390968"/>
            <a:ext cx="8596312" cy="3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Distributed Tracing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Distributed Tracing - Asynchronous</a:t>
            </a:r>
          </a:p>
        </p:txBody>
      </p:sp>
      <p:pic>
        <p:nvPicPr>
          <p:cNvPr id="6" name="object 2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77863" y="3374831"/>
            <a:ext cx="4183062" cy="1452950"/>
          </a:xfrm>
          <a:prstGeom prst="rect">
            <a:avLst/>
          </a:prstGeom>
        </p:spPr>
      </p:pic>
      <p:pic>
        <p:nvPicPr>
          <p:cNvPr id="5" name="object 2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89525" y="3114043"/>
            <a:ext cx="4184650" cy="1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Fault Tolerance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Circuit Breaker Pattern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lang="en-US" b="1" spc="-100" dirty="0" smtClean="0">
                <a:cs typeface="Trebuchet MS"/>
              </a:rPr>
              <a:t>What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160" dirty="0" smtClean="0">
                <a:cs typeface="Trebuchet MS"/>
              </a:rPr>
              <a:t>if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40" dirty="0" smtClean="0">
                <a:cs typeface="Trebuchet MS"/>
              </a:rPr>
              <a:t>one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100" dirty="0" smtClean="0">
                <a:cs typeface="Trebuchet MS"/>
              </a:rPr>
              <a:t>of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100" dirty="0" smtClean="0">
                <a:cs typeface="Trebuchet MS"/>
              </a:rPr>
              <a:t>the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75" dirty="0" smtClean="0">
                <a:cs typeface="Trebuchet MS"/>
              </a:rPr>
              <a:t>se</a:t>
            </a:r>
            <a:r>
              <a:rPr lang="en-US" b="1" spc="-15" dirty="0" smtClean="0">
                <a:cs typeface="Trebuchet MS"/>
              </a:rPr>
              <a:t>r</a:t>
            </a:r>
            <a:r>
              <a:rPr lang="en-US" b="1" spc="-85" dirty="0" smtClean="0">
                <a:cs typeface="Trebuchet MS"/>
              </a:rPr>
              <a:t>vi</a:t>
            </a:r>
            <a:r>
              <a:rPr lang="en-US" b="1" spc="-170" dirty="0" smtClean="0">
                <a:cs typeface="Trebuchet MS"/>
              </a:rPr>
              <a:t>c</a:t>
            </a:r>
            <a:r>
              <a:rPr lang="en-US" b="1" spc="-50" dirty="0" smtClean="0">
                <a:cs typeface="Trebuchet MS"/>
              </a:rPr>
              <a:t>es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35" dirty="0" smtClean="0">
                <a:cs typeface="Trebuchet MS"/>
              </a:rPr>
              <a:t>is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dirty="0" smtClean="0">
                <a:cs typeface="Trebuchet MS"/>
              </a:rPr>
              <a:t>d</a:t>
            </a:r>
            <a:r>
              <a:rPr lang="en-US" b="1" spc="-15" dirty="0" smtClean="0">
                <a:cs typeface="Trebuchet MS"/>
              </a:rPr>
              <a:t>o</a:t>
            </a:r>
            <a:r>
              <a:rPr lang="en-US" b="1" spc="-35" dirty="0" smtClean="0">
                <a:cs typeface="Trebuchet MS"/>
              </a:rPr>
              <a:t>wn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50" dirty="0" smtClean="0">
                <a:cs typeface="Trebuchet MS"/>
              </a:rPr>
              <a:t>or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35" dirty="0" smtClean="0">
                <a:cs typeface="Trebuchet MS"/>
              </a:rPr>
              <a:t>is</a:t>
            </a:r>
            <a:r>
              <a:rPr lang="en-US" b="1" spc="-270" dirty="0" smtClean="0">
                <a:cs typeface="Trebuchet MS"/>
              </a:rPr>
              <a:t> </a:t>
            </a:r>
            <a:r>
              <a:rPr lang="en-US" b="1" spc="-20" dirty="0" smtClean="0">
                <a:cs typeface="Trebuchet MS"/>
              </a:rPr>
              <a:t>sl</a:t>
            </a:r>
            <a:r>
              <a:rPr lang="en-US" b="1" spc="-40" dirty="0" smtClean="0">
                <a:cs typeface="Trebuchet MS"/>
              </a:rPr>
              <a:t>o</a:t>
            </a:r>
            <a:r>
              <a:rPr lang="en-US" b="1" spc="40" dirty="0" smtClean="0">
                <a:cs typeface="Trebuchet MS"/>
              </a:rPr>
              <a:t>w?</a:t>
            </a:r>
            <a:endParaRPr lang="en-US" b="1" dirty="0" smtClean="0"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lang="en-US" sz="2400" spc="-35" dirty="0" smtClean="0">
                <a:cs typeface="Trebuchet MS"/>
              </a:rPr>
              <a:t>I</a:t>
            </a:r>
            <a:r>
              <a:rPr lang="en-US" sz="2400" spc="5" dirty="0" smtClean="0">
                <a:cs typeface="Trebuchet MS"/>
              </a:rPr>
              <a:t>m</a:t>
            </a:r>
            <a:r>
              <a:rPr lang="en-US" sz="2400" spc="-35" dirty="0" smtClean="0">
                <a:cs typeface="Trebuchet MS"/>
              </a:rPr>
              <a:t>p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85" dirty="0" smtClean="0">
                <a:cs typeface="Trebuchet MS"/>
              </a:rPr>
              <a:t>c</a:t>
            </a:r>
            <a:r>
              <a:rPr lang="en-US" sz="2400" spc="-125" dirty="0" smtClean="0">
                <a:cs typeface="Trebuchet MS"/>
              </a:rPr>
              <a:t>t</a:t>
            </a:r>
            <a:r>
              <a:rPr lang="en-US" sz="2400" spc="30" dirty="0" smtClean="0">
                <a:cs typeface="Trebuchet MS"/>
              </a:rPr>
              <a:t>s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75" dirty="0" smtClean="0">
                <a:cs typeface="Trebuchet MS"/>
              </a:rPr>
              <a:t>ent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c</a:t>
            </a:r>
            <a:r>
              <a:rPr lang="en-US" sz="2400" dirty="0" smtClean="0">
                <a:cs typeface="Trebuchet MS"/>
              </a:rPr>
              <a:t>h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-80" dirty="0" smtClean="0">
                <a:cs typeface="Trebuchet MS"/>
              </a:rPr>
              <a:t>n!</a:t>
            </a:r>
            <a:endParaRPr lang="en-US" sz="2400" dirty="0" smtClean="0"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lang="en-US" b="1" spc="-70" dirty="0" smtClean="0">
                <a:cs typeface="Trebuchet MS"/>
              </a:rPr>
              <a:t>Questions:</a:t>
            </a:r>
            <a:endParaRPr lang="en-US" b="1" dirty="0" smtClean="0">
              <a:cs typeface="Trebuchet MS"/>
            </a:endParaRPr>
          </a:p>
          <a:p>
            <a:pPr marL="393065">
              <a:lnSpc>
                <a:spcPts val="2320"/>
              </a:lnSpc>
            </a:pPr>
            <a:r>
              <a:rPr lang="en-US" sz="2400" spc="-55" dirty="0" smtClean="0">
                <a:cs typeface="Trebuchet MS"/>
              </a:rPr>
              <a:t>C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5" dirty="0" smtClean="0">
                <a:cs typeface="Trebuchet MS"/>
              </a:rPr>
              <a:t>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60" dirty="0" smtClean="0">
                <a:cs typeface="Trebuchet MS"/>
              </a:rPr>
              <a:t>w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140" dirty="0" smtClean="0">
                <a:cs typeface="Trebuchet MS"/>
              </a:rPr>
              <a:t>et</a:t>
            </a:r>
            <a:r>
              <a:rPr lang="en-US" sz="2400" dirty="0" smtClean="0">
                <a:cs typeface="Trebuchet MS"/>
              </a:rPr>
              <a:t>u</a:t>
            </a:r>
            <a:r>
              <a:rPr lang="en-US" sz="2400" spc="-45" dirty="0" smtClean="0">
                <a:cs typeface="Trebuchet MS"/>
              </a:rPr>
              <a:t>rn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210" dirty="0" smtClean="0">
                <a:cs typeface="Trebuchet MS"/>
              </a:rPr>
              <a:t>f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85" dirty="0" smtClean="0">
                <a:cs typeface="Trebuchet MS"/>
              </a:rPr>
              <a:t>ll</a:t>
            </a:r>
            <a:r>
              <a:rPr lang="en-US" sz="2400" spc="-35" dirty="0" smtClean="0">
                <a:cs typeface="Trebuchet MS"/>
              </a:rPr>
              <a:t>b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85" dirty="0" smtClean="0">
                <a:cs typeface="Trebuchet MS"/>
              </a:rPr>
              <a:t>c</a:t>
            </a:r>
            <a:r>
              <a:rPr lang="en-US" sz="2400" spc="-20" dirty="0" smtClean="0">
                <a:cs typeface="Trebuchet MS"/>
              </a:rPr>
              <a:t>k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35" dirty="0" smtClean="0">
                <a:cs typeface="Trebuchet MS"/>
              </a:rPr>
              <a:t>es</a:t>
            </a:r>
            <a:r>
              <a:rPr lang="en-US" sz="2400" dirty="0" smtClean="0">
                <a:cs typeface="Trebuchet MS"/>
              </a:rPr>
              <a:t>p</a:t>
            </a:r>
            <a:r>
              <a:rPr lang="en-US" sz="2400" spc="15" dirty="0" smtClean="0">
                <a:cs typeface="Trebuchet MS"/>
              </a:rPr>
              <a:t>ons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-165" dirty="0" smtClean="0">
                <a:cs typeface="Trebuchet MS"/>
              </a:rPr>
              <a:t>f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30" dirty="0" smtClean="0">
                <a:cs typeface="Trebuchet MS"/>
              </a:rPr>
              <a:t>s</a:t>
            </a:r>
            <a:r>
              <a:rPr lang="en-US" sz="2400" spc="-114" dirty="0" smtClean="0">
                <a:cs typeface="Trebuchet MS"/>
              </a:rPr>
              <a:t>e</a:t>
            </a:r>
            <a:r>
              <a:rPr lang="en-US" sz="2400" spc="-40" dirty="0" smtClean="0">
                <a:cs typeface="Trebuchet MS"/>
              </a:rPr>
              <a:t>r</a:t>
            </a:r>
            <a:r>
              <a:rPr lang="en-US" sz="2400" spc="-45" dirty="0" smtClean="0">
                <a:cs typeface="Trebuchet MS"/>
              </a:rPr>
              <a:t>v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-135" dirty="0" smtClean="0">
                <a:cs typeface="Trebuchet MS"/>
              </a:rPr>
              <a:t>c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30" dirty="0" smtClean="0">
                <a:cs typeface="Trebuchet MS"/>
              </a:rPr>
              <a:t>s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dirty="0" smtClean="0">
                <a:cs typeface="Trebuchet MS"/>
              </a:rPr>
              <a:t>d</a:t>
            </a:r>
            <a:r>
              <a:rPr lang="en-US" sz="2400" spc="5" dirty="0" smtClean="0">
                <a:cs typeface="Trebuchet MS"/>
              </a:rPr>
              <a:t>o</a:t>
            </a:r>
            <a:r>
              <a:rPr lang="en-US" sz="2400" spc="-25" dirty="0" smtClean="0">
                <a:cs typeface="Trebuchet MS"/>
              </a:rPr>
              <a:t>w</a:t>
            </a:r>
            <a:r>
              <a:rPr lang="en-US" sz="2400" spc="-35" dirty="0" smtClean="0">
                <a:cs typeface="Trebuchet MS"/>
              </a:rPr>
              <a:t>n</a:t>
            </a:r>
            <a:r>
              <a:rPr lang="en-US" sz="2400" spc="125" dirty="0" smtClean="0">
                <a:cs typeface="Trebuchet MS"/>
              </a:rPr>
              <a:t>?</a:t>
            </a:r>
            <a:endParaRPr lang="en-US" sz="2400" dirty="0" smtClean="0">
              <a:cs typeface="Trebuchet MS"/>
            </a:endParaRPr>
          </a:p>
          <a:p>
            <a:pPr marL="393065" marR="5080">
              <a:lnSpc>
                <a:spcPts val="2700"/>
              </a:lnSpc>
              <a:spcBef>
                <a:spcPts val="110"/>
              </a:spcBef>
            </a:pPr>
            <a:r>
              <a:rPr lang="en-US" sz="2400" spc="-25" dirty="0" smtClean="0">
                <a:cs typeface="Trebuchet MS"/>
              </a:rPr>
              <a:t>Can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we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55" dirty="0" smtClean="0">
                <a:cs typeface="Trebuchet MS"/>
              </a:rPr>
              <a:t>implement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210" dirty="0" smtClean="0">
                <a:cs typeface="Trebuchet MS"/>
              </a:rPr>
              <a:t> </a:t>
            </a:r>
            <a:r>
              <a:rPr lang="en-US" sz="2400" spc="-80" dirty="0" smtClean="0">
                <a:cs typeface="Trebuchet MS"/>
              </a:rPr>
              <a:t>Circuit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70" dirty="0" smtClean="0">
                <a:cs typeface="Trebuchet MS"/>
              </a:rPr>
              <a:t>Breaker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75" dirty="0" smtClean="0">
                <a:cs typeface="Trebuchet MS"/>
              </a:rPr>
              <a:t>pattern</a:t>
            </a:r>
            <a:r>
              <a:rPr lang="en-US" sz="2400" spc="-210" dirty="0" smtClean="0">
                <a:cs typeface="Trebuchet MS"/>
              </a:rPr>
              <a:t> </a:t>
            </a:r>
            <a:r>
              <a:rPr lang="en-US" sz="2400" spc="-70" dirty="0" smtClean="0">
                <a:cs typeface="Trebuchet MS"/>
              </a:rPr>
              <a:t>to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75" dirty="0" smtClean="0">
                <a:cs typeface="Trebuchet MS"/>
              </a:rPr>
              <a:t>reduce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dirty="0" smtClean="0">
                <a:cs typeface="Trebuchet MS"/>
              </a:rPr>
              <a:t>load? </a:t>
            </a:r>
            <a:r>
              <a:rPr lang="en-US" sz="2400" spc="-630" dirty="0" smtClean="0">
                <a:cs typeface="Trebuchet MS"/>
              </a:rPr>
              <a:t> </a:t>
            </a:r>
            <a:r>
              <a:rPr lang="en-US" sz="2400" spc="-55" dirty="0" smtClean="0">
                <a:cs typeface="Trebuchet MS"/>
              </a:rPr>
              <a:t>C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5" dirty="0" smtClean="0">
                <a:cs typeface="Trebuchet MS"/>
              </a:rPr>
              <a:t>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60" dirty="0" smtClean="0">
                <a:cs typeface="Trebuchet MS"/>
              </a:rPr>
              <a:t>w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140" dirty="0" smtClean="0">
                <a:cs typeface="Trebuchet MS"/>
              </a:rPr>
              <a:t>e</a:t>
            </a:r>
            <a:r>
              <a:rPr lang="en-US" sz="2400" spc="-125" dirty="0" smtClean="0">
                <a:cs typeface="Trebuchet MS"/>
              </a:rPr>
              <a:t>t</a:t>
            </a:r>
            <a:r>
              <a:rPr lang="en-US" sz="2400" spc="-50" dirty="0" smtClean="0">
                <a:cs typeface="Trebuchet MS"/>
              </a:rPr>
              <a:t>r</a:t>
            </a:r>
            <a:r>
              <a:rPr lang="en-US" sz="2400" spc="-55" dirty="0" smtClean="0">
                <a:cs typeface="Trebuchet MS"/>
              </a:rPr>
              <a:t>y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60" dirty="0" smtClean="0">
                <a:cs typeface="Trebuchet MS"/>
              </a:rPr>
              <a:t>eq</a:t>
            </a:r>
            <a:r>
              <a:rPr lang="en-US" sz="2400" dirty="0" smtClean="0">
                <a:cs typeface="Trebuchet MS"/>
              </a:rPr>
              <a:t>u</a:t>
            </a:r>
            <a:r>
              <a:rPr lang="en-US" sz="2400" spc="-35" dirty="0" smtClean="0">
                <a:cs typeface="Trebuchet MS"/>
              </a:rPr>
              <a:t>es</a:t>
            </a:r>
            <a:r>
              <a:rPr lang="en-US" sz="2400" spc="-125" dirty="0" smtClean="0">
                <a:cs typeface="Trebuchet MS"/>
              </a:rPr>
              <a:t>t</a:t>
            </a:r>
            <a:r>
              <a:rPr lang="en-US" sz="2400" spc="30" dirty="0" smtClean="0">
                <a:cs typeface="Trebuchet MS"/>
              </a:rPr>
              <a:t>s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5" dirty="0" smtClean="0">
                <a:cs typeface="Trebuchet MS"/>
              </a:rPr>
              <a:t>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10" dirty="0" smtClean="0">
                <a:cs typeface="Trebuchet MS"/>
              </a:rPr>
              <a:t>c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30" dirty="0" smtClean="0">
                <a:cs typeface="Trebuchet MS"/>
              </a:rPr>
              <a:t>s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75" dirty="0" smtClean="0">
                <a:cs typeface="Trebuchet MS"/>
              </a:rPr>
              <a:t>of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50" dirty="0" smtClean="0">
                <a:cs typeface="Trebuchet MS"/>
              </a:rPr>
              <a:t>t</a:t>
            </a:r>
            <a:r>
              <a:rPr lang="en-US" sz="2400" spc="-50" dirty="0" smtClean="0">
                <a:cs typeface="Trebuchet MS"/>
              </a:rPr>
              <a:t>em</a:t>
            </a:r>
            <a:r>
              <a:rPr lang="en-US" sz="2400" dirty="0" smtClean="0">
                <a:cs typeface="Trebuchet MS"/>
              </a:rPr>
              <a:t>p</a:t>
            </a:r>
            <a:r>
              <a:rPr lang="en-US" sz="2400" spc="-45" dirty="0" smtClean="0">
                <a:cs typeface="Trebuchet MS"/>
              </a:rPr>
              <a:t>o</a:t>
            </a:r>
            <a:r>
              <a:rPr lang="en-US" sz="2400" spc="-85" dirty="0" smtClean="0">
                <a:cs typeface="Trebuchet MS"/>
              </a:rPr>
              <a:t>r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50" dirty="0" smtClean="0">
                <a:cs typeface="Trebuchet MS"/>
              </a:rPr>
              <a:t>r</a:t>
            </a:r>
            <a:r>
              <a:rPr lang="en-US" sz="2400" spc="-55" dirty="0" smtClean="0">
                <a:cs typeface="Trebuchet MS"/>
              </a:rPr>
              <a:t>y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210" dirty="0" smtClean="0">
                <a:cs typeface="Trebuchet MS"/>
              </a:rPr>
              <a:t>f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85" dirty="0" smtClean="0">
                <a:cs typeface="Trebuchet MS"/>
              </a:rPr>
              <a:t>il</a:t>
            </a:r>
            <a:r>
              <a:rPr lang="en-US" sz="2400" dirty="0" smtClean="0">
                <a:cs typeface="Trebuchet MS"/>
              </a:rPr>
              <a:t>u</a:t>
            </a:r>
            <a:r>
              <a:rPr lang="en-US" sz="2400" spc="-114" dirty="0" smtClean="0">
                <a:cs typeface="Trebuchet MS"/>
              </a:rPr>
              <a:t>r</a:t>
            </a:r>
            <a:r>
              <a:rPr lang="en-US" sz="2400" spc="-40" dirty="0" smtClean="0">
                <a:cs typeface="Trebuchet MS"/>
              </a:rPr>
              <a:t>e</a:t>
            </a:r>
            <a:r>
              <a:rPr lang="en-US" sz="2400" spc="-55" dirty="0" smtClean="0">
                <a:cs typeface="Trebuchet MS"/>
              </a:rPr>
              <a:t>s</a:t>
            </a:r>
            <a:r>
              <a:rPr lang="en-US" sz="2400" spc="125" dirty="0" smtClean="0">
                <a:cs typeface="Trebuchet MS"/>
              </a:rPr>
              <a:t>?</a:t>
            </a:r>
            <a:endParaRPr lang="en-US" sz="2400" dirty="0" smtClean="0"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0"/>
              </a:spcBef>
            </a:pPr>
            <a:r>
              <a:rPr lang="en-US" sz="2400" spc="-55" dirty="0" smtClean="0">
                <a:cs typeface="Trebuchet MS"/>
              </a:rPr>
              <a:t>C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5" dirty="0" smtClean="0">
                <a:cs typeface="Trebuchet MS"/>
              </a:rPr>
              <a:t>n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60" dirty="0" smtClean="0">
                <a:cs typeface="Trebuchet MS"/>
              </a:rPr>
              <a:t>w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5" dirty="0" smtClean="0">
                <a:cs typeface="Trebuchet MS"/>
              </a:rPr>
              <a:t>m</a:t>
            </a:r>
            <a:r>
              <a:rPr lang="en-US" sz="2400" dirty="0" smtClean="0">
                <a:cs typeface="Trebuchet MS"/>
              </a:rPr>
              <a:t>p</a:t>
            </a:r>
            <a:r>
              <a:rPr lang="en-US" sz="2400" spc="-85" dirty="0" smtClean="0">
                <a:cs typeface="Trebuchet MS"/>
              </a:rPr>
              <a:t>l</a:t>
            </a:r>
            <a:r>
              <a:rPr lang="en-US" sz="2400" spc="-65" dirty="0" smtClean="0">
                <a:cs typeface="Trebuchet MS"/>
              </a:rPr>
              <a:t>ement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145" dirty="0" smtClean="0">
                <a:cs typeface="Trebuchet MS"/>
              </a:rPr>
              <a:t>r</a:t>
            </a:r>
            <a:r>
              <a:rPr lang="en-US" sz="2400" spc="-25" dirty="0" smtClean="0">
                <a:cs typeface="Trebuchet MS"/>
              </a:rPr>
              <a:t>a</a:t>
            </a:r>
            <a:r>
              <a:rPr lang="en-US" sz="2400" spc="-150" dirty="0" smtClean="0">
                <a:cs typeface="Trebuchet MS"/>
              </a:rPr>
              <a:t>t</a:t>
            </a:r>
            <a:r>
              <a:rPr lang="en-US" sz="2400" spc="-105" dirty="0" smtClean="0">
                <a:cs typeface="Trebuchet MS"/>
              </a:rPr>
              <a:t>e</a:t>
            </a:r>
            <a:r>
              <a:rPr lang="en-US" sz="2400" spc="-215" dirty="0" smtClean="0">
                <a:cs typeface="Trebuchet MS"/>
              </a:rPr>
              <a:t> </a:t>
            </a:r>
            <a:r>
              <a:rPr lang="en-US" sz="2400" spc="-85" dirty="0" smtClean="0">
                <a:cs typeface="Trebuchet MS"/>
              </a:rPr>
              <a:t>li</a:t>
            </a:r>
            <a:r>
              <a:rPr lang="en-US" sz="2400" spc="5" dirty="0" smtClean="0">
                <a:cs typeface="Trebuchet MS"/>
              </a:rPr>
              <a:t>m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-125" dirty="0" smtClean="0">
                <a:cs typeface="Trebuchet MS"/>
              </a:rPr>
              <a:t>t</a:t>
            </a:r>
            <a:r>
              <a:rPr lang="en-US" sz="2400" spc="-85" dirty="0" smtClean="0">
                <a:cs typeface="Trebuchet MS"/>
              </a:rPr>
              <a:t>i</a:t>
            </a:r>
            <a:r>
              <a:rPr lang="en-US" sz="2400" spc="5" dirty="0" smtClean="0">
                <a:cs typeface="Trebuchet MS"/>
              </a:rPr>
              <a:t>n</a:t>
            </a:r>
            <a:r>
              <a:rPr lang="en-US" sz="2400" spc="-75" dirty="0" smtClean="0">
                <a:cs typeface="Trebuchet MS"/>
              </a:rPr>
              <a:t>g</a:t>
            </a:r>
            <a:r>
              <a:rPr lang="en-US" sz="2400" spc="125" dirty="0" smtClean="0">
                <a:cs typeface="Trebuchet MS"/>
              </a:rPr>
              <a:t>?</a:t>
            </a:r>
            <a:endParaRPr lang="en-US" sz="2400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60" dirty="0" smtClean="0">
                <a:cs typeface="Trebuchet MS"/>
              </a:rPr>
              <a:t>Solution:</a:t>
            </a:r>
            <a:r>
              <a:rPr lang="en-US" spc="-270" dirty="0" smtClean="0">
                <a:cs typeface="Trebuchet MS"/>
              </a:rPr>
              <a:t> </a:t>
            </a:r>
            <a:r>
              <a:rPr lang="en-US" spc="-105" dirty="0" smtClean="0">
                <a:cs typeface="Trebuchet MS"/>
              </a:rPr>
              <a:t>Circuit</a:t>
            </a:r>
            <a:r>
              <a:rPr lang="en-US" spc="-270" dirty="0" smtClean="0">
                <a:cs typeface="Trebuchet MS"/>
              </a:rPr>
              <a:t> </a:t>
            </a:r>
            <a:r>
              <a:rPr lang="en-US" spc="-90" dirty="0" smtClean="0">
                <a:cs typeface="Trebuchet MS"/>
              </a:rPr>
              <a:t>Breaker</a:t>
            </a:r>
            <a:r>
              <a:rPr lang="en-US" spc="-265" dirty="0" smtClean="0">
                <a:cs typeface="Trebuchet MS"/>
              </a:rPr>
              <a:t> </a:t>
            </a:r>
            <a:r>
              <a:rPr lang="en-US" spc="-80" dirty="0" smtClean="0">
                <a:cs typeface="Trebuchet MS"/>
              </a:rPr>
              <a:t>Framework</a:t>
            </a:r>
            <a:r>
              <a:rPr lang="en-US" spc="-270" dirty="0" smtClean="0">
                <a:cs typeface="Trebuchet MS"/>
              </a:rPr>
              <a:t> </a:t>
            </a:r>
            <a:r>
              <a:rPr lang="en-US" spc="-155" dirty="0" smtClean="0">
                <a:cs typeface="Trebuchet MS"/>
              </a:rPr>
              <a:t>-</a:t>
            </a:r>
            <a:r>
              <a:rPr lang="en-US" spc="-270" dirty="0" smtClean="0">
                <a:cs typeface="Trebuchet MS"/>
              </a:rPr>
              <a:t> </a:t>
            </a:r>
            <a:r>
              <a:rPr lang="en-US" spc="-110" dirty="0" smtClean="0">
                <a:cs typeface="Trebuchet MS"/>
              </a:rPr>
              <a:t>Resilience4j</a:t>
            </a:r>
            <a:endParaRPr lang="en-US" dirty="0" smtClean="0"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6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r>
              <a:rPr lang="en-US" b="1" dirty="0" smtClean="0">
                <a:latin typeface="+mn-lt"/>
              </a:rPr>
              <a:t> Solutions Implementation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1277" y="1397036"/>
            <a:ext cx="2290749" cy="4527589"/>
            <a:chOff x="14282382" y="2303815"/>
            <a:chExt cx="3777615" cy="7466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2382" y="2303815"/>
              <a:ext cx="3777608" cy="74661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324265" y="2324757"/>
              <a:ext cx="3694429" cy="7382509"/>
            </a:xfrm>
            <a:custGeom>
              <a:avLst/>
              <a:gdLst/>
              <a:ahLst/>
              <a:cxnLst/>
              <a:rect l="l" t="t" r="r" b="b"/>
              <a:pathLst>
                <a:path w="3694430" h="7382509">
                  <a:moveTo>
                    <a:pt x="3693841" y="0"/>
                  </a:moveTo>
                  <a:lnTo>
                    <a:pt x="0" y="0"/>
                  </a:lnTo>
                  <a:lnTo>
                    <a:pt x="0" y="7382430"/>
                  </a:lnTo>
                  <a:lnTo>
                    <a:pt x="3693841" y="7382430"/>
                  </a:lnTo>
                  <a:lnTo>
                    <a:pt x="369384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42670" y="3083814"/>
            <a:ext cx="8417126" cy="3060493"/>
            <a:chOff x="4357252" y="5085438"/>
            <a:chExt cx="13880465" cy="5046980"/>
          </a:xfrm>
        </p:grpSpPr>
        <p:sp>
          <p:nvSpPr>
            <p:cNvPr id="6" name="object 6"/>
            <p:cNvSpPr/>
            <p:nvPr/>
          </p:nvSpPr>
          <p:spPr>
            <a:xfrm>
              <a:off x="4383604" y="10105762"/>
              <a:ext cx="13827760" cy="0"/>
            </a:xfrm>
            <a:custGeom>
              <a:avLst/>
              <a:gdLst/>
              <a:ahLst/>
              <a:cxnLst/>
              <a:rect l="l" t="t" r="r" b="b"/>
              <a:pathLst>
                <a:path w="13827760">
                  <a:moveTo>
                    <a:pt x="13827505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3E23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3763" y="5085438"/>
              <a:ext cx="2900327" cy="17737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15646" y="5106380"/>
              <a:ext cx="2816860" cy="1690370"/>
            </a:xfrm>
            <a:custGeom>
              <a:avLst/>
              <a:gdLst/>
              <a:ahLst/>
              <a:cxnLst/>
              <a:rect l="l" t="t" r="r" b="b"/>
              <a:pathLst>
                <a:path w="2816859" h="1690370">
                  <a:moveTo>
                    <a:pt x="2220597" y="591477"/>
                  </a:moveTo>
                  <a:lnTo>
                    <a:pt x="4559" y="591477"/>
                  </a:lnTo>
                  <a:lnTo>
                    <a:pt x="0" y="595966"/>
                  </a:lnTo>
                  <a:lnTo>
                    <a:pt x="0" y="1685447"/>
                  </a:lnTo>
                  <a:lnTo>
                    <a:pt x="4488" y="1689935"/>
                  </a:lnTo>
                  <a:lnTo>
                    <a:pt x="2220597" y="1689935"/>
                  </a:lnTo>
                  <a:lnTo>
                    <a:pt x="2225078" y="1685447"/>
                  </a:lnTo>
                  <a:lnTo>
                    <a:pt x="2225078" y="595966"/>
                  </a:lnTo>
                  <a:lnTo>
                    <a:pt x="2220597" y="591477"/>
                  </a:lnTo>
                  <a:close/>
                </a:path>
                <a:path w="2816859" h="1690370">
                  <a:moveTo>
                    <a:pt x="2811071" y="47371"/>
                  </a:moveTo>
                  <a:lnTo>
                    <a:pt x="2808673" y="47714"/>
                  </a:lnTo>
                  <a:lnTo>
                    <a:pt x="2284113" y="572271"/>
                  </a:lnTo>
                  <a:lnTo>
                    <a:pt x="2281412" y="578864"/>
                  </a:lnTo>
                  <a:lnTo>
                    <a:pt x="2281412" y="1652519"/>
                  </a:lnTo>
                  <a:lnTo>
                    <a:pt x="2287883" y="1655301"/>
                  </a:lnTo>
                  <a:lnTo>
                    <a:pt x="2813867" y="1129317"/>
                  </a:lnTo>
                  <a:lnTo>
                    <a:pt x="2816558" y="1122821"/>
                  </a:lnTo>
                  <a:lnTo>
                    <a:pt x="2816558" y="50935"/>
                  </a:lnTo>
                  <a:lnTo>
                    <a:pt x="2814998" y="49007"/>
                  </a:lnTo>
                  <a:lnTo>
                    <a:pt x="2811071" y="47371"/>
                  </a:lnTo>
                  <a:close/>
                </a:path>
                <a:path w="2816859" h="1690370">
                  <a:moveTo>
                    <a:pt x="2768088" y="0"/>
                  </a:moveTo>
                  <a:lnTo>
                    <a:pt x="566964" y="0"/>
                  </a:lnTo>
                  <a:lnTo>
                    <a:pt x="560618" y="2763"/>
                  </a:lnTo>
                  <a:lnTo>
                    <a:pt x="555830" y="7481"/>
                  </a:lnTo>
                  <a:lnTo>
                    <a:pt x="33807" y="529284"/>
                  </a:lnTo>
                  <a:lnTo>
                    <a:pt x="36360" y="535146"/>
                  </a:lnTo>
                  <a:lnTo>
                    <a:pt x="2237549" y="535146"/>
                  </a:lnTo>
                  <a:lnTo>
                    <a:pt x="2244355" y="532444"/>
                  </a:lnTo>
                  <a:lnTo>
                    <a:pt x="2249287" y="527444"/>
                  </a:lnTo>
                  <a:lnTo>
                    <a:pt x="2767051" y="9681"/>
                  </a:lnTo>
                  <a:lnTo>
                    <a:pt x="2770643" y="6161"/>
                  </a:lnTo>
                  <a:lnTo>
                    <a:pt x="2768088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5457" y="5800870"/>
              <a:ext cx="1853346" cy="439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0996" y="6209234"/>
              <a:ext cx="1162268" cy="36648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3540" y="284394"/>
            <a:ext cx="10891547" cy="551575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3411667" marR="3081" indent="-3404351">
              <a:lnSpc>
                <a:spcPct val="109200"/>
              </a:lnSpc>
              <a:spcBef>
                <a:spcPts val="58"/>
              </a:spcBef>
            </a:pPr>
            <a:r>
              <a:rPr sz="3244" b="1" dirty="0">
                <a:solidFill>
                  <a:srgbClr val="3E231A"/>
                </a:solidFill>
                <a:latin typeface="+mn-lt"/>
              </a:rPr>
              <a:t>Microservices Architecture</a:t>
            </a:r>
            <a:r>
              <a:rPr sz="3244" b="1" spc="3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using</a:t>
            </a:r>
            <a:r>
              <a:rPr sz="3244" b="1" spc="3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Spring</a:t>
            </a:r>
            <a:r>
              <a:rPr sz="3244" b="1" spc="3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boot</a:t>
            </a:r>
            <a:r>
              <a:rPr sz="3244" b="1" spc="3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and </a:t>
            </a:r>
            <a:r>
              <a:rPr sz="3244" b="1" spc="-800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Spring</a:t>
            </a:r>
            <a:r>
              <a:rPr sz="3244" b="1" spc="-3" dirty="0">
                <a:solidFill>
                  <a:srgbClr val="3E231A"/>
                </a:solidFill>
                <a:latin typeface="+mn-lt"/>
              </a:rPr>
              <a:t> </a:t>
            </a:r>
            <a:r>
              <a:rPr sz="3244" b="1" dirty="0">
                <a:solidFill>
                  <a:srgbClr val="3E231A"/>
                </a:solidFill>
                <a:latin typeface="+mn-lt"/>
              </a:rPr>
              <a:t>Cloud</a:t>
            </a:r>
            <a:endParaRPr sz="3244" b="1" dirty="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198" y="3461402"/>
            <a:ext cx="1063163" cy="5195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13711" marR="3081" indent="-206394">
              <a:lnSpc>
                <a:spcPct val="112200"/>
              </a:lnSpc>
              <a:spcBef>
                <a:spcPts val="58"/>
              </a:spcBef>
            </a:pPr>
            <a:r>
              <a:rPr sz="1486" b="1" spc="9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1486" b="1" spc="6" dirty="0">
                <a:solidFill>
                  <a:srgbClr val="FFFFFF"/>
                </a:solidFill>
                <a:latin typeface="Palatino Linotype"/>
                <a:cs typeface="Palatino Linotype"/>
              </a:rPr>
              <a:t>partme</a:t>
            </a:r>
            <a:r>
              <a:rPr sz="1486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nt  Service</a:t>
            </a:r>
            <a:endParaRPr sz="1486" dirty="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66606" y="1539398"/>
            <a:ext cx="1758975" cy="1075870"/>
            <a:chOff x="9673763" y="2538581"/>
            <a:chExt cx="2900680" cy="177418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3763" y="2538581"/>
              <a:ext cx="2900326" cy="17737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15646" y="2559523"/>
              <a:ext cx="2816860" cy="1690370"/>
            </a:xfrm>
            <a:custGeom>
              <a:avLst/>
              <a:gdLst/>
              <a:ahLst/>
              <a:cxnLst/>
              <a:rect l="l" t="t" r="r" b="b"/>
              <a:pathLst>
                <a:path w="2816859" h="1690370">
                  <a:moveTo>
                    <a:pt x="2220597" y="591477"/>
                  </a:moveTo>
                  <a:lnTo>
                    <a:pt x="4559" y="591477"/>
                  </a:lnTo>
                  <a:lnTo>
                    <a:pt x="0" y="595966"/>
                  </a:lnTo>
                  <a:lnTo>
                    <a:pt x="0" y="1685447"/>
                  </a:lnTo>
                  <a:lnTo>
                    <a:pt x="4488" y="1689935"/>
                  </a:lnTo>
                  <a:lnTo>
                    <a:pt x="2220597" y="1689935"/>
                  </a:lnTo>
                  <a:lnTo>
                    <a:pt x="2225078" y="1685447"/>
                  </a:lnTo>
                  <a:lnTo>
                    <a:pt x="2225078" y="595966"/>
                  </a:lnTo>
                  <a:lnTo>
                    <a:pt x="2220597" y="591477"/>
                  </a:lnTo>
                  <a:close/>
                </a:path>
                <a:path w="2816859" h="1690370">
                  <a:moveTo>
                    <a:pt x="2811071" y="47371"/>
                  </a:moveTo>
                  <a:lnTo>
                    <a:pt x="2808673" y="47714"/>
                  </a:lnTo>
                  <a:lnTo>
                    <a:pt x="2284113" y="572271"/>
                  </a:lnTo>
                  <a:lnTo>
                    <a:pt x="2281412" y="578864"/>
                  </a:lnTo>
                  <a:lnTo>
                    <a:pt x="2281412" y="1652519"/>
                  </a:lnTo>
                  <a:lnTo>
                    <a:pt x="2287883" y="1655301"/>
                  </a:lnTo>
                  <a:lnTo>
                    <a:pt x="2813867" y="1129317"/>
                  </a:lnTo>
                  <a:lnTo>
                    <a:pt x="2816558" y="1122821"/>
                  </a:lnTo>
                  <a:lnTo>
                    <a:pt x="2816558" y="50935"/>
                  </a:lnTo>
                  <a:lnTo>
                    <a:pt x="2814998" y="49007"/>
                  </a:lnTo>
                  <a:lnTo>
                    <a:pt x="2811071" y="47371"/>
                  </a:lnTo>
                  <a:close/>
                </a:path>
                <a:path w="2816859" h="1690370">
                  <a:moveTo>
                    <a:pt x="2768088" y="0"/>
                  </a:moveTo>
                  <a:lnTo>
                    <a:pt x="566964" y="0"/>
                  </a:lnTo>
                  <a:lnTo>
                    <a:pt x="560618" y="2763"/>
                  </a:lnTo>
                  <a:lnTo>
                    <a:pt x="555830" y="7481"/>
                  </a:lnTo>
                  <a:lnTo>
                    <a:pt x="33807" y="529284"/>
                  </a:lnTo>
                  <a:lnTo>
                    <a:pt x="36360" y="535146"/>
                  </a:lnTo>
                  <a:lnTo>
                    <a:pt x="2237549" y="535146"/>
                  </a:lnTo>
                  <a:lnTo>
                    <a:pt x="2244355" y="532444"/>
                  </a:lnTo>
                  <a:lnTo>
                    <a:pt x="2249287" y="527444"/>
                  </a:lnTo>
                  <a:lnTo>
                    <a:pt x="2767051" y="9681"/>
                  </a:lnTo>
                  <a:lnTo>
                    <a:pt x="2770643" y="6161"/>
                  </a:lnTo>
                  <a:lnTo>
                    <a:pt x="2768088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2049" y="3235503"/>
              <a:ext cx="1549691" cy="4607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0996" y="3664809"/>
              <a:ext cx="1162268" cy="3664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611702" y="1942383"/>
            <a:ext cx="25953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  <a:tabLst>
                <a:tab pos="251447" algn="l"/>
              </a:tabLst>
            </a:pPr>
            <a:r>
              <a:rPr sz="1486" b="1" u="heavy" spc="3" dirty="0">
                <a:solidFill>
                  <a:srgbClr val="FFFFFF"/>
                </a:solidFill>
                <a:uFill>
                  <a:solidFill>
                    <a:srgbClr val="3E231A"/>
                  </a:solidFill>
                </a:uFill>
                <a:latin typeface="Palatino Linotype"/>
                <a:cs typeface="Palatino Linotype"/>
              </a:rPr>
              <a:t> 	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0276" y="1916985"/>
            <a:ext cx="1318076" cy="517947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  <a:tabLst>
                <a:tab pos="251447" algn="l"/>
                <a:tab pos="442053" algn="l"/>
              </a:tabLst>
            </a:pPr>
            <a:r>
              <a:rPr sz="1486" b="1" u="heavy" spc="3" dirty="0">
                <a:solidFill>
                  <a:srgbClr val="FFFFFF"/>
                </a:solidFill>
                <a:uFill>
                  <a:solidFill>
                    <a:srgbClr val="3E231A"/>
                  </a:solidFill>
                </a:uFill>
                <a:latin typeface="Palatino Linotype"/>
                <a:cs typeface="Palatino Linotype"/>
              </a:rPr>
              <a:t> 	</a:t>
            </a:r>
            <a:r>
              <a:rPr sz="1486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sz="1486" b="1" spc="6" dirty="0">
                <a:solidFill>
                  <a:srgbClr val="FFFFFF"/>
                </a:solidFill>
                <a:latin typeface="Palatino Linotype"/>
                <a:cs typeface="Palatino Linotype"/>
              </a:rPr>
              <a:t>Employee</a:t>
            </a:r>
            <a:endParaRPr sz="1486" dirty="0">
              <a:latin typeface="Palatino Linotype"/>
              <a:cs typeface="Palatino Linotype"/>
            </a:endParaRPr>
          </a:p>
          <a:p>
            <a:pPr marL="558728">
              <a:spcBef>
                <a:spcPts val="218"/>
              </a:spcBef>
            </a:pPr>
            <a:r>
              <a:rPr sz="1486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Service</a:t>
            </a:r>
            <a:endParaRPr sz="1486" dirty="0">
              <a:latin typeface="Palatino Linotype"/>
              <a:cs typeface="Palatino Linotyp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81558" y="1739107"/>
            <a:ext cx="851609" cy="47690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799484" y="1470037"/>
            <a:ext cx="1695824" cy="4108254"/>
            <a:chOff x="4615851" y="2424200"/>
            <a:chExt cx="2796540" cy="677481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5851" y="2424200"/>
              <a:ext cx="2796340" cy="67747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57735" y="2445142"/>
              <a:ext cx="2712720" cy="6690995"/>
            </a:xfrm>
            <a:custGeom>
              <a:avLst/>
              <a:gdLst/>
              <a:ahLst/>
              <a:cxnLst/>
              <a:rect l="l" t="t" r="r" b="b"/>
              <a:pathLst>
                <a:path w="2712720" h="6690995">
                  <a:moveTo>
                    <a:pt x="2472475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6450902"/>
                  </a:lnTo>
                  <a:lnTo>
                    <a:pt x="183" y="6498680"/>
                  </a:lnTo>
                  <a:lnTo>
                    <a:pt x="1470" y="6537210"/>
                  </a:lnTo>
                  <a:lnTo>
                    <a:pt x="11765" y="6591813"/>
                  </a:lnTo>
                  <a:lnTo>
                    <a:pt x="45784" y="6645214"/>
                  </a:lnTo>
                  <a:lnTo>
                    <a:pt x="99184" y="6679233"/>
                  </a:lnTo>
                  <a:lnTo>
                    <a:pt x="153787" y="6689527"/>
                  </a:lnTo>
                  <a:lnTo>
                    <a:pt x="192318" y="6690814"/>
                  </a:lnTo>
                  <a:lnTo>
                    <a:pt x="240096" y="6690998"/>
                  </a:lnTo>
                  <a:lnTo>
                    <a:pt x="2472475" y="6690998"/>
                  </a:lnTo>
                  <a:lnTo>
                    <a:pt x="2520253" y="6690814"/>
                  </a:lnTo>
                  <a:lnTo>
                    <a:pt x="2558784" y="6689527"/>
                  </a:lnTo>
                  <a:lnTo>
                    <a:pt x="2613388" y="6679233"/>
                  </a:lnTo>
                  <a:lnTo>
                    <a:pt x="2666787" y="6645214"/>
                  </a:lnTo>
                  <a:lnTo>
                    <a:pt x="2700806" y="6591813"/>
                  </a:lnTo>
                  <a:lnTo>
                    <a:pt x="2711102" y="6537210"/>
                  </a:lnTo>
                  <a:lnTo>
                    <a:pt x="2712389" y="6498680"/>
                  </a:lnTo>
                  <a:lnTo>
                    <a:pt x="2712572" y="6450902"/>
                  </a:lnTo>
                  <a:lnTo>
                    <a:pt x="2712572" y="240097"/>
                  </a:lnTo>
                  <a:lnTo>
                    <a:pt x="2712389" y="192319"/>
                  </a:lnTo>
                  <a:lnTo>
                    <a:pt x="2711102" y="153788"/>
                  </a:lnTo>
                  <a:lnTo>
                    <a:pt x="2700806" y="99184"/>
                  </a:lnTo>
                  <a:lnTo>
                    <a:pt x="2666787" y="45785"/>
                  </a:lnTo>
                  <a:lnTo>
                    <a:pt x="2613388" y="11766"/>
                  </a:lnTo>
                  <a:lnTo>
                    <a:pt x="2558784" y="1470"/>
                  </a:lnTo>
                  <a:lnTo>
                    <a:pt x="2520253" y="183"/>
                  </a:lnTo>
                  <a:lnTo>
                    <a:pt x="2472475" y="0"/>
                  </a:lnTo>
                  <a:close/>
                </a:path>
              </a:pathLst>
            </a:custGeom>
            <a:solidFill>
              <a:srgbClr val="39DEE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7214" y="5214500"/>
              <a:ext cx="848141" cy="5130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0176" y="5214500"/>
              <a:ext cx="293184" cy="5130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1315" y="5905579"/>
              <a:ext cx="2188415" cy="65966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011268" y="3060092"/>
            <a:ext cx="1272253" cy="851379"/>
          </a:xfrm>
          <a:prstGeom prst="rect">
            <a:avLst/>
          </a:prstGeom>
        </p:spPr>
        <p:txBody>
          <a:bodyPr vert="horz" wrap="square" lIns="0" tIns="47363" rIns="0" bIns="0" rtlCol="0">
            <a:spAutoFit/>
          </a:bodyPr>
          <a:lstStyle/>
          <a:p>
            <a:pPr algn="ctr">
              <a:spcBef>
                <a:spcPts val="373"/>
              </a:spcBef>
            </a:pPr>
            <a:r>
              <a:rPr sz="2486" spc="6" dirty="0">
                <a:latin typeface="Palatino Linotype"/>
                <a:cs typeface="Palatino Linotype"/>
              </a:rPr>
              <a:t>API</a:t>
            </a:r>
            <a:endParaRPr sz="2486" dirty="0">
              <a:latin typeface="Palatino Linotype"/>
              <a:cs typeface="Palatino Linotype"/>
            </a:endParaRPr>
          </a:p>
          <a:p>
            <a:pPr algn="ctr">
              <a:spcBef>
                <a:spcPts val="315"/>
              </a:spcBef>
            </a:pPr>
            <a:r>
              <a:rPr sz="2486" spc="6" dirty="0">
                <a:latin typeface="Palatino Linotype"/>
                <a:cs typeface="Palatino Linotype"/>
              </a:rPr>
              <a:t>Gateway</a:t>
            </a:r>
            <a:endParaRPr sz="2486" dirty="0">
              <a:latin typeface="Palatino Linotype"/>
              <a:cs typeface="Palatino Linotyp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8827" y="2819599"/>
            <a:ext cx="1447458" cy="1177912"/>
            <a:chOff x="426119" y="4649727"/>
            <a:chExt cx="2386965" cy="1942464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6119" y="4649727"/>
              <a:ext cx="2386906" cy="19423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8002" y="4670669"/>
              <a:ext cx="2303128" cy="185859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57483" y="2906675"/>
            <a:ext cx="650374" cy="68514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0851" marR="3081" indent="-63536">
              <a:lnSpc>
                <a:spcPct val="110300"/>
              </a:lnSpc>
              <a:spcBef>
                <a:spcPts val="61"/>
              </a:spcBef>
            </a:pPr>
            <a:r>
              <a:rPr sz="2001" b="1" spc="15" dirty="0">
                <a:solidFill>
                  <a:srgbClr val="3E231A"/>
                </a:solidFill>
                <a:latin typeface="Palatino Linotype"/>
                <a:cs typeface="Palatino Linotype"/>
              </a:rPr>
              <a:t>R</a:t>
            </a:r>
            <a:r>
              <a:rPr sz="2001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ea</a:t>
            </a:r>
            <a:r>
              <a:rPr sz="2001" b="1" spc="-6" dirty="0">
                <a:solidFill>
                  <a:srgbClr val="3E231A"/>
                </a:solidFill>
                <a:latin typeface="Palatino Linotype"/>
                <a:cs typeface="Palatino Linotype"/>
              </a:rPr>
              <a:t>c</a:t>
            </a:r>
            <a:r>
              <a:rPr sz="2001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t  </a:t>
            </a:r>
            <a:r>
              <a:rPr sz="2001" b="1" spc="-6" dirty="0">
                <a:solidFill>
                  <a:srgbClr val="3E231A"/>
                </a:solidFill>
                <a:latin typeface="Palatino Linotype"/>
                <a:cs typeface="Palatino Linotype"/>
              </a:rPr>
              <a:t>App</a:t>
            </a:r>
            <a:endParaRPr sz="2001" dirty="0">
              <a:latin typeface="Palatino Linotype"/>
              <a:cs typeface="Palatino Linotyp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16969" y="3148634"/>
            <a:ext cx="851763" cy="244131"/>
            <a:chOff x="2830703" y="5192331"/>
            <a:chExt cx="1404620" cy="402590"/>
          </a:xfrm>
        </p:grpSpPr>
        <p:sp>
          <p:nvSpPr>
            <p:cNvPr id="33" name="object 33"/>
            <p:cNvSpPr/>
            <p:nvPr/>
          </p:nvSpPr>
          <p:spPr>
            <a:xfrm>
              <a:off x="2830703" y="5393372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02284" y="0"/>
                  </a:lnTo>
                  <a:lnTo>
                    <a:pt x="105463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2988" y="519233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98135" y="4450533"/>
            <a:ext cx="1695824" cy="1037749"/>
            <a:chOff x="9725755" y="7339258"/>
            <a:chExt cx="2796540" cy="1711325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5755" y="7339258"/>
              <a:ext cx="2796340" cy="17113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7639" y="7360200"/>
              <a:ext cx="2712572" cy="16275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32161" y="8020697"/>
              <a:ext cx="1821934" cy="4502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38915" y="8093994"/>
              <a:ext cx="314126" cy="293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61467" y="8439533"/>
              <a:ext cx="1162268" cy="37695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574221" y="4840820"/>
            <a:ext cx="334236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  <a:tabLst>
                <a:tab pos="326149" algn="l"/>
              </a:tabLst>
            </a:pPr>
            <a:r>
              <a:rPr sz="1486" b="1" u="heavy" spc="3" dirty="0">
                <a:solidFill>
                  <a:srgbClr val="FFFFFF"/>
                </a:solidFill>
                <a:uFill>
                  <a:solidFill>
                    <a:srgbClr val="3E231A"/>
                  </a:solidFill>
                </a:uFill>
                <a:latin typeface="Palatino Linotype"/>
                <a:cs typeface="Palatino Linotype"/>
              </a:rPr>
              <a:t> 	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88855" y="4815421"/>
            <a:ext cx="1169056" cy="5195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66849" marR="3081" indent="-259533">
              <a:lnSpc>
                <a:spcPct val="112200"/>
              </a:lnSpc>
              <a:spcBef>
                <a:spcPts val="58"/>
              </a:spcBef>
            </a:pPr>
            <a:r>
              <a:rPr sz="1486" b="1" spc="6" dirty="0">
                <a:solidFill>
                  <a:srgbClr val="FFFFFF"/>
                </a:solidFill>
                <a:latin typeface="Palatino Linotype"/>
                <a:cs typeface="Palatino Linotype"/>
              </a:rPr>
              <a:t>Orga</a:t>
            </a:r>
            <a:r>
              <a:rPr sz="1486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nization  Service</a:t>
            </a:r>
            <a:endParaRPr sz="1486" dirty="0">
              <a:latin typeface="Palatino Linotype"/>
              <a:cs typeface="Palatino Linotype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21813" y="3148634"/>
            <a:ext cx="956500" cy="244131"/>
            <a:chOff x="7456098" y="5192331"/>
            <a:chExt cx="1577340" cy="402590"/>
          </a:xfrm>
        </p:grpSpPr>
        <p:sp>
          <p:nvSpPr>
            <p:cNvPr id="44" name="object 44"/>
            <p:cNvSpPr/>
            <p:nvPr/>
          </p:nvSpPr>
          <p:spPr>
            <a:xfrm>
              <a:off x="7456098" y="5393372"/>
              <a:ext cx="1227455" cy="0"/>
            </a:xfrm>
            <a:custGeom>
              <a:avLst/>
              <a:gdLst/>
              <a:ahLst/>
              <a:cxnLst/>
              <a:rect l="l" t="t" r="r" b="b"/>
              <a:pathLst>
                <a:path w="1227454">
                  <a:moveTo>
                    <a:pt x="0" y="0"/>
                  </a:moveTo>
                  <a:lnTo>
                    <a:pt x="1174850" y="0"/>
                  </a:lnTo>
                  <a:lnTo>
                    <a:pt x="1227204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0948" y="519233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872304" y="2421965"/>
            <a:ext cx="1870118" cy="77158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872304" y="3399557"/>
            <a:ext cx="1870118" cy="77158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606675" y="1276404"/>
            <a:ext cx="8431758" cy="5440577"/>
            <a:chOff x="4297895" y="2104884"/>
            <a:chExt cx="13904594" cy="8971915"/>
          </a:xfrm>
        </p:grpSpPr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27748" y="9386840"/>
              <a:ext cx="1792355" cy="16899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354322" y="3604077"/>
              <a:ext cx="0" cy="4951095"/>
            </a:xfrm>
            <a:custGeom>
              <a:avLst/>
              <a:gdLst/>
              <a:ahLst/>
              <a:cxnLst/>
              <a:rect l="l" t="t" r="r" b="b"/>
              <a:pathLst>
                <a:path h="4951095">
                  <a:moveTo>
                    <a:pt x="0" y="4950908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1" name="object 51"/>
            <p:cNvSpPr/>
            <p:nvPr/>
          </p:nvSpPr>
          <p:spPr>
            <a:xfrm>
              <a:off x="9343326" y="6118412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081" y="0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9343326" y="8517004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081" y="0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13014106" y="3550834"/>
              <a:ext cx="0" cy="4801235"/>
            </a:xfrm>
            <a:custGeom>
              <a:avLst/>
              <a:gdLst/>
              <a:ahLst/>
              <a:cxnLst/>
              <a:rect l="l" t="t" r="r" b="b"/>
              <a:pathLst>
                <a:path h="4801234">
                  <a:moveTo>
                    <a:pt x="0" y="4801028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64255" y="5954851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081" y="0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23922" y="8986251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90">
                  <a:moveTo>
                    <a:pt x="0" y="0"/>
                  </a:moveTo>
                  <a:lnTo>
                    <a:pt x="0" y="402081"/>
                  </a:lnTo>
                </a:path>
              </a:pathLst>
            </a:custGeom>
            <a:ln w="31412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18176001" y="2146554"/>
              <a:ext cx="0" cy="8023859"/>
            </a:xfrm>
            <a:custGeom>
              <a:avLst/>
              <a:gdLst/>
              <a:ahLst/>
              <a:cxnLst/>
              <a:rect l="l" t="t" r="r" b="b"/>
              <a:pathLst>
                <a:path h="8023859">
                  <a:moveTo>
                    <a:pt x="0" y="802351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3E23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4324072" y="2136083"/>
              <a:ext cx="0" cy="8023859"/>
            </a:xfrm>
            <a:custGeom>
              <a:avLst/>
              <a:gdLst/>
              <a:ahLst/>
              <a:cxnLst/>
              <a:rect l="l" t="t" r="r" b="b"/>
              <a:pathLst>
                <a:path h="8023859">
                  <a:moveTo>
                    <a:pt x="0" y="802351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3E23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4320779" y="2131061"/>
              <a:ext cx="13827760" cy="0"/>
            </a:xfrm>
            <a:custGeom>
              <a:avLst/>
              <a:gdLst/>
              <a:ahLst/>
              <a:cxnLst/>
              <a:rect l="l" t="t" r="r" b="b"/>
              <a:pathLst>
                <a:path w="13827760">
                  <a:moveTo>
                    <a:pt x="13827505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3E23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630381" y="7103167"/>
              <a:ext cx="3081614" cy="12714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504920" y="8396694"/>
              <a:ext cx="1009587" cy="10095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063172" y="5393373"/>
              <a:ext cx="878205" cy="0"/>
            </a:xfrm>
            <a:custGeom>
              <a:avLst/>
              <a:gdLst/>
              <a:ahLst/>
              <a:cxnLst/>
              <a:rect l="l" t="t" r="r" b="b"/>
              <a:pathLst>
                <a:path w="878205">
                  <a:moveTo>
                    <a:pt x="0" y="0"/>
                  </a:moveTo>
                  <a:lnTo>
                    <a:pt x="825651" y="0"/>
                  </a:lnTo>
                  <a:lnTo>
                    <a:pt x="878005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888823" y="519233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7250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491" y="160136"/>
            <a:ext cx="10305098" cy="748385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4800" b="1" spc="6" dirty="0">
                <a:latin typeface="+mn-lt"/>
              </a:rPr>
              <a:t>Create</a:t>
            </a:r>
            <a:r>
              <a:rPr sz="4800" b="1" spc="-12" dirty="0">
                <a:latin typeface="+mn-lt"/>
              </a:rPr>
              <a:t> </a:t>
            </a:r>
            <a:r>
              <a:rPr sz="4800" b="1" spc="-197" dirty="0">
                <a:latin typeface="+mn-lt"/>
              </a:rPr>
              <a:t>Two</a:t>
            </a:r>
            <a:r>
              <a:rPr sz="4800" b="1" spc="-9" dirty="0">
                <a:latin typeface="+mn-lt"/>
              </a:rPr>
              <a:t> </a:t>
            </a:r>
            <a:r>
              <a:rPr sz="4800" b="1" spc="6" dirty="0" err="1">
                <a:latin typeface="+mn-lt"/>
              </a:rPr>
              <a:t>Microservices</a:t>
            </a:r>
            <a:endParaRPr sz="4800" b="1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51405" y="1206517"/>
            <a:ext cx="2091671" cy="1415112"/>
            <a:chOff x="11627583" y="1989635"/>
            <a:chExt cx="3449320" cy="2333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7583" y="1989635"/>
              <a:ext cx="3449174" cy="2333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69466" y="2010578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5"/>
                  </a:moveTo>
                  <a:lnTo>
                    <a:pt x="1634442" y="1391645"/>
                  </a:lnTo>
                  <a:lnTo>
                    <a:pt x="1738816" y="2249603"/>
                  </a:lnTo>
                  <a:lnTo>
                    <a:pt x="1843525" y="1391645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3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1"/>
                  </a:lnTo>
                  <a:lnTo>
                    <a:pt x="4113" y="1359669"/>
                  </a:lnTo>
                  <a:lnTo>
                    <a:pt x="15331" y="1376311"/>
                  </a:lnTo>
                  <a:lnTo>
                    <a:pt x="31973" y="1387531"/>
                  </a:lnTo>
                  <a:lnTo>
                    <a:pt x="52354" y="1391645"/>
                  </a:lnTo>
                  <a:lnTo>
                    <a:pt x="3313050" y="1391645"/>
                  </a:lnTo>
                  <a:lnTo>
                    <a:pt x="3333432" y="1387531"/>
                  </a:lnTo>
                  <a:lnTo>
                    <a:pt x="3350073" y="1376311"/>
                  </a:lnTo>
                  <a:lnTo>
                    <a:pt x="3361291" y="1359669"/>
                  </a:lnTo>
                  <a:lnTo>
                    <a:pt x="3365405" y="1339291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3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 b="1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3984" y="2513012"/>
              <a:ext cx="2952789" cy="4502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32025" y="1470904"/>
            <a:ext cx="1730480" cy="28555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b="1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b="1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2</a:t>
            </a:r>
            <a:endParaRPr b="1" dirty="0"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35006" y="1206517"/>
            <a:ext cx="2091671" cy="1415112"/>
            <a:chOff x="2530633" y="1989635"/>
            <a:chExt cx="3449320" cy="23336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0633" y="1989635"/>
              <a:ext cx="3449174" cy="23333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72517" y="2010578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5"/>
                  </a:moveTo>
                  <a:lnTo>
                    <a:pt x="1634440" y="1391645"/>
                  </a:lnTo>
                  <a:lnTo>
                    <a:pt x="1738821" y="2249603"/>
                  </a:lnTo>
                  <a:lnTo>
                    <a:pt x="1843530" y="1391645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3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1"/>
                  </a:lnTo>
                  <a:lnTo>
                    <a:pt x="4114" y="1359669"/>
                  </a:lnTo>
                  <a:lnTo>
                    <a:pt x="15334" y="1376311"/>
                  </a:lnTo>
                  <a:lnTo>
                    <a:pt x="31975" y="1387531"/>
                  </a:lnTo>
                  <a:lnTo>
                    <a:pt x="52354" y="1391645"/>
                  </a:lnTo>
                  <a:lnTo>
                    <a:pt x="3313054" y="1391645"/>
                  </a:lnTo>
                  <a:lnTo>
                    <a:pt x="3333432" y="1387531"/>
                  </a:lnTo>
                  <a:lnTo>
                    <a:pt x="3350073" y="1376311"/>
                  </a:lnTo>
                  <a:lnTo>
                    <a:pt x="3361294" y="1359669"/>
                  </a:lnTo>
                  <a:lnTo>
                    <a:pt x="3365408" y="1339291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3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 b="1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4784" y="2513012"/>
              <a:ext cx="2931847" cy="4502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15628" y="1470904"/>
            <a:ext cx="1730480" cy="28555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b="1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b="1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1</a:t>
            </a:r>
            <a:endParaRPr b="1" dirty="0"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54311" y="2550763"/>
            <a:ext cx="3286141" cy="1991938"/>
            <a:chOff x="10642932" y="4206396"/>
            <a:chExt cx="5419090" cy="3284854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2932" y="4206396"/>
              <a:ext cx="5418481" cy="32845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84816" y="4227338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69" h="3201034">
                  <a:moveTo>
                    <a:pt x="4195243" y="1120289"/>
                  </a:moveTo>
                  <a:lnTo>
                    <a:pt x="19172" y="1120289"/>
                  </a:lnTo>
                  <a:lnTo>
                    <a:pt x="11728" y="1121785"/>
                  </a:lnTo>
                  <a:lnTo>
                    <a:pt x="5632" y="1125874"/>
                  </a:lnTo>
                  <a:lnTo>
                    <a:pt x="1512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5" y="3199333"/>
                  </a:lnTo>
                  <a:lnTo>
                    <a:pt x="19172" y="3200828"/>
                  </a:lnTo>
                  <a:lnTo>
                    <a:pt x="4195243" y="3200828"/>
                  </a:lnTo>
                  <a:lnTo>
                    <a:pt x="4202740" y="3199332"/>
                  </a:lnTo>
                  <a:lnTo>
                    <a:pt x="4208831" y="3195243"/>
                  </a:lnTo>
                  <a:lnTo>
                    <a:pt x="4212920" y="3189152"/>
                  </a:lnTo>
                  <a:lnTo>
                    <a:pt x="4214416" y="3181656"/>
                  </a:lnTo>
                  <a:lnTo>
                    <a:pt x="4214416" y="1139461"/>
                  </a:lnTo>
                  <a:lnTo>
                    <a:pt x="4212920" y="1131964"/>
                  </a:lnTo>
                  <a:lnTo>
                    <a:pt x="4208831" y="1125874"/>
                  </a:lnTo>
                  <a:lnTo>
                    <a:pt x="4202740" y="1121784"/>
                  </a:lnTo>
                  <a:lnTo>
                    <a:pt x="4195243" y="1120289"/>
                  </a:lnTo>
                  <a:close/>
                </a:path>
                <a:path w="5335269" h="3201034">
                  <a:moveTo>
                    <a:pt x="5324319" y="89722"/>
                  </a:moveTo>
                  <a:lnTo>
                    <a:pt x="4335700" y="1074444"/>
                  </a:lnTo>
                  <a:lnTo>
                    <a:pt x="4321114" y="1109870"/>
                  </a:lnTo>
                  <a:lnTo>
                    <a:pt x="4321114" y="3119557"/>
                  </a:lnTo>
                  <a:lnTo>
                    <a:pt x="4323143" y="3126279"/>
                  </a:lnTo>
                  <a:lnTo>
                    <a:pt x="4328157" y="3130376"/>
                  </a:lnTo>
                  <a:lnTo>
                    <a:pt x="4334547" y="3131147"/>
                  </a:lnTo>
                  <a:lnTo>
                    <a:pt x="4340705" y="3127892"/>
                  </a:lnTo>
                  <a:lnTo>
                    <a:pt x="5320539" y="2148056"/>
                  </a:lnTo>
                  <a:lnTo>
                    <a:pt x="5334706" y="2113880"/>
                  </a:lnTo>
                  <a:lnTo>
                    <a:pt x="5334706" y="96475"/>
                  </a:lnTo>
                  <a:lnTo>
                    <a:pt x="5331764" y="92824"/>
                  </a:lnTo>
                  <a:lnTo>
                    <a:pt x="5324319" y="89722"/>
                  </a:lnTo>
                  <a:close/>
                </a:path>
                <a:path w="5335269" h="3201034">
                  <a:moveTo>
                    <a:pt x="5233432" y="0"/>
                  </a:moveTo>
                  <a:lnTo>
                    <a:pt x="1086532" y="0"/>
                  </a:lnTo>
                  <a:lnTo>
                    <a:pt x="1077187" y="957"/>
                  </a:lnTo>
                  <a:lnTo>
                    <a:pt x="70427" y="996091"/>
                  </a:lnTo>
                  <a:lnTo>
                    <a:pt x="67626" y="1001526"/>
                  </a:lnTo>
                  <a:lnTo>
                    <a:pt x="68381" y="1007243"/>
                  </a:lnTo>
                  <a:lnTo>
                    <a:pt x="72036" y="1011760"/>
                  </a:lnTo>
                  <a:lnTo>
                    <a:pt x="77934" y="1013595"/>
                  </a:lnTo>
                  <a:lnTo>
                    <a:pt x="4224834" y="1013595"/>
                  </a:lnTo>
                  <a:lnTo>
                    <a:pt x="4260268" y="999008"/>
                  </a:lnTo>
                  <a:lnTo>
                    <a:pt x="5240939" y="18338"/>
                  </a:lnTo>
                  <a:lnTo>
                    <a:pt x="5243966" y="12659"/>
                  </a:lnTo>
                  <a:lnTo>
                    <a:pt x="5243287" y="6668"/>
                  </a:lnTo>
                  <a:lnTo>
                    <a:pt x="5239558" y="1927"/>
                  </a:lnTo>
                  <a:lnTo>
                    <a:pt x="523343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 b="1"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7255" y="5539098"/>
              <a:ext cx="3486804" cy="7539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7862" y="6366298"/>
              <a:ext cx="2104647" cy="58636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73068" y="3274917"/>
            <a:ext cx="2052009" cy="9553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14714" marR="3081" indent="-407398">
              <a:lnSpc>
                <a:spcPct val="109700"/>
              </a:lnSpc>
              <a:spcBef>
                <a:spcPts val="58"/>
              </a:spcBef>
            </a:pPr>
            <a:r>
              <a:rPr sz="2800" b="1" spc="-6" dirty="0">
                <a:solidFill>
                  <a:srgbClr val="FFFFFF"/>
                </a:solidFill>
                <a:cs typeface="Palatino Linotype"/>
              </a:rPr>
              <a:t>D</a:t>
            </a:r>
            <a:r>
              <a:rPr sz="2800" b="1" spc="-3" dirty="0">
                <a:solidFill>
                  <a:srgbClr val="FFFFFF"/>
                </a:solidFill>
                <a:cs typeface="Palatino Linotype"/>
              </a:rPr>
              <a:t>epart</a:t>
            </a:r>
            <a:r>
              <a:rPr sz="2800" b="1" spc="-6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800" b="1" spc="-3" dirty="0">
                <a:solidFill>
                  <a:srgbClr val="FFFFFF"/>
                </a:solidFill>
                <a:cs typeface="Palatino Linotype"/>
              </a:rPr>
              <a:t>ent  Service</a:t>
            </a:r>
            <a:endParaRPr sz="2800" b="1" dirty="0">
              <a:cs typeface="Palatino Linotyp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3491" y="2445568"/>
            <a:ext cx="3286141" cy="1991938"/>
            <a:chOff x="1852015" y="4032922"/>
            <a:chExt cx="5419090" cy="3284854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2015" y="4032922"/>
              <a:ext cx="5418481" cy="32845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93899" y="4053864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70" h="3201034">
                  <a:moveTo>
                    <a:pt x="4195251" y="1120290"/>
                  </a:moveTo>
                  <a:lnTo>
                    <a:pt x="19171" y="1120290"/>
                  </a:lnTo>
                  <a:lnTo>
                    <a:pt x="11730" y="1121785"/>
                  </a:lnTo>
                  <a:lnTo>
                    <a:pt x="5634" y="1125874"/>
                  </a:lnTo>
                  <a:lnTo>
                    <a:pt x="1513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4" y="3199333"/>
                  </a:lnTo>
                  <a:lnTo>
                    <a:pt x="19171" y="3200828"/>
                  </a:lnTo>
                  <a:lnTo>
                    <a:pt x="4195251" y="3200828"/>
                  </a:lnTo>
                  <a:lnTo>
                    <a:pt x="4202748" y="3199332"/>
                  </a:lnTo>
                  <a:lnTo>
                    <a:pt x="4208838" y="3195243"/>
                  </a:lnTo>
                  <a:lnTo>
                    <a:pt x="4212928" y="3189152"/>
                  </a:lnTo>
                  <a:lnTo>
                    <a:pt x="4214423" y="3181656"/>
                  </a:lnTo>
                  <a:lnTo>
                    <a:pt x="4214423" y="1139461"/>
                  </a:lnTo>
                  <a:lnTo>
                    <a:pt x="4212928" y="1131964"/>
                  </a:lnTo>
                  <a:lnTo>
                    <a:pt x="4208838" y="1125874"/>
                  </a:lnTo>
                  <a:lnTo>
                    <a:pt x="4202748" y="1121785"/>
                  </a:lnTo>
                  <a:lnTo>
                    <a:pt x="4195251" y="1120290"/>
                  </a:lnTo>
                  <a:close/>
                </a:path>
                <a:path w="5335270" h="3201034">
                  <a:moveTo>
                    <a:pt x="5324326" y="89722"/>
                  </a:moveTo>
                  <a:lnTo>
                    <a:pt x="4335704" y="1074444"/>
                  </a:lnTo>
                  <a:lnTo>
                    <a:pt x="4321117" y="1109870"/>
                  </a:lnTo>
                  <a:lnTo>
                    <a:pt x="4321117" y="3119557"/>
                  </a:lnTo>
                  <a:lnTo>
                    <a:pt x="4323146" y="3126279"/>
                  </a:lnTo>
                  <a:lnTo>
                    <a:pt x="4328161" y="3130376"/>
                  </a:lnTo>
                  <a:lnTo>
                    <a:pt x="4334550" y="3131147"/>
                  </a:lnTo>
                  <a:lnTo>
                    <a:pt x="4340706" y="3127892"/>
                  </a:lnTo>
                  <a:lnTo>
                    <a:pt x="5320542" y="2148056"/>
                  </a:lnTo>
                  <a:lnTo>
                    <a:pt x="5334712" y="2113880"/>
                  </a:lnTo>
                  <a:lnTo>
                    <a:pt x="5334712" y="96475"/>
                  </a:lnTo>
                  <a:lnTo>
                    <a:pt x="5331763" y="92824"/>
                  </a:lnTo>
                  <a:lnTo>
                    <a:pt x="5324326" y="89722"/>
                  </a:lnTo>
                  <a:close/>
                </a:path>
                <a:path w="5335270" h="3201034">
                  <a:moveTo>
                    <a:pt x="5233437" y="0"/>
                  </a:moveTo>
                  <a:lnTo>
                    <a:pt x="1086530" y="0"/>
                  </a:lnTo>
                  <a:lnTo>
                    <a:pt x="1077185" y="957"/>
                  </a:lnTo>
                  <a:lnTo>
                    <a:pt x="70434" y="996091"/>
                  </a:lnTo>
                  <a:lnTo>
                    <a:pt x="67630" y="1001526"/>
                  </a:lnTo>
                  <a:lnTo>
                    <a:pt x="68383" y="1007243"/>
                  </a:lnTo>
                  <a:lnTo>
                    <a:pt x="72038" y="1011760"/>
                  </a:lnTo>
                  <a:lnTo>
                    <a:pt x="77936" y="1013595"/>
                  </a:lnTo>
                  <a:lnTo>
                    <a:pt x="4224843" y="1013595"/>
                  </a:lnTo>
                  <a:lnTo>
                    <a:pt x="4260268" y="999008"/>
                  </a:lnTo>
                  <a:lnTo>
                    <a:pt x="5240938" y="18338"/>
                  </a:lnTo>
                  <a:lnTo>
                    <a:pt x="5243968" y="12659"/>
                  </a:lnTo>
                  <a:lnTo>
                    <a:pt x="5243290" y="6668"/>
                  </a:lnTo>
                  <a:lnTo>
                    <a:pt x="5239561" y="1927"/>
                  </a:lnTo>
                  <a:lnTo>
                    <a:pt x="523343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 b="1"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4895" y="5350622"/>
              <a:ext cx="2900435" cy="7748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2318" y="6188293"/>
              <a:ext cx="2104647" cy="596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11773" y="3244622"/>
            <a:ext cx="1709302" cy="9553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3360" marR="3081" indent="-236044">
              <a:lnSpc>
                <a:spcPct val="109700"/>
              </a:lnSpc>
              <a:spcBef>
                <a:spcPts val="58"/>
              </a:spcBef>
            </a:pPr>
            <a:r>
              <a:rPr sz="2800" b="1" spc="-6" dirty="0">
                <a:solidFill>
                  <a:srgbClr val="FFFFFF"/>
                </a:solidFill>
                <a:cs typeface="Palatino Linotype"/>
              </a:rPr>
              <a:t>Em</a:t>
            </a:r>
            <a:r>
              <a:rPr sz="2800" b="1" spc="-3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2800" b="1" spc="-6" dirty="0">
                <a:solidFill>
                  <a:srgbClr val="FFFFFF"/>
                </a:solidFill>
                <a:cs typeface="Palatino Linotype"/>
              </a:rPr>
              <a:t>lo</a:t>
            </a:r>
            <a:r>
              <a:rPr sz="2800" b="1" spc="-3" dirty="0">
                <a:solidFill>
                  <a:srgbClr val="FFFFFF"/>
                </a:solidFill>
                <a:cs typeface="Palatino Linotype"/>
              </a:rPr>
              <a:t>yee  Service</a:t>
            </a:r>
            <a:endParaRPr sz="2800" b="1" dirty="0">
              <a:cs typeface="Palatino Linotype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99103" y="4768248"/>
            <a:ext cx="2163389" cy="19409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15996" y="4768248"/>
            <a:ext cx="2163389" cy="19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53" y="135593"/>
            <a:ext cx="9696695" cy="68566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5" dirty="0">
                <a:latin typeface="+mn-lt"/>
              </a:rPr>
              <a:t>Synchronou</a:t>
            </a:r>
            <a:r>
              <a:rPr b="1" spc="3" dirty="0">
                <a:latin typeface="+mn-lt"/>
              </a:rPr>
              <a:t>s</a:t>
            </a:r>
            <a:r>
              <a:rPr b="1" spc="-230" dirty="0">
                <a:latin typeface="+mn-lt"/>
              </a:rPr>
              <a:t> </a:t>
            </a:r>
            <a:r>
              <a:rPr b="1" spc="-115" dirty="0">
                <a:latin typeface="+mn-lt"/>
              </a:rPr>
              <a:t>Communication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795" y="5110809"/>
            <a:ext cx="4078218" cy="244131"/>
            <a:chOff x="6283578" y="8428102"/>
            <a:chExt cx="6725284" cy="402590"/>
          </a:xfrm>
        </p:grpSpPr>
        <p:sp>
          <p:nvSpPr>
            <p:cNvPr id="4" name="object 4"/>
            <p:cNvSpPr/>
            <p:nvPr/>
          </p:nvSpPr>
          <p:spPr>
            <a:xfrm>
              <a:off x="6283578" y="8629143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0" y="0"/>
                  </a:moveTo>
                  <a:lnTo>
                    <a:pt x="6323115" y="0"/>
                  </a:lnTo>
                  <a:lnTo>
                    <a:pt x="637546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2606694" y="842810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951060" y="3711811"/>
            <a:ext cx="2582243" cy="2515242"/>
            <a:chOff x="13111182" y="6121051"/>
            <a:chExt cx="4258310" cy="4147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0468" y="6121051"/>
              <a:ext cx="3449174" cy="1732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02352" y="6141992"/>
              <a:ext cx="3365500" cy="1649730"/>
            </a:xfrm>
            <a:custGeom>
              <a:avLst/>
              <a:gdLst/>
              <a:ahLst/>
              <a:cxnLst/>
              <a:rect l="l" t="t" r="r" b="b"/>
              <a:pathLst>
                <a:path w="3365500" h="1649729">
                  <a:moveTo>
                    <a:pt x="1867084" y="1062467"/>
                  </a:moveTo>
                  <a:lnTo>
                    <a:pt x="1658001" y="1062467"/>
                  </a:lnTo>
                  <a:lnTo>
                    <a:pt x="1762375" y="1649164"/>
                  </a:lnTo>
                  <a:lnTo>
                    <a:pt x="1867084" y="1062467"/>
                  </a:lnTo>
                  <a:close/>
                </a:path>
                <a:path w="3365500" h="1649729">
                  <a:moveTo>
                    <a:pt x="3313050" y="0"/>
                  </a:moveTo>
                  <a:lnTo>
                    <a:pt x="52354" y="0"/>
                  </a:lnTo>
                  <a:lnTo>
                    <a:pt x="31977" y="4114"/>
                  </a:lnTo>
                  <a:lnTo>
                    <a:pt x="15335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010112"/>
                  </a:lnTo>
                  <a:lnTo>
                    <a:pt x="4114" y="1030491"/>
                  </a:lnTo>
                  <a:lnTo>
                    <a:pt x="15335" y="1047133"/>
                  </a:lnTo>
                  <a:lnTo>
                    <a:pt x="31977" y="1058352"/>
                  </a:lnTo>
                  <a:lnTo>
                    <a:pt x="52354" y="1062467"/>
                  </a:lnTo>
                  <a:lnTo>
                    <a:pt x="3313050" y="1062467"/>
                  </a:lnTo>
                  <a:lnTo>
                    <a:pt x="3333432" y="1058352"/>
                  </a:lnTo>
                  <a:lnTo>
                    <a:pt x="3350073" y="1047133"/>
                  </a:lnTo>
                  <a:lnTo>
                    <a:pt x="3361291" y="1030491"/>
                  </a:lnTo>
                  <a:lnTo>
                    <a:pt x="3365405" y="101011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04283" y="6471007"/>
              <a:ext cx="2952789" cy="4607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1182" y="7680353"/>
              <a:ext cx="4258302" cy="25884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153066" y="7701295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1"/>
                  </a:moveTo>
                  <a:lnTo>
                    <a:pt x="6753" y="876652"/>
                  </a:lnTo>
                  <a:lnTo>
                    <a:pt x="0" y="883305"/>
                  </a:lnTo>
                  <a:lnTo>
                    <a:pt x="0" y="2498068"/>
                  </a:lnTo>
                  <a:lnTo>
                    <a:pt x="6649" y="2504720"/>
                  </a:lnTo>
                  <a:lnTo>
                    <a:pt x="3291229" y="2504720"/>
                  </a:lnTo>
                  <a:lnTo>
                    <a:pt x="3297877" y="2498068"/>
                  </a:lnTo>
                  <a:lnTo>
                    <a:pt x="3297878" y="883305"/>
                  </a:lnTo>
                  <a:lnTo>
                    <a:pt x="3291229" y="876651"/>
                  </a:lnTo>
                  <a:close/>
                </a:path>
                <a:path w="4175125" h="2505075">
                  <a:moveTo>
                    <a:pt x="4166407" y="70210"/>
                  </a:moveTo>
                  <a:lnTo>
                    <a:pt x="3392786" y="840777"/>
                  </a:lnTo>
                  <a:lnTo>
                    <a:pt x="3381373" y="868499"/>
                  </a:lnTo>
                  <a:lnTo>
                    <a:pt x="3381373" y="2449264"/>
                  </a:lnTo>
                  <a:lnTo>
                    <a:pt x="3390964" y="2453388"/>
                  </a:lnTo>
                  <a:lnTo>
                    <a:pt x="4163443" y="1680902"/>
                  </a:lnTo>
                  <a:lnTo>
                    <a:pt x="4168171" y="1675138"/>
                  </a:lnTo>
                  <a:lnTo>
                    <a:pt x="4171650" y="1668626"/>
                  </a:lnTo>
                  <a:lnTo>
                    <a:pt x="4173798" y="1661566"/>
                  </a:lnTo>
                  <a:lnTo>
                    <a:pt x="4174532" y="1654159"/>
                  </a:lnTo>
                  <a:lnTo>
                    <a:pt x="4174532" y="75494"/>
                  </a:lnTo>
                  <a:lnTo>
                    <a:pt x="4172228" y="72636"/>
                  </a:lnTo>
                  <a:lnTo>
                    <a:pt x="4166407" y="70210"/>
                  </a:lnTo>
                  <a:close/>
                </a:path>
                <a:path w="4175125" h="2505075">
                  <a:moveTo>
                    <a:pt x="4102691" y="0"/>
                  </a:moveTo>
                  <a:lnTo>
                    <a:pt x="850235" y="0"/>
                  </a:lnTo>
                  <a:lnTo>
                    <a:pt x="842923" y="749"/>
                  </a:lnTo>
                  <a:lnTo>
                    <a:pt x="835970" y="2922"/>
                  </a:lnTo>
                  <a:lnTo>
                    <a:pt x="829546" y="6406"/>
                  </a:lnTo>
                  <a:lnTo>
                    <a:pt x="823817" y="11088"/>
                  </a:lnTo>
                  <a:lnTo>
                    <a:pt x="50103" y="784473"/>
                  </a:lnTo>
                  <a:lnTo>
                    <a:pt x="53893" y="793161"/>
                  </a:lnTo>
                  <a:lnTo>
                    <a:pt x="3306035" y="793161"/>
                  </a:lnTo>
                  <a:lnTo>
                    <a:pt x="3313699" y="792419"/>
                  </a:lnTo>
                  <a:lnTo>
                    <a:pt x="3321033" y="790232"/>
                  </a:lnTo>
                  <a:lnTo>
                    <a:pt x="3327800" y="786656"/>
                  </a:lnTo>
                  <a:lnTo>
                    <a:pt x="3333762" y="781746"/>
                  </a:lnTo>
                  <a:lnTo>
                    <a:pt x="4101152" y="14350"/>
                  </a:lnTo>
                  <a:lnTo>
                    <a:pt x="4106482" y="9131"/>
                  </a:lnTo>
                  <a:lnTo>
                    <a:pt x="4102691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44617" y="8722247"/>
              <a:ext cx="2722430" cy="5863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68161" y="9329558"/>
              <a:ext cx="1675341" cy="4816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342029" y="3948907"/>
            <a:ext cx="2407039" cy="2406654"/>
            <a:chOff x="2212400" y="6512040"/>
            <a:chExt cx="3969385" cy="39687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2198" y="6512040"/>
              <a:ext cx="3449174" cy="1735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14082" y="6532982"/>
              <a:ext cx="3365500" cy="1652270"/>
            </a:xfrm>
            <a:custGeom>
              <a:avLst/>
              <a:gdLst/>
              <a:ahLst/>
              <a:cxnLst/>
              <a:rect l="l" t="t" r="r" b="b"/>
              <a:pathLst>
                <a:path w="3365500" h="1652270">
                  <a:moveTo>
                    <a:pt x="1797720" y="1083082"/>
                  </a:moveTo>
                  <a:lnTo>
                    <a:pt x="1583721" y="1083082"/>
                  </a:lnTo>
                  <a:lnTo>
                    <a:pt x="1690721" y="1652108"/>
                  </a:lnTo>
                  <a:lnTo>
                    <a:pt x="1797720" y="1083082"/>
                  </a:lnTo>
                  <a:close/>
                </a:path>
                <a:path w="3365500" h="1652270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3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030727"/>
                  </a:lnTo>
                  <a:lnTo>
                    <a:pt x="4114" y="1051106"/>
                  </a:lnTo>
                  <a:lnTo>
                    <a:pt x="15334" y="1067747"/>
                  </a:lnTo>
                  <a:lnTo>
                    <a:pt x="31975" y="1078967"/>
                  </a:lnTo>
                  <a:lnTo>
                    <a:pt x="52354" y="1083082"/>
                  </a:lnTo>
                  <a:lnTo>
                    <a:pt x="3313054" y="1083082"/>
                  </a:lnTo>
                  <a:lnTo>
                    <a:pt x="3333432" y="1078967"/>
                  </a:lnTo>
                  <a:lnTo>
                    <a:pt x="3350073" y="1067747"/>
                  </a:lnTo>
                  <a:lnTo>
                    <a:pt x="3361294" y="1051106"/>
                  </a:lnTo>
                  <a:lnTo>
                    <a:pt x="3365408" y="1030727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3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2430" y="6868900"/>
              <a:ext cx="2921377" cy="4607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2400" y="8065942"/>
              <a:ext cx="3968771" cy="241476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54284" y="8086883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4">
                  <a:moveTo>
                    <a:pt x="3062962" y="815851"/>
                  </a:moveTo>
                  <a:lnTo>
                    <a:pt x="6288" y="815851"/>
                  </a:lnTo>
                  <a:lnTo>
                    <a:pt x="0" y="822043"/>
                  </a:lnTo>
                  <a:lnTo>
                    <a:pt x="0" y="2324811"/>
                  </a:lnTo>
                  <a:lnTo>
                    <a:pt x="6192" y="2331002"/>
                  </a:lnTo>
                  <a:lnTo>
                    <a:pt x="3062962" y="2331002"/>
                  </a:lnTo>
                  <a:lnTo>
                    <a:pt x="3069153" y="2324811"/>
                  </a:lnTo>
                  <a:lnTo>
                    <a:pt x="3069153" y="822043"/>
                  </a:lnTo>
                  <a:lnTo>
                    <a:pt x="3062962" y="815851"/>
                  </a:lnTo>
                  <a:close/>
                </a:path>
                <a:path w="3885565" h="2331084">
                  <a:moveTo>
                    <a:pt x="3877441" y="65341"/>
                  </a:moveTo>
                  <a:lnTo>
                    <a:pt x="3157476" y="782464"/>
                  </a:lnTo>
                  <a:lnTo>
                    <a:pt x="3146853" y="808263"/>
                  </a:lnTo>
                  <a:lnTo>
                    <a:pt x="3146853" y="2279393"/>
                  </a:lnTo>
                  <a:lnTo>
                    <a:pt x="3155777" y="2283230"/>
                  </a:lnTo>
                  <a:lnTo>
                    <a:pt x="3874685" y="1564322"/>
                  </a:lnTo>
                  <a:lnTo>
                    <a:pt x="3879084" y="1558957"/>
                  </a:lnTo>
                  <a:lnTo>
                    <a:pt x="3882321" y="1552897"/>
                  </a:lnTo>
                  <a:lnTo>
                    <a:pt x="3884321" y="1546326"/>
                  </a:lnTo>
                  <a:lnTo>
                    <a:pt x="3885005" y="1539433"/>
                  </a:lnTo>
                  <a:lnTo>
                    <a:pt x="3885005" y="70258"/>
                  </a:lnTo>
                  <a:lnTo>
                    <a:pt x="3882856" y="67598"/>
                  </a:lnTo>
                  <a:lnTo>
                    <a:pt x="3877441" y="65341"/>
                  </a:lnTo>
                  <a:close/>
                </a:path>
                <a:path w="3885565" h="2331084">
                  <a:moveTo>
                    <a:pt x="3818147" y="0"/>
                  </a:moveTo>
                  <a:lnTo>
                    <a:pt x="791265" y="0"/>
                  </a:lnTo>
                  <a:lnTo>
                    <a:pt x="784461" y="697"/>
                  </a:lnTo>
                  <a:lnTo>
                    <a:pt x="777990" y="2719"/>
                  </a:lnTo>
                  <a:lnTo>
                    <a:pt x="772011" y="5962"/>
                  </a:lnTo>
                  <a:lnTo>
                    <a:pt x="766681" y="10320"/>
                  </a:lnTo>
                  <a:lnTo>
                    <a:pt x="46632" y="730065"/>
                  </a:lnTo>
                  <a:lnTo>
                    <a:pt x="50153" y="738151"/>
                  </a:lnTo>
                  <a:lnTo>
                    <a:pt x="3076741" y="738151"/>
                  </a:lnTo>
                  <a:lnTo>
                    <a:pt x="3083873" y="737461"/>
                  </a:lnTo>
                  <a:lnTo>
                    <a:pt x="3090697" y="735425"/>
                  </a:lnTo>
                  <a:lnTo>
                    <a:pt x="3096993" y="732096"/>
                  </a:lnTo>
                  <a:lnTo>
                    <a:pt x="3102541" y="727527"/>
                  </a:lnTo>
                  <a:lnTo>
                    <a:pt x="3816714" y="13354"/>
                  </a:lnTo>
                  <a:lnTo>
                    <a:pt x="3821666" y="8498"/>
                  </a:lnTo>
                  <a:lnTo>
                    <a:pt x="381814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9604" y="9025903"/>
              <a:ext cx="2261711" cy="6073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3260" y="9654156"/>
              <a:ext cx="1664870" cy="4816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279044" y="5339815"/>
            <a:ext cx="1586851" cy="6167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dirty="0"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9419" y="5394757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 dirty="0"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553" y="1070416"/>
            <a:ext cx="10977806" cy="382447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470548" indent="-463232">
              <a:spcBef>
                <a:spcPts val="73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spc="6" dirty="0" smtClean="0">
                <a:cs typeface="Palatino Linotype"/>
              </a:rPr>
              <a:t>The </a:t>
            </a:r>
            <a:r>
              <a:rPr sz="2486" dirty="0" smtClean="0">
                <a:cs typeface="Palatino Linotype"/>
              </a:rPr>
              <a:t>client</a:t>
            </a:r>
            <a:r>
              <a:rPr sz="2486" spc="6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sends</a:t>
            </a:r>
            <a:r>
              <a:rPr sz="2486" spc="6" dirty="0" smtClean="0">
                <a:cs typeface="Palatino Linotype"/>
              </a:rPr>
              <a:t> a </a:t>
            </a:r>
            <a:r>
              <a:rPr sz="2486" spc="-3" dirty="0" smtClean="0">
                <a:cs typeface="Palatino Linotype"/>
              </a:rPr>
              <a:t>request</a:t>
            </a:r>
            <a:r>
              <a:rPr sz="2486" spc="6" dirty="0" smtClean="0">
                <a:cs typeface="Palatino Linotype"/>
              </a:rPr>
              <a:t> and</a:t>
            </a:r>
            <a:r>
              <a:rPr sz="2486" spc="3" dirty="0" smtClean="0">
                <a:cs typeface="Palatino Linotype"/>
              </a:rPr>
              <a:t> </a:t>
            </a:r>
            <a:r>
              <a:rPr sz="2486" spc="6" dirty="0" smtClean="0">
                <a:cs typeface="Palatino Linotype"/>
              </a:rPr>
              <a:t>waits </a:t>
            </a:r>
            <a:r>
              <a:rPr sz="2486" spc="3" dirty="0" smtClean="0">
                <a:cs typeface="Palatino Linotype"/>
              </a:rPr>
              <a:t>for</a:t>
            </a:r>
            <a:r>
              <a:rPr sz="2486" spc="6" dirty="0" smtClean="0">
                <a:cs typeface="Palatino Linotype"/>
              </a:rPr>
              <a:t> a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-3" dirty="0" smtClean="0">
                <a:cs typeface="Palatino Linotype"/>
              </a:rPr>
              <a:t>response</a:t>
            </a:r>
            <a:r>
              <a:rPr sz="2486" spc="6" dirty="0" smtClean="0">
                <a:cs typeface="Palatino Linotype"/>
              </a:rPr>
              <a:t> </a:t>
            </a:r>
            <a:r>
              <a:rPr sz="2486" spc="-6" dirty="0" smtClean="0">
                <a:cs typeface="Palatino Linotype"/>
              </a:rPr>
              <a:t>from</a:t>
            </a:r>
            <a:r>
              <a:rPr sz="2486" spc="6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the</a:t>
            </a:r>
            <a:r>
              <a:rPr sz="2486" spc="6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service.</a:t>
            </a:r>
            <a:endParaRPr sz="2486" dirty="0" smtClean="0">
              <a:cs typeface="Palatino Linotype"/>
            </a:endParaRPr>
          </a:p>
          <a:p>
            <a:pPr marL="470548" marR="3081" indent="-463232">
              <a:lnSpc>
                <a:spcPts val="2971"/>
              </a:lnSpc>
              <a:spcBef>
                <a:spcPts val="2346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spc="6" dirty="0" smtClean="0">
                <a:cs typeface="Palatino Linotype"/>
              </a:rPr>
              <a:t>The </a:t>
            </a:r>
            <a:r>
              <a:rPr sz="2486" b="1" spc="3" dirty="0" smtClean="0">
                <a:cs typeface="Palatino Linotype"/>
              </a:rPr>
              <a:t>important</a:t>
            </a:r>
            <a:r>
              <a:rPr sz="2486" spc="3" dirty="0" smtClean="0">
                <a:cs typeface="Palatino Linotype"/>
              </a:rPr>
              <a:t> point </a:t>
            </a:r>
            <a:r>
              <a:rPr sz="2486" spc="-9" dirty="0" smtClean="0">
                <a:cs typeface="Palatino Linotype"/>
              </a:rPr>
              <a:t>here </a:t>
            </a:r>
            <a:r>
              <a:rPr sz="2486" spc="3" dirty="0" smtClean="0">
                <a:cs typeface="Palatino Linotype"/>
              </a:rPr>
              <a:t>is that the </a:t>
            </a:r>
            <a:r>
              <a:rPr sz="2486" dirty="0" smtClean="0">
                <a:cs typeface="Palatino Linotype"/>
              </a:rPr>
              <a:t>protocol </a:t>
            </a:r>
            <a:r>
              <a:rPr sz="2486" b="1" spc="64" dirty="0" smtClean="0">
                <a:cs typeface="Palatino Linotype"/>
              </a:rPr>
              <a:t>(HTTP/HTTPS) </a:t>
            </a:r>
            <a:r>
              <a:rPr sz="2486" dirty="0" smtClean="0">
                <a:cs typeface="Palatino Linotype"/>
              </a:rPr>
              <a:t>is </a:t>
            </a:r>
            <a:r>
              <a:rPr sz="2486" spc="3" dirty="0" smtClean="0">
                <a:cs typeface="Palatino Linotype"/>
              </a:rPr>
              <a:t> </a:t>
            </a:r>
            <a:r>
              <a:rPr sz="2486" b="1" dirty="0" smtClean="0">
                <a:cs typeface="Palatino Linotype"/>
              </a:rPr>
              <a:t>synchronous</a:t>
            </a:r>
            <a:r>
              <a:rPr sz="2486" spc="3" dirty="0" smtClean="0">
                <a:cs typeface="Palatino Linotype"/>
              </a:rPr>
              <a:t> </a:t>
            </a:r>
            <a:r>
              <a:rPr sz="2486" spc="6" dirty="0" smtClean="0">
                <a:cs typeface="Palatino Linotype"/>
              </a:rPr>
              <a:t>and </a:t>
            </a:r>
            <a:r>
              <a:rPr sz="2486" spc="3" dirty="0" smtClean="0">
                <a:cs typeface="Palatino Linotype"/>
              </a:rPr>
              <a:t>the</a:t>
            </a:r>
            <a:r>
              <a:rPr sz="2486" spc="9" dirty="0" smtClean="0">
                <a:cs typeface="Palatino Linotype"/>
              </a:rPr>
              <a:t> </a:t>
            </a:r>
            <a:r>
              <a:rPr sz="2486" dirty="0" smtClean="0">
                <a:cs typeface="Palatino Linotype"/>
              </a:rPr>
              <a:t>client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code</a:t>
            </a:r>
            <a:r>
              <a:rPr sz="2486" spc="6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can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only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continue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its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task</a:t>
            </a:r>
            <a:r>
              <a:rPr sz="2486" spc="6" dirty="0" smtClean="0">
                <a:cs typeface="Palatino Linotype"/>
              </a:rPr>
              <a:t> when</a:t>
            </a:r>
            <a:r>
              <a:rPr sz="2486" spc="9" dirty="0" smtClean="0">
                <a:cs typeface="Palatino Linotype"/>
              </a:rPr>
              <a:t> </a:t>
            </a:r>
            <a:r>
              <a:rPr sz="2486" dirty="0" smtClean="0">
                <a:cs typeface="Palatino Linotype"/>
              </a:rPr>
              <a:t>it</a:t>
            </a:r>
            <a:r>
              <a:rPr sz="2486" spc="9" dirty="0" smtClean="0">
                <a:cs typeface="Palatino Linotype"/>
              </a:rPr>
              <a:t> </a:t>
            </a:r>
            <a:r>
              <a:rPr sz="2486" spc="-3" dirty="0" smtClean="0">
                <a:cs typeface="Palatino Linotype"/>
              </a:rPr>
              <a:t>receives </a:t>
            </a:r>
            <a:r>
              <a:rPr sz="2486" spc="-612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the</a:t>
            </a:r>
            <a:r>
              <a:rPr sz="2486" dirty="0" smtClean="0">
                <a:cs typeface="Palatino Linotype"/>
              </a:rPr>
              <a:t> </a:t>
            </a:r>
            <a:r>
              <a:rPr sz="2486" spc="6" dirty="0" smtClean="0">
                <a:cs typeface="Palatino Linotype"/>
              </a:rPr>
              <a:t>HTTP</a:t>
            </a:r>
            <a:r>
              <a:rPr sz="2486" spc="-42" dirty="0" smtClean="0">
                <a:cs typeface="Palatino Linotype"/>
              </a:rPr>
              <a:t> </a:t>
            </a:r>
            <a:r>
              <a:rPr sz="2486" spc="3" dirty="0" smtClean="0">
                <a:cs typeface="Palatino Linotype"/>
              </a:rPr>
              <a:t>server </a:t>
            </a:r>
            <a:r>
              <a:rPr sz="2486" dirty="0" smtClean="0">
                <a:cs typeface="Palatino Linotype"/>
              </a:rPr>
              <a:t>response.</a:t>
            </a:r>
          </a:p>
          <a:p>
            <a:pPr marL="470548" indent="-463232">
              <a:spcBef>
                <a:spcPts val="2135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b="1" spc="-12" dirty="0" err="1" smtClean="0">
                <a:cs typeface="Palatino Linotype"/>
              </a:rPr>
              <a:t>RestTemplate</a:t>
            </a:r>
            <a:r>
              <a:rPr sz="2486" spc="-12" dirty="0" smtClean="0">
                <a:cs typeface="Palatino Linotype"/>
              </a:rPr>
              <a:t>,</a:t>
            </a:r>
            <a:r>
              <a:rPr sz="2486" dirty="0" smtClean="0">
                <a:cs typeface="Palatino Linotype"/>
              </a:rPr>
              <a:t> </a:t>
            </a:r>
            <a:r>
              <a:rPr sz="2486" b="1" spc="-21" dirty="0" err="1" smtClean="0">
                <a:cs typeface="Palatino Linotype"/>
              </a:rPr>
              <a:t>WebClient</a:t>
            </a:r>
            <a:r>
              <a:rPr sz="2486" spc="3" dirty="0" smtClean="0">
                <a:cs typeface="Palatino Linotype"/>
              </a:rPr>
              <a:t> </a:t>
            </a:r>
            <a:r>
              <a:rPr sz="2486" spc="6" dirty="0" smtClean="0">
                <a:cs typeface="Palatino Linotype"/>
              </a:rPr>
              <a:t>and</a:t>
            </a:r>
            <a:r>
              <a:rPr sz="2486" dirty="0" smtClean="0">
                <a:cs typeface="Palatino Linotype"/>
              </a:rPr>
              <a:t> </a:t>
            </a:r>
            <a:r>
              <a:rPr sz="2486" b="1" spc="3" dirty="0" smtClean="0">
                <a:cs typeface="Palatino Linotype"/>
              </a:rPr>
              <a:t>Spring</a:t>
            </a:r>
            <a:r>
              <a:rPr sz="2486" b="1" dirty="0" smtClean="0">
                <a:cs typeface="Palatino Linotype"/>
              </a:rPr>
              <a:t> </a:t>
            </a:r>
            <a:r>
              <a:rPr sz="2486" b="1" spc="6" dirty="0" smtClean="0">
                <a:cs typeface="Palatino Linotype"/>
              </a:rPr>
              <a:t>Cloud</a:t>
            </a:r>
            <a:r>
              <a:rPr sz="2486" b="1" dirty="0" smtClean="0">
                <a:cs typeface="Palatino Linotype"/>
              </a:rPr>
              <a:t> </a:t>
            </a:r>
            <a:r>
              <a:rPr sz="2486" b="1" spc="6" dirty="0" smtClean="0">
                <a:cs typeface="Palatino Linotype"/>
              </a:rPr>
              <a:t>Open</a:t>
            </a:r>
            <a:r>
              <a:rPr sz="2486" b="1" spc="3" dirty="0" smtClean="0">
                <a:cs typeface="Palatino Linotype"/>
              </a:rPr>
              <a:t> </a:t>
            </a:r>
            <a:r>
              <a:rPr sz="2486" b="1" spc="6" dirty="0" smtClean="0">
                <a:cs typeface="Palatino Linotype"/>
              </a:rPr>
              <a:t>Feign</a:t>
            </a:r>
            <a:r>
              <a:rPr sz="2486" b="1" spc="3" dirty="0" smtClean="0">
                <a:cs typeface="Palatino Linotype"/>
              </a:rPr>
              <a:t> library</a:t>
            </a:r>
            <a:endParaRPr sz="2486" b="1" dirty="0" smtClean="0">
              <a:cs typeface="Palatino Linotype"/>
            </a:endParaRPr>
          </a:p>
          <a:p>
            <a:pPr>
              <a:spcBef>
                <a:spcPts val="12"/>
              </a:spcBef>
            </a:pPr>
            <a:endParaRPr sz="2001" dirty="0" smtClean="0">
              <a:cs typeface="Palatino Linotype"/>
            </a:endParaRPr>
          </a:p>
          <a:p>
            <a:pPr marL="8234979">
              <a:lnSpc>
                <a:spcPts val="2213"/>
              </a:lnSpc>
            </a:pPr>
            <a:r>
              <a:rPr sz="2092" spc="-3" dirty="0" err="1" smtClean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18" dirty="0" smtClean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 dirty="0">
              <a:cs typeface="Palatino Linotype"/>
            </a:endParaRPr>
          </a:p>
          <a:p>
            <a:pPr marL="1329241">
              <a:lnSpc>
                <a:spcPts val="2213"/>
              </a:lnSpc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 dirty="0">
              <a:cs typeface="Palatino Linotype"/>
            </a:endParaRPr>
          </a:p>
          <a:p>
            <a:pPr marL="4447104">
              <a:spcBef>
                <a:spcPts val="640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18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Request</a:t>
            </a:r>
            <a:endParaRPr sz="2486" dirty="0"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795" y="5731043"/>
            <a:ext cx="4078218" cy="244131"/>
            <a:chOff x="6283578" y="9450914"/>
            <a:chExt cx="6725284" cy="402590"/>
          </a:xfrm>
        </p:grpSpPr>
        <p:sp>
          <p:nvSpPr>
            <p:cNvPr id="26" name="object 26"/>
            <p:cNvSpPr/>
            <p:nvPr/>
          </p:nvSpPr>
          <p:spPr>
            <a:xfrm>
              <a:off x="6633307" y="9651955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6375469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3578" y="945091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70222" y="6051198"/>
            <a:ext cx="2157516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33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Response</a:t>
            </a:r>
            <a:endParaRPr sz="2486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705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88" y="174728"/>
            <a:ext cx="10132204" cy="68566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03" dirty="0">
                <a:latin typeface="+mn-lt"/>
              </a:rPr>
              <a:t>Asynchronous</a:t>
            </a:r>
            <a:r>
              <a:rPr b="1" spc="-243" dirty="0">
                <a:latin typeface="+mn-lt"/>
              </a:rPr>
              <a:t> </a:t>
            </a:r>
            <a:r>
              <a:rPr b="1" spc="-115" dirty="0">
                <a:latin typeface="+mn-lt"/>
              </a:rPr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888" y="1227445"/>
            <a:ext cx="11130676" cy="249065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470548" indent="-463232">
              <a:spcBef>
                <a:spcPts val="73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spc="6" dirty="0">
                <a:cs typeface="Palatino Linotype"/>
              </a:rPr>
              <a:t>The </a:t>
            </a:r>
            <a:r>
              <a:rPr sz="2486" dirty="0">
                <a:cs typeface="Palatino Linotype"/>
              </a:rPr>
              <a:t>client</a:t>
            </a:r>
            <a:r>
              <a:rPr sz="2486" spc="6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sends</a:t>
            </a:r>
            <a:r>
              <a:rPr sz="2486" spc="6" dirty="0">
                <a:cs typeface="Palatino Linotype"/>
              </a:rPr>
              <a:t> a </a:t>
            </a:r>
            <a:r>
              <a:rPr sz="2486" spc="-3" dirty="0">
                <a:cs typeface="Palatino Linotype"/>
              </a:rPr>
              <a:t>request</a:t>
            </a:r>
            <a:r>
              <a:rPr sz="2486" spc="6" dirty="0">
                <a:cs typeface="Palatino Linotype"/>
              </a:rPr>
              <a:t> and does</a:t>
            </a:r>
            <a:r>
              <a:rPr sz="2486" spc="3" dirty="0">
                <a:cs typeface="Palatino Linotype"/>
              </a:rPr>
              <a:t> not</a:t>
            </a:r>
            <a:r>
              <a:rPr sz="2486" spc="6" dirty="0">
                <a:cs typeface="Palatino Linotype"/>
              </a:rPr>
              <a:t> wait </a:t>
            </a:r>
            <a:r>
              <a:rPr sz="2486" spc="3" dirty="0">
                <a:cs typeface="Palatino Linotype"/>
              </a:rPr>
              <a:t>for</a:t>
            </a:r>
            <a:r>
              <a:rPr sz="2486" spc="6" dirty="0">
                <a:cs typeface="Palatino Linotype"/>
              </a:rPr>
              <a:t> a </a:t>
            </a:r>
            <a:r>
              <a:rPr sz="2486" spc="-3" dirty="0">
                <a:cs typeface="Palatino Linotype"/>
              </a:rPr>
              <a:t>response</a:t>
            </a:r>
            <a:r>
              <a:rPr sz="2486" spc="9" dirty="0">
                <a:cs typeface="Palatino Linotype"/>
              </a:rPr>
              <a:t> </a:t>
            </a:r>
            <a:r>
              <a:rPr sz="2486" spc="-6" dirty="0">
                <a:cs typeface="Palatino Linotype"/>
              </a:rPr>
              <a:t>from</a:t>
            </a:r>
            <a:r>
              <a:rPr sz="2486" spc="6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the</a:t>
            </a:r>
            <a:r>
              <a:rPr sz="2486" spc="6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service.</a:t>
            </a:r>
            <a:endParaRPr sz="2486" dirty="0">
              <a:cs typeface="Palatino Linotype"/>
            </a:endParaRPr>
          </a:p>
          <a:p>
            <a:pPr marL="470548" marR="444364" indent="-463232">
              <a:lnSpc>
                <a:spcPts val="2971"/>
              </a:lnSpc>
              <a:spcBef>
                <a:spcPts val="2346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spc="6" dirty="0">
                <a:cs typeface="Palatino Linotype"/>
              </a:rPr>
              <a:t>The </a:t>
            </a:r>
            <a:r>
              <a:rPr sz="2486" dirty="0">
                <a:cs typeface="Palatino Linotype"/>
              </a:rPr>
              <a:t>client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will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continue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executing</a:t>
            </a:r>
            <a:r>
              <a:rPr sz="2486" spc="9" dirty="0">
                <a:cs typeface="Palatino Linotype"/>
              </a:rPr>
              <a:t> </a:t>
            </a:r>
            <a:r>
              <a:rPr sz="2486" dirty="0">
                <a:cs typeface="Palatino Linotype"/>
              </a:rPr>
              <a:t>it’s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task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-</a:t>
            </a:r>
            <a:r>
              <a:rPr sz="2486" spc="6" dirty="0">
                <a:cs typeface="Palatino Linotype"/>
              </a:rPr>
              <a:t> </a:t>
            </a:r>
            <a:r>
              <a:rPr sz="2486" dirty="0">
                <a:cs typeface="Palatino Linotype"/>
              </a:rPr>
              <a:t>It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don’t</a:t>
            </a:r>
            <a:r>
              <a:rPr sz="2486" spc="9" dirty="0">
                <a:cs typeface="Palatino Linotype"/>
              </a:rPr>
              <a:t> </a:t>
            </a:r>
            <a:r>
              <a:rPr sz="2486" spc="6" dirty="0">
                <a:cs typeface="Palatino Linotype"/>
              </a:rPr>
              <a:t>wait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for</a:t>
            </a:r>
            <a:r>
              <a:rPr sz="2486" spc="9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the</a:t>
            </a:r>
            <a:r>
              <a:rPr sz="2486" spc="9" dirty="0">
                <a:cs typeface="Palatino Linotype"/>
              </a:rPr>
              <a:t> </a:t>
            </a:r>
            <a:r>
              <a:rPr sz="2486" spc="-3" dirty="0">
                <a:cs typeface="Palatino Linotype"/>
              </a:rPr>
              <a:t>response </a:t>
            </a:r>
            <a:r>
              <a:rPr sz="2486" spc="-612" dirty="0">
                <a:cs typeface="Palatino Linotype"/>
              </a:rPr>
              <a:t> </a:t>
            </a:r>
            <a:r>
              <a:rPr sz="2486" spc="-6" dirty="0">
                <a:cs typeface="Palatino Linotype"/>
              </a:rPr>
              <a:t>from</a:t>
            </a:r>
            <a:r>
              <a:rPr sz="2486" dirty="0">
                <a:cs typeface="Palatino Linotype"/>
              </a:rPr>
              <a:t> </a:t>
            </a:r>
            <a:r>
              <a:rPr sz="2486" spc="3" dirty="0">
                <a:cs typeface="Palatino Linotype"/>
              </a:rPr>
              <a:t>the service.</a:t>
            </a:r>
            <a:endParaRPr sz="2486" dirty="0">
              <a:cs typeface="Palatino Linotype"/>
            </a:endParaRPr>
          </a:p>
          <a:p>
            <a:pPr marL="470548" indent="-463232">
              <a:spcBef>
                <a:spcPts val="2138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470548" algn="l"/>
                <a:tab pos="470933" algn="l"/>
              </a:tabLst>
            </a:pPr>
            <a:r>
              <a:rPr sz="2486" b="1" spc="6" dirty="0">
                <a:cs typeface="Palatino Linotype"/>
              </a:rPr>
              <a:t>RabbitMQ</a:t>
            </a:r>
            <a:r>
              <a:rPr sz="2486" spc="-9" dirty="0">
                <a:cs typeface="Palatino Linotype"/>
              </a:rPr>
              <a:t> </a:t>
            </a:r>
            <a:r>
              <a:rPr sz="2486" spc="6" dirty="0">
                <a:cs typeface="Palatino Linotype"/>
              </a:rPr>
              <a:t>or</a:t>
            </a:r>
            <a:r>
              <a:rPr sz="2486" spc="-100" dirty="0">
                <a:cs typeface="Palatino Linotype"/>
              </a:rPr>
              <a:t> </a:t>
            </a:r>
            <a:r>
              <a:rPr sz="2486" b="1" spc="6" dirty="0">
                <a:cs typeface="Palatino Linotype"/>
              </a:rPr>
              <a:t>Apache</a:t>
            </a:r>
            <a:r>
              <a:rPr sz="2486" b="1" spc="-9" dirty="0">
                <a:cs typeface="Palatino Linotype"/>
              </a:rPr>
              <a:t> </a:t>
            </a:r>
            <a:r>
              <a:rPr sz="2486" b="1" spc="6" dirty="0">
                <a:cs typeface="Palatino Linotype"/>
              </a:rPr>
              <a:t>Kafka</a:t>
            </a:r>
            <a:endParaRPr sz="2486" b="1" dirty="0"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3074" y="5745699"/>
            <a:ext cx="1978461" cy="244131"/>
            <a:chOff x="5957521" y="9475084"/>
            <a:chExt cx="3262629" cy="402590"/>
          </a:xfrm>
        </p:grpSpPr>
        <p:sp>
          <p:nvSpPr>
            <p:cNvPr id="5" name="object 5"/>
            <p:cNvSpPr/>
            <p:nvPr/>
          </p:nvSpPr>
          <p:spPr>
            <a:xfrm>
              <a:off x="5957521" y="9676125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2860502" y="0"/>
                  </a:lnTo>
                  <a:lnTo>
                    <a:pt x="2912856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8818024" y="947508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311999" y="3983042"/>
            <a:ext cx="2091671" cy="1051226"/>
            <a:chOff x="15355470" y="6568331"/>
            <a:chExt cx="3449320" cy="17335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5470" y="6568331"/>
              <a:ext cx="3449174" cy="1732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397353" y="6589273"/>
              <a:ext cx="3365500" cy="1649730"/>
            </a:xfrm>
            <a:custGeom>
              <a:avLst/>
              <a:gdLst/>
              <a:ahLst/>
              <a:cxnLst/>
              <a:rect l="l" t="t" r="r" b="b"/>
              <a:pathLst>
                <a:path w="3365500" h="1649729">
                  <a:moveTo>
                    <a:pt x="1867094" y="1062467"/>
                  </a:moveTo>
                  <a:lnTo>
                    <a:pt x="1658001" y="1062467"/>
                  </a:lnTo>
                  <a:lnTo>
                    <a:pt x="1762386" y="1649164"/>
                  </a:lnTo>
                  <a:lnTo>
                    <a:pt x="1867094" y="1062467"/>
                  </a:lnTo>
                  <a:close/>
                </a:path>
                <a:path w="3365500" h="1649729">
                  <a:moveTo>
                    <a:pt x="3313050" y="0"/>
                  </a:moveTo>
                  <a:lnTo>
                    <a:pt x="52354" y="0"/>
                  </a:lnTo>
                  <a:lnTo>
                    <a:pt x="31977" y="4114"/>
                  </a:lnTo>
                  <a:lnTo>
                    <a:pt x="15335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010112"/>
                  </a:lnTo>
                  <a:lnTo>
                    <a:pt x="4114" y="1030491"/>
                  </a:lnTo>
                  <a:lnTo>
                    <a:pt x="15335" y="1047133"/>
                  </a:lnTo>
                  <a:lnTo>
                    <a:pt x="31977" y="1058352"/>
                  </a:lnTo>
                  <a:lnTo>
                    <a:pt x="52354" y="1062467"/>
                  </a:lnTo>
                  <a:lnTo>
                    <a:pt x="3313050" y="1062467"/>
                  </a:lnTo>
                  <a:lnTo>
                    <a:pt x="3333432" y="1058352"/>
                  </a:lnTo>
                  <a:lnTo>
                    <a:pt x="3350073" y="1047133"/>
                  </a:lnTo>
                  <a:lnTo>
                    <a:pt x="3361291" y="1030491"/>
                  </a:lnTo>
                  <a:lnTo>
                    <a:pt x="3365405" y="101011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01620" y="6921254"/>
              <a:ext cx="2952789" cy="4502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92618" y="4145836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01851" y="4205863"/>
            <a:ext cx="2091671" cy="1052766"/>
            <a:chOff x="2146143" y="6935780"/>
            <a:chExt cx="3449320" cy="1736089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6143" y="6935780"/>
              <a:ext cx="3449174" cy="1735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8026" y="6956721"/>
              <a:ext cx="3365500" cy="1652270"/>
            </a:xfrm>
            <a:custGeom>
              <a:avLst/>
              <a:gdLst/>
              <a:ahLst/>
              <a:cxnLst/>
              <a:rect l="l" t="t" r="r" b="b"/>
              <a:pathLst>
                <a:path w="3365500" h="1652270">
                  <a:moveTo>
                    <a:pt x="1797720" y="1083082"/>
                  </a:moveTo>
                  <a:lnTo>
                    <a:pt x="1583721" y="1083082"/>
                  </a:lnTo>
                  <a:lnTo>
                    <a:pt x="1690720" y="1652109"/>
                  </a:lnTo>
                  <a:lnTo>
                    <a:pt x="1797720" y="1083082"/>
                  </a:lnTo>
                  <a:close/>
                </a:path>
                <a:path w="3365500" h="1652270">
                  <a:moveTo>
                    <a:pt x="3313053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3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030727"/>
                  </a:lnTo>
                  <a:lnTo>
                    <a:pt x="4114" y="1051106"/>
                  </a:lnTo>
                  <a:lnTo>
                    <a:pt x="15333" y="1067748"/>
                  </a:lnTo>
                  <a:lnTo>
                    <a:pt x="31975" y="1078968"/>
                  </a:lnTo>
                  <a:lnTo>
                    <a:pt x="52354" y="1083082"/>
                  </a:lnTo>
                  <a:lnTo>
                    <a:pt x="3313053" y="1083082"/>
                  </a:lnTo>
                  <a:lnTo>
                    <a:pt x="3333431" y="1078968"/>
                  </a:lnTo>
                  <a:lnTo>
                    <a:pt x="3350073" y="1067748"/>
                  </a:lnTo>
                  <a:lnTo>
                    <a:pt x="3361293" y="1051106"/>
                  </a:lnTo>
                  <a:lnTo>
                    <a:pt x="3365407" y="1030727"/>
                  </a:lnTo>
                  <a:lnTo>
                    <a:pt x="3365407" y="52354"/>
                  </a:lnTo>
                  <a:lnTo>
                    <a:pt x="3361293" y="31975"/>
                  </a:lnTo>
                  <a:lnTo>
                    <a:pt x="3350073" y="15334"/>
                  </a:lnTo>
                  <a:lnTo>
                    <a:pt x="3333431" y="4114"/>
                  </a:lnTo>
                  <a:lnTo>
                    <a:pt x="331305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7832" y="7298207"/>
              <a:ext cx="2921377" cy="4502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82472" y="4375007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66671" y="4948659"/>
            <a:ext cx="2582243" cy="1569908"/>
            <a:chOff x="14950906" y="8160704"/>
            <a:chExt cx="4258310" cy="258889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50906" y="8160704"/>
              <a:ext cx="4258302" cy="25884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92789" y="8181646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2"/>
                  </a:moveTo>
                  <a:lnTo>
                    <a:pt x="6753" y="876652"/>
                  </a:lnTo>
                  <a:lnTo>
                    <a:pt x="0" y="883306"/>
                  </a:lnTo>
                  <a:lnTo>
                    <a:pt x="0" y="2498068"/>
                  </a:lnTo>
                  <a:lnTo>
                    <a:pt x="6649" y="2504721"/>
                  </a:lnTo>
                  <a:lnTo>
                    <a:pt x="3291229" y="2504721"/>
                  </a:lnTo>
                  <a:lnTo>
                    <a:pt x="3297888" y="2498068"/>
                  </a:lnTo>
                  <a:lnTo>
                    <a:pt x="3297889" y="883306"/>
                  </a:lnTo>
                  <a:lnTo>
                    <a:pt x="3291229" y="876652"/>
                  </a:lnTo>
                  <a:close/>
                </a:path>
                <a:path w="4175125" h="2505075">
                  <a:moveTo>
                    <a:pt x="4166407" y="70210"/>
                  </a:moveTo>
                  <a:lnTo>
                    <a:pt x="3392786" y="840777"/>
                  </a:lnTo>
                  <a:lnTo>
                    <a:pt x="3381373" y="868499"/>
                  </a:lnTo>
                  <a:lnTo>
                    <a:pt x="3381373" y="2449265"/>
                  </a:lnTo>
                  <a:lnTo>
                    <a:pt x="3390964" y="2453388"/>
                  </a:lnTo>
                  <a:lnTo>
                    <a:pt x="4163443" y="1680902"/>
                  </a:lnTo>
                  <a:lnTo>
                    <a:pt x="4168171" y="1675139"/>
                  </a:lnTo>
                  <a:lnTo>
                    <a:pt x="4171650" y="1668627"/>
                  </a:lnTo>
                  <a:lnTo>
                    <a:pt x="4173798" y="1661567"/>
                  </a:lnTo>
                  <a:lnTo>
                    <a:pt x="4174532" y="1654160"/>
                  </a:lnTo>
                  <a:lnTo>
                    <a:pt x="4174532" y="75494"/>
                  </a:lnTo>
                  <a:lnTo>
                    <a:pt x="4172228" y="72637"/>
                  </a:lnTo>
                  <a:lnTo>
                    <a:pt x="4166407" y="70210"/>
                  </a:lnTo>
                  <a:close/>
                </a:path>
                <a:path w="4175125" h="2505075">
                  <a:moveTo>
                    <a:pt x="4102691" y="0"/>
                  </a:moveTo>
                  <a:lnTo>
                    <a:pt x="850235" y="0"/>
                  </a:lnTo>
                  <a:lnTo>
                    <a:pt x="842923" y="749"/>
                  </a:lnTo>
                  <a:lnTo>
                    <a:pt x="835970" y="2922"/>
                  </a:lnTo>
                  <a:lnTo>
                    <a:pt x="829546" y="6406"/>
                  </a:lnTo>
                  <a:lnTo>
                    <a:pt x="823817" y="11088"/>
                  </a:lnTo>
                  <a:lnTo>
                    <a:pt x="50113" y="784473"/>
                  </a:lnTo>
                  <a:lnTo>
                    <a:pt x="53893" y="793162"/>
                  </a:lnTo>
                  <a:lnTo>
                    <a:pt x="3306035" y="793162"/>
                  </a:lnTo>
                  <a:lnTo>
                    <a:pt x="3313699" y="792420"/>
                  </a:lnTo>
                  <a:lnTo>
                    <a:pt x="3321033" y="790233"/>
                  </a:lnTo>
                  <a:lnTo>
                    <a:pt x="3327800" y="786656"/>
                  </a:lnTo>
                  <a:lnTo>
                    <a:pt x="3333762" y="781746"/>
                  </a:lnTo>
                  <a:lnTo>
                    <a:pt x="4101152" y="14350"/>
                  </a:lnTo>
                  <a:lnTo>
                    <a:pt x="4106482" y="9131"/>
                  </a:lnTo>
                  <a:lnTo>
                    <a:pt x="4102691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7492" y="9203908"/>
              <a:ext cx="2722430" cy="58636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11036" y="9811219"/>
              <a:ext cx="1675341" cy="4816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334810" y="5612084"/>
            <a:ext cx="1586851" cy="6167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dirty="0"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44309" y="5148151"/>
            <a:ext cx="2407039" cy="1464401"/>
            <a:chOff x="1886344" y="8489682"/>
            <a:chExt cx="3969385" cy="241490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6344" y="8489682"/>
              <a:ext cx="3968771" cy="241476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28228" y="8510623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4">
                  <a:moveTo>
                    <a:pt x="3062961" y="815850"/>
                  </a:moveTo>
                  <a:lnTo>
                    <a:pt x="6288" y="815851"/>
                  </a:lnTo>
                  <a:lnTo>
                    <a:pt x="0" y="822043"/>
                  </a:lnTo>
                  <a:lnTo>
                    <a:pt x="0" y="2324811"/>
                  </a:lnTo>
                  <a:lnTo>
                    <a:pt x="6191" y="2331002"/>
                  </a:lnTo>
                  <a:lnTo>
                    <a:pt x="3062962" y="2331002"/>
                  </a:lnTo>
                  <a:lnTo>
                    <a:pt x="3069153" y="2324811"/>
                  </a:lnTo>
                  <a:lnTo>
                    <a:pt x="3069153" y="822043"/>
                  </a:lnTo>
                  <a:lnTo>
                    <a:pt x="3062961" y="815850"/>
                  </a:lnTo>
                  <a:close/>
                </a:path>
                <a:path w="3885565" h="2331084">
                  <a:moveTo>
                    <a:pt x="3877440" y="65340"/>
                  </a:moveTo>
                  <a:lnTo>
                    <a:pt x="3157476" y="782464"/>
                  </a:lnTo>
                  <a:lnTo>
                    <a:pt x="3146853" y="808263"/>
                  </a:lnTo>
                  <a:lnTo>
                    <a:pt x="3146853" y="2279392"/>
                  </a:lnTo>
                  <a:lnTo>
                    <a:pt x="3155777" y="2283229"/>
                  </a:lnTo>
                  <a:lnTo>
                    <a:pt x="3874685" y="1564320"/>
                  </a:lnTo>
                  <a:lnTo>
                    <a:pt x="3879083" y="1558957"/>
                  </a:lnTo>
                  <a:lnTo>
                    <a:pt x="3882321" y="1552896"/>
                  </a:lnTo>
                  <a:lnTo>
                    <a:pt x="3884320" y="1546326"/>
                  </a:lnTo>
                  <a:lnTo>
                    <a:pt x="3885004" y="1539432"/>
                  </a:lnTo>
                  <a:lnTo>
                    <a:pt x="3885004" y="70257"/>
                  </a:lnTo>
                  <a:lnTo>
                    <a:pt x="3882855" y="67598"/>
                  </a:lnTo>
                  <a:lnTo>
                    <a:pt x="3877440" y="65340"/>
                  </a:lnTo>
                  <a:close/>
                </a:path>
                <a:path w="3885565" h="2331084">
                  <a:moveTo>
                    <a:pt x="3818146" y="0"/>
                  </a:moveTo>
                  <a:lnTo>
                    <a:pt x="791265" y="0"/>
                  </a:lnTo>
                  <a:lnTo>
                    <a:pt x="784460" y="697"/>
                  </a:lnTo>
                  <a:lnTo>
                    <a:pt x="777990" y="2719"/>
                  </a:lnTo>
                  <a:lnTo>
                    <a:pt x="772011" y="5962"/>
                  </a:lnTo>
                  <a:lnTo>
                    <a:pt x="766681" y="10320"/>
                  </a:lnTo>
                  <a:lnTo>
                    <a:pt x="46632" y="730065"/>
                  </a:lnTo>
                  <a:lnTo>
                    <a:pt x="50152" y="738151"/>
                  </a:lnTo>
                  <a:lnTo>
                    <a:pt x="3076740" y="738151"/>
                  </a:lnTo>
                  <a:lnTo>
                    <a:pt x="3083872" y="737461"/>
                  </a:lnTo>
                  <a:lnTo>
                    <a:pt x="3090696" y="735425"/>
                  </a:lnTo>
                  <a:lnTo>
                    <a:pt x="3096992" y="732096"/>
                  </a:lnTo>
                  <a:lnTo>
                    <a:pt x="3102540" y="727527"/>
                  </a:lnTo>
                  <a:lnTo>
                    <a:pt x="3816713" y="13354"/>
                  </a:lnTo>
                  <a:lnTo>
                    <a:pt x="3821666" y="8498"/>
                  </a:lnTo>
                  <a:lnTo>
                    <a:pt x="381814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007" y="9455209"/>
              <a:ext cx="2251240" cy="607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8192" y="10072991"/>
              <a:ext cx="1675341" cy="49213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41698" y="5651712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 dirty="0"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4149" y="5106572"/>
            <a:ext cx="1267633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9" dirty="0">
                <a:solidFill>
                  <a:srgbClr val="3E231A"/>
                </a:solidFill>
                <a:cs typeface="Palatino Linotype"/>
              </a:rPr>
              <a:t>Me</a:t>
            </a:r>
            <a:r>
              <a:rPr sz="2486" b="1" dirty="0">
                <a:solidFill>
                  <a:srgbClr val="3E231A"/>
                </a:solidFill>
                <a:cs typeface="Palatino Linotype"/>
              </a:rPr>
              <a:t>ss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age</a:t>
            </a:r>
            <a:endParaRPr sz="2486">
              <a:cs typeface="Palatino Linotyp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44883" y="5284991"/>
            <a:ext cx="1538333" cy="1165590"/>
          </a:xfrm>
          <a:custGeom>
            <a:avLst/>
            <a:gdLst/>
            <a:ahLst/>
            <a:cxnLst/>
            <a:rect l="l" t="t" r="r" b="b"/>
            <a:pathLst>
              <a:path w="2536825" h="1922145">
                <a:moveTo>
                  <a:pt x="2230581" y="0"/>
                </a:moveTo>
                <a:lnTo>
                  <a:pt x="422007" y="0"/>
                </a:lnTo>
                <a:lnTo>
                  <a:pt x="439854" y="22287"/>
                </a:lnTo>
                <a:lnTo>
                  <a:pt x="457147" y="48075"/>
                </a:lnTo>
                <a:lnTo>
                  <a:pt x="489914" y="109621"/>
                </a:lnTo>
                <a:lnTo>
                  <a:pt x="505310" y="145117"/>
                </a:lnTo>
                <a:lnTo>
                  <a:pt x="519995" y="183587"/>
                </a:lnTo>
                <a:lnTo>
                  <a:pt x="533931" y="224899"/>
                </a:lnTo>
                <a:lnTo>
                  <a:pt x="547078" y="268922"/>
                </a:lnTo>
                <a:lnTo>
                  <a:pt x="559398" y="315524"/>
                </a:lnTo>
                <a:lnTo>
                  <a:pt x="570851" y="364573"/>
                </a:lnTo>
                <a:lnTo>
                  <a:pt x="581399" y="415939"/>
                </a:lnTo>
                <a:lnTo>
                  <a:pt x="591002" y="469490"/>
                </a:lnTo>
                <a:lnTo>
                  <a:pt x="599621" y="525095"/>
                </a:lnTo>
                <a:lnTo>
                  <a:pt x="607218" y="582621"/>
                </a:lnTo>
                <a:lnTo>
                  <a:pt x="613753" y="641939"/>
                </a:lnTo>
                <a:lnTo>
                  <a:pt x="619187" y="702915"/>
                </a:lnTo>
                <a:lnTo>
                  <a:pt x="623482" y="765419"/>
                </a:lnTo>
                <a:lnTo>
                  <a:pt x="626598" y="829320"/>
                </a:lnTo>
                <a:lnTo>
                  <a:pt x="628496" y="894486"/>
                </a:lnTo>
                <a:lnTo>
                  <a:pt x="629137" y="960785"/>
                </a:lnTo>
                <a:lnTo>
                  <a:pt x="628496" y="1027084"/>
                </a:lnTo>
                <a:lnTo>
                  <a:pt x="626598" y="1092249"/>
                </a:lnTo>
                <a:lnTo>
                  <a:pt x="623482" y="1156150"/>
                </a:lnTo>
                <a:lnTo>
                  <a:pt x="619187" y="1218654"/>
                </a:lnTo>
                <a:lnTo>
                  <a:pt x="613753" y="1279631"/>
                </a:lnTo>
                <a:lnTo>
                  <a:pt x="607218" y="1338948"/>
                </a:lnTo>
                <a:lnTo>
                  <a:pt x="599621" y="1396474"/>
                </a:lnTo>
                <a:lnTo>
                  <a:pt x="591002" y="1452079"/>
                </a:lnTo>
                <a:lnTo>
                  <a:pt x="581399" y="1505630"/>
                </a:lnTo>
                <a:lnTo>
                  <a:pt x="570851" y="1556996"/>
                </a:lnTo>
                <a:lnTo>
                  <a:pt x="559398" y="1606045"/>
                </a:lnTo>
                <a:lnTo>
                  <a:pt x="547078" y="1652647"/>
                </a:lnTo>
                <a:lnTo>
                  <a:pt x="533931" y="1696670"/>
                </a:lnTo>
                <a:lnTo>
                  <a:pt x="519995" y="1737982"/>
                </a:lnTo>
                <a:lnTo>
                  <a:pt x="505310" y="1776452"/>
                </a:lnTo>
                <a:lnTo>
                  <a:pt x="489914" y="1811948"/>
                </a:lnTo>
                <a:lnTo>
                  <a:pt x="457147" y="1873494"/>
                </a:lnTo>
                <a:lnTo>
                  <a:pt x="422007" y="1921570"/>
                </a:lnTo>
                <a:lnTo>
                  <a:pt x="2230581" y="1921570"/>
                </a:lnTo>
                <a:lnTo>
                  <a:pt x="2271951" y="1912029"/>
                </a:lnTo>
                <a:lnTo>
                  <a:pt x="2312163" y="1884273"/>
                </a:lnTo>
                <a:lnTo>
                  <a:pt x="2350694" y="1839604"/>
                </a:lnTo>
                <a:lnTo>
                  <a:pt x="2387026" y="1779320"/>
                </a:lnTo>
                <a:lnTo>
                  <a:pt x="2404204" y="1743730"/>
                </a:lnTo>
                <a:lnTo>
                  <a:pt x="2420636" y="1704724"/>
                </a:lnTo>
                <a:lnTo>
                  <a:pt x="2436258" y="1662465"/>
                </a:lnTo>
                <a:lnTo>
                  <a:pt x="2451004" y="1617115"/>
                </a:lnTo>
                <a:lnTo>
                  <a:pt x="2464810" y="1568837"/>
                </a:lnTo>
                <a:lnTo>
                  <a:pt x="2477609" y="1517794"/>
                </a:lnTo>
                <a:lnTo>
                  <a:pt x="2489338" y="1464148"/>
                </a:lnTo>
                <a:lnTo>
                  <a:pt x="2499931" y="1408062"/>
                </a:lnTo>
                <a:lnTo>
                  <a:pt x="2509322" y="1349698"/>
                </a:lnTo>
                <a:lnTo>
                  <a:pt x="2517447" y="1289218"/>
                </a:lnTo>
                <a:lnTo>
                  <a:pt x="2524241" y="1226787"/>
                </a:lnTo>
                <a:lnTo>
                  <a:pt x="2529639" y="1162565"/>
                </a:lnTo>
                <a:lnTo>
                  <a:pt x="2533575" y="1096715"/>
                </a:lnTo>
                <a:lnTo>
                  <a:pt x="2535984" y="1029401"/>
                </a:lnTo>
                <a:lnTo>
                  <a:pt x="2536802" y="960785"/>
                </a:lnTo>
                <a:lnTo>
                  <a:pt x="2535984" y="892168"/>
                </a:lnTo>
                <a:lnTo>
                  <a:pt x="2533557" y="824555"/>
                </a:lnTo>
                <a:lnTo>
                  <a:pt x="2529639" y="759005"/>
                </a:lnTo>
                <a:lnTo>
                  <a:pt x="2524241" y="694783"/>
                </a:lnTo>
                <a:lnTo>
                  <a:pt x="2517447" y="632351"/>
                </a:lnTo>
                <a:lnTo>
                  <a:pt x="2509322" y="571872"/>
                </a:lnTo>
                <a:lnTo>
                  <a:pt x="2499931" y="513508"/>
                </a:lnTo>
                <a:lnTo>
                  <a:pt x="2489338" y="457422"/>
                </a:lnTo>
                <a:lnTo>
                  <a:pt x="2477609" y="403776"/>
                </a:lnTo>
                <a:lnTo>
                  <a:pt x="2464810" y="352732"/>
                </a:lnTo>
                <a:lnTo>
                  <a:pt x="2451004" y="304455"/>
                </a:lnTo>
                <a:lnTo>
                  <a:pt x="2436258" y="259105"/>
                </a:lnTo>
                <a:lnTo>
                  <a:pt x="2420636" y="216846"/>
                </a:lnTo>
                <a:lnTo>
                  <a:pt x="2404204" y="177840"/>
                </a:lnTo>
                <a:lnTo>
                  <a:pt x="2387026" y="142249"/>
                </a:lnTo>
                <a:lnTo>
                  <a:pt x="2350694" y="81966"/>
                </a:lnTo>
                <a:lnTo>
                  <a:pt x="2312163" y="37296"/>
                </a:lnTo>
                <a:lnTo>
                  <a:pt x="2271951" y="9540"/>
                </a:lnTo>
                <a:lnTo>
                  <a:pt x="2251378" y="2412"/>
                </a:lnTo>
                <a:lnTo>
                  <a:pt x="2230581" y="0"/>
                </a:lnTo>
                <a:close/>
              </a:path>
              <a:path w="2536825" h="1922145">
                <a:moveTo>
                  <a:pt x="302072" y="752"/>
                </a:moveTo>
                <a:lnTo>
                  <a:pt x="278609" y="752"/>
                </a:lnTo>
                <a:lnTo>
                  <a:pt x="255207" y="6989"/>
                </a:lnTo>
                <a:lnTo>
                  <a:pt x="209080" y="38173"/>
                </a:lnTo>
                <a:lnTo>
                  <a:pt x="164680" y="94303"/>
                </a:lnTo>
                <a:lnTo>
                  <a:pt x="143434" y="131723"/>
                </a:lnTo>
                <a:lnTo>
                  <a:pt x="122990" y="175380"/>
                </a:lnTo>
                <a:lnTo>
                  <a:pt x="103470" y="225273"/>
                </a:lnTo>
                <a:lnTo>
                  <a:pt x="84997" y="281403"/>
                </a:lnTo>
                <a:lnTo>
                  <a:pt x="73280" y="322478"/>
                </a:lnTo>
                <a:lnTo>
                  <a:pt x="62433" y="365208"/>
                </a:lnTo>
                <a:lnTo>
                  <a:pt x="52455" y="409466"/>
                </a:lnTo>
                <a:lnTo>
                  <a:pt x="43347" y="455125"/>
                </a:lnTo>
                <a:lnTo>
                  <a:pt x="35107" y="502058"/>
                </a:lnTo>
                <a:lnTo>
                  <a:pt x="27736" y="550138"/>
                </a:lnTo>
                <a:lnTo>
                  <a:pt x="21233" y="599237"/>
                </a:lnTo>
                <a:lnTo>
                  <a:pt x="15598" y="649228"/>
                </a:lnTo>
                <a:lnTo>
                  <a:pt x="10830" y="699984"/>
                </a:lnTo>
                <a:lnTo>
                  <a:pt x="6930" y="751378"/>
                </a:lnTo>
                <a:lnTo>
                  <a:pt x="3898" y="803282"/>
                </a:lnTo>
                <a:lnTo>
                  <a:pt x="1732" y="855569"/>
                </a:lnTo>
                <a:lnTo>
                  <a:pt x="433" y="908113"/>
                </a:lnTo>
                <a:lnTo>
                  <a:pt x="0" y="960785"/>
                </a:lnTo>
                <a:lnTo>
                  <a:pt x="433" y="1013457"/>
                </a:lnTo>
                <a:lnTo>
                  <a:pt x="1732" y="1066001"/>
                </a:lnTo>
                <a:lnTo>
                  <a:pt x="3898" y="1118288"/>
                </a:lnTo>
                <a:lnTo>
                  <a:pt x="6931" y="1170192"/>
                </a:lnTo>
                <a:lnTo>
                  <a:pt x="10831" y="1221586"/>
                </a:lnTo>
                <a:lnTo>
                  <a:pt x="15598" y="1272341"/>
                </a:lnTo>
                <a:lnTo>
                  <a:pt x="21233" y="1322332"/>
                </a:lnTo>
                <a:lnTo>
                  <a:pt x="27736" y="1371431"/>
                </a:lnTo>
                <a:lnTo>
                  <a:pt x="35107" y="1419511"/>
                </a:lnTo>
                <a:lnTo>
                  <a:pt x="43347" y="1466444"/>
                </a:lnTo>
                <a:lnTo>
                  <a:pt x="52455" y="1512103"/>
                </a:lnTo>
                <a:lnTo>
                  <a:pt x="62433" y="1556361"/>
                </a:lnTo>
                <a:lnTo>
                  <a:pt x="73280" y="1599091"/>
                </a:lnTo>
                <a:lnTo>
                  <a:pt x="84997" y="1640166"/>
                </a:lnTo>
                <a:lnTo>
                  <a:pt x="103470" y="1696296"/>
                </a:lnTo>
                <a:lnTo>
                  <a:pt x="122990" y="1746189"/>
                </a:lnTo>
                <a:lnTo>
                  <a:pt x="143434" y="1789846"/>
                </a:lnTo>
                <a:lnTo>
                  <a:pt x="164680" y="1827266"/>
                </a:lnTo>
                <a:lnTo>
                  <a:pt x="186603" y="1858450"/>
                </a:lnTo>
                <a:lnTo>
                  <a:pt x="231990" y="1902107"/>
                </a:lnTo>
                <a:lnTo>
                  <a:pt x="278609" y="1920817"/>
                </a:lnTo>
                <a:lnTo>
                  <a:pt x="302073" y="1920817"/>
                </a:lnTo>
                <a:lnTo>
                  <a:pt x="348692" y="1902107"/>
                </a:lnTo>
                <a:lnTo>
                  <a:pt x="394079" y="1858450"/>
                </a:lnTo>
                <a:lnTo>
                  <a:pt x="416002" y="1827266"/>
                </a:lnTo>
                <a:lnTo>
                  <a:pt x="437247" y="1789846"/>
                </a:lnTo>
                <a:lnTo>
                  <a:pt x="457691" y="1746189"/>
                </a:lnTo>
                <a:lnTo>
                  <a:pt x="477211" y="1696296"/>
                </a:lnTo>
                <a:lnTo>
                  <a:pt x="495684" y="1640166"/>
                </a:lnTo>
                <a:lnTo>
                  <a:pt x="507819" y="1597537"/>
                </a:lnTo>
                <a:lnTo>
                  <a:pt x="519021" y="1553132"/>
                </a:lnTo>
                <a:lnTo>
                  <a:pt x="529289" y="1507094"/>
                </a:lnTo>
                <a:lnTo>
                  <a:pt x="538623" y="1459563"/>
                </a:lnTo>
                <a:lnTo>
                  <a:pt x="547025" y="1410683"/>
                </a:lnTo>
                <a:lnTo>
                  <a:pt x="554492" y="1360596"/>
                </a:lnTo>
                <a:lnTo>
                  <a:pt x="561027" y="1309442"/>
                </a:lnTo>
                <a:lnTo>
                  <a:pt x="566628" y="1257366"/>
                </a:lnTo>
                <a:lnTo>
                  <a:pt x="571295" y="1204507"/>
                </a:lnTo>
                <a:lnTo>
                  <a:pt x="575029" y="1151010"/>
                </a:lnTo>
                <a:lnTo>
                  <a:pt x="577839" y="1096715"/>
                </a:lnTo>
                <a:lnTo>
                  <a:pt x="579696" y="1042665"/>
                </a:lnTo>
                <a:lnTo>
                  <a:pt x="580630" y="988102"/>
                </a:lnTo>
                <a:lnTo>
                  <a:pt x="580630" y="933468"/>
                </a:lnTo>
                <a:lnTo>
                  <a:pt x="579696" y="878905"/>
                </a:lnTo>
                <a:lnTo>
                  <a:pt x="577829" y="824555"/>
                </a:lnTo>
                <a:lnTo>
                  <a:pt x="575029" y="770560"/>
                </a:lnTo>
                <a:lnTo>
                  <a:pt x="571295" y="717062"/>
                </a:lnTo>
                <a:lnTo>
                  <a:pt x="566628" y="664204"/>
                </a:lnTo>
                <a:lnTo>
                  <a:pt x="561027" y="612127"/>
                </a:lnTo>
                <a:lnTo>
                  <a:pt x="554492" y="560974"/>
                </a:lnTo>
                <a:lnTo>
                  <a:pt x="547025" y="510886"/>
                </a:lnTo>
                <a:lnTo>
                  <a:pt x="538623" y="462006"/>
                </a:lnTo>
                <a:lnTo>
                  <a:pt x="529289" y="414476"/>
                </a:lnTo>
                <a:lnTo>
                  <a:pt x="519021" y="368437"/>
                </a:lnTo>
                <a:lnTo>
                  <a:pt x="507819" y="324032"/>
                </a:lnTo>
                <a:lnTo>
                  <a:pt x="495684" y="281403"/>
                </a:lnTo>
                <a:lnTo>
                  <a:pt x="477211" y="225273"/>
                </a:lnTo>
                <a:lnTo>
                  <a:pt x="457691" y="175380"/>
                </a:lnTo>
                <a:lnTo>
                  <a:pt x="437247" y="131723"/>
                </a:lnTo>
                <a:lnTo>
                  <a:pt x="416001" y="94303"/>
                </a:lnTo>
                <a:lnTo>
                  <a:pt x="394078" y="63119"/>
                </a:lnTo>
                <a:lnTo>
                  <a:pt x="348691" y="19462"/>
                </a:lnTo>
                <a:lnTo>
                  <a:pt x="302072" y="752"/>
                </a:lnTo>
                <a:close/>
              </a:path>
            </a:pathLst>
          </a:custGeom>
          <a:solidFill>
            <a:srgbClr val="D3B64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 txBox="1"/>
          <p:nvPr/>
        </p:nvSpPr>
        <p:spPr>
          <a:xfrm>
            <a:off x="5993021" y="5663917"/>
            <a:ext cx="952265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spc="3" dirty="0">
                <a:solidFill>
                  <a:srgbClr val="FFFCFB"/>
                </a:solidFill>
                <a:cs typeface="Palatino Linotype"/>
              </a:rPr>
              <a:t>Queue</a:t>
            </a:r>
            <a:endParaRPr sz="2486"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6453" y="5106572"/>
            <a:ext cx="1267633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9" dirty="0">
                <a:solidFill>
                  <a:srgbClr val="3E231A"/>
                </a:solidFill>
                <a:cs typeface="Palatino Linotype"/>
              </a:rPr>
              <a:t>Me</a:t>
            </a:r>
            <a:r>
              <a:rPr sz="2486" b="1" dirty="0">
                <a:solidFill>
                  <a:srgbClr val="3E231A"/>
                </a:solidFill>
                <a:cs typeface="Palatino Linotype"/>
              </a:rPr>
              <a:t>ss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age</a:t>
            </a:r>
            <a:endParaRPr sz="2486">
              <a:cs typeface="Palatino Linotyp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06925" y="3637135"/>
            <a:ext cx="3777098" cy="2352745"/>
            <a:chOff x="8750806" y="5997906"/>
            <a:chExt cx="6228715" cy="3879850"/>
          </a:xfrm>
        </p:grpSpPr>
        <p:sp>
          <p:nvSpPr>
            <p:cNvPr id="34" name="object 34"/>
            <p:cNvSpPr/>
            <p:nvPr/>
          </p:nvSpPr>
          <p:spPr>
            <a:xfrm>
              <a:off x="11932945" y="9676125"/>
              <a:ext cx="2696845" cy="0"/>
            </a:xfrm>
            <a:custGeom>
              <a:avLst/>
              <a:gdLst/>
              <a:ahLst/>
              <a:cxnLst/>
              <a:rect l="l" t="t" r="r" b="b"/>
              <a:pathLst>
                <a:path w="2696844">
                  <a:moveTo>
                    <a:pt x="0" y="0"/>
                  </a:moveTo>
                  <a:lnTo>
                    <a:pt x="2644139" y="0"/>
                  </a:lnTo>
                  <a:lnTo>
                    <a:pt x="2696493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577095" y="947508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0806" y="5997906"/>
              <a:ext cx="4258378" cy="27718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92690" y="6018849"/>
              <a:ext cx="4175125" cy="2688590"/>
            </a:xfrm>
            <a:custGeom>
              <a:avLst/>
              <a:gdLst/>
              <a:ahLst/>
              <a:cxnLst/>
              <a:rect l="l" t="t" r="r" b="b"/>
              <a:pathLst>
                <a:path w="4175125" h="2688590">
                  <a:moveTo>
                    <a:pt x="2225057" y="2001902"/>
                  </a:moveTo>
                  <a:lnTo>
                    <a:pt x="2015640" y="2001902"/>
                  </a:lnTo>
                  <a:lnTo>
                    <a:pt x="2120349" y="2688072"/>
                  </a:lnTo>
                  <a:lnTo>
                    <a:pt x="2225057" y="2001902"/>
                  </a:lnTo>
                  <a:close/>
                </a:path>
                <a:path w="4175125" h="2688590">
                  <a:moveTo>
                    <a:pt x="4122256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3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949547"/>
                  </a:lnTo>
                  <a:lnTo>
                    <a:pt x="4114" y="1969926"/>
                  </a:lnTo>
                  <a:lnTo>
                    <a:pt x="15334" y="1986568"/>
                  </a:lnTo>
                  <a:lnTo>
                    <a:pt x="31975" y="1997788"/>
                  </a:lnTo>
                  <a:lnTo>
                    <a:pt x="52354" y="2001902"/>
                  </a:lnTo>
                  <a:lnTo>
                    <a:pt x="4122256" y="2001902"/>
                  </a:lnTo>
                  <a:lnTo>
                    <a:pt x="4142633" y="1997788"/>
                  </a:lnTo>
                  <a:lnTo>
                    <a:pt x="4159275" y="1986568"/>
                  </a:lnTo>
                  <a:lnTo>
                    <a:pt x="4170496" y="1969926"/>
                  </a:lnTo>
                  <a:lnTo>
                    <a:pt x="4174611" y="1949547"/>
                  </a:lnTo>
                  <a:lnTo>
                    <a:pt x="4174611" y="52354"/>
                  </a:lnTo>
                  <a:lnTo>
                    <a:pt x="4170496" y="31975"/>
                  </a:lnTo>
                  <a:lnTo>
                    <a:pt x="4159275" y="15333"/>
                  </a:lnTo>
                  <a:lnTo>
                    <a:pt x="4142633" y="4114"/>
                  </a:lnTo>
                  <a:lnTo>
                    <a:pt x="412225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77204" y="6806075"/>
              <a:ext cx="3204090" cy="58636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654001" y="4085660"/>
            <a:ext cx="1888357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3" dirty="0">
                <a:solidFill>
                  <a:srgbClr val="FFFFFF"/>
                </a:solidFill>
                <a:cs typeface="Palatino Linotype"/>
              </a:rPr>
              <a:t>Message</a:t>
            </a:r>
            <a:r>
              <a:rPr sz="2092" spc="-36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-6" dirty="0">
                <a:solidFill>
                  <a:srgbClr val="FFFFFF"/>
                </a:solidFill>
                <a:cs typeface="Palatino Linotype"/>
              </a:rPr>
              <a:t>Broker</a:t>
            </a:r>
            <a:endParaRPr sz="2092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565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9935" y="4918894"/>
            <a:ext cx="4078218" cy="244131"/>
            <a:chOff x="6628465" y="8111620"/>
            <a:chExt cx="6725284" cy="402590"/>
          </a:xfrm>
        </p:grpSpPr>
        <p:sp>
          <p:nvSpPr>
            <p:cNvPr id="3" name="object 3"/>
            <p:cNvSpPr/>
            <p:nvPr/>
          </p:nvSpPr>
          <p:spPr>
            <a:xfrm>
              <a:off x="6628465" y="8312661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0" y="0"/>
                  </a:moveTo>
                  <a:lnTo>
                    <a:pt x="6323115" y="0"/>
                  </a:lnTo>
                  <a:lnTo>
                    <a:pt x="637546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951584" y="811162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088" y="238535"/>
            <a:ext cx="9441398" cy="1170595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2127479" marR="3081" indent="-2120162">
              <a:lnSpc>
                <a:spcPct val="109100"/>
              </a:lnSpc>
              <a:spcBef>
                <a:spcPts val="61"/>
              </a:spcBef>
            </a:pPr>
            <a:r>
              <a:rPr b="1" spc="-115" dirty="0">
                <a:latin typeface="+mn-lt"/>
              </a:rPr>
              <a:t>Microservices Communication </a:t>
            </a:r>
            <a:r>
              <a:rPr lang="en-US" b="1" spc="-115" dirty="0" smtClean="0">
                <a:latin typeface="+mn-lt"/>
              </a:rPr>
              <a:t> </a:t>
            </a:r>
            <a:r>
              <a:rPr b="1" spc="-115" dirty="0" smtClean="0">
                <a:latin typeface="+mn-lt"/>
              </a:rPr>
              <a:t>3 </a:t>
            </a:r>
            <a:r>
              <a:rPr b="1" spc="-115" dirty="0">
                <a:latin typeface="+mn-lt"/>
              </a:rPr>
              <a:t>Different Ways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807272" y="2609173"/>
            <a:ext cx="2091671" cy="1415112"/>
            <a:chOff x="14523138" y="4302718"/>
            <a:chExt cx="3449320" cy="23336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138" y="4302718"/>
              <a:ext cx="3449174" cy="2333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65021" y="4323660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6"/>
                  </a:moveTo>
                  <a:lnTo>
                    <a:pt x="1634442" y="1391646"/>
                  </a:lnTo>
                  <a:lnTo>
                    <a:pt x="1738816" y="2249604"/>
                  </a:lnTo>
                  <a:lnTo>
                    <a:pt x="1843525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4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3" y="1359670"/>
                  </a:lnTo>
                  <a:lnTo>
                    <a:pt x="15331" y="1376312"/>
                  </a:lnTo>
                  <a:lnTo>
                    <a:pt x="31973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27" y="1387532"/>
                  </a:lnTo>
                  <a:lnTo>
                    <a:pt x="3350069" y="1376312"/>
                  </a:lnTo>
                  <a:lnTo>
                    <a:pt x="3361290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4418" y="4827078"/>
              <a:ext cx="2942318" cy="4502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87892" y="287355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6528" y="2733980"/>
            <a:ext cx="2091671" cy="1415112"/>
            <a:chOff x="2318763" y="4508534"/>
            <a:chExt cx="3449320" cy="23336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3" y="4508534"/>
              <a:ext cx="3449174" cy="2333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60647" y="4529475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40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4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4" y="1359670"/>
                  </a:lnTo>
                  <a:lnTo>
                    <a:pt x="3365408" y="1339292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4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366" y="5026025"/>
              <a:ext cx="2921377" cy="4607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87150" y="2998366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10179" y="3992572"/>
            <a:ext cx="3286141" cy="1991938"/>
            <a:chOff x="13538488" y="6584047"/>
            <a:chExt cx="5419090" cy="328485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8488" y="6584047"/>
              <a:ext cx="5418481" cy="32845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580371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69" h="3201034">
                  <a:moveTo>
                    <a:pt x="4195243" y="1120289"/>
                  </a:moveTo>
                  <a:lnTo>
                    <a:pt x="19172" y="1120289"/>
                  </a:lnTo>
                  <a:lnTo>
                    <a:pt x="11728" y="1121785"/>
                  </a:lnTo>
                  <a:lnTo>
                    <a:pt x="5632" y="1125874"/>
                  </a:lnTo>
                  <a:lnTo>
                    <a:pt x="1512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5" y="3199333"/>
                  </a:lnTo>
                  <a:lnTo>
                    <a:pt x="19172" y="3200828"/>
                  </a:lnTo>
                  <a:lnTo>
                    <a:pt x="4195243" y="3200828"/>
                  </a:lnTo>
                  <a:lnTo>
                    <a:pt x="4202740" y="3199332"/>
                  </a:lnTo>
                  <a:lnTo>
                    <a:pt x="4208831" y="3195243"/>
                  </a:lnTo>
                  <a:lnTo>
                    <a:pt x="4212920" y="3189152"/>
                  </a:lnTo>
                  <a:lnTo>
                    <a:pt x="4214416" y="3181656"/>
                  </a:lnTo>
                  <a:lnTo>
                    <a:pt x="4214416" y="1139461"/>
                  </a:lnTo>
                  <a:lnTo>
                    <a:pt x="4212920" y="1131964"/>
                  </a:lnTo>
                  <a:lnTo>
                    <a:pt x="4208831" y="1125874"/>
                  </a:lnTo>
                  <a:lnTo>
                    <a:pt x="4202740" y="1121784"/>
                  </a:lnTo>
                  <a:lnTo>
                    <a:pt x="4195243" y="1120289"/>
                  </a:lnTo>
                  <a:close/>
                </a:path>
                <a:path w="5335269" h="3201034">
                  <a:moveTo>
                    <a:pt x="5324319" y="89722"/>
                  </a:moveTo>
                  <a:lnTo>
                    <a:pt x="4335700" y="1074444"/>
                  </a:lnTo>
                  <a:lnTo>
                    <a:pt x="4321114" y="1109870"/>
                  </a:lnTo>
                  <a:lnTo>
                    <a:pt x="4321114" y="3119557"/>
                  </a:lnTo>
                  <a:lnTo>
                    <a:pt x="4323143" y="3126279"/>
                  </a:lnTo>
                  <a:lnTo>
                    <a:pt x="4328157" y="3130376"/>
                  </a:lnTo>
                  <a:lnTo>
                    <a:pt x="4334547" y="3131147"/>
                  </a:lnTo>
                  <a:lnTo>
                    <a:pt x="4340705" y="3127892"/>
                  </a:lnTo>
                  <a:lnTo>
                    <a:pt x="5320539" y="2148056"/>
                  </a:lnTo>
                  <a:lnTo>
                    <a:pt x="5334706" y="2113880"/>
                  </a:lnTo>
                  <a:lnTo>
                    <a:pt x="5334706" y="96475"/>
                  </a:lnTo>
                  <a:lnTo>
                    <a:pt x="5331753" y="92824"/>
                  </a:lnTo>
                  <a:lnTo>
                    <a:pt x="5324319" y="89722"/>
                  </a:lnTo>
                  <a:close/>
                </a:path>
                <a:path w="5335269" h="3201034">
                  <a:moveTo>
                    <a:pt x="5233432" y="0"/>
                  </a:moveTo>
                  <a:lnTo>
                    <a:pt x="1086521" y="0"/>
                  </a:lnTo>
                  <a:lnTo>
                    <a:pt x="1077177" y="957"/>
                  </a:lnTo>
                  <a:lnTo>
                    <a:pt x="70427" y="996091"/>
                  </a:lnTo>
                  <a:lnTo>
                    <a:pt x="67626" y="1001526"/>
                  </a:lnTo>
                  <a:lnTo>
                    <a:pt x="68381" y="1007243"/>
                  </a:lnTo>
                  <a:lnTo>
                    <a:pt x="72036" y="1011760"/>
                  </a:lnTo>
                  <a:lnTo>
                    <a:pt x="77934" y="1013595"/>
                  </a:lnTo>
                  <a:lnTo>
                    <a:pt x="4224834" y="1013595"/>
                  </a:lnTo>
                  <a:lnTo>
                    <a:pt x="4260268" y="999008"/>
                  </a:lnTo>
                  <a:lnTo>
                    <a:pt x="5240939" y="18338"/>
                  </a:lnTo>
                  <a:lnTo>
                    <a:pt x="5243966" y="12659"/>
                  </a:lnTo>
                  <a:lnTo>
                    <a:pt x="5243287" y="6668"/>
                  </a:lnTo>
                  <a:lnTo>
                    <a:pt x="5239558" y="1927"/>
                  </a:lnTo>
                  <a:lnTo>
                    <a:pt x="523343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7690" y="7915989"/>
              <a:ext cx="3486804" cy="753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8297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492126" y="4672905"/>
            <a:ext cx="2052009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14714" marR="3081" indent="-407398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D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epart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ent  Service</a:t>
            </a:r>
            <a:endParaRPr sz="3002"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4963" y="2767897"/>
            <a:ext cx="4142140" cy="1272392"/>
          </a:xfrm>
          <a:prstGeom prst="rect">
            <a:avLst/>
          </a:prstGeom>
        </p:spPr>
        <p:txBody>
          <a:bodyPr vert="horz" wrap="square" lIns="0" tIns="47363" rIns="0" bIns="0" rtlCol="0">
            <a:spAutoFit/>
          </a:bodyPr>
          <a:lstStyle/>
          <a:p>
            <a:pPr marL="450140" indent="-427421">
              <a:spcBef>
                <a:spcPts val="373"/>
              </a:spcBef>
              <a:buAutoNum type="arabicPeriod"/>
              <a:tabLst>
                <a:tab pos="450140" algn="l"/>
                <a:tab pos="450525" algn="l"/>
                <a:tab pos="2547583" algn="l"/>
              </a:tabLst>
            </a:pPr>
            <a:r>
              <a:rPr sz="2486" b="1" spc="-15" dirty="0">
                <a:solidFill>
                  <a:srgbClr val="3E231A"/>
                </a:solidFill>
                <a:cs typeface="Palatino Linotype"/>
              </a:rPr>
              <a:t>RestTemplate	</a:t>
            </a:r>
            <a:r>
              <a:rPr sz="3729" spc="4" baseline="-23035" dirty="0">
                <a:solidFill>
                  <a:srgbClr val="FFFCFB"/>
                </a:solidFill>
                <a:cs typeface="Palatino Linotype"/>
              </a:rPr>
              <a:t>Queue</a:t>
            </a:r>
            <a:endParaRPr sz="3729" baseline="-23035" dirty="0">
              <a:cs typeface="Palatino Linotype"/>
            </a:endParaRPr>
          </a:p>
          <a:p>
            <a:pPr marL="450140" indent="-427421">
              <a:spcBef>
                <a:spcPts val="315"/>
              </a:spcBef>
              <a:buAutoNum type="arabicPeriod"/>
              <a:tabLst>
                <a:tab pos="450140" algn="l"/>
                <a:tab pos="450525" algn="l"/>
              </a:tabLst>
            </a:pPr>
            <a:r>
              <a:rPr sz="2486" b="1" spc="-15" dirty="0">
                <a:solidFill>
                  <a:srgbClr val="3E231A"/>
                </a:solidFill>
                <a:cs typeface="Palatino Linotype"/>
              </a:rPr>
              <a:t>WebClient</a:t>
            </a:r>
            <a:endParaRPr sz="2486" dirty="0">
              <a:cs typeface="Palatino Linotype"/>
            </a:endParaRPr>
          </a:p>
          <a:p>
            <a:pPr marL="450140" indent="-427421">
              <a:spcBef>
                <a:spcPts val="318"/>
              </a:spcBef>
              <a:buAutoNum type="arabicPeriod"/>
              <a:tabLst>
                <a:tab pos="450140" algn="l"/>
                <a:tab pos="450525" algn="l"/>
              </a:tabLst>
            </a:pPr>
            <a:r>
              <a:rPr sz="2486" b="1" spc="3" dirty="0">
                <a:solidFill>
                  <a:srgbClr val="3E231A"/>
                </a:solidFill>
                <a:cs typeface="Palatino Linotype"/>
              </a:rPr>
              <a:t>Spring</a:t>
            </a:r>
            <a:r>
              <a:rPr sz="2486" b="1" spc="-12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Cloud</a:t>
            </a:r>
            <a:r>
              <a:rPr sz="2486" b="1" spc="-12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OpenFeign</a:t>
            </a:r>
            <a:endParaRPr sz="2486" dirty="0"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2088" y="3992572"/>
            <a:ext cx="3286141" cy="1991938"/>
            <a:chOff x="1025163" y="6584047"/>
            <a:chExt cx="5419090" cy="3284854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163" y="6584047"/>
              <a:ext cx="5418481" cy="32845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7047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70" h="3201034">
                  <a:moveTo>
                    <a:pt x="4195251" y="1120289"/>
                  </a:moveTo>
                  <a:lnTo>
                    <a:pt x="19171" y="1120289"/>
                  </a:lnTo>
                  <a:lnTo>
                    <a:pt x="11730" y="1121785"/>
                  </a:lnTo>
                  <a:lnTo>
                    <a:pt x="5634" y="1125874"/>
                  </a:lnTo>
                  <a:lnTo>
                    <a:pt x="1513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4" y="3199333"/>
                  </a:lnTo>
                  <a:lnTo>
                    <a:pt x="19171" y="3200828"/>
                  </a:lnTo>
                  <a:lnTo>
                    <a:pt x="4195251" y="3200828"/>
                  </a:lnTo>
                  <a:lnTo>
                    <a:pt x="4202748" y="3199332"/>
                  </a:lnTo>
                  <a:lnTo>
                    <a:pt x="4208838" y="3195243"/>
                  </a:lnTo>
                  <a:lnTo>
                    <a:pt x="4212928" y="3189152"/>
                  </a:lnTo>
                  <a:lnTo>
                    <a:pt x="4214423" y="3181656"/>
                  </a:lnTo>
                  <a:lnTo>
                    <a:pt x="4214423" y="1139461"/>
                  </a:lnTo>
                  <a:lnTo>
                    <a:pt x="4212928" y="1131964"/>
                  </a:lnTo>
                  <a:lnTo>
                    <a:pt x="4208838" y="1125874"/>
                  </a:lnTo>
                  <a:lnTo>
                    <a:pt x="4202748" y="1121784"/>
                  </a:lnTo>
                  <a:lnTo>
                    <a:pt x="4195251" y="1120289"/>
                  </a:lnTo>
                  <a:close/>
                </a:path>
                <a:path w="5335270" h="3201034">
                  <a:moveTo>
                    <a:pt x="5324326" y="89722"/>
                  </a:moveTo>
                  <a:lnTo>
                    <a:pt x="4335704" y="1074444"/>
                  </a:lnTo>
                  <a:lnTo>
                    <a:pt x="4321117" y="1109870"/>
                  </a:lnTo>
                  <a:lnTo>
                    <a:pt x="4321117" y="3119557"/>
                  </a:lnTo>
                  <a:lnTo>
                    <a:pt x="4323146" y="3126279"/>
                  </a:lnTo>
                  <a:lnTo>
                    <a:pt x="4328161" y="3130376"/>
                  </a:lnTo>
                  <a:lnTo>
                    <a:pt x="4334550" y="3131147"/>
                  </a:lnTo>
                  <a:lnTo>
                    <a:pt x="4340705" y="3127892"/>
                  </a:lnTo>
                  <a:lnTo>
                    <a:pt x="5320542" y="2148056"/>
                  </a:lnTo>
                  <a:lnTo>
                    <a:pt x="5334712" y="2113880"/>
                  </a:lnTo>
                  <a:lnTo>
                    <a:pt x="5334712" y="96475"/>
                  </a:lnTo>
                  <a:lnTo>
                    <a:pt x="5331762" y="92824"/>
                  </a:lnTo>
                  <a:lnTo>
                    <a:pt x="5324326" y="89722"/>
                  </a:lnTo>
                  <a:close/>
                </a:path>
                <a:path w="5335270" h="3201034">
                  <a:moveTo>
                    <a:pt x="5233436" y="0"/>
                  </a:moveTo>
                  <a:lnTo>
                    <a:pt x="1086530" y="0"/>
                  </a:lnTo>
                  <a:lnTo>
                    <a:pt x="1077185" y="957"/>
                  </a:lnTo>
                  <a:lnTo>
                    <a:pt x="70434" y="996091"/>
                  </a:lnTo>
                  <a:lnTo>
                    <a:pt x="67630" y="1001526"/>
                  </a:lnTo>
                  <a:lnTo>
                    <a:pt x="68383" y="1007243"/>
                  </a:lnTo>
                  <a:lnTo>
                    <a:pt x="72037" y="1011760"/>
                  </a:lnTo>
                  <a:lnTo>
                    <a:pt x="77935" y="1013595"/>
                  </a:lnTo>
                  <a:lnTo>
                    <a:pt x="4224843" y="1013595"/>
                  </a:lnTo>
                  <a:lnTo>
                    <a:pt x="4260268" y="999008"/>
                  </a:lnTo>
                  <a:lnTo>
                    <a:pt x="5240938" y="18338"/>
                  </a:lnTo>
                  <a:lnTo>
                    <a:pt x="5243967" y="12659"/>
                  </a:lnTo>
                  <a:lnTo>
                    <a:pt x="5243289" y="6668"/>
                  </a:lnTo>
                  <a:lnTo>
                    <a:pt x="5239560" y="1927"/>
                  </a:lnTo>
                  <a:lnTo>
                    <a:pt x="523343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7696" y="7895047"/>
              <a:ext cx="2900435" cy="7748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5589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75365" y="4672905"/>
            <a:ext cx="1709302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3360" marR="3081" indent="-23604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Em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lo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yee  Service</a:t>
            </a:r>
            <a:endParaRPr sz="3002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860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9935" y="4410670"/>
            <a:ext cx="4078218" cy="244131"/>
            <a:chOff x="6628465" y="7273521"/>
            <a:chExt cx="6725284" cy="402590"/>
          </a:xfrm>
        </p:grpSpPr>
        <p:sp>
          <p:nvSpPr>
            <p:cNvPr id="3" name="object 3"/>
            <p:cNvSpPr/>
            <p:nvPr/>
          </p:nvSpPr>
          <p:spPr>
            <a:xfrm>
              <a:off x="6628465" y="7474562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0" y="0"/>
                  </a:moveTo>
                  <a:lnTo>
                    <a:pt x="6323115" y="0"/>
                  </a:lnTo>
                  <a:lnTo>
                    <a:pt x="637546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951584" y="727352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607" y="43304"/>
            <a:ext cx="10642030" cy="2046411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3323872" marR="764737" indent="-3005810">
              <a:lnSpc>
                <a:spcPct val="110500"/>
              </a:lnSpc>
              <a:spcBef>
                <a:spcPts val="61"/>
              </a:spcBef>
            </a:pPr>
            <a:r>
              <a:rPr sz="4400" b="1" spc="-3" dirty="0">
                <a:latin typeface="+mn-lt"/>
                <a:cs typeface="Palatino Linotype"/>
              </a:rPr>
              <a:t>Microservices Communication using  RestTemplate</a:t>
            </a:r>
          </a:p>
          <a:p>
            <a:pPr marL="7701">
              <a:lnSpc>
                <a:spcPct val="100000"/>
              </a:lnSpc>
              <a:spcBef>
                <a:spcPts val="882"/>
              </a:spcBef>
            </a:pPr>
            <a:r>
              <a:rPr sz="2729" spc="12" dirty="0">
                <a:solidFill>
                  <a:schemeClr val="tx1"/>
                </a:solidFill>
                <a:latin typeface="+mn-lt"/>
                <a:cs typeface="Palatino Linotype"/>
              </a:rPr>
              <a:t>Make</a:t>
            </a:r>
            <a:r>
              <a:rPr sz="2729" spc="6" dirty="0">
                <a:solidFill>
                  <a:schemeClr val="tx1"/>
                </a:solidFill>
                <a:latin typeface="+mn-lt"/>
                <a:cs typeface="Palatino Linotype"/>
              </a:rPr>
              <a:t> </a:t>
            </a:r>
            <a:r>
              <a:rPr sz="2729" spc="9" dirty="0">
                <a:solidFill>
                  <a:schemeClr val="tx1"/>
                </a:solidFill>
                <a:latin typeface="+mn-lt"/>
                <a:cs typeface="Palatino Linotype"/>
              </a:rPr>
              <a:t>a</a:t>
            </a:r>
            <a:r>
              <a:rPr sz="2729" spc="6" dirty="0">
                <a:solidFill>
                  <a:schemeClr val="tx1"/>
                </a:solidFill>
                <a:latin typeface="+mn-lt"/>
                <a:cs typeface="Palatino Linotype"/>
              </a:rPr>
              <a:t> </a:t>
            </a:r>
            <a:r>
              <a:rPr sz="2729" spc="9" dirty="0">
                <a:solidFill>
                  <a:schemeClr val="tx1"/>
                </a:solidFill>
                <a:latin typeface="+mn-lt"/>
                <a:cs typeface="Palatino Linotype"/>
              </a:rPr>
              <a:t>REST</a:t>
            </a:r>
            <a:r>
              <a:rPr sz="2729" spc="-97" dirty="0">
                <a:solidFill>
                  <a:schemeClr val="tx1"/>
                </a:solidFill>
                <a:latin typeface="+mn-lt"/>
                <a:cs typeface="Palatino Linotype"/>
              </a:rPr>
              <a:t> </a:t>
            </a:r>
            <a:r>
              <a:rPr sz="2729" spc="9" dirty="0">
                <a:solidFill>
                  <a:schemeClr val="tx1"/>
                </a:solidFill>
                <a:latin typeface="+mn-lt"/>
                <a:cs typeface="Palatino Linotype"/>
              </a:rPr>
              <a:t>API </a:t>
            </a:r>
            <a:r>
              <a:rPr sz="2729" spc="6" dirty="0">
                <a:solidFill>
                  <a:schemeClr val="tx1"/>
                </a:solidFill>
                <a:latin typeface="+mn-lt"/>
                <a:cs typeface="Palatino Linotype"/>
              </a:rPr>
              <a:t>call </a:t>
            </a:r>
            <a:r>
              <a:rPr sz="2729" spc="-3" dirty="0">
                <a:solidFill>
                  <a:schemeClr val="tx1"/>
                </a:solidFill>
                <a:latin typeface="+mn-lt"/>
                <a:cs typeface="Palatino Linotype"/>
              </a:rPr>
              <a:t>from</a:t>
            </a:r>
            <a:r>
              <a:rPr sz="2729" spc="6" dirty="0">
                <a:solidFill>
                  <a:schemeClr val="tx1"/>
                </a:solidFill>
                <a:latin typeface="+mn-lt"/>
                <a:cs typeface="Palatino Linotype"/>
              </a:rPr>
              <a:t> Employee-Service </a:t>
            </a:r>
            <a:r>
              <a:rPr sz="2729" spc="9" dirty="0">
                <a:solidFill>
                  <a:schemeClr val="tx1"/>
                </a:solidFill>
                <a:latin typeface="+mn-lt"/>
                <a:cs typeface="Palatino Linotype"/>
              </a:rPr>
              <a:t>to</a:t>
            </a:r>
            <a:r>
              <a:rPr sz="2729" spc="6" dirty="0">
                <a:solidFill>
                  <a:schemeClr val="tx1"/>
                </a:solidFill>
                <a:latin typeface="+mn-lt"/>
                <a:cs typeface="Palatino Linotype"/>
              </a:rPr>
              <a:t> </a:t>
            </a:r>
            <a:r>
              <a:rPr sz="2729" spc="9" dirty="0">
                <a:solidFill>
                  <a:schemeClr val="tx1"/>
                </a:solidFill>
                <a:latin typeface="+mn-lt"/>
                <a:cs typeface="Palatino Linotype"/>
              </a:rPr>
              <a:t>Department-Service</a:t>
            </a:r>
            <a:endParaRPr sz="2729" dirty="0">
              <a:solidFill>
                <a:schemeClr val="tx1"/>
              </a:solidFill>
              <a:latin typeface="+mn-lt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07272" y="2609173"/>
            <a:ext cx="2091671" cy="1415112"/>
            <a:chOff x="14523138" y="4302718"/>
            <a:chExt cx="3449320" cy="23336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138" y="4302718"/>
              <a:ext cx="3449174" cy="2333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65021" y="4323660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6"/>
                  </a:moveTo>
                  <a:lnTo>
                    <a:pt x="1634442" y="1391646"/>
                  </a:lnTo>
                  <a:lnTo>
                    <a:pt x="1738816" y="2249604"/>
                  </a:lnTo>
                  <a:lnTo>
                    <a:pt x="1843525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4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3" y="1359670"/>
                  </a:lnTo>
                  <a:lnTo>
                    <a:pt x="15331" y="1376312"/>
                  </a:lnTo>
                  <a:lnTo>
                    <a:pt x="31973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27" y="1387532"/>
                  </a:lnTo>
                  <a:lnTo>
                    <a:pt x="3350069" y="1376312"/>
                  </a:lnTo>
                  <a:lnTo>
                    <a:pt x="3361290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4418" y="4827078"/>
              <a:ext cx="2942318" cy="4502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87892" y="287355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6528" y="2733980"/>
            <a:ext cx="2091671" cy="1415112"/>
            <a:chOff x="2318763" y="4508534"/>
            <a:chExt cx="3449320" cy="23336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3" y="4508534"/>
              <a:ext cx="3449174" cy="2333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60647" y="4529475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40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4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4" y="1359670"/>
                  </a:lnTo>
                  <a:lnTo>
                    <a:pt x="3365408" y="1339292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4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366" y="5026025"/>
              <a:ext cx="2921377" cy="4607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87150" y="2998366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10179" y="3992572"/>
            <a:ext cx="3286141" cy="1991938"/>
            <a:chOff x="13538488" y="6584047"/>
            <a:chExt cx="5419090" cy="328485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8488" y="6584047"/>
              <a:ext cx="5418481" cy="32845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580371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69" h="3201034">
                  <a:moveTo>
                    <a:pt x="4195243" y="1120289"/>
                  </a:moveTo>
                  <a:lnTo>
                    <a:pt x="19172" y="1120289"/>
                  </a:lnTo>
                  <a:lnTo>
                    <a:pt x="11728" y="1121785"/>
                  </a:lnTo>
                  <a:lnTo>
                    <a:pt x="5632" y="1125874"/>
                  </a:lnTo>
                  <a:lnTo>
                    <a:pt x="1512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5" y="3199333"/>
                  </a:lnTo>
                  <a:lnTo>
                    <a:pt x="19172" y="3200828"/>
                  </a:lnTo>
                  <a:lnTo>
                    <a:pt x="4195243" y="3200828"/>
                  </a:lnTo>
                  <a:lnTo>
                    <a:pt x="4202740" y="3199332"/>
                  </a:lnTo>
                  <a:lnTo>
                    <a:pt x="4208831" y="3195243"/>
                  </a:lnTo>
                  <a:lnTo>
                    <a:pt x="4212920" y="3189152"/>
                  </a:lnTo>
                  <a:lnTo>
                    <a:pt x="4214416" y="3181656"/>
                  </a:lnTo>
                  <a:lnTo>
                    <a:pt x="4214416" y="1139461"/>
                  </a:lnTo>
                  <a:lnTo>
                    <a:pt x="4212920" y="1131964"/>
                  </a:lnTo>
                  <a:lnTo>
                    <a:pt x="4208831" y="1125874"/>
                  </a:lnTo>
                  <a:lnTo>
                    <a:pt x="4202740" y="1121784"/>
                  </a:lnTo>
                  <a:lnTo>
                    <a:pt x="4195243" y="1120289"/>
                  </a:lnTo>
                  <a:close/>
                </a:path>
                <a:path w="5335269" h="3201034">
                  <a:moveTo>
                    <a:pt x="5324319" y="89722"/>
                  </a:moveTo>
                  <a:lnTo>
                    <a:pt x="4335700" y="1074444"/>
                  </a:lnTo>
                  <a:lnTo>
                    <a:pt x="4321114" y="1109870"/>
                  </a:lnTo>
                  <a:lnTo>
                    <a:pt x="4321114" y="3119557"/>
                  </a:lnTo>
                  <a:lnTo>
                    <a:pt x="4323143" y="3126279"/>
                  </a:lnTo>
                  <a:lnTo>
                    <a:pt x="4328157" y="3130376"/>
                  </a:lnTo>
                  <a:lnTo>
                    <a:pt x="4334547" y="3131147"/>
                  </a:lnTo>
                  <a:lnTo>
                    <a:pt x="4340705" y="3127892"/>
                  </a:lnTo>
                  <a:lnTo>
                    <a:pt x="5320539" y="2148056"/>
                  </a:lnTo>
                  <a:lnTo>
                    <a:pt x="5334706" y="2113880"/>
                  </a:lnTo>
                  <a:lnTo>
                    <a:pt x="5334706" y="96475"/>
                  </a:lnTo>
                  <a:lnTo>
                    <a:pt x="5331753" y="92824"/>
                  </a:lnTo>
                  <a:lnTo>
                    <a:pt x="5324319" y="89722"/>
                  </a:lnTo>
                  <a:close/>
                </a:path>
                <a:path w="5335269" h="3201034">
                  <a:moveTo>
                    <a:pt x="5233432" y="0"/>
                  </a:moveTo>
                  <a:lnTo>
                    <a:pt x="1086521" y="0"/>
                  </a:lnTo>
                  <a:lnTo>
                    <a:pt x="1077177" y="957"/>
                  </a:lnTo>
                  <a:lnTo>
                    <a:pt x="70427" y="996091"/>
                  </a:lnTo>
                  <a:lnTo>
                    <a:pt x="67626" y="1001526"/>
                  </a:lnTo>
                  <a:lnTo>
                    <a:pt x="68381" y="1007243"/>
                  </a:lnTo>
                  <a:lnTo>
                    <a:pt x="72036" y="1011760"/>
                  </a:lnTo>
                  <a:lnTo>
                    <a:pt x="77934" y="1013595"/>
                  </a:lnTo>
                  <a:lnTo>
                    <a:pt x="4224834" y="1013595"/>
                  </a:lnTo>
                  <a:lnTo>
                    <a:pt x="4260268" y="999008"/>
                  </a:lnTo>
                  <a:lnTo>
                    <a:pt x="5240939" y="18338"/>
                  </a:lnTo>
                  <a:lnTo>
                    <a:pt x="5243966" y="12659"/>
                  </a:lnTo>
                  <a:lnTo>
                    <a:pt x="5243287" y="6668"/>
                  </a:lnTo>
                  <a:lnTo>
                    <a:pt x="5239558" y="1927"/>
                  </a:lnTo>
                  <a:lnTo>
                    <a:pt x="523343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7690" y="7915989"/>
              <a:ext cx="3486804" cy="753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8297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492126" y="4672905"/>
            <a:ext cx="2052009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14714" marR="3081" indent="-407398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D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epart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ent  Service</a:t>
            </a:r>
            <a:endParaRPr sz="3002"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088" y="3992572"/>
            <a:ext cx="3286141" cy="1991938"/>
            <a:chOff x="1025163" y="6584047"/>
            <a:chExt cx="5419090" cy="3284854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163" y="6584047"/>
              <a:ext cx="5418481" cy="32845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7047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70" h="3201034">
                  <a:moveTo>
                    <a:pt x="4195251" y="1120289"/>
                  </a:moveTo>
                  <a:lnTo>
                    <a:pt x="19171" y="1120289"/>
                  </a:lnTo>
                  <a:lnTo>
                    <a:pt x="11730" y="1121785"/>
                  </a:lnTo>
                  <a:lnTo>
                    <a:pt x="5634" y="1125874"/>
                  </a:lnTo>
                  <a:lnTo>
                    <a:pt x="1513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4" y="3199333"/>
                  </a:lnTo>
                  <a:lnTo>
                    <a:pt x="19171" y="3200828"/>
                  </a:lnTo>
                  <a:lnTo>
                    <a:pt x="4195251" y="3200828"/>
                  </a:lnTo>
                  <a:lnTo>
                    <a:pt x="4202748" y="3199332"/>
                  </a:lnTo>
                  <a:lnTo>
                    <a:pt x="4208838" y="3195243"/>
                  </a:lnTo>
                  <a:lnTo>
                    <a:pt x="4212928" y="3189152"/>
                  </a:lnTo>
                  <a:lnTo>
                    <a:pt x="4214423" y="3181656"/>
                  </a:lnTo>
                  <a:lnTo>
                    <a:pt x="4214423" y="1139461"/>
                  </a:lnTo>
                  <a:lnTo>
                    <a:pt x="4212928" y="1131964"/>
                  </a:lnTo>
                  <a:lnTo>
                    <a:pt x="4208838" y="1125874"/>
                  </a:lnTo>
                  <a:lnTo>
                    <a:pt x="4202748" y="1121784"/>
                  </a:lnTo>
                  <a:lnTo>
                    <a:pt x="4195251" y="1120289"/>
                  </a:lnTo>
                  <a:close/>
                </a:path>
                <a:path w="5335270" h="3201034">
                  <a:moveTo>
                    <a:pt x="5324326" y="89722"/>
                  </a:moveTo>
                  <a:lnTo>
                    <a:pt x="4335704" y="1074444"/>
                  </a:lnTo>
                  <a:lnTo>
                    <a:pt x="4321117" y="1109870"/>
                  </a:lnTo>
                  <a:lnTo>
                    <a:pt x="4321117" y="3119557"/>
                  </a:lnTo>
                  <a:lnTo>
                    <a:pt x="4323146" y="3126279"/>
                  </a:lnTo>
                  <a:lnTo>
                    <a:pt x="4328161" y="3130376"/>
                  </a:lnTo>
                  <a:lnTo>
                    <a:pt x="4334550" y="3131147"/>
                  </a:lnTo>
                  <a:lnTo>
                    <a:pt x="4340705" y="3127892"/>
                  </a:lnTo>
                  <a:lnTo>
                    <a:pt x="5320542" y="2148056"/>
                  </a:lnTo>
                  <a:lnTo>
                    <a:pt x="5334712" y="2113880"/>
                  </a:lnTo>
                  <a:lnTo>
                    <a:pt x="5334712" y="96475"/>
                  </a:lnTo>
                  <a:lnTo>
                    <a:pt x="5331762" y="92824"/>
                  </a:lnTo>
                  <a:lnTo>
                    <a:pt x="5324326" y="89722"/>
                  </a:lnTo>
                  <a:close/>
                </a:path>
                <a:path w="5335270" h="3201034">
                  <a:moveTo>
                    <a:pt x="5233436" y="0"/>
                  </a:moveTo>
                  <a:lnTo>
                    <a:pt x="1086530" y="0"/>
                  </a:lnTo>
                  <a:lnTo>
                    <a:pt x="1077185" y="957"/>
                  </a:lnTo>
                  <a:lnTo>
                    <a:pt x="70434" y="996091"/>
                  </a:lnTo>
                  <a:lnTo>
                    <a:pt x="67630" y="1001526"/>
                  </a:lnTo>
                  <a:lnTo>
                    <a:pt x="68383" y="1007243"/>
                  </a:lnTo>
                  <a:lnTo>
                    <a:pt x="72037" y="1011760"/>
                  </a:lnTo>
                  <a:lnTo>
                    <a:pt x="77935" y="1013595"/>
                  </a:lnTo>
                  <a:lnTo>
                    <a:pt x="4224843" y="1013595"/>
                  </a:lnTo>
                  <a:lnTo>
                    <a:pt x="4260268" y="999008"/>
                  </a:lnTo>
                  <a:lnTo>
                    <a:pt x="5240938" y="18338"/>
                  </a:lnTo>
                  <a:lnTo>
                    <a:pt x="5243967" y="12659"/>
                  </a:lnTo>
                  <a:lnTo>
                    <a:pt x="5243289" y="6668"/>
                  </a:lnTo>
                  <a:lnTo>
                    <a:pt x="5239560" y="1927"/>
                  </a:lnTo>
                  <a:lnTo>
                    <a:pt x="523343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7696" y="7895047"/>
              <a:ext cx="2900435" cy="7748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5589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75365" y="4672905"/>
            <a:ext cx="1709302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3360" marR="3081" indent="-23604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Em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lo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yee  Service</a:t>
            </a:r>
            <a:endParaRPr sz="3002">
              <a:cs typeface="Palatino Linotyp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19935" y="5333561"/>
            <a:ext cx="4078218" cy="244131"/>
            <a:chOff x="6628465" y="8795438"/>
            <a:chExt cx="6725284" cy="402590"/>
          </a:xfrm>
        </p:grpSpPr>
        <p:sp>
          <p:nvSpPr>
            <p:cNvPr id="29" name="object 29"/>
            <p:cNvSpPr/>
            <p:nvPr/>
          </p:nvSpPr>
          <p:spPr>
            <a:xfrm>
              <a:off x="6978196" y="8996479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6375469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8465" y="879543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07324" y="3689372"/>
            <a:ext cx="1945731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33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Request</a:t>
            </a:r>
            <a:endParaRPr sz="2486"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9362" y="5722865"/>
            <a:ext cx="2157516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33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Response</a:t>
            </a:r>
            <a:endParaRPr sz="2486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5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r>
              <a:rPr lang="en-US" b="1" dirty="0" smtClean="0">
                <a:latin typeface="+mn-lt"/>
              </a:rPr>
              <a:t> Communication Hands-On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6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What Is </a:t>
            </a:r>
            <a:r>
              <a:rPr lang="en-US" b="1" dirty="0" err="1" smtClean="0">
                <a:latin typeface="+mn-lt"/>
              </a:rPr>
              <a:t>Microservices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1" spc="-90" dirty="0" smtClean="0"/>
          </a:p>
          <a:p>
            <a:endParaRPr lang="en-US" i="1" spc="-90" dirty="0" smtClean="0"/>
          </a:p>
          <a:p>
            <a:endParaRPr lang="en-US" i="1" spc="-90" dirty="0"/>
          </a:p>
          <a:p>
            <a:r>
              <a:rPr lang="en-US" sz="2200" i="1" spc="-90" dirty="0" smtClean="0"/>
              <a:t>Small</a:t>
            </a:r>
            <a:r>
              <a:rPr lang="en-US" sz="2200" i="1" spc="-345" dirty="0" smtClean="0"/>
              <a:t> </a:t>
            </a:r>
            <a:r>
              <a:rPr lang="en-US" sz="2200" i="1" spc="-130" dirty="0" smtClean="0"/>
              <a:t>au</a:t>
            </a:r>
            <a:r>
              <a:rPr lang="en-US" sz="2200" i="1" spc="-140" dirty="0" smtClean="0"/>
              <a:t>t</a:t>
            </a:r>
            <a:r>
              <a:rPr lang="en-US" sz="2200" i="1" spc="-70" dirty="0" smtClean="0"/>
              <a:t>onomous</a:t>
            </a:r>
            <a:r>
              <a:rPr lang="en-US" sz="2200" i="1" spc="-345" dirty="0" smtClean="0"/>
              <a:t> </a:t>
            </a:r>
            <a:r>
              <a:rPr lang="en-US" sz="2200" i="1" spc="-150" dirty="0" smtClean="0"/>
              <a:t>se</a:t>
            </a:r>
            <a:r>
              <a:rPr lang="en-US" sz="2200" i="1" spc="-114" dirty="0" smtClean="0"/>
              <a:t>r</a:t>
            </a:r>
            <a:r>
              <a:rPr lang="en-US" sz="2200" i="1" spc="-140" dirty="0" smtClean="0"/>
              <a:t>vi</a:t>
            </a:r>
            <a:r>
              <a:rPr lang="en-US" sz="2200" i="1" spc="-210" dirty="0" smtClean="0"/>
              <a:t>c</a:t>
            </a:r>
            <a:r>
              <a:rPr lang="en-US" sz="2200" i="1" spc="-95" dirty="0" smtClean="0"/>
              <a:t>es</a:t>
            </a:r>
            <a:r>
              <a:rPr lang="en-US" sz="2200" i="1" spc="-345" dirty="0" smtClean="0"/>
              <a:t> </a:t>
            </a:r>
            <a:r>
              <a:rPr lang="en-US" sz="2200" i="1" spc="-175" dirty="0" smtClean="0"/>
              <a:t>that</a:t>
            </a:r>
            <a:r>
              <a:rPr lang="en-US" sz="2200" i="1" spc="-345" dirty="0" smtClean="0"/>
              <a:t> </a:t>
            </a:r>
            <a:r>
              <a:rPr lang="en-US" sz="2200" i="1" spc="-135" dirty="0" smtClean="0"/>
              <a:t>w</a:t>
            </a:r>
            <a:r>
              <a:rPr lang="en-US" sz="2200" i="1" spc="-114" dirty="0" smtClean="0"/>
              <a:t>ork  </a:t>
            </a:r>
            <a:r>
              <a:rPr lang="en-US" sz="2200" i="1" spc="-340" dirty="0" smtClean="0"/>
              <a:t>t</a:t>
            </a:r>
            <a:r>
              <a:rPr lang="en-US" sz="2200" i="1" spc="-55" dirty="0" smtClean="0"/>
              <a:t>og</a:t>
            </a:r>
            <a:r>
              <a:rPr lang="en-US" sz="2200" i="1" spc="-110" dirty="0" smtClean="0"/>
              <a:t>e</a:t>
            </a:r>
            <a:r>
              <a:rPr lang="en-US" sz="2200" i="1" spc="-210" dirty="0" smtClean="0"/>
              <a:t>ther</a:t>
            </a:r>
            <a:r>
              <a:rPr lang="en-US" sz="2200" i="1" spc="-345" dirty="0" smtClean="0"/>
              <a:t> </a:t>
            </a:r>
            <a:r>
              <a:rPr lang="en-US" sz="2200" i="1" spc="-215" dirty="0" smtClean="0"/>
              <a:t>-</a:t>
            </a:r>
            <a:r>
              <a:rPr lang="en-US" sz="2200" i="1" spc="-345" dirty="0" smtClean="0"/>
              <a:t> </a:t>
            </a:r>
            <a:r>
              <a:rPr lang="en-US" sz="2200" b="1" i="1" spc="5" dirty="0" smtClean="0"/>
              <a:t>Sam</a:t>
            </a:r>
            <a:r>
              <a:rPr lang="en-US" sz="2200" b="1" i="1" spc="-345" dirty="0" smtClean="0"/>
              <a:t> </a:t>
            </a:r>
            <a:r>
              <a:rPr lang="en-US" sz="2200" b="1" i="1" spc="-130" dirty="0" smtClean="0"/>
              <a:t>N</a:t>
            </a:r>
            <a:r>
              <a:rPr lang="en-US" sz="2200" b="1" i="1" spc="-155" dirty="0" smtClean="0"/>
              <a:t>e</a:t>
            </a:r>
            <a:r>
              <a:rPr lang="en-US" sz="2200" b="1" i="1" spc="-65" dirty="0" smtClean="0"/>
              <a:t>wman</a:t>
            </a:r>
          </a:p>
          <a:p>
            <a:r>
              <a:rPr lang="en-US" sz="2200" i="1" spc="-75" dirty="0" smtClean="0">
                <a:solidFill>
                  <a:srgbClr val="212121"/>
                </a:solidFill>
                <a:cs typeface="Trebuchet MS"/>
              </a:rPr>
              <a:t>In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50" dirty="0" smtClean="0">
                <a:solidFill>
                  <a:srgbClr val="212121"/>
                </a:solidFill>
                <a:cs typeface="Trebuchet MS"/>
              </a:rPr>
              <a:t>shor</a:t>
            </a:r>
            <a:r>
              <a:rPr lang="en-US" sz="2200" i="1" spc="-9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395" dirty="0" smtClean="0">
                <a:solidFill>
                  <a:srgbClr val="212121"/>
                </a:solidFill>
                <a:cs typeface="Trebuchet MS"/>
              </a:rPr>
              <a:t>,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200" dirty="0" smtClean="0">
                <a:solidFill>
                  <a:srgbClr val="212121"/>
                </a:solidFill>
                <a:cs typeface="Trebuchet MS"/>
              </a:rPr>
              <a:t>the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70" dirty="0" err="1" smtClean="0">
                <a:solidFill>
                  <a:srgbClr val="212121"/>
                </a:solidFill>
                <a:cs typeface="Trebuchet MS"/>
              </a:rPr>
              <a:t>micr</a:t>
            </a:r>
            <a:r>
              <a:rPr lang="en-US" sz="2200" i="1" spc="-130" dirty="0" err="1" smtClean="0">
                <a:solidFill>
                  <a:srgbClr val="212121"/>
                </a:solidFill>
                <a:cs typeface="Trebuchet MS"/>
              </a:rPr>
              <a:t>ose</a:t>
            </a:r>
            <a:r>
              <a:rPr lang="en-US" sz="2200" i="1" spc="-95" dirty="0" err="1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40" dirty="0" err="1" smtClean="0">
                <a:solidFill>
                  <a:srgbClr val="212121"/>
                </a:solidFill>
                <a:cs typeface="Trebuchet MS"/>
              </a:rPr>
              <a:t>vi</a:t>
            </a:r>
            <a:r>
              <a:rPr lang="en-US" sz="2200" i="1" spc="-210" dirty="0" err="1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180" dirty="0" err="1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14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200" i="1" spc="-12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85" dirty="0" smtClean="0">
                <a:solidFill>
                  <a:srgbClr val="212121"/>
                </a:solidFill>
                <a:cs typeface="Trebuchet MS"/>
              </a:rPr>
              <a:t>chi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195" dirty="0" smtClean="0">
                <a:solidFill>
                  <a:srgbClr val="212121"/>
                </a:solidFill>
                <a:cs typeface="Trebuchet MS"/>
              </a:rPr>
              <a:t>ec</a:t>
            </a:r>
            <a:r>
              <a:rPr lang="en-US" sz="2200" i="1" spc="-20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190" dirty="0" smtClean="0">
                <a:solidFill>
                  <a:srgbClr val="212121"/>
                </a:solidFill>
                <a:cs typeface="Trebuchet MS"/>
              </a:rPr>
              <a:t>u</a:t>
            </a:r>
            <a:r>
              <a:rPr lang="en-US" sz="2200" i="1" spc="-17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85" dirty="0" smtClean="0">
                <a:solidFill>
                  <a:srgbClr val="212121"/>
                </a:solidFill>
                <a:cs typeface="Trebuchet MS"/>
              </a:rPr>
              <a:t>al  </a:t>
            </a:r>
            <a:r>
              <a:rPr lang="en-US" sz="2200" i="1" spc="-175" dirty="0" smtClean="0">
                <a:solidFill>
                  <a:srgbClr val="212121"/>
                </a:solidFill>
                <a:cs typeface="Trebuchet MS"/>
              </a:rPr>
              <a:t>style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14" dirty="0" smtClean="0">
                <a:solidFill>
                  <a:srgbClr val="212121"/>
                </a:solidFill>
                <a:cs typeface="Trebuchet MS"/>
              </a:rPr>
              <a:t>is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5" dirty="0" smtClean="0">
                <a:solidFill>
                  <a:srgbClr val="212121"/>
                </a:solidFill>
                <a:cs typeface="Trebuchet MS"/>
              </a:rPr>
              <a:t>an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90" dirty="0" smtClean="0">
                <a:solidFill>
                  <a:srgbClr val="212121"/>
                </a:solidFill>
                <a:cs typeface="Trebuchet MS"/>
              </a:rPr>
              <a:t>app</a:t>
            </a:r>
            <a:r>
              <a:rPr lang="en-US" sz="2200" i="1" spc="-10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60" dirty="0" smtClean="0">
                <a:solidFill>
                  <a:srgbClr val="212121"/>
                </a:solidFill>
                <a:cs typeface="Trebuchet MS"/>
              </a:rPr>
              <a:t>oach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34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70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25" dirty="0" smtClean="0">
                <a:solidFill>
                  <a:srgbClr val="212121"/>
                </a:solidFill>
                <a:cs typeface="Trebuchet MS"/>
              </a:rPr>
              <a:t>d</a:t>
            </a:r>
            <a:r>
              <a:rPr lang="en-US" sz="2200" i="1" spc="-170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150" dirty="0" smtClean="0">
                <a:solidFill>
                  <a:srgbClr val="212121"/>
                </a:solidFill>
                <a:cs typeface="Trebuchet MS"/>
              </a:rPr>
              <a:t>v</a:t>
            </a:r>
            <a:r>
              <a:rPr lang="en-US" sz="2200" i="1" spc="-110" dirty="0" smtClean="0">
                <a:solidFill>
                  <a:srgbClr val="212121"/>
                </a:solidFill>
                <a:cs typeface="Trebuchet MS"/>
              </a:rPr>
              <a:t>eloping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25" dirty="0" smtClean="0">
                <a:solidFill>
                  <a:srgbClr val="212121"/>
                </a:solidFill>
                <a:cs typeface="Trebuchet MS"/>
              </a:rPr>
              <a:t>a  </a:t>
            </a:r>
            <a:r>
              <a:rPr lang="en-US" sz="2200" i="1" spc="-105" dirty="0" smtClean="0">
                <a:solidFill>
                  <a:srgbClr val="212121"/>
                </a:solidFill>
                <a:cs typeface="Trebuchet MS"/>
              </a:rPr>
              <a:t>single </a:t>
            </a:r>
            <a:r>
              <a:rPr lang="en-US" sz="2200" i="1" spc="-120" dirty="0" smtClean="0">
                <a:solidFill>
                  <a:srgbClr val="212121"/>
                </a:solidFill>
                <a:cs typeface="Trebuchet MS"/>
              </a:rPr>
              <a:t>application </a:t>
            </a:r>
            <a:r>
              <a:rPr lang="en-US" sz="2200" i="1" spc="10" dirty="0" smtClean="0">
                <a:solidFill>
                  <a:srgbClr val="212121"/>
                </a:solidFill>
                <a:cs typeface="Trebuchet MS"/>
              </a:rPr>
              <a:t>as </a:t>
            </a:r>
            <a:r>
              <a:rPr lang="en-US" sz="2200" i="1" spc="35" dirty="0" smtClean="0">
                <a:solidFill>
                  <a:srgbClr val="212121"/>
                </a:solidFill>
                <a:cs typeface="Trebuchet MS"/>
              </a:rPr>
              <a:t>a </a:t>
            </a:r>
            <a:r>
              <a:rPr lang="en-US" sz="2200" i="1" spc="-170" dirty="0" smtClean="0">
                <a:solidFill>
                  <a:srgbClr val="212121"/>
                </a:solidFill>
                <a:cs typeface="Trebuchet MS"/>
              </a:rPr>
              <a:t>suite </a:t>
            </a:r>
            <a:r>
              <a:rPr lang="en-US" sz="2200" i="1" spc="-225" dirty="0" smtClean="0">
                <a:solidFill>
                  <a:srgbClr val="212121"/>
                </a:solidFill>
                <a:cs typeface="Trebuchet MS"/>
              </a:rPr>
              <a:t>of </a:t>
            </a:r>
            <a:r>
              <a:rPr lang="en-US" sz="2200" i="1" spc="-110" dirty="0" smtClean="0">
                <a:solidFill>
                  <a:srgbClr val="212121"/>
                </a:solidFill>
                <a:cs typeface="Trebuchet MS"/>
              </a:rPr>
              <a:t>small </a:t>
            </a:r>
            <a:r>
              <a:rPr lang="en-US" sz="2200" i="1" spc="-10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50" dirty="0" smtClean="0">
                <a:solidFill>
                  <a:srgbClr val="212121"/>
                </a:solidFill>
                <a:cs typeface="Trebuchet MS"/>
              </a:rPr>
              <a:t>se</a:t>
            </a:r>
            <a:r>
              <a:rPr lang="en-US" sz="2200" i="1" spc="-114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40" dirty="0" smtClean="0">
                <a:solidFill>
                  <a:srgbClr val="212121"/>
                </a:solidFill>
                <a:cs typeface="Trebuchet MS"/>
              </a:rPr>
              <a:t>vi</a:t>
            </a:r>
            <a:r>
              <a:rPr lang="en-US" sz="2200" i="1" spc="-21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195" dirty="0" smtClean="0">
                <a:solidFill>
                  <a:srgbClr val="212121"/>
                </a:solidFill>
                <a:cs typeface="Trebuchet MS"/>
              </a:rPr>
              <a:t>es,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85" dirty="0" smtClean="0">
                <a:solidFill>
                  <a:srgbClr val="212121"/>
                </a:solidFill>
                <a:cs typeface="Trebuchet MS"/>
              </a:rPr>
              <a:t>each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95" dirty="0" smtClean="0">
                <a:solidFill>
                  <a:srgbClr val="212121"/>
                </a:solidFill>
                <a:cs typeface="Trebuchet MS"/>
              </a:rPr>
              <a:t>running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45" dirty="0" smtClean="0">
                <a:solidFill>
                  <a:srgbClr val="212121"/>
                </a:solidFill>
                <a:cs typeface="Trebuchet MS"/>
              </a:rPr>
              <a:t>in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80" dirty="0" smtClean="0">
                <a:solidFill>
                  <a:srgbClr val="212121"/>
                </a:solidFill>
                <a:cs typeface="Trebuchet MS"/>
              </a:rPr>
              <a:t>its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95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i="1" spc="-70" dirty="0" smtClean="0">
                <a:solidFill>
                  <a:srgbClr val="212121"/>
                </a:solidFill>
                <a:cs typeface="Trebuchet MS"/>
              </a:rPr>
              <a:t>wn  </a:t>
            </a:r>
            <a:r>
              <a:rPr lang="en-US" sz="2200" i="1" spc="-175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US" sz="2200" i="1" spc="-17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80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i="1" spc="-12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65" dirty="0" smtClean="0">
                <a:solidFill>
                  <a:srgbClr val="212121"/>
                </a:solidFill>
                <a:cs typeface="Trebuchet MS"/>
              </a:rPr>
              <a:t>ess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35" dirty="0" smtClean="0">
                <a:solidFill>
                  <a:srgbClr val="212121"/>
                </a:solidFill>
                <a:cs typeface="Trebuchet MS"/>
              </a:rPr>
              <a:t>and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110" dirty="0" smtClean="0">
                <a:solidFill>
                  <a:srgbClr val="212121"/>
                </a:solidFill>
                <a:cs typeface="Trebuchet MS"/>
              </a:rPr>
              <a:t>ommuni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95" dirty="0" smtClean="0">
                <a:solidFill>
                  <a:srgbClr val="212121"/>
                </a:solidFill>
                <a:cs typeface="Trebuchet MS"/>
              </a:rPr>
              <a:t>ating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65" dirty="0" smtClean="0">
                <a:solidFill>
                  <a:srgbClr val="212121"/>
                </a:solidFill>
                <a:cs typeface="Trebuchet MS"/>
              </a:rPr>
              <a:t>with  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light</a:t>
            </a:r>
            <a:r>
              <a:rPr lang="en-US" sz="2200" i="1" spc="-250" dirty="0" smtClean="0">
                <a:solidFill>
                  <a:srgbClr val="212121"/>
                </a:solidFill>
                <a:cs typeface="Trebuchet MS"/>
              </a:rPr>
              <a:t>w</a:t>
            </a:r>
            <a:r>
              <a:rPr lang="en-US" sz="2200" i="1" spc="-145" dirty="0" smtClean="0">
                <a:solidFill>
                  <a:srgbClr val="212121"/>
                </a:solidFill>
                <a:cs typeface="Trebuchet MS"/>
              </a:rPr>
              <a:t>eight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14" dirty="0" smtClean="0">
                <a:solidFill>
                  <a:srgbClr val="212121"/>
                </a:solidFill>
                <a:cs typeface="Trebuchet MS"/>
              </a:rPr>
              <a:t>mechanisms,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55" dirty="0" err="1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i="1" spc="10" dirty="0" err="1" smtClean="0">
                <a:solidFill>
                  <a:srgbClr val="212121"/>
                </a:solidFill>
                <a:cs typeface="Trebuchet MS"/>
              </a:rPr>
              <a:t>k</a:t>
            </a:r>
            <a:r>
              <a:rPr lang="en-US" sz="2200" i="1" spc="-125" dirty="0" err="1" smtClean="0">
                <a:solidFill>
                  <a:srgbClr val="212121"/>
                </a:solidFill>
                <a:cs typeface="Trebuchet MS"/>
              </a:rPr>
              <a:t>en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5" dirty="0" smtClean="0">
                <a:solidFill>
                  <a:srgbClr val="212121"/>
                </a:solidFill>
                <a:cs typeface="Trebuchet MS"/>
              </a:rPr>
              <a:t>an  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HTTP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27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20" dirty="0" smtClean="0">
                <a:solidFill>
                  <a:srgbClr val="212121"/>
                </a:solidFill>
                <a:cs typeface="Trebuchet MS"/>
              </a:rPr>
              <a:t>esou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180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285" dirty="0" smtClean="0">
                <a:solidFill>
                  <a:srgbClr val="212121"/>
                </a:solidFill>
                <a:cs typeface="Trebuchet MS"/>
              </a:rPr>
              <a:t>API....</a:t>
            </a:r>
          </a:p>
          <a:p>
            <a:r>
              <a:rPr lang="en-US" sz="2200" i="1" spc="-145" dirty="0" smtClean="0"/>
              <a:t>These</a:t>
            </a:r>
            <a:r>
              <a:rPr lang="en-US" sz="2200" i="1" spc="-345" dirty="0" smtClean="0"/>
              <a:t> </a:t>
            </a:r>
            <a:r>
              <a:rPr lang="en-US" sz="2200" i="1" spc="-150" dirty="0" smtClean="0"/>
              <a:t>se</a:t>
            </a:r>
            <a:r>
              <a:rPr lang="en-US" sz="2200" i="1" spc="-114" dirty="0" smtClean="0"/>
              <a:t>r</a:t>
            </a:r>
            <a:r>
              <a:rPr lang="en-US" sz="2200" i="1" spc="-140" dirty="0" smtClean="0"/>
              <a:t>vi</a:t>
            </a:r>
            <a:r>
              <a:rPr lang="en-US" sz="2200" i="1" spc="-210" dirty="0" smtClean="0"/>
              <a:t>c</a:t>
            </a:r>
            <a:r>
              <a:rPr lang="en-US" sz="2200" i="1" spc="-95" dirty="0" smtClean="0"/>
              <a:t>es</a:t>
            </a:r>
            <a:r>
              <a:rPr lang="en-US" sz="2200" i="1" spc="-345" dirty="0" smtClean="0"/>
              <a:t> </a:t>
            </a:r>
            <a:r>
              <a:rPr lang="en-US" sz="2200" i="1" spc="-114" dirty="0" smtClean="0"/>
              <a:t>a</a:t>
            </a:r>
            <a:r>
              <a:rPr lang="en-US" sz="2200" i="1" spc="-125" dirty="0" smtClean="0"/>
              <a:t>r</a:t>
            </a:r>
            <a:r>
              <a:rPr lang="en-US" sz="2200" i="1" spc="-180" dirty="0" smtClean="0"/>
              <a:t>e</a:t>
            </a:r>
            <a:r>
              <a:rPr lang="en-US" sz="2200" i="1" spc="-345" dirty="0" smtClean="0"/>
              <a:t> </a:t>
            </a:r>
            <a:r>
              <a:rPr lang="en-US" sz="2200" i="1" spc="-185" dirty="0" smtClean="0"/>
              <a:t>built</a:t>
            </a:r>
            <a:r>
              <a:rPr lang="en-US" sz="2200" i="1" spc="-345" dirty="0" smtClean="0"/>
              <a:t> </a:t>
            </a:r>
            <a:r>
              <a:rPr lang="en-US" sz="2200" i="1" spc="-114" dirty="0" smtClean="0"/>
              <a:t>a</a:t>
            </a:r>
            <a:r>
              <a:rPr lang="en-US" sz="2200" i="1" spc="-125" dirty="0" smtClean="0"/>
              <a:t>r</a:t>
            </a:r>
            <a:r>
              <a:rPr lang="en-US" sz="2200" i="1" spc="-65" dirty="0" smtClean="0"/>
              <a:t>ound  </a:t>
            </a:r>
            <a:r>
              <a:rPr lang="en-US" sz="2200" i="1" spc="-85" dirty="0" smtClean="0"/>
              <a:t>business</a:t>
            </a:r>
            <a:r>
              <a:rPr lang="en-US" sz="2200" i="1" spc="-345" dirty="0" smtClean="0"/>
              <a:t> </a:t>
            </a:r>
            <a:r>
              <a:rPr lang="en-US" sz="2200" i="1" spc="-130" dirty="0" smtClean="0"/>
              <a:t>c</a:t>
            </a:r>
            <a:r>
              <a:rPr lang="en-US" sz="2200" i="1" spc="-135" dirty="0" smtClean="0"/>
              <a:t>apabilities</a:t>
            </a:r>
            <a:r>
              <a:rPr lang="en-US" sz="2200" i="1" spc="-345" dirty="0" smtClean="0"/>
              <a:t> </a:t>
            </a:r>
            <a:r>
              <a:rPr lang="en-US" sz="2200" i="1" spc="-30" dirty="0" smtClean="0"/>
              <a:t>and  </a:t>
            </a:r>
            <a:r>
              <a:rPr lang="en-US" sz="2200" i="1" spc="-145" dirty="0" smtClean="0"/>
              <a:t>independently</a:t>
            </a:r>
            <a:r>
              <a:rPr lang="en-US" sz="2200" i="1" spc="-345" dirty="0" smtClean="0"/>
              <a:t> </a:t>
            </a:r>
            <a:r>
              <a:rPr lang="en-US" sz="2200" i="1" spc="-125" dirty="0" smtClean="0"/>
              <a:t>depl</a:t>
            </a:r>
            <a:r>
              <a:rPr lang="en-US" sz="2200" i="1" spc="-175" dirty="0" smtClean="0"/>
              <a:t>o</a:t>
            </a:r>
            <a:r>
              <a:rPr lang="en-US" sz="2200" i="1" spc="-160" dirty="0" smtClean="0"/>
              <a:t>y</a:t>
            </a:r>
            <a:r>
              <a:rPr lang="en-US" sz="2200" i="1" spc="-110" dirty="0" smtClean="0"/>
              <a:t>able</a:t>
            </a:r>
            <a:r>
              <a:rPr lang="en-US" sz="2200" i="1" spc="-345" dirty="0" smtClean="0"/>
              <a:t> </a:t>
            </a:r>
            <a:r>
              <a:rPr lang="en-US" sz="2200" i="1" spc="-110" dirty="0" smtClean="0"/>
              <a:t>b</a:t>
            </a:r>
            <a:r>
              <a:rPr lang="en-US" sz="2200" i="1" spc="-145" dirty="0" smtClean="0"/>
              <a:t>y</a:t>
            </a:r>
            <a:r>
              <a:rPr lang="en-US" sz="2200" i="1" spc="-345" dirty="0" smtClean="0"/>
              <a:t> </a:t>
            </a:r>
            <a:r>
              <a:rPr lang="en-US" sz="2200" i="1" spc="-200" dirty="0" smtClean="0"/>
              <a:t>fully  </a:t>
            </a:r>
            <a:r>
              <a:rPr lang="en-US" sz="2200" i="1" spc="-130" dirty="0" smtClean="0"/>
              <a:t>au</a:t>
            </a:r>
            <a:r>
              <a:rPr lang="en-US" sz="2200" i="1" spc="-140" dirty="0" smtClean="0"/>
              <a:t>t</a:t>
            </a:r>
            <a:r>
              <a:rPr lang="en-US" sz="2200" i="1" spc="-120" dirty="0" smtClean="0"/>
              <a:t>omat</a:t>
            </a:r>
            <a:r>
              <a:rPr lang="en-US" sz="2200" i="1" spc="-125" dirty="0" smtClean="0"/>
              <a:t>ed</a:t>
            </a:r>
            <a:r>
              <a:rPr lang="en-US" sz="2200" i="1" spc="-345" dirty="0" smtClean="0"/>
              <a:t> </a:t>
            </a:r>
            <a:r>
              <a:rPr lang="en-US" sz="2200" i="1" spc="-125" dirty="0" smtClean="0"/>
              <a:t>depl</a:t>
            </a:r>
            <a:r>
              <a:rPr lang="en-US" sz="2200" i="1" spc="-175" dirty="0" smtClean="0"/>
              <a:t>o</a:t>
            </a:r>
            <a:r>
              <a:rPr lang="en-US" sz="2200" i="1" spc="-140" dirty="0" smtClean="0"/>
              <a:t>yment  </a:t>
            </a:r>
            <a:r>
              <a:rPr lang="en-US" sz="2200" i="1" spc="-185" dirty="0" smtClean="0"/>
              <a:t>machinery...</a:t>
            </a:r>
          </a:p>
          <a:p>
            <a:r>
              <a:rPr lang="en-US" sz="2200" i="1" spc="-204" dirty="0" smtClean="0">
                <a:solidFill>
                  <a:srgbClr val="212121"/>
                </a:solidFill>
                <a:cs typeface="Trebuchet MS"/>
              </a:rPr>
              <a:t>The</a:t>
            </a:r>
            <a:r>
              <a:rPr lang="en-US" sz="2200" i="1" spc="-18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80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14" dirty="0" smtClean="0">
                <a:solidFill>
                  <a:srgbClr val="212121"/>
                </a:solidFill>
                <a:cs typeface="Trebuchet MS"/>
              </a:rPr>
              <a:t>is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3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00" dirty="0" smtClean="0">
                <a:solidFill>
                  <a:srgbClr val="212121"/>
                </a:solidFill>
                <a:cs typeface="Trebuchet MS"/>
              </a:rPr>
              <a:t>ba</a:t>
            </a:r>
            <a:r>
              <a:rPr lang="en-US" sz="2200" i="1" spc="-11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80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minimum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225" dirty="0" smtClean="0">
                <a:solidFill>
                  <a:srgbClr val="212121"/>
                </a:solidFill>
                <a:cs typeface="Trebuchet MS"/>
              </a:rPr>
              <a:t>of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US" sz="2200" i="1" spc="-204" dirty="0" smtClean="0">
                <a:solidFill>
                  <a:srgbClr val="212121"/>
                </a:solidFill>
                <a:cs typeface="Trebuchet MS"/>
              </a:rPr>
              <a:t>entr</a:t>
            </a:r>
            <a:r>
              <a:rPr lang="en-US" sz="2200" i="1" spc="-150" dirty="0" smtClean="0">
                <a:solidFill>
                  <a:srgbClr val="212121"/>
                </a:solidFill>
                <a:cs typeface="Trebuchet MS"/>
              </a:rPr>
              <a:t>ali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z</a:t>
            </a:r>
            <a:r>
              <a:rPr lang="en-US" sz="2200" i="1" spc="-100" dirty="0" smtClean="0">
                <a:solidFill>
                  <a:srgbClr val="212121"/>
                </a:solidFill>
                <a:cs typeface="Trebuchet MS"/>
              </a:rPr>
              <a:t>ed  </a:t>
            </a:r>
            <a:r>
              <a:rPr lang="en-US" sz="2200" i="1" spc="-85" dirty="0" smtClean="0">
                <a:solidFill>
                  <a:srgbClr val="212121"/>
                </a:solidFill>
                <a:cs typeface="Trebuchet MS"/>
              </a:rPr>
              <a:t>management </a:t>
            </a:r>
            <a:r>
              <a:rPr lang="en-US" sz="2200" i="1" spc="-225" dirty="0" smtClean="0">
                <a:solidFill>
                  <a:srgbClr val="212121"/>
                </a:solidFill>
                <a:cs typeface="Trebuchet MS"/>
              </a:rPr>
              <a:t>of </a:t>
            </a:r>
            <a:r>
              <a:rPr lang="en-US" sz="2200" i="1" spc="-160" dirty="0" smtClean="0">
                <a:solidFill>
                  <a:srgbClr val="212121"/>
                </a:solidFill>
                <a:cs typeface="Trebuchet MS"/>
              </a:rPr>
              <a:t>these </a:t>
            </a:r>
            <a:r>
              <a:rPr lang="en-US" sz="2200" i="1" spc="-165" dirty="0" smtClean="0">
                <a:solidFill>
                  <a:srgbClr val="212121"/>
                </a:solidFill>
                <a:cs typeface="Trebuchet MS"/>
              </a:rPr>
              <a:t>services, 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which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70" dirty="0" smtClean="0">
                <a:solidFill>
                  <a:srgbClr val="212121"/>
                </a:solidFill>
                <a:cs typeface="Trebuchet MS"/>
              </a:rPr>
              <a:t>may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25" dirty="0" smtClean="0">
                <a:solidFill>
                  <a:srgbClr val="212121"/>
                </a:solidFill>
                <a:cs typeface="Trebuchet MS"/>
              </a:rPr>
              <a:t>be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240" dirty="0" smtClean="0">
                <a:solidFill>
                  <a:srgbClr val="212121"/>
                </a:solidFill>
                <a:cs typeface="Trebuchet MS"/>
              </a:rPr>
              <a:t>writ</a:t>
            </a:r>
            <a:r>
              <a:rPr lang="en-US" sz="2200" i="1" spc="-254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125" dirty="0" smtClean="0">
                <a:solidFill>
                  <a:srgbClr val="212121"/>
                </a:solidFill>
                <a:cs typeface="Trebuchet MS"/>
              </a:rPr>
              <a:t>en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45" dirty="0" smtClean="0">
                <a:solidFill>
                  <a:srgbClr val="212121"/>
                </a:solidFill>
                <a:cs typeface="Trebuchet MS"/>
              </a:rPr>
              <a:t>in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di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ﬀ</a:t>
            </a:r>
            <a:r>
              <a:rPr lang="en-US" sz="2200" i="1" spc="-23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55" dirty="0" smtClean="0">
                <a:solidFill>
                  <a:srgbClr val="212121"/>
                </a:solidFill>
                <a:cs typeface="Trebuchet MS"/>
              </a:rPr>
              <a:t>ent  </a:t>
            </a:r>
            <a:r>
              <a:rPr lang="en-US" sz="2200" i="1" spc="-175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US" sz="2200" i="1" spc="-17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80" dirty="0" smtClean="0">
                <a:solidFill>
                  <a:srgbClr val="212121"/>
                </a:solidFill>
                <a:cs typeface="Trebuchet MS"/>
              </a:rPr>
              <a:t>og</a:t>
            </a:r>
            <a:r>
              <a:rPr lang="en-US" sz="2200" i="1" spc="-10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60" dirty="0" smtClean="0">
                <a:solidFill>
                  <a:srgbClr val="212121"/>
                </a:solidFill>
                <a:cs typeface="Trebuchet MS"/>
              </a:rPr>
              <a:t>amming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35" dirty="0" smtClean="0">
                <a:solidFill>
                  <a:srgbClr val="212121"/>
                </a:solidFill>
                <a:cs typeface="Trebuchet MS"/>
              </a:rPr>
              <a:t>languages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35" dirty="0" smtClean="0">
                <a:solidFill>
                  <a:srgbClr val="212121"/>
                </a:solidFill>
                <a:cs typeface="Trebuchet MS"/>
              </a:rPr>
              <a:t>and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80" dirty="0" smtClean="0">
                <a:solidFill>
                  <a:srgbClr val="212121"/>
                </a:solidFill>
                <a:cs typeface="Trebuchet MS"/>
              </a:rPr>
              <a:t>use  </a:t>
            </a:r>
            <a:r>
              <a:rPr lang="en-US" sz="2200" i="1" spc="-130" dirty="0" smtClean="0">
                <a:solidFill>
                  <a:srgbClr val="212121"/>
                </a:solidFill>
                <a:cs typeface="Trebuchet MS"/>
              </a:rPr>
              <a:t>di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ﬀ</a:t>
            </a:r>
            <a:r>
              <a:rPr lang="en-US" sz="2200" i="1" spc="-23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i="1" spc="-21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185" dirty="0" smtClean="0">
                <a:solidFill>
                  <a:srgbClr val="212121"/>
                </a:solidFill>
                <a:cs typeface="Trebuchet MS"/>
              </a:rPr>
              <a:t>ent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20" dirty="0" smtClean="0">
                <a:solidFill>
                  <a:srgbClr val="212121"/>
                </a:solidFill>
                <a:cs typeface="Trebuchet MS"/>
              </a:rPr>
              <a:t>da</a:t>
            </a:r>
            <a:r>
              <a:rPr lang="en-US" sz="2200" i="1" spc="-13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3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55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US" sz="2200" i="1" spc="-20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175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i="1" spc="-17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US" sz="2200" i="1" spc="-20" dirty="0" smtClean="0">
                <a:solidFill>
                  <a:srgbClr val="212121"/>
                </a:solidFill>
                <a:cs typeface="Trebuchet MS"/>
              </a:rPr>
              <a:t>age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34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US" sz="2200" i="1" spc="-105" dirty="0" smtClean="0">
                <a:solidFill>
                  <a:srgbClr val="212121"/>
                </a:solidFill>
                <a:cs typeface="Trebuchet MS"/>
              </a:rPr>
              <a:t>echnologies</a:t>
            </a:r>
            <a:r>
              <a:rPr lang="en-US" sz="2200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i="1" spc="-190" dirty="0" smtClean="0">
                <a:solidFill>
                  <a:srgbClr val="212121"/>
                </a:solidFill>
                <a:cs typeface="Trebuchet MS"/>
              </a:rPr>
              <a:t>-  </a:t>
            </a:r>
            <a:r>
              <a:rPr lang="en-US" sz="2200" b="1" i="1" spc="-65" dirty="0" smtClean="0">
                <a:solidFill>
                  <a:srgbClr val="212121"/>
                </a:solidFill>
                <a:cs typeface="Trebuchet MS"/>
              </a:rPr>
              <a:t>James</a:t>
            </a:r>
            <a:r>
              <a:rPr lang="en-US" sz="2200" b="1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b="1" i="1" spc="-185" dirty="0" smtClean="0">
                <a:solidFill>
                  <a:srgbClr val="212121"/>
                </a:solidFill>
                <a:cs typeface="Trebuchet MS"/>
              </a:rPr>
              <a:t>L</a:t>
            </a:r>
            <a:r>
              <a:rPr lang="en-US" sz="2200" b="1" i="1" spc="-22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US" sz="2200" b="1" i="1" spc="-114" dirty="0" smtClean="0">
                <a:solidFill>
                  <a:srgbClr val="212121"/>
                </a:solidFill>
                <a:cs typeface="Trebuchet MS"/>
              </a:rPr>
              <a:t>wis</a:t>
            </a:r>
            <a:r>
              <a:rPr lang="en-US" sz="2200" b="1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b="1" i="1" spc="-35" dirty="0" smtClean="0">
                <a:solidFill>
                  <a:srgbClr val="212121"/>
                </a:solidFill>
                <a:cs typeface="Trebuchet MS"/>
              </a:rPr>
              <a:t>and</a:t>
            </a:r>
            <a:r>
              <a:rPr lang="en-US" sz="2200" b="1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b="1" i="1" spc="-165" dirty="0" smtClean="0">
                <a:solidFill>
                  <a:srgbClr val="212121"/>
                </a:solidFill>
                <a:cs typeface="Trebuchet MS"/>
              </a:rPr>
              <a:t>Martin</a:t>
            </a:r>
            <a:r>
              <a:rPr lang="en-US" sz="2200" b="1" i="1" spc="-34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sz="2200" b="1" i="1" spc="-200" dirty="0" smtClean="0">
                <a:solidFill>
                  <a:srgbClr val="212121"/>
                </a:solidFill>
                <a:cs typeface="Trebuchet MS"/>
              </a:rPr>
              <a:t>F</a:t>
            </a:r>
            <a:r>
              <a:rPr lang="en-US" sz="2200" b="1" i="1" spc="-95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US" sz="2200" b="1" i="1" spc="-190" dirty="0" smtClean="0">
                <a:solidFill>
                  <a:srgbClr val="212121"/>
                </a:solidFill>
                <a:cs typeface="Trebuchet MS"/>
              </a:rPr>
              <a:t>wler</a:t>
            </a:r>
            <a:endParaRPr lang="en-US" sz="2200" b="1" i="1" dirty="0" smtClean="0">
              <a:cs typeface="Trebuchet MS"/>
            </a:endParaRPr>
          </a:p>
          <a:p>
            <a:endParaRPr lang="en-IN" dirty="0"/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89661"/>
            <a:ext cx="10144124" cy="609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12" dirty="0">
                <a:latin typeface="+mn-lt"/>
              </a:rPr>
              <a:t>Developmen</a:t>
            </a:r>
            <a:r>
              <a:rPr lang="en-IN" b="1" spc="3" dirty="0">
                <a:latin typeface="+mn-lt"/>
              </a:rPr>
              <a:t>t</a:t>
            </a:r>
            <a:r>
              <a:rPr lang="en-IN" b="1" spc="-230" dirty="0">
                <a:latin typeface="+mn-lt"/>
              </a:rPr>
              <a:t> </a:t>
            </a:r>
            <a:r>
              <a:rPr lang="en-IN" b="1" spc="-112" dirty="0">
                <a:latin typeface="+mn-lt"/>
              </a:rPr>
              <a:t>Steps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85" indent="-356569">
              <a:spcBef>
                <a:spcPts val="1752"/>
              </a:spcBef>
              <a:tabLst>
                <a:tab pos="364271" algn="l"/>
              </a:tabLst>
            </a:pPr>
            <a:r>
              <a:rPr lang="en-US" spc="-9" dirty="0" smtClean="0">
                <a:cs typeface="Palatino Linotype"/>
              </a:rPr>
              <a:t>Ad</a:t>
            </a:r>
            <a:r>
              <a:rPr lang="en-US" spc="-6" dirty="0" smtClean="0">
                <a:cs typeface="Palatino Linotype"/>
              </a:rPr>
              <a:t>d</a:t>
            </a:r>
            <a:r>
              <a:rPr lang="en-US" spc="-3" dirty="0" smtClean="0">
                <a:cs typeface="Palatino Linotype"/>
              </a:rPr>
              <a:t> </a:t>
            </a:r>
            <a:r>
              <a:rPr lang="en-US" b="1" spc="-9" dirty="0" err="1" smtClean="0">
                <a:cs typeface="Palatino Linotype"/>
              </a:rPr>
              <a:t>d</a:t>
            </a:r>
            <a:r>
              <a:rPr lang="en-US" b="1" spc="-3" dirty="0" err="1" smtClean="0">
                <a:cs typeface="Palatino Linotype"/>
              </a:rPr>
              <a:t>epart</a:t>
            </a:r>
            <a:r>
              <a:rPr lang="en-US" b="1" spc="-9" dirty="0" err="1" smtClean="0">
                <a:cs typeface="Palatino Linotype"/>
              </a:rPr>
              <a:t>m</a:t>
            </a:r>
            <a:r>
              <a:rPr lang="en-US" b="1" spc="-6" dirty="0" err="1" smtClean="0">
                <a:cs typeface="Palatino Linotype"/>
              </a:rPr>
              <a:t>entC</a:t>
            </a:r>
            <a:r>
              <a:rPr lang="en-US" b="1" spc="-9" dirty="0" err="1" smtClean="0">
                <a:cs typeface="Palatino Linotype"/>
              </a:rPr>
              <a:t>od</a:t>
            </a:r>
            <a:r>
              <a:rPr lang="en-US" b="1" spc="-3" dirty="0" err="1" smtClean="0">
                <a:cs typeface="Palatino Linotype"/>
              </a:rPr>
              <a:t>e</a:t>
            </a:r>
            <a:r>
              <a:rPr lang="en-US" spc="-3" dirty="0" smtClean="0">
                <a:cs typeface="Palatino Linotype"/>
              </a:rPr>
              <a:t> </a:t>
            </a:r>
            <a:r>
              <a:rPr lang="en-US" spc="-27" dirty="0" smtClean="0">
                <a:cs typeface="Palatino Linotype"/>
              </a:rPr>
              <a:t>fi</a:t>
            </a:r>
            <a:r>
              <a:rPr lang="en-US" spc="-3" dirty="0" smtClean="0">
                <a:cs typeface="Palatino Linotype"/>
              </a:rPr>
              <a:t>eld </a:t>
            </a:r>
            <a:r>
              <a:rPr lang="en-US" spc="-6" dirty="0" smtClean="0">
                <a:cs typeface="Palatino Linotype"/>
              </a:rPr>
              <a:t>in</a:t>
            </a:r>
            <a:r>
              <a:rPr lang="en-US" spc="-3" dirty="0" smtClean="0">
                <a:cs typeface="Palatino Linotype"/>
              </a:rPr>
              <a:t> </a:t>
            </a:r>
            <a:r>
              <a:rPr lang="en-US" spc="-9" dirty="0" smtClean="0">
                <a:cs typeface="Palatino Linotype"/>
              </a:rPr>
              <a:t>Em</a:t>
            </a:r>
            <a:r>
              <a:rPr lang="en-US" spc="-6" dirty="0" smtClean="0">
                <a:cs typeface="Palatino Linotype"/>
              </a:rPr>
              <a:t>plo</a:t>
            </a:r>
            <a:r>
              <a:rPr lang="en-US" spc="-3" dirty="0" smtClean="0">
                <a:cs typeface="Palatino Linotype"/>
              </a:rPr>
              <a:t>yee </a:t>
            </a:r>
            <a:r>
              <a:rPr lang="en-US" b="1" spc="-3" dirty="0" smtClean="0">
                <a:cs typeface="Palatino Linotype"/>
              </a:rPr>
              <a:t>J</a:t>
            </a:r>
            <a:r>
              <a:rPr lang="en-US" b="1" spc="-240" dirty="0" smtClean="0">
                <a:cs typeface="Palatino Linotype"/>
              </a:rPr>
              <a:t>P</a:t>
            </a:r>
            <a:r>
              <a:rPr lang="en-US" b="1" spc="-6" dirty="0" smtClean="0">
                <a:cs typeface="Palatino Linotype"/>
              </a:rPr>
              <a:t>A</a:t>
            </a:r>
            <a:r>
              <a:rPr lang="en-US" b="1" spc="-143" dirty="0" smtClean="0">
                <a:cs typeface="Palatino Linotype"/>
              </a:rPr>
              <a:t> </a:t>
            </a:r>
            <a:r>
              <a:rPr lang="en-US" b="1" spc="-9" dirty="0" smtClean="0">
                <a:cs typeface="Palatino Linotype"/>
              </a:rPr>
              <a:t>En</a:t>
            </a:r>
            <a:r>
              <a:rPr lang="en-US" b="1" spc="-3" dirty="0" smtClean="0">
                <a:cs typeface="Palatino Linotype"/>
              </a:rPr>
              <a:t>t</a:t>
            </a:r>
            <a:r>
              <a:rPr lang="en-US" b="1" spc="-6" dirty="0" smtClean="0">
                <a:cs typeface="Palatino Linotype"/>
              </a:rPr>
              <a:t>i</a:t>
            </a:r>
            <a:r>
              <a:rPr lang="en-US" b="1" spc="-3" dirty="0" smtClean="0">
                <a:cs typeface="Palatino Linotype"/>
              </a:rPr>
              <a:t>ty</a:t>
            </a:r>
            <a:endParaRPr lang="en-US" b="1" dirty="0" smtClean="0">
              <a:cs typeface="Palatino Linotype"/>
            </a:endParaRPr>
          </a:p>
          <a:p>
            <a:pPr marL="363885" indent="-356569">
              <a:spcBef>
                <a:spcPts val="1689"/>
              </a:spcBef>
              <a:tabLst>
                <a:tab pos="364271" algn="l"/>
              </a:tabLst>
            </a:pPr>
            <a:r>
              <a:rPr lang="en-US" spc="-12" dirty="0" smtClean="0">
                <a:cs typeface="Palatino Linotype"/>
              </a:rPr>
              <a:t>Create</a:t>
            </a:r>
            <a:r>
              <a:rPr lang="en-US" spc="-9" dirty="0" smtClean="0">
                <a:cs typeface="Palatino Linotype"/>
              </a:rPr>
              <a:t> </a:t>
            </a:r>
            <a:r>
              <a:rPr lang="en-US" b="1" spc="-6" dirty="0" err="1" smtClean="0">
                <a:cs typeface="Palatino Linotype"/>
              </a:rPr>
              <a:t>DepartmentDto</a:t>
            </a:r>
            <a:r>
              <a:rPr lang="en-US" spc="-9" dirty="0" smtClean="0">
                <a:cs typeface="Palatino Linotype"/>
              </a:rPr>
              <a:t> </a:t>
            </a:r>
            <a:r>
              <a:rPr lang="en-US" spc="-6" dirty="0" smtClean="0">
                <a:cs typeface="Palatino Linotype"/>
              </a:rPr>
              <a:t>class</a:t>
            </a:r>
            <a:endParaRPr lang="en-US" dirty="0" smtClean="0">
              <a:cs typeface="Palatino Linotype"/>
            </a:endParaRPr>
          </a:p>
          <a:p>
            <a:pPr marL="363885" indent="-356569">
              <a:spcBef>
                <a:spcPts val="1692"/>
              </a:spcBef>
              <a:tabLst>
                <a:tab pos="364271" algn="l"/>
              </a:tabLst>
            </a:pPr>
            <a:r>
              <a:rPr lang="en-US" spc="-15" dirty="0" smtClean="0">
                <a:cs typeface="Palatino Linotype"/>
              </a:rPr>
              <a:t>Configure</a:t>
            </a:r>
            <a:r>
              <a:rPr lang="en-US" spc="-9" dirty="0" smtClean="0">
                <a:cs typeface="Palatino Linotype"/>
              </a:rPr>
              <a:t> </a:t>
            </a:r>
            <a:r>
              <a:rPr lang="en-US" b="1" spc="-24" dirty="0" err="1" smtClean="0">
                <a:cs typeface="Palatino Linotype"/>
              </a:rPr>
              <a:t>RestTemplate</a:t>
            </a:r>
            <a:r>
              <a:rPr lang="en-US" spc="-9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as</a:t>
            </a:r>
            <a:r>
              <a:rPr lang="en-US" spc="-6" dirty="0" smtClean="0">
                <a:cs typeface="Palatino Linotype"/>
              </a:rPr>
              <a:t> Spring</a:t>
            </a:r>
            <a:r>
              <a:rPr lang="en-US" spc="-9" dirty="0" smtClean="0">
                <a:cs typeface="Palatino Linotype"/>
              </a:rPr>
              <a:t> </a:t>
            </a:r>
            <a:r>
              <a:rPr lang="en-US" spc="-6" dirty="0" smtClean="0">
                <a:cs typeface="Palatino Linotype"/>
              </a:rPr>
              <a:t>Bean</a:t>
            </a:r>
            <a:endParaRPr lang="en-US" dirty="0" smtClean="0">
              <a:cs typeface="Palatino Linotype"/>
            </a:endParaRPr>
          </a:p>
          <a:p>
            <a:pPr marL="363885" marR="3081" indent="-356569">
              <a:lnSpc>
                <a:spcPts val="3014"/>
              </a:lnSpc>
              <a:spcBef>
                <a:spcPts val="1795"/>
              </a:spcBef>
              <a:tabLst>
                <a:tab pos="364271" algn="l"/>
              </a:tabLst>
            </a:pPr>
            <a:r>
              <a:rPr lang="en-US" spc="-6" dirty="0" smtClean="0">
                <a:cs typeface="Palatino Linotype"/>
              </a:rPr>
              <a:t>Inject and use </a:t>
            </a:r>
            <a:r>
              <a:rPr lang="en-US" b="1" spc="-24" dirty="0" err="1" smtClean="0">
                <a:cs typeface="Palatino Linotype"/>
              </a:rPr>
              <a:t>RestTemplate</a:t>
            </a:r>
            <a:r>
              <a:rPr lang="en-US" b="1" spc="-24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to </a:t>
            </a:r>
            <a:r>
              <a:rPr lang="en-US" spc="-6" dirty="0" smtClean="0">
                <a:cs typeface="Palatino Linotype"/>
              </a:rPr>
              <a:t>make </a:t>
            </a:r>
            <a:r>
              <a:rPr lang="en-US" b="1" spc="-6" dirty="0" smtClean="0">
                <a:cs typeface="Palatino Linotype"/>
              </a:rPr>
              <a:t>REST API </a:t>
            </a:r>
            <a:r>
              <a:rPr lang="en-US" spc="-6" dirty="0" smtClean="0">
                <a:cs typeface="Palatino Linotype"/>
              </a:rPr>
              <a:t>call in </a:t>
            </a:r>
            <a:r>
              <a:rPr lang="en-US" spc="-628" dirty="0" smtClean="0">
                <a:cs typeface="Palatino Linotype"/>
              </a:rPr>
              <a:t> </a:t>
            </a:r>
            <a:r>
              <a:rPr lang="en-US" b="1" spc="-6" dirty="0" err="1" smtClean="0">
                <a:cs typeface="Palatino Linotype"/>
              </a:rPr>
              <a:t>EmployeeServiceImpl</a:t>
            </a:r>
            <a:r>
              <a:rPr lang="en-US" spc="-6" dirty="0" smtClean="0">
                <a:cs typeface="Palatino Linotype"/>
              </a:rPr>
              <a:t> class</a:t>
            </a:r>
            <a:endParaRPr lang="en-US" dirty="0" smtClean="0">
              <a:cs typeface="Palatino Linoty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204" dirty="0" err="1" smtClean="0">
                <a:latin typeface="+mn-lt"/>
              </a:rPr>
              <a:t>RestTemplate</a:t>
            </a:r>
            <a:r>
              <a:rPr lang="en-IN" b="1" spc="-300" dirty="0">
                <a:latin typeface="+mn-lt"/>
              </a:rPr>
              <a:t> </a:t>
            </a:r>
            <a:r>
              <a:rPr lang="en-IN" b="1" spc="-75" dirty="0" smtClean="0">
                <a:latin typeface="+mn-lt"/>
              </a:rPr>
              <a:t>Is</a:t>
            </a:r>
            <a:r>
              <a:rPr lang="en-IN" b="1" spc="-300" dirty="0" smtClean="0">
                <a:latin typeface="+mn-lt"/>
              </a:rPr>
              <a:t> </a:t>
            </a:r>
            <a:r>
              <a:rPr lang="en-IN" b="1" spc="-75" dirty="0">
                <a:latin typeface="+mn-lt"/>
              </a:rPr>
              <a:t>I</a:t>
            </a:r>
            <a:r>
              <a:rPr lang="en-IN" b="1" spc="-75" dirty="0" smtClean="0">
                <a:latin typeface="+mn-lt"/>
              </a:rPr>
              <a:t>n</a:t>
            </a:r>
            <a:r>
              <a:rPr lang="en-IN" b="1" spc="-300" dirty="0" smtClean="0">
                <a:latin typeface="+mn-lt"/>
              </a:rPr>
              <a:t> </a:t>
            </a:r>
            <a:r>
              <a:rPr lang="en-IN" b="1" spc="-140" dirty="0">
                <a:latin typeface="+mn-lt"/>
              </a:rPr>
              <a:t>M</a:t>
            </a:r>
            <a:r>
              <a:rPr lang="en-IN" b="1" spc="-140" dirty="0" smtClean="0">
                <a:latin typeface="+mn-lt"/>
              </a:rPr>
              <a:t>aintenance</a:t>
            </a:r>
            <a:r>
              <a:rPr lang="en-IN" b="1" spc="-300" dirty="0" smtClean="0">
                <a:latin typeface="+mn-lt"/>
              </a:rPr>
              <a:t> </a:t>
            </a:r>
            <a:r>
              <a:rPr lang="en-IN" b="1" spc="-155" dirty="0">
                <a:latin typeface="+mn-lt"/>
              </a:rPr>
              <a:t>M</a:t>
            </a:r>
            <a:r>
              <a:rPr lang="en-IN" b="1" spc="-155" dirty="0" smtClean="0">
                <a:latin typeface="+mn-lt"/>
              </a:rPr>
              <a:t>ode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15" dirty="0" smtClean="0">
                <a:cs typeface="Palatino Linotype"/>
              </a:rPr>
              <a:t>As</a:t>
            </a:r>
            <a:r>
              <a:rPr lang="en-US" spc="5" dirty="0" smtClean="0">
                <a:cs typeface="Palatino Linotype"/>
              </a:rPr>
              <a:t> </a:t>
            </a:r>
            <a:r>
              <a:rPr lang="en-US" spc="10" dirty="0" smtClean="0">
                <a:cs typeface="Palatino Linotype"/>
              </a:rPr>
              <a:t>of 5.0, the </a:t>
            </a:r>
            <a:r>
              <a:rPr lang="en-US" b="1" spc="-30" dirty="0" err="1" smtClean="0">
                <a:cs typeface="Palatino Linotype"/>
              </a:rPr>
              <a:t>RestTemplate</a:t>
            </a:r>
            <a:r>
              <a:rPr lang="en-US" spc="10" dirty="0" smtClean="0">
                <a:cs typeface="Palatino Linotype"/>
              </a:rPr>
              <a:t> </a:t>
            </a:r>
            <a:r>
              <a:rPr lang="en-US" spc="5" dirty="0" smtClean="0">
                <a:cs typeface="Palatino Linotype"/>
              </a:rPr>
              <a:t>class</a:t>
            </a:r>
            <a:r>
              <a:rPr lang="en-US" spc="10" dirty="0" smtClean="0">
                <a:cs typeface="Palatino Linotype"/>
              </a:rPr>
              <a:t> </a:t>
            </a:r>
            <a:r>
              <a:rPr lang="en-US" spc="5" dirty="0" smtClean="0">
                <a:cs typeface="Palatino Linotype"/>
              </a:rPr>
              <a:t>is</a:t>
            </a:r>
            <a:r>
              <a:rPr lang="en-US" spc="10" dirty="0" smtClean="0">
                <a:cs typeface="Palatino Linotype"/>
              </a:rPr>
              <a:t> in </a:t>
            </a:r>
            <a:r>
              <a:rPr lang="en-US" b="1" spc="15" dirty="0" smtClean="0">
                <a:cs typeface="Palatino Linotype"/>
              </a:rPr>
              <a:t>maintenance</a:t>
            </a:r>
            <a:r>
              <a:rPr lang="en-US" spc="10" dirty="0" smtClean="0">
                <a:cs typeface="Palatino Linotype"/>
              </a:rPr>
              <a:t> </a:t>
            </a:r>
            <a:r>
              <a:rPr lang="en-US" spc="15" dirty="0" smtClean="0">
                <a:cs typeface="Palatino Linotype"/>
              </a:rPr>
              <a:t>mode</a:t>
            </a:r>
            <a:r>
              <a:rPr lang="en-US" spc="10" dirty="0" smtClean="0">
                <a:cs typeface="Palatino Linotype"/>
              </a:rPr>
              <a:t> </a:t>
            </a:r>
            <a:r>
              <a:rPr lang="en-US" spc="15" dirty="0" smtClean="0">
                <a:cs typeface="Palatino Linotype"/>
              </a:rPr>
              <a:t>and </a:t>
            </a:r>
            <a:r>
              <a:rPr lang="en-US" spc="-1310" dirty="0" smtClean="0">
                <a:cs typeface="Palatino Linotype"/>
              </a:rPr>
              <a:t> </a:t>
            </a:r>
            <a:r>
              <a:rPr lang="en-US" spc="15" dirty="0" smtClean="0">
                <a:cs typeface="Palatino Linotype"/>
              </a:rPr>
              <a:t>soon </a:t>
            </a:r>
            <a:r>
              <a:rPr lang="en-US" spc="10" dirty="0" smtClean="0">
                <a:cs typeface="Palatino Linotype"/>
              </a:rPr>
              <a:t>will be </a:t>
            </a:r>
            <a:r>
              <a:rPr lang="en-US" spc="5" dirty="0" smtClean="0">
                <a:cs typeface="Palatino Linotype"/>
              </a:rPr>
              <a:t>deprecated. </a:t>
            </a:r>
          </a:p>
          <a:p>
            <a:r>
              <a:rPr lang="en-US" spc="15" dirty="0" smtClean="0">
                <a:cs typeface="Palatino Linotype"/>
              </a:rPr>
              <a:t>So </a:t>
            </a:r>
            <a:r>
              <a:rPr lang="en-US" spc="10" dirty="0" smtClean="0">
                <a:cs typeface="Palatino Linotype"/>
              </a:rPr>
              <a:t>the Spring </a:t>
            </a:r>
            <a:r>
              <a:rPr lang="en-US" spc="15" dirty="0" smtClean="0">
                <a:cs typeface="Palatino Linotype"/>
              </a:rPr>
              <a:t>team </a:t>
            </a:r>
            <a:r>
              <a:rPr lang="en-US" spc="5" dirty="0" smtClean="0">
                <a:cs typeface="Palatino Linotype"/>
              </a:rPr>
              <a:t>recommended </a:t>
            </a:r>
            <a:r>
              <a:rPr lang="en-US" spc="10" dirty="0" smtClean="0">
                <a:cs typeface="Palatino Linotype"/>
              </a:rPr>
              <a:t> using </a:t>
            </a:r>
            <a:r>
              <a:rPr lang="en-US" b="1" dirty="0" err="1" smtClean="0">
                <a:solidFill>
                  <a:srgbClr val="FF2600"/>
                </a:solidFill>
                <a:cs typeface="Palatino Linotype"/>
              </a:rPr>
              <a:t>org.springframework.web.reactive.client.WebClient</a:t>
            </a:r>
            <a:r>
              <a:rPr lang="en-US" dirty="0" smtClean="0">
                <a:solidFill>
                  <a:srgbClr val="FF2600"/>
                </a:solidFill>
                <a:cs typeface="Palatino Linotype"/>
              </a:rPr>
              <a:t> </a:t>
            </a:r>
            <a:r>
              <a:rPr lang="en-US" spc="5" dirty="0" smtClean="0">
                <a:solidFill>
                  <a:srgbClr val="FF2600"/>
                </a:solidFill>
                <a:cs typeface="Palatino Linotype"/>
              </a:rPr>
              <a:t> </a:t>
            </a:r>
            <a:r>
              <a:rPr lang="en-US" spc="10" dirty="0" smtClean="0">
                <a:cs typeface="Palatino Linotype"/>
              </a:rPr>
              <a:t>that has </a:t>
            </a:r>
            <a:r>
              <a:rPr lang="en-US" spc="15" dirty="0" smtClean="0">
                <a:cs typeface="Palatino Linotype"/>
              </a:rPr>
              <a:t>a modern API and </a:t>
            </a:r>
            <a:r>
              <a:rPr lang="en-US" spc="10" dirty="0" smtClean="0">
                <a:cs typeface="Palatino Linotype"/>
              </a:rPr>
              <a:t>supports sync, </a:t>
            </a:r>
            <a:r>
              <a:rPr lang="en-US" spc="10" dirty="0" err="1" smtClean="0">
                <a:cs typeface="Palatino Linotype"/>
              </a:rPr>
              <a:t>async</a:t>
            </a:r>
            <a:r>
              <a:rPr lang="en-US" spc="10" dirty="0" smtClean="0">
                <a:cs typeface="Palatino Linotype"/>
              </a:rPr>
              <a:t>, </a:t>
            </a:r>
            <a:r>
              <a:rPr lang="en-US" spc="15" dirty="0" smtClean="0">
                <a:cs typeface="Palatino Linotype"/>
              </a:rPr>
              <a:t>and </a:t>
            </a:r>
            <a:r>
              <a:rPr lang="en-US" spc="20" dirty="0" smtClean="0">
                <a:cs typeface="Palatino Linotype"/>
              </a:rPr>
              <a:t> </a:t>
            </a:r>
            <a:r>
              <a:rPr lang="en-US" dirty="0" smtClean="0">
                <a:cs typeface="Palatino Linotype"/>
              </a:rPr>
              <a:t>streaming </a:t>
            </a:r>
            <a:r>
              <a:rPr lang="en-US" spc="10" dirty="0" smtClean="0">
                <a:cs typeface="Palatino Linotype"/>
              </a:rPr>
              <a:t>scenarios.</a:t>
            </a:r>
            <a:endParaRPr lang="en-US" dirty="0" smtClean="0">
              <a:cs typeface="Palatino Linoty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9935" y="4410670"/>
            <a:ext cx="4078218" cy="244131"/>
            <a:chOff x="6628465" y="7273521"/>
            <a:chExt cx="6725284" cy="402590"/>
          </a:xfrm>
        </p:grpSpPr>
        <p:sp>
          <p:nvSpPr>
            <p:cNvPr id="3" name="object 3"/>
            <p:cNvSpPr/>
            <p:nvPr/>
          </p:nvSpPr>
          <p:spPr>
            <a:xfrm>
              <a:off x="6628465" y="7474562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0" y="0"/>
                  </a:moveTo>
                  <a:lnTo>
                    <a:pt x="6323115" y="0"/>
                  </a:lnTo>
                  <a:lnTo>
                    <a:pt x="637546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951584" y="727352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432" y="22729"/>
            <a:ext cx="9569624" cy="1481321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3397805" marR="3081" indent="-3390489">
              <a:lnSpc>
                <a:spcPct val="110500"/>
              </a:lnSpc>
              <a:spcBef>
                <a:spcPts val="61"/>
              </a:spcBef>
            </a:pPr>
            <a:r>
              <a:rPr sz="4487" b="1" spc="-3" dirty="0">
                <a:solidFill>
                  <a:srgbClr val="39DEEF"/>
                </a:solidFill>
                <a:latin typeface="+mn-lt"/>
              </a:rPr>
              <a:t>Microservices Communication </a:t>
            </a:r>
            <a:r>
              <a:rPr lang="en-US" sz="4487" b="1" spc="-6" dirty="0" smtClean="0">
                <a:solidFill>
                  <a:srgbClr val="39DEEF"/>
                </a:solidFill>
                <a:latin typeface="+mn-lt"/>
              </a:rPr>
              <a:t>Via </a:t>
            </a:r>
            <a:r>
              <a:rPr sz="4487" b="1" spc="-42" dirty="0" err="1" smtClean="0">
                <a:solidFill>
                  <a:srgbClr val="39DEEF"/>
                </a:solidFill>
                <a:latin typeface="+mn-lt"/>
              </a:rPr>
              <a:t>WebClient</a:t>
            </a:r>
            <a:endParaRPr sz="4487" b="1" dirty="0">
              <a:solidFill>
                <a:srgbClr val="39DEEF"/>
              </a:solidFill>
              <a:latin typeface="+mn-l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07272" y="2609173"/>
            <a:ext cx="2091671" cy="1415112"/>
            <a:chOff x="14523138" y="4302718"/>
            <a:chExt cx="3449320" cy="23336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138" y="4302718"/>
              <a:ext cx="3449174" cy="2333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65021" y="4323660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6"/>
                  </a:moveTo>
                  <a:lnTo>
                    <a:pt x="1634442" y="1391646"/>
                  </a:lnTo>
                  <a:lnTo>
                    <a:pt x="1738816" y="2249604"/>
                  </a:lnTo>
                  <a:lnTo>
                    <a:pt x="1843525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4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3" y="1359670"/>
                  </a:lnTo>
                  <a:lnTo>
                    <a:pt x="15331" y="1376312"/>
                  </a:lnTo>
                  <a:lnTo>
                    <a:pt x="31973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27" y="1387532"/>
                  </a:lnTo>
                  <a:lnTo>
                    <a:pt x="3350069" y="1376312"/>
                  </a:lnTo>
                  <a:lnTo>
                    <a:pt x="3361290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4418" y="4827078"/>
              <a:ext cx="2942318" cy="4502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87892" y="287355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6528" y="2733980"/>
            <a:ext cx="2091671" cy="1415112"/>
            <a:chOff x="2318763" y="4508534"/>
            <a:chExt cx="3449320" cy="23336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3" y="4508534"/>
              <a:ext cx="3449174" cy="2333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60647" y="4529475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40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4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4" y="1359670"/>
                  </a:lnTo>
                  <a:lnTo>
                    <a:pt x="3365408" y="1339292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4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366" y="5026025"/>
              <a:ext cx="2921377" cy="4607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87150" y="2998366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10179" y="3992572"/>
            <a:ext cx="3286141" cy="1991938"/>
            <a:chOff x="13538488" y="6584047"/>
            <a:chExt cx="5419090" cy="328485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8488" y="6584047"/>
              <a:ext cx="5418481" cy="32845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580371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69" h="3201034">
                  <a:moveTo>
                    <a:pt x="4195243" y="1120289"/>
                  </a:moveTo>
                  <a:lnTo>
                    <a:pt x="19172" y="1120289"/>
                  </a:lnTo>
                  <a:lnTo>
                    <a:pt x="11728" y="1121785"/>
                  </a:lnTo>
                  <a:lnTo>
                    <a:pt x="5632" y="1125874"/>
                  </a:lnTo>
                  <a:lnTo>
                    <a:pt x="1512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5" y="3199333"/>
                  </a:lnTo>
                  <a:lnTo>
                    <a:pt x="19172" y="3200828"/>
                  </a:lnTo>
                  <a:lnTo>
                    <a:pt x="4195243" y="3200828"/>
                  </a:lnTo>
                  <a:lnTo>
                    <a:pt x="4202740" y="3199332"/>
                  </a:lnTo>
                  <a:lnTo>
                    <a:pt x="4208831" y="3195243"/>
                  </a:lnTo>
                  <a:lnTo>
                    <a:pt x="4212920" y="3189152"/>
                  </a:lnTo>
                  <a:lnTo>
                    <a:pt x="4214416" y="3181656"/>
                  </a:lnTo>
                  <a:lnTo>
                    <a:pt x="4214416" y="1139461"/>
                  </a:lnTo>
                  <a:lnTo>
                    <a:pt x="4212920" y="1131964"/>
                  </a:lnTo>
                  <a:lnTo>
                    <a:pt x="4208831" y="1125874"/>
                  </a:lnTo>
                  <a:lnTo>
                    <a:pt x="4202740" y="1121784"/>
                  </a:lnTo>
                  <a:lnTo>
                    <a:pt x="4195243" y="1120289"/>
                  </a:lnTo>
                  <a:close/>
                </a:path>
                <a:path w="5335269" h="3201034">
                  <a:moveTo>
                    <a:pt x="5324319" y="89722"/>
                  </a:moveTo>
                  <a:lnTo>
                    <a:pt x="4335700" y="1074444"/>
                  </a:lnTo>
                  <a:lnTo>
                    <a:pt x="4321114" y="1109870"/>
                  </a:lnTo>
                  <a:lnTo>
                    <a:pt x="4321114" y="3119557"/>
                  </a:lnTo>
                  <a:lnTo>
                    <a:pt x="4323143" y="3126279"/>
                  </a:lnTo>
                  <a:lnTo>
                    <a:pt x="4328157" y="3130376"/>
                  </a:lnTo>
                  <a:lnTo>
                    <a:pt x="4334547" y="3131147"/>
                  </a:lnTo>
                  <a:lnTo>
                    <a:pt x="4340705" y="3127892"/>
                  </a:lnTo>
                  <a:lnTo>
                    <a:pt x="5320539" y="2148056"/>
                  </a:lnTo>
                  <a:lnTo>
                    <a:pt x="5334706" y="2113880"/>
                  </a:lnTo>
                  <a:lnTo>
                    <a:pt x="5334706" y="96475"/>
                  </a:lnTo>
                  <a:lnTo>
                    <a:pt x="5331753" y="92824"/>
                  </a:lnTo>
                  <a:lnTo>
                    <a:pt x="5324319" y="89722"/>
                  </a:lnTo>
                  <a:close/>
                </a:path>
                <a:path w="5335269" h="3201034">
                  <a:moveTo>
                    <a:pt x="5233432" y="0"/>
                  </a:moveTo>
                  <a:lnTo>
                    <a:pt x="1086521" y="0"/>
                  </a:lnTo>
                  <a:lnTo>
                    <a:pt x="1077177" y="957"/>
                  </a:lnTo>
                  <a:lnTo>
                    <a:pt x="70427" y="996091"/>
                  </a:lnTo>
                  <a:lnTo>
                    <a:pt x="67626" y="1001526"/>
                  </a:lnTo>
                  <a:lnTo>
                    <a:pt x="68381" y="1007243"/>
                  </a:lnTo>
                  <a:lnTo>
                    <a:pt x="72036" y="1011760"/>
                  </a:lnTo>
                  <a:lnTo>
                    <a:pt x="77934" y="1013595"/>
                  </a:lnTo>
                  <a:lnTo>
                    <a:pt x="4224834" y="1013595"/>
                  </a:lnTo>
                  <a:lnTo>
                    <a:pt x="4260268" y="999008"/>
                  </a:lnTo>
                  <a:lnTo>
                    <a:pt x="5240939" y="18338"/>
                  </a:lnTo>
                  <a:lnTo>
                    <a:pt x="5243966" y="12659"/>
                  </a:lnTo>
                  <a:lnTo>
                    <a:pt x="5243287" y="6668"/>
                  </a:lnTo>
                  <a:lnTo>
                    <a:pt x="5239558" y="1927"/>
                  </a:lnTo>
                  <a:lnTo>
                    <a:pt x="523343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7690" y="7915989"/>
              <a:ext cx="3486804" cy="753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8297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492126" y="4672905"/>
            <a:ext cx="2052009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14714" marR="3081" indent="-407398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D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epart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ent  Service</a:t>
            </a:r>
            <a:endParaRPr sz="3002"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088" y="3992572"/>
            <a:ext cx="3286141" cy="1991938"/>
            <a:chOff x="1025163" y="6584047"/>
            <a:chExt cx="5419090" cy="3284854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163" y="6584047"/>
              <a:ext cx="5418481" cy="32845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7047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70" h="3201034">
                  <a:moveTo>
                    <a:pt x="4195251" y="1120289"/>
                  </a:moveTo>
                  <a:lnTo>
                    <a:pt x="19171" y="1120289"/>
                  </a:lnTo>
                  <a:lnTo>
                    <a:pt x="11730" y="1121785"/>
                  </a:lnTo>
                  <a:lnTo>
                    <a:pt x="5634" y="1125874"/>
                  </a:lnTo>
                  <a:lnTo>
                    <a:pt x="1513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4" y="3199333"/>
                  </a:lnTo>
                  <a:lnTo>
                    <a:pt x="19171" y="3200828"/>
                  </a:lnTo>
                  <a:lnTo>
                    <a:pt x="4195251" y="3200828"/>
                  </a:lnTo>
                  <a:lnTo>
                    <a:pt x="4202748" y="3199332"/>
                  </a:lnTo>
                  <a:lnTo>
                    <a:pt x="4208838" y="3195243"/>
                  </a:lnTo>
                  <a:lnTo>
                    <a:pt x="4212928" y="3189152"/>
                  </a:lnTo>
                  <a:lnTo>
                    <a:pt x="4214423" y="3181656"/>
                  </a:lnTo>
                  <a:lnTo>
                    <a:pt x="4214423" y="1139461"/>
                  </a:lnTo>
                  <a:lnTo>
                    <a:pt x="4212928" y="1131964"/>
                  </a:lnTo>
                  <a:lnTo>
                    <a:pt x="4208838" y="1125874"/>
                  </a:lnTo>
                  <a:lnTo>
                    <a:pt x="4202748" y="1121784"/>
                  </a:lnTo>
                  <a:lnTo>
                    <a:pt x="4195251" y="1120289"/>
                  </a:lnTo>
                  <a:close/>
                </a:path>
                <a:path w="5335270" h="3201034">
                  <a:moveTo>
                    <a:pt x="5324326" y="89722"/>
                  </a:moveTo>
                  <a:lnTo>
                    <a:pt x="4335704" y="1074444"/>
                  </a:lnTo>
                  <a:lnTo>
                    <a:pt x="4321117" y="1109870"/>
                  </a:lnTo>
                  <a:lnTo>
                    <a:pt x="4321117" y="3119557"/>
                  </a:lnTo>
                  <a:lnTo>
                    <a:pt x="4323146" y="3126279"/>
                  </a:lnTo>
                  <a:lnTo>
                    <a:pt x="4328161" y="3130376"/>
                  </a:lnTo>
                  <a:lnTo>
                    <a:pt x="4334550" y="3131147"/>
                  </a:lnTo>
                  <a:lnTo>
                    <a:pt x="4340705" y="3127892"/>
                  </a:lnTo>
                  <a:lnTo>
                    <a:pt x="5320542" y="2148056"/>
                  </a:lnTo>
                  <a:lnTo>
                    <a:pt x="5334712" y="2113880"/>
                  </a:lnTo>
                  <a:lnTo>
                    <a:pt x="5334712" y="96475"/>
                  </a:lnTo>
                  <a:lnTo>
                    <a:pt x="5331762" y="92824"/>
                  </a:lnTo>
                  <a:lnTo>
                    <a:pt x="5324326" y="89722"/>
                  </a:lnTo>
                  <a:close/>
                </a:path>
                <a:path w="5335270" h="3201034">
                  <a:moveTo>
                    <a:pt x="5233436" y="0"/>
                  </a:moveTo>
                  <a:lnTo>
                    <a:pt x="1086530" y="0"/>
                  </a:lnTo>
                  <a:lnTo>
                    <a:pt x="1077185" y="957"/>
                  </a:lnTo>
                  <a:lnTo>
                    <a:pt x="70434" y="996091"/>
                  </a:lnTo>
                  <a:lnTo>
                    <a:pt x="67630" y="1001526"/>
                  </a:lnTo>
                  <a:lnTo>
                    <a:pt x="68383" y="1007243"/>
                  </a:lnTo>
                  <a:lnTo>
                    <a:pt x="72037" y="1011760"/>
                  </a:lnTo>
                  <a:lnTo>
                    <a:pt x="77935" y="1013595"/>
                  </a:lnTo>
                  <a:lnTo>
                    <a:pt x="4224843" y="1013595"/>
                  </a:lnTo>
                  <a:lnTo>
                    <a:pt x="4260268" y="999008"/>
                  </a:lnTo>
                  <a:lnTo>
                    <a:pt x="5240938" y="18338"/>
                  </a:lnTo>
                  <a:lnTo>
                    <a:pt x="5243967" y="12659"/>
                  </a:lnTo>
                  <a:lnTo>
                    <a:pt x="5243289" y="6668"/>
                  </a:lnTo>
                  <a:lnTo>
                    <a:pt x="5239560" y="1927"/>
                  </a:lnTo>
                  <a:lnTo>
                    <a:pt x="523343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7696" y="7895047"/>
              <a:ext cx="2900435" cy="7748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5589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75365" y="4672905"/>
            <a:ext cx="1709302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3360" marR="3081" indent="-23604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Em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lo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yee  Service</a:t>
            </a:r>
            <a:endParaRPr sz="3002" dirty="0">
              <a:cs typeface="Palatino Linotyp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19935" y="5333561"/>
            <a:ext cx="4078218" cy="244131"/>
            <a:chOff x="6628465" y="8795438"/>
            <a:chExt cx="6725284" cy="402590"/>
          </a:xfrm>
        </p:grpSpPr>
        <p:sp>
          <p:nvSpPr>
            <p:cNvPr id="29" name="object 29"/>
            <p:cNvSpPr/>
            <p:nvPr/>
          </p:nvSpPr>
          <p:spPr>
            <a:xfrm>
              <a:off x="6978196" y="8996479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6375469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8465" y="879543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07324" y="3689372"/>
            <a:ext cx="1945731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33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Request</a:t>
            </a:r>
            <a:endParaRPr sz="2486"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9362" y="5722865"/>
            <a:ext cx="2157516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Http</a:t>
            </a:r>
            <a:r>
              <a:rPr sz="2486" b="1" spc="-33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Response</a:t>
            </a:r>
            <a:endParaRPr sz="2486"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4606" y="1663742"/>
            <a:ext cx="9849952" cy="384195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2426" b="1" spc="12" dirty="0">
                <a:cs typeface="Palatino Linotype"/>
              </a:rPr>
              <a:t>Make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12" dirty="0">
                <a:cs typeface="Palatino Linotype"/>
              </a:rPr>
              <a:t>a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21" dirty="0">
                <a:cs typeface="Palatino Linotype"/>
              </a:rPr>
              <a:t>REST</a:t>
            </a:r>
            <a:r>
              <a:rPr sz="2426" b="1" spc="12" dirty="0">
                <a:cs typeface="Palatino Linotype"/>
              </a:rPr>
              <a:t> API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6" dirty="0">
                <a:cs typeface="Palatino Linotype"/>
              </a:rPr>
              <a:t>call</a:t>
            </a:r>
            <a:r>
              <a:rPr sz="2426" b="1" spc="12" dirty="0">
                <a:cs typeface="Palatino Linotype"/>
              </a:rPr>
              <a:t> from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12" dirty="0">
                <a:cs typeface="Palatino Linotype"/>
              </a:rPr>
              <a:t>Employee-Service </a:t>
            </a:r>
            <a:r>
              <a:rPr sz="2426" b="1" spc="9" dirty="0">
                <a:cs typeface="Palatino Linotype"/>
              </a:rPr>
              <a:t>to Department-Service</a:t>
            </a:r>
            <a:endParaRPr sz="2426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852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12" dirty="0" smtClean="0">
                <a:latin typeface="+mn-lt"/>
              </a:rPr>
              <a:t>Developmen</a:t>
            </a:r>
            <a:r>
              <a:rPr lang="en-IN" b="1" spc="3" dirty="0" smtClean="0">
                <a:latin typeface="+mn-lt"/>
              </a:rPr>
              <a:t>t</a:t>
            </a:r>
            <a:r>
              <a:rPr lang="en-IN" b="1" spc="-230" dirty="0" smtClean="0">
                <a:latin typeface="+mn-lt"/>
              </a:rPr>
              <a:t> </a:t>
            </a:r>
            <a:r>
              <a:rPr lang="en-IN" b="1" spc="-112" dirty="0" smtClean="0">
                <a:latin typeface="+mn-lt"/>
              </a:rPr>
              <a:t>Steps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927" indent="-458611">
              <a:spcBef>
                <a:spcPts val="2207"/>
              </a:spcBef>
              <a:tabLst>
                <a:tab pos="466313" algn="l"/>
                <a:tab pos="2897992" algn="l"/>
              </a:tabLst>
            </a:pPr>
            <a:r>
              <a:rPr lang="en-US" spc="-6" dirty="0" smtClean="0">
                <a:cs typeface="Palatino Linotype"/>
              </a:rPr>
              <a:t>Add</a:t>
            </a:r>
            <a:r>
              <a:rPr lang="en-US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Spring </a:t>
            </a:r>
            <a:r>
              <a:rPr lang="en-US" b="1" spc="-52" dirty="0" err="1" smtClean="0">
                <a:cs typeface="Palatino Linotype"/>
              </a:rPr>
              <a:t>WebFlux</a:t>
            </a:r>
            <a:r>
              <a:rPr lang="en-US" spc="-21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Dependency</a:t>
            </a:r>
            <a:endParaRPr lang="en-US" dirty="0" smtClean="0">
              <a:cs typeface="Palatino Linotype"/>
            </a:endParaRPr>
          </a:p>
          <a:p>
            <a:pPr marL="465927" indent="-458611">
              <a:spcBef>
                <a:spcPts val="2147"/>
              </a:spcBef>
              <a:tabLst>
                <a:tab pos="466313" algn="l"/>
                <a:tab pos="4740138" algn="l"/>
                <a:tab pos="6692027" algn="l"/>
              </a:tabLst>
            </a:pPr>
            <a:r>
              <a:rPr lang="en-US" spc="-18" dirty="0" smtClean="0">
                <a:cs typeface="Palatino Linotype"/>
              </a:rPr>
              <a:t>Configure</a:t>
            </a:r>
            <a:r>
              <a:rPr lang="en-US" spc="12" dirty="0" smtClean="0">
                <a:cs typeface="Palatino Linotype"/>
              </a:rPr>
              <a:t> </a:t>
            </a:r>
            <a:r>
              <a:rPr lang="en-US" b="1" spc="-39" dirty="0" err="1" smtClean="0">
                <a:cs typeface="Palatino Linotype"/>
              </a:rPr>
              <a:t>WebClient</a:t>
            </a:r>
            <a:r>
              <a:rPr lang="en-US" spc="-39" dirty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as Spring </a:t>
            </a:r>
            <a:r>
              <a:rPr lang="en-US" spc="-6" dirty="0" smtClean="0">
                <a:cs typeface="Palatino Linotype"/>
              </a:rPr>
              <a:t>Bean</a:t>
            </a:r>
            <a:endParaRPr lang="en-US" dirty="0" smtClean="0">
              <a:cs typeface="Palatino Linotype"/>
            </a:endParaRPr>
          </a:p>
          <a:p>
            <a:pPr marL="465927" indent="-458611">
              <a:spcBef>
                <a:spcPts val="2147"/>
              </a:spcBef>
              <a:tabLst>
                <a:tab pos="466313" algn="l"/>
                <a:tab pos="5551083" algn="l"/>
              </a:tabLst>
            </a:pPr>
            <a:r>
              <a:rPr lang="en-US" spc="-6" dirty="0" smtClean="0">
                <a:cs typeface="Palatino Linotype"/>
              </a:rPr>
              <a:t>Inject</a:t>
            </a:r>
            <a:r>
              <a:rPr lang="en-US" spc="9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and</a:t>
            </a:r>
            <a:r>
              <a:rPr lang="en-US" spc="12" dirty="0" smtClean="0">
                <a:cs typeface="Palatino Linotype"/>
              </a:rPr>
              <a:t> </a:t>
            </a:r>
            <a:r>
              <a:rPr lang="en-US" spc="-6" dirty="0" smtClean="0">
                <a:cs typeface="Palatino Linotype"/>
              </a:rPr>
              <a:t>Use</a:t>
            </a:r>
            <a:r>
              <a:rPr lang="en-US" spc="12" dirty="0" smtClean="0">
                <a:cs typeface="Palatino Linotype"/>
              </a:rPr>
              <a:t> </a:t>
            </a:r>
            <a:r>
              <a:rPr lang="en-US" b="1" spc="-39" dirty="0" err="1" smtClean="0">
                <a:cs typeface="Palatino Linotype"/>
              </a:rPr>
              <a:t>WebClient</a:t>
            </a:r>
            <a:r>
              <a:rPr lang="en-US" spc="-39" dirty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to</a:t>
            </a:r>
            <a:r>
              <a:rPr lang="en-US" spc="-15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Call</a:t>
            </a:r>
            <a:r>
              <a:rPr lang="en-US" spc="-15" dirty="0" smtClean="0">
                <a:cs typeface="Palatino Linotype"/>
              </a:rPr>
              <a:t> </a:t>
            </a:r>
            <a:r>
              <a:rPr lang="en-US" spc="-3" dirty="0" smtClean="0">
                <a:cs typeface="Palatino Linotype"/>
              </a:rPr>
              <a:t>the</a:t>
            </a:r>
            <a:r>
              <a:rPr lang="en-US" spc="-15" dirty="0" smtClean="0">
                <a:cs typeface="Palatino Linotype"/>
              </a:rPr>
              <a:t> </a:t>
            </a:r>
            <a:r>
              <a:rPr lang="en-US" b="1" spc="-3" dirty="0" smtClean="0">
                <a:cs typeface="Palatino Linotype"/>
              </a:rPr>
              <a:t>REST</a:t>
            </a:r>
            <a:r>
              <a:rPr lang="en-US" b="1" spc="-139" dirty="0" smtClean="0">
                <a:cs typeface="Palatino Linotype"/>
              </a:rPr>
              <a:t> </a:t>
            </a:r>
            <a:r>
              <a:rPr lang="en-US" b="1" spc="-3" dirty="0" smtClean="0">
                <a:cs typeface="Palatino Linotype"/>
              </a:rPr>
              <a:t>API</a:t>
            </a:r>
            <a:endParaRPr lang="en-US" b="1" dirty="0" smtClean="0">
              <a:cs typeface="Palatino Linotype"/>
            </a:endParaRPr>
          </a:p>
          <a:p>
            <a:pPr marL="465927" indent="-458611">
              <a:spcBef>
                <a:spcPts val="2147"/>
              </a:spcBef>
              <a:tabLst>
                <a:tab pos="466313" algn="l"/>
                <a:tab pos="2566066" algn="l"/>
              </a:tabLst>
            </a:pPr>
            <a:r>
              <a:rPr lang="en-US" spc="-85" dirty="0" smtClean="0">
                <a:cs typeface="Palatino Linotype"/>
              </a:rPr>
              <a:t>Test</a:t>
            </a:r>
            <a:r>
              <a:rPr lang="en-US" spc="12" dirty="0" smtClean="0">
                <a:cs typeface="Palatino Linotype"/>
              </a:rPr>
              <a:t> </a:t>
            </a:r>
            <a:r>
              <a:rPr lang="en-US" spc="-6" dirty="0" smtClean="0">
                <a:cs typeface="Palatino Linotype"/>
              </a:rPr>
              <a:t>using </a:t>
            </a:r>
            <a:r>
              <a:rPr lang="en-US" b="1" spc="-3" dirty="0" smtClean="0">
                <a:cs typeface="Palatino Linotype"/>
              </a:rPr>
              <a:t>Postman</a:t>
            </a:r>
            <a:r>
              <a:rPr lang="en-US" spc="-24" dirty="0" smtClean="0">
                <a:cs typeface="Palatino Linotype"/>
              </a:rPr>
              <a:t> </a:t>
            </a:r>
            <a:r>
              <a:rPr lang="en-US" b="1" spc="-3" dirty="0" smtClean="0">
                <a:cs typeface="Palatino Linotype"/>
              </a:rPr>
              <a:t>Client</a:t>
            </a:r>
            <a:endParaRPr lang="en-US" b="1" dirty="0" smtClean="0">
              <a:cs typeface="Palatino Linoty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9935" y="4410670"/>
            <a:ext cx="4078218" cy="244131"/>
            <a:chOff x="6628465" y="7273521"/>
            <a:chExt cx="6725284" cy="402590"/>
          </a:xfrm>
        </p:grpSpPr>
        <p:sp>
          <p:nvSpPr>
            <p:cNvPr id="3" name="object 3"/>
            <p:cNvSpPr/>
            <p:nvPr/>
          </p:nvSpPr>
          <p:spPr>
            <a:xfrm>
              <a:off x="6628465" y="7474562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0" y="0"/>
                  </a:moveTo>
                  <a:lnTo>
                    <a:pt x="6323115" y="0"/>
                  </a:lnTo>
                  <a:lnTo>
                    <a:pt x="637546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951584" y="727352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432" y="7886"/>
            <a:ext cx="9569624" cy="151100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1494048" marR="3081" indent="-1486732">
              <a:lnSpc>
                <a:spcPct val="110500"/>
              </a:lnSpc>
              <a:spcBef>
                <a:spcPts val="61"/>
              </a:spcBef>
            </a:pPr>
            <a:r>
              <a:rPr b="1" spc="-3" dirty="0">
                <a:latin typeface="+mn-lt"/>
              </a:rPr>
              <a:t>Microservices Communication </a:t>
            </a:r>
            <a:r>
              <a:rPr lang="en-US" b="1" spc="-6" dirty="0" smtClean="0">
                <a:latin typeface="+mn-lt"/>
              </a:rPr>
              <a:t>Via </a:t>
            </a:r>
            <a:r>
              <a:rPr b="1" spc="-3" dirty="0" smtClean="0">
                <a:latin typeface="+mn-lt"/>
              </a:rPr>
              <a:t>Spring</a:t>
            </a:r>
            <a:r>
              <a:rPr b="1" spc="-9" dirty="0" smtClean="0">
                <a:latin typeface="+mn-lt"/>
              </a:rPr>
              <a:t> </a:t>
            </a:r>
            <a:r>
              <a:rPr b="1" spc="-3" dirty="0">
                <a:latin typeface="+mn-lt"/>
              </a:rPr>
              <a:t>Cloud</a:t>
            </a:r>
            <a:r>
              <a:rPr b="1" spc="-9" dirty="0">
                <a:latin typeface="+mn-lt"/>
              </a:rPr>
              <a:t> </a:t>
            </a:r>
            <a:r>
              <a:rPr b="1" spc="-3" dirty="0">
                <a:latin typeface="+mn-lt"/>
              </a:rPr>
              <a:t>OpenFeign</a:t>
            </a:r>
            <a:endParaRPr b="1" dirty="0">
              <a:latin typeface="+mn-l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07272" y="2609173"/>
            <a:ext cx="2091671" cy="1415112"/>
            <a:chOff x="14523138" y="4302718"/>
            <a:chExt cx="3449320" cy="23336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138" y="4302718"/>
              <a:ext cx="3449174" cy="2333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65021" y="4323660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6"/>
                  </a:moveTo>
                  <a:lnTo>
                    <a:pt x="1634442" y="1391646"/>
                  </a:lnTo>
                  <a:lnTo>
                    <a:pt x="1738816" y="2249604"/>
                  </a:lnTo>
                  <a:lnTo>
                    <a:pt x="1843525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4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3" y="1359670"/>
                  </a:lnTo>
                  <a:lnTo>
                    <a:pt x="15331" y="1376312"/>
                  </a:lnTo>
                  <a:lnTo>
                    <a:pt x="31973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27" y="1387532"/>
                  </a:lnTo>
                  <a:lnTo>
                    <a:pt x="3350069" y="1376312"/>
                  </a:lnTo>
                  <a:lnTo>
                    <a:pt x="3361290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4418" y="4827078"/>
              <a:ext cx="2942318" cy="4502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87892" y="287355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2</a:t>
            </a:r>
            <a:endParaRPr sz="2092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6528" y="2733980"/>
            <a:ext cx="2091671" cy="1415112"/>
            <a:chOff x="2318763" y="4508534"/>
            <a:chExt cx="3449320" cy="23336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3" y="4508534"/>
              <a:ext cx="3449174" cy="2333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60647" y="4529475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40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4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4" y="1359670"/>
                  </a:lnTo>
                  <a:lnTo>
                    <a:pt x="3365408" y="1339292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4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366" y="5026025"/>
              <a:ext cx="2921377" cy="4607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87150" y="2998366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1</a:t>
            </a:r>
            <a:endParaRPr sz="2092"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10179" y="3992572"/>
            <a:ext cx="3286141" cy="1991938"/>
            <a:chOff x="13538488" y="6584047"/>
            <a:chExt cx="5419090" cy="328485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8488" y="6584047"/>
              <a:ext cx="5418481" cy="32845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580371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69" h="3201034">
                  <a:moveTo>
                    <a:pt x="4195243" y="1120289"/>
                  </a:moveTo>
                  <a:lnTo>
                    <a:pt x="19172" y="1120289"/>
                  </a:lnTo>
                  <a:lnTo>
                    <a:pt x="11728" y="1121785"/>
                  </a:lnTo>
                  <a:lnTo>
                    <a:pt x="5632" y="1125874"/>
                  </a:lnTo>
                  <a:lnTo>
                    <a:pt x="1512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5" y="3199333"/>
                  </a:lnTo>
                  <a:lnTo>
                    <a:pt x="19172" y="3200828"/>
                  </a:lnTo>
                  <a:lnTo>
                    <a:pt x="4195243" y="3200828"/>
                  </a:lnTo>
                  <a:lnTo>
                    <a:pt x="4202740" y="3199332"/>
                  </a:lnTo>
                  <a:lnTo>
                    <a:pt x="4208831" y="3195243"/>
                  </a:lnTo>
                  <a:lnTo>
                    <a:pt x="4212920" y="3189152"/>
                  </a:lnTo>
                  <a:lnTo>
                    <a:pt x="4214416" y="3181656"/>
                  </a:lnTo>
                  <a:lnTo>
                    <a:pt x="4214416" y="1139461"/>
                  </a:lnTo>
                  <a:lnTo>
                    <a:pt x="4212920" y="1131964"/>
                  </a:lnTo>
                  <a:lnTo>
                    <a:pt x="4208831" y="1125874"/>
                  </a:lnTo>
                  <a:lnTo>
                    <a:pt x="4202740" y="1121784"/>
                  </a:lnTo>
                  <a:lnTo>
                    <a:pt x="4195243" y="1120289"/>
                  </a:lnTo>
                  <a:close/>
                </a:path>
                <a:path w="5335269" h="3201034">
                  <a:moveTo>
                    <a:pt x="5324319" y="89722"/>
                  </a:moveTo>
                  <a:lnTo>
                    <a:pt x="4335700" y="1074444"/>
                  </a:lnTo>
                  <a:lnTo>
                    <a:pt x="4321114" y="1109870"/>
                  </a:lnTo>
                  <a:lnTo>
                    <a:pt x="4321114" y="3119557"/>
                  </a:lnTo>
                  <a:lnTo>
                    <a:pt x="4323143" y="3126279"/>
                  </a:lnTo>
                  <a:lnTo>
                    <a:pt x="4328157" y="3130376"/>
                  </a:lnTo>
                  <a:lnTo>
                    <a:pt x="4334547" y="3131147"/>
                  </a:lnTo>
                  <a:lnTo>
                    <a:pt x="4340705" y="3127892"/>
                  </a:lnTo>
                  <a:lnTo>
                    <a:pt x="5320539" y="2148056"/>
                  </a:lnTo>
                  <a:lnTo>
                    <a:pt x="5334706" y="2113880"/>
                  </a:lnTo>
                  <a:lnTo>
                    <a:pt x="5334706" y="96475"/>
                  </a:lnTo>
                  <a:lnTo>
                    <a:pt x="5331753" y="92824"/>
                  </a:lnTo>
                  <a:lnTo>
                    <a:pt x="5324319" y="89722"/>
                  </a:lnTo>
                  <a:close/>
                </a:path>
                <a:path w="5335269" h="3201034">
                  <a:moveTo>
                    <a:pt x="5233432" y="0"/>
                  </a:moveTo>
                  <a:lnTo>
                    <a:pt x="1086521" y="0"/>
                  </a:lnTo>
                  <a:lnTo>
                    <a:pt x="1077177" y="957"/>
                  </a:lnTo>
                  <a:lnTo>
                    <a:pt x="70427" y="996091"/>
                  </a:lnTo>
                  <a:lnTo>
                    <a:pt x="67626" y="1001526"/>
                  </a:lnTo>
                  <a:lnTo>
                    <a:pt x="68381" y="1007243"/>
                  </a:lnTo>
                  <a:lnTo>
                    <a:pt x="72036" y="1011760"/>
                  </a:lnTo>
                  <a:lnTo>
                    <a:pt x="77934" y="1013595"/>
                  </a:lnTo>
                  <a:lnTo>
                    <a:pt x="4224834" y="1013595"/>
                  </a:lnTo>
                  <a:lnTo>
                    <a:pt x="4260268" y="999008"/>
                  </a:lnTo>
                  <a:lnTo>
                    <a:pt x="5240939" y="18338"/>
                  </a:lnTo>
                  <a:lnTo>
                    <a:pt x="5243966" y="12659"/>
                  </a:lnTo>
                  <a:lnTo>
                    <a:pt x="5243287" y="6668"/>
                  </a:lnTo>
                  <a:lnTo>
                    <a:pt x="5239558" y="1927"/>
                  </a:lnTo>
                  <a:lnTo>
                    <a:pt x="523343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7690" y="7915989"/>
              <a:ext cx="3486804" cy="753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8297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492126" y="4672905"/>
            <a:ext cx="2052009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14714" marR="3081" indent="-407398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D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epart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ent  Service</a:t>
            </a:r>
            <a:endParaRPr sz="3002"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088" y="3992572"/>
            <a:ext cx="3286141" cy="1991938"/>
            <a:chOff x="1025163" y="6584047"/>
            <a:chExt cx="5419090" cy="3284854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163" y="6584047"/>
              <a:ext cx="5418481" cy="32845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7047" y="6604989"/>
              <a:ext cx="5335270" cy="3201035"/>
            </a:xfrm>
            <a:custGeom>
              <a:avLst/>
              <a:gdLst/>
              <a:ahLst/>
              <a:cxnLst/>
              <a:rect l="l" t="t" r="r" b="b"/>
              <a:pathLst>
                <a:path w="5335270" h="3201034">
                  <a:moveTo>
                    <a:pt x="4195251" y="1120289"/>
                  </a:moveTo>
                  <a:lnTo>
                    <a:pt x="19171" y="1120289"/>
                  </a:lnTo>
                  <a:lnTo>
                    <a:pt x="11730" y="1121785"/>
                  </a:lnTo>
                  <a:lnTo>
                    <a:pt x="5634" y="1125874"/>
                  </a:lnTo>
                  <a:lnTo>
                    <a:pt x="1513" y="1131964"/>
                  </a:lnTo>
                  <a:lnTo>
                    <a:pt x="0" y="1139461"/>
                  </a:lnTo>
                  <a:lnTo>
                    <a:pt x="0" y="3181656"/>
                  </a:lnTo>
                  <a:lnTo>
                    <a:pt x="1495" y="3189153"/>
                  </a:lnTo>
                  <a:lnTo>
                    <a:pt x="5584" y="3195243"/>
                  </a:lnTo>
                  <a:lnTo>
                    <a:pt x="11674" y="3199333"/>
                  </a:lnTo>
                  <a:lnTo>
                    <a:pt x="19171" y="3200828"/>
                  </a:lnTo>
                  <a:lnTo>
                    <a:pt x="4195251" y="3200828"/>
                  </a:lnTo>
                  <a:lnTo>
                    <a:pt x="4202748" y="3199332"/>
                  </a:lnTo>
                  <a:lnTo>
                    <a:pt x="4208838" y="3195243"/>
                  </a:lnTo>
                  <a:lnTo>
                    <a:pt x="4212928" y="3189152"/>
                  </a:lnTo>
                  <a:lnTo>
                    <a:pt x="4214423" y="3181656"/>
                  </a:lnTo>
                  <a:lnTo>
                    <a:pt x="4214423" y="1139461"/>
                  </a:lnTo>
                  <a:lnTo>
                    <a:pt x="4212928" y="1131964"/>
                  </a:lnTo>
                  <a:lnTo>
                    <a:pt x="4208838" y="1125874"/>
                  </a:lnTo>
                  <a:lnTo>
                    <a:pt x="4202748" y="1121784"/>
                  </a:lnTo>
                  <a:lnTo>
                    <a:pt x="4195251" y="1120289"/>
                  </a:lnTo>
                  <a:close/>
                </a:path>
                <a:path w="5335270" h="3201034">
                  <a:moveTo>
                    <a:pt x="5324326" y="89722"/>
                  </a:moveTo>
                  <a:lnTo>
                    <a:pt x="4335704" y="1074444"/>
                  </a:lnTo>
                  <a:lnTo>
                    <a:pt x="4321117" y="1109870"/>
                  </a:lnTo>
                  <a:lnTo>
                    <a:pt x="4321117" y="3119557"/>
                  </a:lnTo>
                  <a:lnTo>
                    <a:pt x="4323146" y="3126279"/>
                  </a:lnTo>
                  <a:lnTo>
                    <a:pt x="4328161" y="3130376"/>
                  </a:lnTo>
                  <a:lnTo>
                    <a:pt x="4334550" y="3131147"/>
                  </a:lnTo>
                  <a:lnTo>
                    <a:pt x="4340705" y="3127892"/>
                  </a:lnTo>
                  <a:lnTo>
                    <a:pt x="5320542" y="2148056"/>
                  </a:lnTo>
                  <a:lnTo>
                    <a:pt x="5334712" y="2113880"/>
                  </a:lnTo>
                  <a:lnTo>
                    <a:pt x="5334712" y="96475"/>
                  </a:lnTo>
                  <a:lnTo>
                    <a:pt x="5331762" y="92824"/>
                  </a:lnTo>
                  <a:lnTo>
                    <a:pt x="5324326" y="89722"/>
                  </a:lnTo>
                  <a:close/>
                </a:path>
                <a:path w="5335270" h="3201034">
                  <a:moveTo>
                    <a:pt x="5233436" y="0"/>
                  </a:moveTo>
                  <a:lnTo>
                    <a:pt x="1086530" y="0"/>
                  </a:lnTo>
                  <a:lnTo>
                    <a:pt x="1077185" y="957"/>
                  </a:lnTo>
                  <a:lnTo>
                    <a:pt x="70434" y="996091"/>
                  </a:lnTo>
                  <a:lnTo>
                    <a:pt x="67630" y="1001526"/>
                  </a:lnTo>
                  <a:lnTo>
                    <a:pt x="68383" y="1007243"/>
                  </a:lnTo>
                  <a:lnTo>
                    <a:pt x="72037" y="1011760"/>
                  </a:lnTo>
                  <a:lnTo>
                    <a:pt x="77935" y="1013595"/>
                  </a:lnTo>
                  <a:lnTo>
                    <a:pt x="4224843" y="1013595"/>
                  </a:lnTo>
                  <a:lnTo>
                    <a:pt x="4260268" y="999008"/>
                  </a:lnTo>
                  <a:lnTo>
                    <a:pt x="5240938" y="18338"/>
                  </a:lnTo>
                  <a:lnTo>
                    <a:pt x="5243967" y="12659"/>
                  </a:lnTo>
                  <a:lnTo>
                    <a:pt x="5243289" y="6668"/>
                  </a:lnTo>
                  <a:lnTo>
                    <a:pt x="5239560" y="1927"/>
                  </a:lnTo>
                  <a:lnTo>
                    <a:pt x="523343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7696" y="7895047"/>
              <a:ext cx="2900435" cy="7748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5589" y="8743189"/>
              <a:ext cx="2094177" cy="5968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75365" y="4672905"/>
            <a:ext cx="1709302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3360" marR="3081" indent="-23604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cs typeface="Palatino Linotype"/>
              </a:rPr>
              <a:t>Em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3002" spc="-6" dirty="0">
                <a:solidFill>
                  <a:srgbClr val="FFFFFF"/>
                </a:solidFill>
                <a:cs typeface="Palatino Linotype"/>
              </a:rPr>
              <a:t>lo</a:t>
            </a:r>
            <a:r>
              <a:rPr sz="3002" spc="-3" dirty="0">
                <a:solidFill>
                  <a:srgbClr val="FFFFFF"/>
                </a:solidFill>
                <a:cs typeface="Palatino Linotype"/>
              </a:rPr>
              <a:t>yee  Service</a:t>
            </a:r>
            <a:endParaRPr sz="3002">
              <a:cs typeface="Palatino Linotyp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19935" y="5333561"/>
            <a:ext cx="4078218" cy="244131"/>
            <a:chOff x="6628465" y="8795438"/>
            <a:chExt cx="6725284" cy="402590"/>
          </a:xfrm>
        </p:grpSpPr>
        <p:sp>
          <p:nvSpPr>
            <p:cNvPr id="29" name="object 29"/>
            <p:cNvSpPr/>
            <p:nvPr/>
          </p:nvSpPr>
          <p:spPr>
            <a:xfrm>
              <a:off x="6978196" y="8996479"/>
              <a:ext cx="6376035" cy="0"/>
            </a:xfrm>
            <a:custGeom>
              <a:avLst/>
              <a:gdLst/>
              <a:ahLst/>
              <a:cxnLst/>
              <a:rect l="l" t="t" r="r" b="b"/>
              <a:pathLst>
                <a:path w="6376034">
                  <a:moveTo>
                    <a:pt x="6375469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8465" y="879543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07324" y="3689372"/>
            <a:ext cx="2325293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cs typeface="Palatino Linotype"/>
              </a:rPr>
              <a:t>Http</a:t>
            </a:r>
            <a:r>
              <a:rPr sz="2486" b="1" spc="-33" dirty="0">
                <a:cs typeface="Palatino Linotype"/>
              </a:rPr>
              <a:t> </a:t>
            </a:r>
            <a:r>
              <a:rPr sz="2486" b="1" spc="6" dirty="0">
                <a:cs typeface="Palatino Linotype"/>
              </a:rPr>
              <a:t>Request</a:t>
            </a:r>
            <a:endParaRPr sz="2486" dirty="0"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9362" y="5722865"/>
            <a:ext cx="2157516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cs typeface="Palatino Linotype"/>
              </a:rPr>
              <a:t>Http</a:t>
            </a:r>
            <a:r>
              <a:rPr sz="2486" b="1" spc="-33" dirty="0">
                <a:cs typeface="Palatino Linotype"/>
              </a:rPr>
              <a:t> </a:t>
            </a:r>
            <a:r>
              <a:rPr sz="2486" b="1" spc="6" dirty="0">
                <a:cs typeface="Palatino Linotype"/>
              </a:rPr>
              <a:t>Response</a:t>
            </a:r>
            <a:endParaRPr sz="2486" dirty="0"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5432" y="1721193"/>
            <a:ext cx="9849952" cy="384195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2426" b="1" spc="12" dirty="0">
                <a:cs typeface="Palatino Linotype"/>
              </a:rPr>
              <a:t>Make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12" dirty="0">
                <a:cs typeface="Palatino Linotype"/>
              </a:rPr>
              <a:t>a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21" dirty="0">
                <a:cs typeface="Palatino Linotype"/>
              </a:rPr>
              <a:t>REST</a:t>
            </a:r>
            <a:r>
              <a:rPr sz="2426" b="1" spc="12" dirty="0">
                <a:cs typeface="Palatino Linotype"/>
              </a:rPr>
              <a:t> API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6" dirty="0">
                <a:cs typeface="Palatino Linotype"/>
              </a:rPr>
              <a:t>call</a:t>
            </a:r>
            <a:r>
              <a:rPr sz="2426" b="1" spc="12" dirty="0">
                <a:cs typeface="Palatino Linotype"/>
              </a:rPr>
              <a:t> from</a:t>
            </a:r>
            <a:r>
              <a:rPr sz="2426" b="1" spc="9" dirty="0">
                <a:cs typeface="Palatino Linotype"/>
              </a:rPr>
              <a:t> </a:t>
            </a:r>
            <a:r>
              <a:rPr sz="2426" b="1" spc="12" dirty="0">
                <a:cs typeface="Palatino Linotype"/>
              </a:rPr>
              <a:t>Employee-Service </a:t>
            </a:r>
            <a:r>
              <a:rPr sz="2426" b="1" spc="9" dirty="0">
                <a:cs typeface="Palatino Linotype"/>
              </a:rPr>
              <a:t>to Department-Service</a:t>
            </a:r>
            <a:endParaRPr sz="2426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10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85" dirty="0" smtClean="0">
                <a:latin typeface="+mn-lt"/>
              </a:rPr>
              <a:t>Developmen</a:t>
            </a:r>
            <a:r>
              <a:rPr lang="en-IN" b="1" spc="5" dirty="0" smtClean="0">
                <a:latin typeface="+mn-lt"/>
              </a:rPr>
              <a:t>t</a:t>
            </a:r>
            <a:r>
              <a:rPr lang="en-IN" b="1" spc="-380" dirty="0" smtClean="0">
                <a:latin typeface="+mn-lt"/>
              </a:rPr>
              <a:t> </a:t>
            </a:r>
            <a:r>
              <a:rPr lang="en-IN" b="1" spc="-185" dirty="0" smtClean="0">
                <a:latin typeface="+mn-lt"/>
              </a:rPr>
              <a:t>Steps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b="1" dirty="0" smtClean="0">
                <a:solidFill>
                  <a:schemeClr val="tx1"/>
                </a:solidFill>
              </a:rPr>
              <a:t>Spring cloud open feign Maven dependency </a:t>
            </a:r>
            <a:r>
              <a:rPr lang="en-US" dirty="0" smtClean="0">
                <a:solidFill>
                  <a:schemeClr val="tx1"/>
                </a:solidFill>
              </a:rPr>
              <a:t>to  Employee-Service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Enable Feign Client using </a:t>
            </a:r>
            <a:r>
              <a:rPr lang="en-US" b="1" dirty="0" smtClean="0">
                <a:solidFill>
                  <a:schemeClr val="tx1"/>
                </a:solidFill>
              </a:rPr>
              <a:t>@</a:t>
            </a:r>
            <a:r>
              <a:rPr lang="en-US" b="1" dirty="0" err="1" smtClean="0">
                <a:solidFill>
                  <a:schemeClr val="tx1"/>
                </a:solidFill>
              </a:rPr>
              <a:t>EnableFeignClients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b="1" dirty="0" smtClean="0">
                <a:solidFill>
                  <a:schemeClr val="tx1"/>
                </a:solidFill>
              </a:rPr>
              <a:t>Feign API Client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Change the </a:t>
            </a:r>
            <a:r>
              <a:rPr lang="en-US" b="1" dirty="0" err="1" smtClean="0">
                <a:solidFill>
                  <a:schemeClr val="tx1"/>
                </a:solidFill>
              </a:rPr>
              <a:t>getEmployeeById</a:t>
            </a:r>
            <a:r>
              <a:rPr lang="en-US" dirty="0" smtClean="0">
                <a:solidFill>
                  <a:schemeClr val="tx1"/>
                </a:solidFill>
              </a:rPr>
              <a:t> method to use </a:t>
            </a:r>
            <a:r>
              <a:rPr lang="en-US" b="1" dirty="0" err="1" smtClean="0">
                <a:solidFill>
                  <a:schemeClr val="tx1"/>
                </a:solidFill>
              </a:rPr>
              <a:t>APIClient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Test using Postman Client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Eureka Service Registry And Discovery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86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60" dirty="0" smtClean="0">
                <a:latin typeface="+mn-lt"/>
              </a:rPr>
              <a:t>Service</a:t>
            </a:r>
            <a:r>
              <a:rPr lang="en-IN" b="1" spc="-390" dirty="0" smtClean="0">
                <a:latin typeface="+mn-lt"/>
              </a:rPr>
              <a:t> </a:t>
            </a:r>
            <a:r>
              <a:rPr lang="en-IN" b="1" spc="-160" dirty="0" smtClean="0">
                <a:latin typeface="+mn-lt"/>
              </a:rPr>
              <a:t>Registry</a:t>
            </a:r>
            <a:r>
              <a:rPr lang="en-IN" b="1" spc="-400" dirty="0" smtClean="0">
                <a:latin typeface="+mn-lt"/>
              </a:rPr>
              <a:t> </a:t>
            </a:r>
            <a:r>
              <a:rPr lang="en-IN" b="1" spc="-125" dirty="0" smtClean="0">
                <a:latin typeface="+mn-lt"/>
              </a:rPr>
              <a:t>and</a:t>
            </a:r>
            <a:r>
              <a:rPr lang="en-IN" b="1" spc="-395" dirty="0" smtClean="0">
                <a:latin typeface="+mn-lt"/>
              </a:rPr>
              <a:t> </a:t>
            </a:r>
            <a:r>
              <a:rPr lang="en-IN" b="1" spc="-190" dirty="0" smtClean="0">
                <a:latin typeface="+mn-lt"/>
              </a:rPr>
              <a:t>Discovery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b="1" dirty="0" err="1" smtClean="0">
                <a:solidFill>
                  <a:schemeClr val="tx1"/>
                </a:solidFill>
              </a:rPr>
              <a:t>microservices</a:t>
            </a:r>
            <a:r>
              <a:rPr lang="en-US" dirty="0" smtClean="0">
                <a:solidFill>
                  <a:schemeClr val="tx1"/>
                </a:solidFill>
              </a:rPr>
              <a:t> projects, </a:t>
            </a:r>
            <a:r>
              <a:rPr lang="en-US" b="1" dirty="0" smtClean="0">
                <a:solidFill>
                  <a:schemeClr val="tx1"/>
                </a:solidFill>
              </a:rPr>
              <a:t>Service Registry and Discovery  </a:t>
            </a:r>
            <a:r>
              <a:rPr lang="en-US" dirty="0" smtClean="0">
                <a:solidFill>
                  <a:schemeClr val="tx1"/>
                </a:solidFill>
              </a:rPr>
              <a:t>play an </a:t>
            </a:r>
            <a:r>
              <a:rPr lang="en-US" b="1" dirty="0" smtClean="0">
                <a:solidFill>
                  <a:schemeClr val="tx1"/>
                </a:solidFill>
              </a:rPr>
              <a:t>important role </a:t>
            </a:r>
            <a:r>
              <a:rPr lang="en-US" dirty="0" smtClean="0">
                <a:solidFill>
                  <a:schemeClr val="tx1"/>
                </a:solidFill>
              </a:rPr>
              <a:t>because we most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likely run </a:t>
            </a:r>
            <a:r>
              <a:rPr lang="en-US" b="1" dirty="0" smtClean="0">
                <a:solidFill>
                  <a:schemeClr val="tx1"/>
                </a:solidFill>
              </a:rPr>
              <a:t>multiple  instances </a:t>
            </a:r>
            <a:r>
              <a:rPr lang="en-US" dirty="0" smtClean="0">
                <a:solidFill>
                  <a:schemeClr val="tx1"/>
                </a:solidFill>
              </a:rPr>
              <a:t>of services and we	need a mechanism to call other  services </a:t>
            </a:r>
            <a:r>
              <a:rPr lang="en-US" b="1" dirty="0" smtClean="0">
                <a:solidFill>
                  <a:schemeClr val="tx1"/>
                </a:solidFill>
              </a:rPr>
              <a:t>without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hardcoding</a:t>
            </a:r>
            <a:r>
              <a:rPr lang="en-US" dirty="0" smtClean="0">
                <a:solidFill>
                  <a:schemeClr val="tx1"/>
                </a:solidFill>
              </a:rPr>
              <a:t> their </a:t>
            </a:r>
            <a:r>
              <a:rPr lang="en-US" b="1" dirty="0" smtClean="0">
                <a:solidFill>
                  <a:schemeClr val="tx1"/>
                </a:solidFill>
              </a:rPr>
              <a:t>hostnames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chemeClr val="tx1"/>
                </a:solidFill>
              </a:rPr>
              <a:t>port numbers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addition to that, in </a:t>
            </a:r>
            <a:r>
              <a:rPr lang="en-US" b="1" dirty="0" smtClean="0">
                <a:solidFill>
                  <a:schemeClr val="tx1"/>
                </a:solidFill>
              </a:rPr>
              <a:t>Cloud environments </a:t>
            </a:r>
            <a:r>
              <a:rPr lang="en-US" dirty="0" smtClean="0">
                <a:solidFill>
                  <a:schemeClr val="tx1"/>
                </a:solidFill>
              </a:rPr>
              <a:t>service instances may  </a:t>
            </a:r>
            <a:r>
              <a:rPr lang="en-US" b="1" dirty="0" smtClean="0">
                <a:solidFill>
                  <a:schemeClr val="tx1"/>
                </a:solidFill>
              </a:rPr>
              <a:t>come up and go down </a:t>
            </a:r>
            <a:r>
              <a:rPr lang="en-US" dirty="0" smtClean="0">
                <a:solidFill>
                  <a:schemeClr val="tx1"/>
                </a:solidFill>
              </a:rPr>
              <a:t>anytime. So we need some </a:t>
            </a:r>
            <a:r>
              <a:rPr lang="en-US" b="1" dirty="0" smtClean="0">
                <a:solidFill>
                  <a:schemeClr val="tx1"/>
                </a:solidFill>
              </a:rPr>
              <a:t>automatic  service registration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discovery</a:t>
            </a:r>
            <a:r>
              <a:rPr lang="en-US" dirty="0" smtClean="0">
                <a:solidFill>
                  <a:schemeClr val="tx1"/>
                </a:solidFill>
              </a:rPr>
              <a:t> mechanism.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Cloud </a:t>
            </a:r>
            <a:r>
              <a:rPr lang="en-US" b="1" dirty="0" smtClean="0">
                <a:solidFill>
                  <a:schemeClr val="tx1"/>
                </a:solidFill>
              </a:rPr>
              <a:t>addresses</a:t>
            </a:r>
            <a:r>
              <a:rPr lang="en-US" dirty="0" smtClean="0">
                <a:solidFill>
                  <a:schemeClr val="tx1"/>
                </a:solidFill>
              </a:rPr>
              <a:t> this problem by </a:t>
            </a:r>
            <a:r>
              <a:rPr lang="en-US" b="1" dirty="0" smtClean="0">
                <a:solidFill>
                  <a:schemeClr val="tx1"/>
                </a:solidFill>
              </a:rPr>
              <a:t>providing Spring Cloud  Netflix Eureka project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create Service Registry</a:t>
            </a:r>
            <a:r>
              <a:rPr lang="en-US" dirty="0" smtClean="0">
                <a:solidFill>
                  <a:schemeClr val="tx1"/>
                </a:solidFill>
              </a:rPr>
              <a:t> and Discovery.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5690" y="2980563"/>
            <a:ext cx="7889203" cy="3050867"/>
            <a:chOff x="3900493" y="4915169"/>
            <a:chExt cx="13009880" cy="5031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1698" y="4915169"/>
              <a:ext cx="4258302" cy="38655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693581" y="4936111"/>
              <a:ext cx="4175125" cy="3782060"/>
            </a:xfrm>
            <a:custGeom>
              <a:avLst/>
              <a:gdLst/>
              <a:ahLst/>
              <a:cxnLst/>
              <a:rect l="l" t="t" r="r" b="b"/>
              <a:pathLst>
                <a:path w="4175125" h="3782059">
                  <a:moveTo>
                    <a:pt x="4174535" y="0"/>
                  </a:moveTo>
                  <a:lnTo>
                    <a:pt x="0" y="0"/>
                  </a:lnTo>
                  <a:lnTo>
                    <a:pt x="0" y="3781810"/>
                  </a:lnTo>
                  <a:lnTo>
                    <a:pt x="4174535" y="3781810"/>
                  </a:lnTo>
                  <a:lnTo>
                    <a:pt x="4174535" y="0"/>
                  </a:lnTo>
                  <a:close/>
                </a:path>
              </a:pathLst>
            </a:custGeom>
            <a:solidFill>
              <a:srgbClr val="C1A24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0493" y="7357276"/>
              <a:ext cx="4258302" cy="25884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42377" y="7378217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2"/>
                  </a:moveTo>
                  <a:lnTo>
                    <a:pt x="6757" y="876652"/>
                  </a:lnTo>
                  <a:lnTo>
                    <a:pt x="0" y="883306"/>
                  </a:lnTo>
                  <a:lnTo>
                    <a:pt x="0" y="2498068"/>
                  </a:lnTo>
                  <a:lnTo>
                    <a:pt x="6653" y="2504721"/>
                  </a:lnTo>
                  <a:lnTo>
                    <a:pt x="3291230" y="2504721"/>
                  </a:lnTo>
                  <a:lnTo>
                    <a:pt x="3297883" y="2498068"/>
                  </a:lnTo>
                  <a:lnTo>
                    <a:pt x="3297883" y="883306"/>
                  </a:lnTo>
                  <a:lnTo>
                    <a:pt x="3291229" y="876652"/>
                  </a:lnTo>
                  <a:close/>
                </a:path>
                <a:path w="4175125" h="2505075">
                  <a:moveTo>
                    <a:pt x="4166408" y="70210"/>
                  </a:moveTo>
                  <a:lnTo>
                    <a:pt x="3392788" y="840777"/>
                  </a:lnTo>
                  <a:lnTo>
                    <a:pt x="3381374" y="868499"/>
                  </a:lnTo>
                  <a:lnTo>
                    <a:pt x="3381374" y="2449265"/>
                  </a:lnTo>
                  <a:lnTo>
                    <a:pt x="3390962" y="2453388"/>
                  </a:lnTo>
                  <a:lnTo>
                    <a:pt x="4163447" y="1680902"/>
                  </a:lnTo>
                  <a:lnTo>
                    <a:pt x="4168173" y="1675139"/>
                  </a:lnTo>
                  <a:lnTo>
                    <a:pt x="4171652" y="1668627"/>
                  </a:lnTo>
                  <a:lnTo>
                    <a:pt x="4173801" y="1661567"/>
                  </a:lnTo>
                  <a:lnTo>
                    <a:pt x="4174535" y="1654160"/>
                  </a:lnTo>
                  <a:lnTo>
                    <a:pt x="4174535" y="75494"/>
                  </a:lnTo>
                  <a:lnTo>
                    <a:pt x="4172226" y="72637"/>
                  </a:lnTo>
                  <a:lnTo>
                    <a:pt x="4166408" y="70210"/>
                  </a:lnTo>
                  <a:close/>
                </a:path>
                <a:path w="4175125" h="2505075">
                  <a:moveTo>
                    <a:pt x="4102696" y="0"/>
                  </a:moveTo>
                  <a:lnTo>
                    <a:pt x="850235" y="0"/>
                  </a:lnTo>
                  <a:lnTo>
                    <a:pt x="842923" y="749"/>
                  </a:lnTo>
                  <a:lnTo>
                    <a:pt x="835970" y="2922"/>
                  </a:lnTo>
                  <a:lnTo>
                    <a:pt x="829545" y="6406"/>
                  </a:lnTo>
                  <a:lnTo>
                    <a:pt x="823818" y="11088"/>
                  </a:lnTo>
                  <a:lnTo>
                    <a:pt x="50107" y="784473"/>
                  </a:lnTo>
                  <a:lnTo>
                    <a:pt x="53890" y="793162"/>
                  </a:lnTo>
                  <a:lnTo>
                    <a:pt x="3306036" y="793162"/>
                  </a:lnTo>
                  <a:lnTo>
                    <a:pt x="3313699" y="792420"/>
                  </a:lnTo>
                  <a:lnTo>
                    <a:pt x="3321032" y="790233"/>
                  </a:lnTo>
                  <a:lnTo>
                    <a:pt x="3327797" y="786656"/>
                  </a:lnTo>
                  <a:lnTo>
                    <a:pt x="3333758" y="781746"/>
                  </a:lnTo>
                  <a:lnTo>
                    <a:pt x="4101155" y="14350"/>
                  </a:lnTo>
                  <a:lnTo>
                    <a:pt x="4106478" y="9131"/>
                  </a:lnTo>
                  <a:lnTo>
                    <a:pt x="4102696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708" y="8397650"/>
              <a:ext cx="2711959" cy="5863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4252" y="9004961"/>
              <a:ext cx="1664870" cy="4816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0297" y="216244"/>
            <a:ext cx="10273908" cy="68566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dirty="0">
                <a:latin typeface="+mn-lt"/>
              </a:rPr>
              <a:t>Spring</a:t>
            </a:r>
            <a:r>
              <a:rPr b="1" spc="-6" dirty="0">
                <a:latin typeface="+mn-lt"/>
              </a:rPr>
              <a:t> </a:t>
            </a:r>
            <a:r>
              <a:rPr b="1" dirty="0">
                <a:latin typeface="+mn-lt"/>
              </a:rPr>
              <a:t>Cloud</a:t>
            </a:r>
            <a:r>
              <a:rPr b="1" spc="-3" dirty="0">
                <a:latin typeface="+mn-lt"/>
              </a:rPr>
              <a:t> </a:t>
            </a:r>
            <a:r>
              <a:rPr b="1" spc="-79" dirty="0">
                <a:latin typeface="+mn-lt"/>
              </a:rPr>
              <a:t>Netflix</a:t>
            </a:r>
            <a:r>
              <a:rPr b="1" spc="-6" dirty="0">
                <a:latin typeface="+mn-lt"/>
              </a:rPr>
              <a:t> </a:t>
            </a:r>
            <a:r>
              <a:rPr b="1" spc="6" dirty="0">
                <a:latin typeface="+mn-lt"/>
              </a:rPr>
              <a:t>Eureka</a:t>
            </a:r>
            <a:r>
              <a:rPr b="1" spc="-3" dirty="0">
                <a:latin typeface="+mn-lt"/>
              </a:rPr>
              <a:t> </a:t>
            </a:r>
            <a:r>
              <a:rPr b="1" spc="3" dirty="0">
                <a:latin typeface="+mn-lt"/>
              </a:rPr>
              <a:t>Server</a:t>
            </a:r>
            <a:endParaRPr b="1" dirty="0">
              <a:latin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5078" y="5147013"/>
            <a:ext cx="1586851" cy="59363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dirty="0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27132" y="2023082"/>
            <a:ext cx="2407039" cy="1464401"/>
            <a:chOff x="3836908" y="3336212"/>
            <a:chExt cx="3969385" cy="24149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6908" y="3336212"/>
              <a:ext cx="3968771" cy="2414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78791" y="3357154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5">
                  <a:moveTo>
                    <a:pt x="3062962" y="815850"/>
                  </a:moveTo>
                  <a:lnTo>
                    <a:pt x="6288" y="815850"/>
                  </a:lnTo>
                  <a:lnTo>
                    <a:pt x="0" y="822041"/>
                  </a:lnTo>
                  <a:lnTo>
                    <a:pt x="0" y="2324810"/>
                  </a:lnTo>
                  <a:lnTo>
                    <a:pt x="6191" y="2331002"/>
                  </a:lnTo>
                  <a:lnTo>
                    <a:pt x="3062962" y="2331002"/>
                  </a:lnTo>
                  <a:lnTo>
                    <a:pt x="3069153" y="2324810"/>
                  </a:lnTo>
                  <a:lnTo>
                    <a:pt x="3069153" y="822041"/>
                  </a:lnTo>
                  <a:lnTo>
                    <a:pt x="3062962" y="815850"/>
                  </a:lnTo>
                  <a:close/>
                </a:path>
                <a:path w="3885565" h="2331085">
                  <a:moveTo>
                    <a:pt x="3877441" y="65340"/>
                  </a:moveTo>
                  <a:lnTo>
                    <a:pt x="3157476" y="782464"/>
                  </a:lnTo>
                  <a:lnTo>
                    <a:pt x="3146853" y="808263"/>
                  </a:lnTo>
                  <a:lnTo>
                    <a:pt x="3146853" y="2279392"/>
                  </a:lnTo>
                  <a:lnTo>
                    <a:pt x="3155777" y="2283229"/>
                  </a:lnTo>
                  <a:lnTo>
                    <a:pt x="3874685" y="1564320"/>
                  </a:lnTo>
                  <a:lnTo>
                    <a:pt x="3879083" y="1558957"/>
                  </a:lnTo>
                  <a:lnTo>
                    <a:pt x="3882321" y="1552896"/>
                  </a:lnTo>
                  <a:lnTo>
                    <a:pt x="3884320" y="1546326"/>
                  </a:lnTo>
                  <a:lnTo>
                    <a:pt x="3885004" y="1539432"/>
                  </a:lnTo>
                  <a:lnTo>
                    <a:pt x="3885004" y="70257"/>
                  </a:lnTo>
                  <a:lnTo>
                    <a:pt x="3882855" y="67598"/>
                  </a:lnTo>
                  <a:lnTo>
                    <a:pt x="3877441" y="65340"/>
                  </a:lnTo>
                  <a:close/>
                </a:path>
                <a:path w="3885565" h="2331085">
                  <a:moveTo>
                    <a:pt x="3818146" y="0"/>
                  </a:moveTo>
                  <a:lnTo>
                    <a:pt x="791265" y="0"/>
                  </a:lnTo>
                  <a:lnTo>
                    <a:pt x="784460" y="697"/>
                  </a:lnTo>
                  <a:lnTo>
                    <a:pt x="777990" y="2719"/>
                  </a:lnTo>
                  <a:lnTo>
                    <a:pt x="772011" y="5961"/>
                  </a:lnTo>
                  <a:lnTo>
                    <a:pt x="766681" y="10319"/>
                  </a:lnTo>
                  <a:lnTo>
                    <a:pt x="46632" y="730064"/>
                  </a:lnTo>
                  <a:lnTo>
                    <a:pt x="50153" y="738150"/>
                  </a:lnTo>
                  <a:lnTo>
                    <a:pt x="3076741" y="738150"/>
                  </a:lnTo>
                  <a:lnTo>
                    <a:pt x="3083873" y="737460"/>
                  </a:lnTo>
                  <a:lnTo>
                    <a:pt x="3090697" y="735424"/>
                  </a:lnTo>
                  <a:lnTo>
                    <a:pt x="3096993" y="732096"/>
                  </a:lnTo>
                  <a:lnTo>
                    <a:pt x="3102540" y="727527"/>
                  </a:lnTo>
                  <a:lnTo>
                    <a:pt x="3816713" y="13354"/>
                  </a:lnTo>
                  <a:lnTo>
                    <a:pt x="3821666" y="8498"/>
                  </a:lnTo>
                  <a:lnTo>
                    <a:pt x="381814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2592" y="4303534"/>
              <a:ext cx="2261711" cy="5968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6247" y="4921316"/>
              <a:ext cx="1664870" cy="4816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24522" y="2526643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28659" y="2857807"/>
            <a:ext cx="2925721" cy="2337342"/>
            <a:chOff x="7797204" y="4712735"/>
            <a:chExt cx="4824730" cy="3854450"/>
          </a:xfrm>
        </p:grpSpPr>
        <p:sp>
          <p:nvSpPr>
            <p:cNvPr id="18" name="object 18"/>
            <p:cNvSpPr/>
            <p:nvPr/>
          </p:nvSpPr>
          <p:spPr>
            <a:xfrm>
              <a:off x="7849592" y="4765123"/>
              <a:ext cx="4436110" cy="1240790"/>
            </a:xfrm>
            <a:custGeom>
              <a:avLst/>
              <a:gdLst/>
              <a:ahLst/>
              <a:cxnLst/>
              <a:rect l="l" t="t" r="r" b="b"/>
              <a:pathLst>
                <a:path w="4436109" h="1240789">
                  <a:moveTo>
                    <a:pt x="0" y="0"/>
                  </a:moveTo>
                  <a:lnTo>
                    <a:pt x="4385072" y="1226490"/>
                  </a:lnTo>
                  <a:lnTo>
                    <a:pt x="4435492" y="1240592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80508" y="5798003"/>
              <a:ext cx="441959" cy="387350"/>
            </a:xfrm>
            <a:custGeom>
              <a:avLst/>
              <a:gdLst/>
              <a:ahLst/>
              <a:cxnLst/>
              <a:rect l="l" t="t" r="r" b="b"/>
              <a:pathLst>
                <a:path w="441959" h="387350">
                  <a:moveTo>
                    <a:pt x="108310" y="0"/>
                  </a:moveTo>
                  <a:lnTo>
                    <a:pt x="0" y="387220"/>
                  </a:lnTo>
                  <a:lnTo>
                    <a:pt x="441379" y="301914"/>
                  </a:lnTo>
                  <a:lnTo>
                    <a:pt x="10831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8516" y="6984285"/>
              <a:ext cx="4062095" cy="1530985"/>
            </a:xfrm>
            <a:custGeom>
              <a:avLst/>
              <a:gdLst/>
              <a:ahLst/>
              <a:cxnLst/>
              <a:rect l="l" t="t" r="r" b="b"/>
              <a:pathLst>
                <a:path w="4062095" h="1530984">
                  <a:moveTo>
                    <a:pt x="0" y="1530517"/>
                  </a:moveTo>
                  <a:lnTo>
                    <a:pt x="4013065" y="18459"/>
                  </a:lnTo>
                  <a:lnTo>
                    <a:pt x="4062057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60697" y="6814614"/>
              <a:ext cx="447675" cy="376555"/>
            </a:xfrm>
            <a:custGeom>
              <a:avLst/>
              <a:gdLst/>
              <a:ahLst/>
              <a:cxnLst/>
              <a:rect l="l" t="t" r="r" b="b"/>
              <a:pathLst>
                <a:path w="447675" h="376554">
                  <a:moveTo>
                    <a:pt x="0" y="0"/>
                  </a:moveTo>
                  <a:lnTo>
                    <a:pt x="141765" y="376259"/>
                  </a:lnTo>
                  <a:lnTo>
                    <a:pt x="447148" y="46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97827" y="2993263"/>
            <a:ext cx="2531800" cy="157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29" dirty="0">
              <a:cs typeface="Times New Roman"/>
            </a:endParaRPr>
          </a:p>
          <a:p>
            <a:pPr marL="656919" marR="652298" indent="79323">
              <a:lnSpc>
                <a:spcPct val="110600"/>
              </a:lnSpc>
              <a:spcBef>
                <a:spcPts val="2395"/>
              </a:spcBef>
            </a:pPr>
            <a:r>
              <a:rPr sz="2486" b="1" spc="3" dirty="0">
                <a:solidFill>
                  <a:srgbClr val="FFFFFF"/>
                </a:solidFill>
                <a:cs typeface="Palatino Linotype"/>
              </a:rPr>
              <a:t>Service </a:t>
            </a:r>
            <a:r>
              <a:rPr sz="2486" b="1" spc="-612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486" b="1" spc="30" dirty="0">
                <a:solidFill>
                  <a:srgbClr val="FFFFFF"/>
                </a:solidFill>
                <a:cs typeface="Palatino Linotype"/>
              </a:rPr>
              <a:t>R</a:t>
            </a:r>
            <a:r>
              <a:rPr sz="2486" b="1" spc="6" dirty="0">
                <a:solidFill>
                  <a:srgbClr val="FFFFFF"/>
                </a:solidFill>
                <a:cs typeface="Palatino Linotype"/>
              </a:rPr>
              <a:t>eg</a:t>
            </a:r>
            <a:r>
              <a:rPr sz="2486" b="1" spc="3" dirty="0">
                <a:solidFill>
                  <a:srgbClr val="FFFFFF"/>
                </a:solidFill>
                <a:cs typeface="Palatino Linotype"/>
              </a:rPr>
              <a:t>i</a:t>
            </a:r>
            <a:r>
              <a:rPr sz="2486" b="1" dirty="0">
                <a:solidFill>
                  <a:srgbClr val="FFFFFF"/>
                </a:solidFill>
                <a:cs typeface="Palatino Linotype"/>
              </a:rPr>
              <a:t>s</a:t>
            </a:r>
            <a:r>
              <a:rPr sz="2486" b="1" spc="3" dirty="0">
                <a:solidFill>
                  <a:srgbClr val="FFFFFF"/>
                </a:solidFill>
                <a:cs typeface="Palatino Linotype"/>
              </a:rPr>
              <a:t>try</a:t>
            </a:r>
            <a:endParaRPr sz="2486" dirty="0"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7478" y="2538848"/>
            <a:ext cx="1964214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Register</a:t>
            </a:r>
            <a:r>
              <a:rPr sz="2486" b="1" spc="-30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with</a:t>
            </a:r>
            <a:endParaRPr sz="2486" dirty="0"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5144" y="5029896"/>
            <a:ext cx="1964214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Register</a:t>
            </a:r>
            <a:r>
              <a:rPr sz="2486" b="1" spc="-30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cs typeface="Palatino Linotype"/>
              </a:rPr>
              <a:t>with</a:t>
            </a:r>
            <a:endParaRPr sz="2486"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50737" y="1456352"/>
            <a:ext cx="3397425" cy="1575684"/>
            <a:chOff x="11791389" y="2401632"/>
            <a:chExt cx="5602605" cy="259842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91389" y="2401632"/>
              <a:ext cx="5602250" cy="25980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833273" y="2422574"/>
              <a:ext cx="5518785" cy="2514600"/>
            </a:xfrm>
            <a:custGeom>
              <a:avLst/>
              <a:gdLst/>
              <a:ahLst/>
              <a:cxnLst/>
              <a:rect l="l" t="t" r="r" b="b"/>
              <a:pathLst>
                <a:path w="5518784" h="2514600">
                  <a:moveTo>
                    <a:pt x="3101999" y="1783649"/>
                  </a:moveTo>
                  <a:lnTo>
                    <a:pt x="2892257" y="1783649"/>
                  </a:lnTo>
                  <a:lnTo>
                    <a:pt x="2996966" y="2514321"/>
                  </a:lnTo>
                  <a:lnTo>
                    <a:pt x="3101999" y="1783649"/>
                  </a:lnTo>
                  <a:close/>
                </a:path>
                <a:path w="5518784" h="2514600">
                  <a:moveTo>
                    <a:pt x="4994947" y="0"/>
                  </a:moveTo>
                  <a:lnTo>
                    <a:pt x="523544" y="0"/>
                  </a:lnTo>
                  <a:lnTo>
                    <a:pt x="475891" y="2139"/>
                  </a:lnTo>
                  <a:lnTo>
                    <a:pt x="429437" y="8434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8"/>
                  </a:lnTo>
                  <a:lnTo>
                    <a:pt x="221613" y="95781"/>
                  </a:lnTo>
                  <a:lnTo>
                    <a:pt x="186232" y="123130"/>
                  </a:lnTo>
                  <a:lnTo>
                    <a:pt x="153343" y="153342"/>
                  </a:lnTo>
                  <a:lnTo>
                    <a:pt x="123131" y="186231"/>
                  </a:lnTo>
                  <a:lnTo>
                    <a:pt x="95782" y="221612"/>
                  </a:lnTo>
                  <a:lnTo>
                    <a:pt x="71479" y="259301"/>
                  </a:lnTo>
                  <a:lnTo>
                    <a:pt x="50408" y="299112"/>
                  </a:lnTo>
                  <a:lnTo>
                    <a:pt x="32754" y="340862"/>
                  </a:lnTo>
                  <a:lnTo>
                    <a:pt x="18701" y="384365"/>
                  </a:lnTo>
                  <a:lnTo>
                    <a:pt x="8435" y="429436"/>
                  </a:lnTo>
                  <a:lnTo>
                    <a:pt x="2139" y="475890"/>
                  </a:lnTo>
                  <a:lnTo>
                    <a:pt x="0" y="523544"/>
                  </a:lnTo>
                  <a:lnTo>
                    <a:pt x="0" y="1260105"/>
                  </a:lnTo>
                  <a:lnTo>
                    <a:pt x="2139" y="1307758"/>
                  </a:lnTo>
                  <a:lnTo>
                    <a:pt x="8435" y="1354212"/>
                  </a:lnTo>
                  <a:lnTo>
                    <a:pt x="18701" y="1399283"/>
                  </a:lnTo>
                  <a:lnTo>
                    <a:pt x="32754" y="1442786"/>
                  </a:lnTo>
                  <a:lnTo>
                    <a:pt x="50408" y="1484536"/>
                  </a:lnTo>
                  <a:lnTo>
                    <a:pt x="71479" y="1524347"/>
                  </a:lnTo>
                  <a:lnTo>
                    <a:pt x="95782" y="1562036"/>
                  </a:lnTo>
                  <a:lnTo>
                    <a:pt x="123131" y="1597417"/>
                  </a:lnTo>
                  <a:lnTo>
                    <a:pt x="153343" y="1630306"/>
                  </a:lnTo>
                  <a:lnTo>
                    <a:pt x="186232" y="1660518"/>
                  </a:lnTo>
                  <a:lnTo>
                    <a:pt x="221613" y="1687867"/>
                  </a:lnTo>
                  <a:lnTo>
                    <a:pt x="259302" y="1712170"/>
                  </a:lnTo>
                  <a:lnTo>
                    <a:pt x="299114" y="1733240"/>
                  </a:lnTo>
                  <a:lnTo>
                    <a:pt x="340863" y="1750895"/>
                  </a:lnTo>
                  <a:lnTo>
                    <a:pt x="384366" y="1764947"/>
                  </a:lnTo>
                  <a:lnTo>
                    <a:pt x="429437" y="1775214"/>
                  </a:lnTo>
                  <a:lnTo>
                    <a:pt x="475891" y="1781509"/>
                  </a:lnTo>
                  <a:lnTo>
                    <a:pt x="523544" y="1783649"/>
                  </a:lnTo>
                  <a:lnTo>
                    <a:pt x="4994947" y="1783649"/>
                  </a:lnTo>
                  <a:lnTo>
                    <a:pt x="5042600" y="1781509"/>
                  </a:lnTo>
                  <a:lnTo>
                    <a:pt x="5089054" y="1775214"/>
                  </a:lnTo>
                  <a:lnTo>
                    <a:pt x="5134125" y="1764947"/>
                  </a:lnTo>
                  <a:lnTo>
                    <a:pt x="5177627" y="1750895"/>
                  </a:lnTo>
                  <a:lnTo>
                    <a:pt x="5219377" y="1733240"/>
                  </a:lnTo>
                  <a:lnTo>
                    <a:pt x="5259189" y="1712170"/>
                  </a:lnTo>
                  <a:lnTo>
                    <a:pt x="5296877" y="1687867"/>
                  </a:lnTo>
                  <a:lnTo>
                    <a:pt x="5332259" y="1660518"/>
                  </a:lnTo>
                  <a:lnTo>
                    <a:pt x="5365148" y="1630306"/>
                  </a:lnTo>
                  <a:lnTo>
                    <a:pt x="5395359" y="1597417"/>
                  </a:lnTo>
                  <a:lnTo>
                    <a:pt x="5422709" y="1562036"/>
                  </a:lnTo>
                  <a:lnTo>
                    <a:pt x="5447011" y="1524347"/>
                  </a:lnTo>
                  <a:lnTo>
                    <a:pt x="5468082" y="1484536"/>
                  </a:lnTo>
                  <a:lnTo>
                    <a:pt x="5485737" y="1442786"/>
                  </a:lnTo>
                  <a:lnTo>
                    <a:pt x="5499789" y="1399283"/>
                  </a:lnTo>
                  <a:lnTo>
                    <a:pt x="5510056" y="1354212"/>
                  </a:lnTo>
                  <a:lnTo>
                    <a:pt x="5516352" y="1307758"/>
                  </a:lnTo>
                  <a:lnTo>
                    <a:pt x="5518491" y="1260105"/>
                  </a:lnTo>
                  <a:lnTo>
                    <a:pt x="5518491" y="523544"/>
                  </a:lnTo>
                  <a:lnTo>
                    <a:pt x="5516352" y="475890"/>
                  </a:lnTo>
                  <a:lnTo>
                    <a:pt x="5510056" y="429436"/>
                  </a:lnTo>
                  <a:lnTo>
                    <a:pt x="5499789" y="384365"/>
                  </a:lnTo>
                  <a:lnTo>
                    <a:pt x="5485737" y="340862"/>
                  </a:lnTo>
                  <a:lnTo>
                    <a:pt x="5468082" y="299112"/>
                  </a:lnTo>
                  <a:lnTo>
                    <a:pt x="5447011" y="259301"/>
                  </a:lnTo>
                  <a:lnTo>
                    <a:pt x="5422709" y="221612"/>
                  </a:lnTo>
                  <a:lnTo>
                    <a:pt x="5395359" y="186231"/>
                  </a:lnTo>
                  <a:lnTo>
                    <a:pt x="5365148" y="153342"/>
                  </a:lnTo>
                  <a:lnTo>
                    <a:pt x="5332259" y="123130"/>
                  </a:lnTo>
                  <a:lnTo>
                    <a:pt x="5296877" y="95781"/>
                  </a:lnTo>
                  <a:lnTo>
                    <a:pt x="5259189" y="71478"/>
                  </a:lnTo>
                  <a:lnTo>
                    <a:pt x="5219377" y="50408"/>
                  </a:lnTo>
                  <a:lnTo>
                    <a:pt x="5177627" y="32754"/>
                  </a:lnTo>
                  <a:lnTo>
                    <a:pt x="5134125" y="18701"/>
                  </a:lnTo>
                  <a:lnTo>
                    <a:pt x="5089054" y="8434"/>
                  </a:lnTo>
                  <a:lnTo>
                    <a:pt x="5042600" y="2139"/>
                  </a:lnTo>
                  <a:lnTo>
                    <a:pt x="499494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91766" y="2806197"/>
              <a:ext cx="3581042" cy="5863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47158" y="2806197"/>
              <a:ext cx="387422" cy="46071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08930" y="2827139"/>
              <a:ext cx="251301" cy="439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34581" y="2921377"/>
              <a:ext cx="356010" cy="3455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66611" y="3392566"/>
              <a:ext cx="2649134" cy="47118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606743" y="1624860"/>
            <a:ext cx="2485207" cy="7286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76324" marR="3081" indent="-469008">
              <a:lnSpc>
                <a:spcPct val="111500"/>
              </a:lnSpc>
              <a:spcBef>
                <a:spcPts val="58"/>
              </a:spcBef>
            </a:pPr>
            <a:r>
              <a:rPr sz="2092" dirty="0">
                <a:solidFill>
                  <a:srgbClr val="FFFFFF"/>
                </a:solidFill>
                <a:cs typeface="Palatino Linotype"/>
              </a:rPr>
              <a:t>Spring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Cloud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-3" dirty="0">
                <a:solidFill>
                  <a:srgbClr val="FFFFFF"/>
                </a:solidFill>
                <a:cs typeface="Palatino Linotype"/>
              </a:rPr>
              <a:t>Netflix </a:t>
            </a:r>
            <a:r>
              <a:rPr sz="2092" spc="-512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-3" dirty="0">
                <a:solidFill>
                  <a:srgbClr val="FFFFFF"/>
                </a:solidFill>
                <a:cs typeface="Palatino Linotype"/>
              </a:rPr>
              <a:t>Eruka</a:t>
            </a:r>
            <a:r>
              <a:rPr sz="2092" spc="-6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Server</a:t>
            </a:r>
            <a:endParaRPr sz="2092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438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r>
              <a:rPr lang="en-US" b="1" dirty="0" smtClean="0">
                <a:latin typeface="+mn-lt"/>
              </a:rPr>
              <a:t> Service Registry Hands-On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3465"/>
              </a:lnSpc>
              <a:spcBef>
                <a:spcPts val="100"/>
              </a:spcBef>
            </a:pPr>
            <a:r>
              <a:rPr lang="en-US" b="1" spc="-20" dirty="0" smtClean="0">
                <a:solidFill>
                  <a:srgbClr val="212121"/>
                </a:solidFill>
                <a:cs typeface="Trebuchet MS"/>
              </a:rPr>
              <a:t>REST</a:t>
            </a:r>
            <a:endParaRPr lang="en-US" b="1" dirty="0" smtClean="0"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315"/>
              </a:spcBef>
            </a:pPr>
            <a:r>
              <a:rPr lang="en-US" b="1" spc="-30" dirty="0" smtClean="0">
                <a:solidFill>
                  <a:srgbClr val="212121"/>
                </a:solidFill>
                <a:cs typeface="Trebuchet MS"/>
              </a:rPr>
              <a:t>Small</a:t>
            </a:r>
            <a:r>
              <a:rPr lang="en-US" b="1" spc="-3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155" dirty="0" smtClean="0">
                <a:solidFill>
                  <a:srgbClr val="212121"/>
                </a:solidFill>
                <a:cs typeface="Trebuchet MS"/>
              </a:rPr>
              <a:t>Well</a:t>
            </a:r>
            <a:r>
              <a:rPr lang="en-US" b="1" spc="-3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35" dirty="0" smtClean="0">
                <a:solidFill>
                  <a:srgbClr val="212121"/>
                </a:solidFill>
                <a:cs typeface="Trebuchet MS"/>
              </a:rPr>
              <a:t>Chosen</a:t>
            </a:r>
            <a:r>
              <a:rPr lang="en-US" b="1" spc="-3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80" dirty="0" smtClean="0">
                <a:solidFill>
                  <a:srgbClr val="212121"/>
                </a:solidFill>
                <a:cs typeface="Trebuchet MS"/>
              </a:rPr>
              <a:t>Deployable</a:t>
            </a:r>
            <a:r>
              <a:rPr lang="en-US" b="1" spc="-3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55" dirty="0" smtClean="0">
                <a:solidFill>
                  <a:srgbClr val="212121"/>
                </a:solidFill>
                <a:cs typeface="Trebuchet MS"/>
              </a:rPr>
              <a:t>Units </a:t>
            </a:r>
            <a:r>
              <a:rPr lang="en-US" b="1" spc="-930" dirty="0" smtClean="0">
                <a:solidFill>
                  <a:srgbClr val="212121"/>
                </a:solidFill>
                <a:cs typeface="Trebuchet MS"/>
              </a:rPr>
              <a:t> </a:t>
            </a:r>
            <a:endParaRPr lang="en-US" b="1" spc="-305" dirty="0">
              <a:solidFill>
                <a:srgbClr val="212121"/>
              </a:solidFill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315"/>
              </a:spcBef>
            </a:pPr>
            <a:r>
              <a:rPr lang="en-US" b="1" spc="-45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US" b="1" spc="-3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US" b="1" spc="-55" dirty="0" smtClean="0">
                <a:solidFill>
                  <a:srgbClr val="212121"/>
                </a:solidFill>
                <a:cs typeface="Trebuchet MS"/>
              </a:rPr>
              <a:t>Enabled</a:t>
            </a:r>
            <a:endParaRPr lang="en-US" b="1" dirty="0" smtClean="0">
              <a:cs typeface="Trebuchet MS"/>
            </a:endParaRPr>
          </a:p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6421" y="3564082"/>
            <a:ext cx="5763306" cy="2747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85" dirty="0" smtClean="0">
                <a:latin typeface="+mn-lt"/>
              </a:rPr>
              <a:t>Developmen</a:t>
            </a:r>
            <a:r>
              <a:rPr lang="en-IN" b="1" spc="5" dirty="0" smtClean="0">
                <a:latin typeface="+mn-lt"/>
              </a:rPr>
              <a:t>t</a:t>
            </a:r>
            <a:r>
              <a:rPr lang="en-IN" b="1" spc="-380" dirty="0" smtClean="0">
                <a:latin typeface="+mn-lt"/>
              </a:rPr>
              <a:t> </a:t>
            </a:r>
            <a:r>
              <a:rPr lang="en-IN" b="1" spc="-185" dirty="0" smtClean="0">
                <a:latin typeface="+mn-lt"/>
              </a:rPr>
              <a:t>Steps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Spring boot project as </a:t>
            </a:r>
            <a:r>
              <a:rPr lang="en-IN" dirty="0" err="1" smtClean="0"/>
              <a:t>Microservice</a:t>
            </a:r>
            <a:r>
              <a:rPr lang="en-IN" dirty="0" smtClean="0"/>
              <a:t> </a:t>
            </a:r>
            <a:r>
              <a:rPr lang="en-IN" b="1" dirty="0" smtClean="0"/>
              <a:t>(service-registry)</a:t>
            </a:r>
          </a:p>
          <a:p>
            <a:r>
              <a:rPr lang="en-IN" dirty="0" smtClean="0"/>
              <a:t>Add </a:t>
            </a:r>
            <a:r>
              <a:rPr lang="en-IN" b="1" dirty="0" smtClean="0"/>
              <a:t>@</a:t>
            </a:r>
            <a:r>
              <a:rPr lang="en-IN" b="1" dirty="0" err="1" smtClean="0"/>
              <a:t>EnableEurekaServer</a:t>
            </a:r>
            <a:r>
              <a:rPr lang="en-IN" b="1" dirty="0" smtClean="0"/>
              <a:t> </a:t>
            </a:r>
            <a:r>
              <a:rPr lang="en-IN" dirty="0" smtClean="0"/>
              <a:t>annotation</a:t>
            </a:r>
          </a:p>
          <a:p>
            <a:r>
              <a:rPr lang="en-IN" dirty="0" smtClean="0"/>
              <a:t>Disable </a:t>
            </a:r>
            <a:r>
              <a:rPr lang="en-IN" b="1" dirty="0" smtClean="0"/>
              <a:t>Eureka Server as Eureka Client</a:t>
            </a:r>
          </a:p>
          <a:p>
            <a:r>
              <a:rPr lang="en-IN" b="1" dirty="0" smtClean="0"/>
              <a:t>Launch Eureka Server </a:t>
            </a:r>
            <a:r>
              <a:rPr lang="en-IN" dirty="0" smtClean="0"/>
              <a:t>(Demo)</a:t>
            </a:r>
          </a:p>
          <a:p>
            <a:r>
              <a:rPr lang="en-IN" b="1" dirty="0" smtClean="0"/>
              <a:t>Registering</a:t>
            </a:r>
            <a:r>
              <a:rPr lang="en-IN" dirty="0" smtClean="0"/>
              <a:t> Department-Service </a:t>
            </a:r>
            <a:r>
              <a:rPr lang="en-IN" dirty="0" err="1" smtClean="0"/>
              <a:t>Microservice</a:t>
            </a:r>
            <a:r>
              <a:rPr lang="en-IN" dirty="0" smtClean="0"/>
              <a:t> </a:t>
            </a:r>
            <a:r>
              <a:rPr lang="en-IN" b="1" dirty="0" smtClean="0"/>
              <a:t>as Eureka Client</a:t>
            </a:r>
          </a:p>
          <a:p>
            <a:r>
              <a:rPr lang="en-IN" dirty="0" smtClean="0"/>
              <a:t>Run </a:t>
            </a:r>
            <a:r>
              <a:rPr lang="en-IN" b="1" dirty="0" smtClean="0"/>
              <a:t>department-service</a:t>
            </a:r>
            <a:r>
              <a:rPr lang="en-IN" dirty="0" smtClean="0"/>
              <a:t> Eureka Client (Demo)</a:t>
            </a:r>
          </a:p>
          <a:p>
            <a:r>
              <a:rPr lang="en-IN" b="1" dirty="0" smtClean="0"/>
              <a:t>Registering</a:t>
            </a:r>
            <a:r>
              <a:rPr lang="en-IN" dirty="0" smtClean="0"/>
              <a:t> Employee-Service </a:t>
            </a:r>
            <a:r>
              <a:rPr lang="en-IN" dirty="0" err="1" smtClean="0"/>
              <a:t>Microservice</a:t>
            </a:r>
            <a:r>
              <a:rPr lang="en-IN" dirty="0" smtClean="0"/>
              <a:t> as </a:t>
            </a:r>
            <a:r>
              <a:rPr lang="en-IN" b="1" dirty="0" smtClean="0"/>
              <a:t>Eureka Client</a:t>
            </a:r>
          </a:p>
          <a:p>
            <a:r>
              <a:rPr lang="en-IN" dirty="0" smtClean="0"/>
              <a:t>Run </a:t>
            </a:r>
            <a:r>
              <a:rPr lang="en-IN" b="1" dirty="0" smtClean="0"/>
              <a:t>employee-service </a:t>
            </a:r>
            <a:r>
              <a:rPr lang="en-IN" dirty="0" smtClean="0"/>
              <a:t>Eureka Client (Demo)</a:t>
            </a:r>
          </a:p>
          <a:p>
            <a:r>
              <a:rPr lang="en-IN" dirty="0" smtClean="0"/>
              <a:t>Multiple Instances of Department-Service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API Gateway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4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73" dirty="0" smtClean="0">
                <a:latin typeface="+mn-lt"/>
              </a:rPr>
              <a:t>API</a:t>
            </a:r>
            <a:r>
              <a:rPr lang="en-IN" b="1" spc="-270" dirty="0" smtClean="0">
                <a:latin typeface="+mn-lt"/>
              </a:rPr>
              <a:t> </a:t>
            </a:r>
            <a:r>
              <a:rPr lang="en-IN" b="1" spc="-115" dirty="0" smtClean="0">
                <a:latin typeface="+mn-lt"/>
              </a:rPr>
              <a:t>Gateway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API Gateway provides a </a:t>
            </a:r>
            <a:r>
              <a:rPr lang="en-US" b="1" dirty="0" smtClean="0">
                <a:solidFill>
                  <a:schemeClr val="tx1"/>
                </a:solidFill>
              </a:rPr>
              <a:t>unified interface </a:t>
            </a:r>
            <a:r>
              <a:rPr lang="en-US" dirty="0" smtClean="0">
                <a:solidFill>
                  <a:schemeClr val="tx1"/>
                </a:solidFill>
              </a:rPr>
              <a:t>for a </a:t>
            </a:r>
            <a:r>
              <a:rPr lang="en-US" b="1" dirty="0" smtClean="0">
                <a:solidFill>
                  <a:schemeClr val="tx1"/>
                </a:solidFill>
              </a:rPr>
              <a:t>set  of </a:t>
            </a:r>
            <a:r>
              <a:rPr lang="en-US" b="1" dirty="0" err="1" smtClean="0">
                <a:solidFill>
                  <a:schemeClr val="tx1"/>
                </a:solidFill>
              </a:rPr>
              <a:t>microservices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 that </a:t>
            </a:r>
            <a:r>
              <a:rPr lang="en-US" b="1" dirty="0" smtClean="0">
                <a:solidFill>
                  <a:schemeClr val="tx1"/>
                </a:solidFill>
              </a:rPr>
              <a:t>clients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no need </a:t>
            </a:r>
            <a:r>
              <a:rPr lang="en-US" dirty="0" smtClean="0">
                <a:solidFill>
                  <a:schemeClr val="tx1"/>
                </a:solidFill>
              </a:rPr>
              <a:t>to know  about all the </a:t>
            </a:r>
            <a:r>
              <a:rPr lang="en-US" b="1" dirty="0" smtClean="0">
                <a:solidFill>
                  <a:schemeClr val="tx1"/>
                </a:solidFill>
              </a:rPr>
              <a:t>details of </a:t>
            </a:r>
            <a:r>
              <a:rPr lang="en-US" b="1" dirty="0" err="1" smtClean="0">
                <a:solidFill>
                  <a:schemeClr val="tx1"/>
                </a:solidFill>
              </a:rPr>
              <a:t>microservices</a:t>
            </a:r>
            <a:r>
              <a:rPr lang="en-US" b="1" dirty="0" smtClean="0">
                <a:solidFill>
                  <a:schemeClr val="tx1"/>
                </a:solidFill>
              </a:rPr>
              <a:t> internals.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API Gateway </a:t>
            </a:r>
            <a:r>
              <a:rPr lang="en-US" b="1" dirty="0" smtClean="0">
                <a:solidFill>
                  <a:schemeClr val="tx1"/>
                </a:solidFill>
              </a:rPr>
              <a:t>centralize cross-cutting </a:t>
            </a:r>
            <a:r>
              <a:rPr lang="en-US" dirty="0" smtClean="0">
                <a:solidFill>
                  <a:schemeClr val="tx1"/>
                </a:solidFill>
              </a:rPr>
              <a:t>concerns like  </a:t>
            </a:r>
            <a:r>
              <a:rPr lang="en-US" b="1" dirty="0" smtClean="0">
                <a:solidFill>
                  <a:schemeClr val="tx1"/>
                </a:solidFill>
              </a:rPr>
              <a:t>security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monitoring</a:t>
            </a:r>
            <a:r>
              <a:rPr lang="en-US" dirty="0" smtClean="0">
                <a:solidFill>
                  <a:schemeClr val="tx1"/>
                </a:solidFill>
              </a:rPr>
              <a:t>, rate limiting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Spring Cloud provides </a:t>
            </a:r>
            <a:r>
              <a:rPr lang="en-US" b="1" dirty="0" smtClean="0">
                <a:solidFill>
                  <a:schemeClr val="tx1"/>
                </a:solidFill>
              </a:rPr>
              <a:t>Spring Cloud Gateway </a:t>
            </a:r>
            <a:r>
              <a:rPr lang="en-US" dirty="0" smtClean="0">
                <a:solidFill>
                  <a:schemeClr val="tx1"/>
                </a:solidFill>
              </a:rPr>
              <a:t>to  </a:t>
            </a:r>
            <a:r>
              <a:rPr lang="en-US" b="1" dirty="0" smtClean="0">
                <a:solidFill>
                  <a:schemeClr val="tx1"/>
                </a:solidFill>
              </a:rPr>
              <a:t>create API Gateway.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73" dirty="0" smtClean="0">
                <a:latin typeface="+mn-lt"/>
              </a:rPr>
              <a:t>Roles Of API</a:t>
            </a:r>
            <a:r>
              <a:rPr lang="en-IN" b="1" spc="-270" dirty="0" smtClean="0">
                <a:latin typeface="+mn-lt"/>
              </a:rPr>
              <a:t> </a:t>
            </a:r>
            <a:r>
              <a:rPr lang="en-IN" b="1" spc="-115" dirty="0">
                <a:latin typeface="+mn-lt"/>
              </a:rPr>
              <a:t>Gateway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Request Routing</a:t>
            </a:r>
          </a:p>
          <a:p>
            <a:r>
              <a:rPr lang="en-US" sz="3600" b="1" dirty="0" smtClean="0"/>
              <a:t>Load Balancing</a:t>
            </a:r>
          </a:p>
          <a:p>
            <a:r>
              <a:rPr lang="en-US" sz="3600" b="1" dirty="0" smtClean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98" y="362909"/>
            <a:ext cx="5345851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b="1" spc="9" dirty="0">
                <a:latin typeface="+mn-lt"/>
              </a:rPr>
              <a:t>API</a:t>
            </a:r>
            <a:r>
              <a:rPr b="1" spc="-52" dirty="0">
                <a:latin typeface="+mn-lt"/>
              </a:rPr>
              <a:t> </a:t>
            </a:r>
            <a:r>
              <a:rPr b="1" spc="6" dirty="0">
                <a:latin typeface="+mn-lt"/>
              </a:rPr>
              <a:t>Gateway</a:t>
            </a:r>
            <a:endParaRPr b="1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75258" y="4821304"/>
            <a:ext cx="2506000" cy="1524086"/>
            <a:chOff x="11996734" y="7950687"/>
            <a:chExt cx="4132579" cy="2513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6734" y="7950687"/>
              <a:ext cx="4132456" cy="2512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38617" y="7971629"/>
              <a:ext cx="4048760" cy="2429510"/>
            </a:xfrm>
            <a:custGeom>
              <a:avLst/>
              <a:gdLst/>
              <a:ahLst/>
              <a:cxnLst/>
              <a:rect l="l" t="t" r="r" b="b"/>
              <a:pathLst>
                <a:path w="4048759" h="2429509">
                  <a:moveTo>
                    <a:pt x="3192007" y="850224"/>
                  </a:moveTo>
                  <a:lnTo>
                    <a:pt x="6554" y="850224"/>
                  </a:lnTo>
                  <a:lnTo>
                    <a:pt x="0" y="856676"/>
                  </a:lnTo>
                  <a:lnTo>
                    <a:pt x="0" y="2422760"/>
                  </a:lnTo>
                  <a:lnTo>
                    <a:pt x="6450" y="2429213"/>
                  </a:lnTo>
                  <a:lnTo>
                    <a:pt x="3192007" y="2429212"/>
                  </a:lnTo>
                  <a:lnTo>
                    <a:pt x="3198467" y="2422760"/>
                  </a:lnTo>
                  <a:lnTo>
                    <a:pt x="3198468" y="856676"/>
                  </a:lnTo>
                  <a:lnTo>
                    <a:pt x="3192007" y="850224"/>
                  </a:lnTo>
                  <a:close/>
                </a:path>
                <a:path w="4048759" h="2429509">
                  <a:moveTo>
                    <a:pt x="4040808" y="68093"/>
                  </a:moveTo>
                  <a:lnTo>
                    <a:pt x="3290507" y="815430"/>
                  </a:lnTo>
                  <a:lnTo>
                    <a:pt x="3279439" y="842316"/>
                  </a:lnTo>
                  <a:lnTo>
                    <a:pt x="3279439" y="2375428"/>
                  </a:lnTo>
                  <a:lnTo>
                    <a:pt x="3288737" y="2379427"/>
                  </a:lnTo>
                  <a:lnTo>
                    <a:pt x="4037939" y="1630229"/>
                  </a:lnTo>
                  <a:lnTo>
                    <a:pt x="4042522" y="1624640"/>
                  </a:lnTo>
                  <a:lnTo>
                    <a:pt x="4045896" y="1618324"/>
                  </a:lnTo>
                  <a:lnTo>
                    <a:pt x="4047980" y="1611476"/>
                  </a:lnTo>
                  <a:lnTo>
                    <a:pt x="4048693" y="1604292"/>
                  </a:lnTo>
                  <a:lnTo>
                    <a:pt x="4048693" y="73217"/>
                  </a:lnTo>
                  <a:lnTo>
                    <a:pt x="4046452" y="70447"/>
                  </a:lnTo>
                  <a:lnTo>
                    <a:pt x="4040808" y="68093"/>
                  </a:lnTo>
                  <a:close/>
                </a:path>
                <a:path w="4048759" h="2429509">
                  <a:moveTo>
                    <a:pt x="3979009" y="0"/>
                  </a:moveTo>
                  <a:lnTo>
                    <a:pt x="824603" y="0"/>
                  </a:lnTo>
                  <a:lnTo>
                    <a:pt x="817513" y="726"/>
                  </a:lnTo>
                  <a:lnTo>
                    <a:pt x="810771" y="2834"/>
                  </a:lnTo>
                  <a:lnTo>
                    <a:pt x="804539" y="6213"/>
                  </a:lnTo>
                  <a:lnTo>
                    <a:pt x="798980" y="10754"/>
                  </a:lnTo>
                  <a:lnTo>
                    <a:pt x="48595" y="760823"/>
                  </a:lnTo>
                  <a:lnTo>
                    <a:pt x="52270" y="769250"/>
                  </a:lnTo>
                  <a:lnTo>
                    <a:pt x="3206373" y="769250"/>
                  </a:lnTo>
                  <a:lnTo>
                    <a:pt x="3213805" y="768531"/>
                  </a:lnTo>
                  <a:lnTo>
                    <a:pt x="3220917" y="766410"/>
                  </a:lnTo>
                  <a:lnTo>
                    <a:pt x="3227479" y="762941"/>
                  </a:lnTo>
                  <a:lnTo>
                    <a:pt x="3233262" y="758180"/>
                  </a:lnTo>
                  <a:lnTo>
                    <a:pt x="3977522" y="13916"/>
                  </a:lnTo>
                  <a:lnTo>
                    <a:pt x="3982685" y="8856"/>
                  </a:lnTo>
                  <a:lnTo>
                    <a:pt x="3979009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2348" y="8973548"/>
              <a:ext cx="2722430" cy="5863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5893" y="9580859"/>
              <a:ext cx="1675341" cy="4816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37886" y="5507710"/>
            <a:ext cx="1586851" cy="6167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dirty="0"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96530" y="2242280"/>
            <a:ext cx="2407039" cy="1464401"/>
            <a:chOff x="12031812" y="3697686"/>
            <a:chExt cx="3969385" cy="241490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1812" y="3697686"/>
              <a:ext cx="3968771" cy="24147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73695" y="3718628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5">
                  <a:moveTo>
                    <a:pt x="3062964" y="815850"/>
                  </a:moveTo>
                  <a:lnTo>
                    <a:pt x="6282" y="815850"/>
                  </a:lnTo>
                  <a:lnTo>
                    <a:pt x="0" y="822041"/>
                  </a:lnTo>
                  <a:lnTo>
                    <a:pt x="0" y="2324810"/>
                  </a:lnTo>
                  <a:lnTo>
                    <a:pt x="6188" y="2331002"/>
                  </a:lnTo>
                  <a:lnTo>
                    <a:pt x="3062964" y="2331002"/>
                  </a:lnTo>
                  <a:lnTo>
                    <a:pt x="3069152" y="2324810"/>
                  </a:lnTo>
                  <a:lnTo>
                    <a:pt x="3069152" y="822041"/>
                  </a:lnTo>
                  <a:lnTo>
                    <a:pt x="3062964" y="815850"/>
                  </a:lnTo>
                  <a:close/>
                </a:path>
                <a:path w="3885565" h="2331085">
                  <a:moveTo>
                    <a:pt x="3877442" y="65340"/>
                  </a:moveTo>
                  <a:lnTo>
                    <a:pt x="3157474" y="782464"/>
                  </a:lnTo>
                  <a:lnTo>
                    <a:pt x="3146857" y="808262"/>
                  </a:lnTo>
                  <a:lnTo>
                    <a:pt x="3146857" y="2279392"/>
                  </a:lnTo>
                  <a:lnTo>
                    <a:pt x="3155778" y="2283229"/>
                  </a:lnTo>
                  <a:lnTo>
                    <a:pt x="3874688" y="1564320"/>
                  </a:lnTo>
                  <a:lnTo>
                    <a:pt x="3879082" y="1558957"/>
                  </a:lnTo>
                  <a:lnTo>
                    <a:pt x="3882318" y="1552896"/>
                  </a:lnTo>
                  <a:lnTo>
                    <a:pt x="3884318" y="1546326"/>
                  </a:lnTo>
                  <a:lnTo>
                    <a:pt x="3885002" y="1539432"/>
                  </a:lnTo>
                  <a:lnTo>
                    <a:pt x="3885002" y="70257"/>
                  </a:lnTo>
                  <a:lnTo>
                    <a:pt x="3882855" y="67598"/>
                  </a:lnTo>
                  <a:lnTo>
                    <a:pt x="3877442" y="65340"/>
                  </a:lnTo>
                  <a:close/>
                </a:path>
                <a:path w="3885565" h="2331085">
                  <a:moveTo>
                    <a:pt x="3818145" y="0"/>
                  </a:moveTo>
                  <a:lnTo>
                    <a:pt x="791263" y="0"/>
                  </a:lnTo>
                  <a:lnTo>
                    <a:pt x="784459" y="697"/>
                  </a:lnTo>
                  <a:lnTo>
                    <a:pt x="777989" y="2719"/>
                  </a:lnTo>
                  <a:lnTo>
                    <a:pt x="772009" y="5961"/>
                  </a:lnTo>
                  <a:lnTo>
                    <a:pt x="766678" y="10319"/>
                  </a:lnTo>
                  <a:lnTo>
                    <a:pt x="46626" y="730064"/>
                  </a:lnTo>
                  <a:lnTo>
                    <a:pt x="50155" y="738150"/>
                  </a:lnTo>
                  <a:lnTo>
                    <a:pt x="3076744" y="738150"/>
                  </a:lnTo>
                  <a:lnTo>
                    <a:pt x="3083873" y="737460"/>
                  </a:lnTo>
                  <a:lnTo>
                    <a:pt x="3090696" y="735424"/>
                  </a:lnTo>
                  <a:lnTo>
                    <a:pt x="3096993" y="732096"/>
                  </a:lnTo>
                  <a:lnTo>
                    <a:pt x="3102544" y="727527"/>
                  </a:lnTo>
                  <a:lnTo>
                    <a:pt x="3816711" y="13354"/>
                  </a:lnTo>
                  <a:lnTo>
                    <a:pt x="3821663" y="8498"/>
                  </a:lnTo>
                  <a:lnTo>
                    <a:pt x="3818145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1295" y="4659543"/>
              <a:ext cx="2251240" cy="607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74480" y="5287797"/>
              <a:ext cx="1675341" cy="4816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93918" y="2745842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97764" y="2530443"/>
            <a:ext cx="2239536" cy="4108254"/>
            <a:chOff x="5437552" y="4172887"/>
            <a:chExt cx="3693160" cy="677481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7552" y="4172887"/>
              <a:ext cx="3692605" cy="67747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79436" y="4193829"/>
              <a:ext cx="3609340" cy="6690995"/>
            </a:xfrm>
            <a:custGeom>
              <a:avLst/>
              <a:gdLst/>
              <a:ahLst/>
              <a:cxnLst/>
              <a:rect l="l" t="t" r="r" b="b"/>
              <a:pathLst>
                <a:path w="3609340" h="6690995">
                  <a:moveTo>
                    <a:pt x="3368741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6450901"/>
                  </a:lnTo>
                  <a:lnTo>
                    <a:pt x="183" y="6498679"/>
                  </a:lnTo>
                  <a:lnTo>
                    <a:pt x="1470" y="6537210"/>
                  </a:lnTo>
                  <a:lnTo>
                    <a:pt x="11766" y="6591814"/>
                  </a:lnTo>
                  <a:lnTo>
                    <a:pt x="45785" y="6645213"/>
                  </a:lnTo>
                  <a:lnTo>
                    <a:pt x="99184" y="6679232"/>
                  </a:lnTo>
                  <a:lnTo>
                    <a:pt x="153788" y="6689527"/>
                  </a:lnTo>
                  <a:lnTo>
                    <a:pt x="192319" y="6690814"/>
                  </a:lnTo>
                  <a:lnTo>
                    <a:pt x="240097" y="6690998"/>
                  </a:lnTo>
                  <a:lnTo>
                    <a:pt x="3368741" y="6690998"/>
                  </a:lnTo>
                  <a:lnTo>
                    <a:pt x="3416519" y="6690814"/>
                  </a:lnTo>
                  <a:lnTo>
                    <a:pt x="3455050" y="6689527"/>
                  </a:lnTo>
                  <a:lnTo>
                    <a:pt x="3509654" y="6679232"/>
                  </a:lnTo>
                  <a:lnTo>
                    <a:pt x="3563053" y="6645213"/>
                  </a:lnTo>
                  <a:lnTo>
                    <a:pt x="3597072" y="6591814"/>
                  </a:lnTo>
                  <a:lnTo>
                    <a:pt x="3607368" y="6537210"/>
                  </a:lnTo>
                  <a:lnTo>
                    <a:pt x="3608654" y="6498679"/>
                  </a:lnTo>
                  <a:lnTo>
                    <a:pt x="3608838" y="6450901"/>
                  </a:lnTo>
                  <a:lnTo>
                    <a:pt x="3608838" y="240097"/>
                  </a:lnTo>
                  <a:lnTo>
                    <a:pt x="3608654" y="192319"/>
                  </a:lnTo>
                  <a:lnTo>
                    <a:pt x="3607368" y="153788"/>
                  </a:lnTo>
                  <a:lnTo>
                    <a:pt x="3597072" y="99184"/>
                  </a:lnTo>
                  <a:lnTo>
                    <a:pt x="3563053" y="45784"/>
                  </a:lnTo>
                  <a:lnTo>
                    <a:pt x="3509654" y="11766"/>
                  </a:lnTo>
                  <a:lnTo>
                    <a:pt x="3455050" y="1470"/>
                  </a:lnTo>
                  <a:lnTo>
                    <a:pt x="3416519" y="183"/>
                  </a:lnTo>
                  <a:lnTo>
                    <a:pt x="3368741" y="0"/>
                  </a:lnTo>
                  <a:close/>
                </a:path>
              </a:pathLst>
            </a:custGeom>
            <a:solidFill>
              <a:srgbClr val="314725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0895" y="6868900"/>
              <a:ext cx="973792" cy="5758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9508" y="6879371"/>
              <a:ext cx="324597" cy="5654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0288" y="7685629"/>
              <a:ext cx="2554896" cy="7539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68190" y="4039883"/>
            <a:ext cx="1498671" cy="1011240"/>
          </a:xfrm>
          <a:prstGeom prst="rect">
            <a:avLst/>
          </a:prstGeom>
        </p:spPr>
        <p:txBody>
          <a:bodyPr vert="horz" wrap="square" lIns="0" tIns="54294" rIns="0" bIns="0" rtlCol="0">
            <a:spAutoFit/>
          </a:bodyPr>
          <a:lstStyle/>
          <a:p>
            <a:pPr algn="ctr">
              <a:spcBef>
                <a:spcPts val="428"/>
              </a:spcBef>
            </a:pPr>
            <a:r>
              <a:rPr sz="2941" spc="3" dirty="0">
                <a:solidFill>
                  <a:srgbClr val="FFFFFF"/>
                </a:solidFill>
                <a:cs typeface="Palatino Linotype"/>
              </a:rPr>
              <a:t>API</a:t>
            </a:r>
            <a:endParaRPr sz="2941" dirty="0">
              <a:cs typeface="Palatino Linotype"/>
            </a:endParaRPr>
          </a:p>
          <a:p>
            <a:pPr algn="ctr">
              <a:spcBef>
                <a:spcPts val="370"/>
              </a:spcBef>
            </a:pPr>
            <a:r>
              <a:rPr sz="2941" spc="3" dirty="0">
                <a:solidFill>
                  <a:srgbClr val="FFFFFF"/>
                </a:solidFill>
                <a:cs typeface="Palatino Linotype"/>
              </a:rPr>
              <a:t>Gateway</a:t>
            </a:r>
            <a:endParaRPr sz="2941" dirty="0"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305" y="3266050"/>
            <a:ext cx="6918455" cy="2162138"/>
            <a:chOff x="637988" y="5385959"/>
            <a:chExt cx="11409045" cy="3565525"/>
          </a:xfrm>
        </p:grpSpPr>
        <p:sp>
          <p:nvSpPr>
            <p:cNvPr id="23" name="object 23"/>
            <p:cNvSpPr/>
            <p:nvPr/>
          </p:nvSpPr>
          <p:spPr>
            <a:xfrm>
              <a:off x="9108372" y="5584684"/>
              <a:ext cx="2651125" cy="1830705"/>
            </a:xfrm>
            <a:custGeom>
              <a:avLst/>
              <a:gdLst/>
              <a:ahLst/>
              <a:cxnLst/>
              <a:rect l="l" t="t" r="r" b="b"/>
              <a:pathLst>
                <a:path w="2651125" h="1830704">
                  <a:moveTo>
                    <a:pt x="0" y="1830532"/>
                  </a:moveTo>
                  <a:lnTo>
                    <a:pt x="2607778" y="29749"/>
                  </a:lnTo>
                  <a:lnTo>
                    <a:pt x="265085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01918" y="5385959"/>
              <a:ext cx="445134" cy="394335"/>
            </a:xfrm>
            <a:custGeom>
              <a:avLst/>
              <a:gdLst/>
              <a:ahLst/>
              <a:cxnLst/>
              <a:rect l="l" t="t" r="r" b="b"/>
              <a:pathLst>
                <a:path w="445134" h="394335">
                  <a:moveTo>
                    <a:pt x="445096" y="0"/>
                  </a:moveTo>
                  <a:lnTo>
                    <a:pt x="0" y="63043"/>
                  </a:lnTo>
                  <a:lnTo>
                    <a:pt x="228474" y="393905"/>
                  </a:lnTo>
                  <a:lnTo>
                    <a:pt x="445096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993120" y="7539328"/>
              <a:ext cx="2541905" cy="1254760"/>
            </a:xfrm>
            <a:custGeom>
              <a:avLst/>
              <a:gdLst/>
              <a:ahLst/>
              <a:cxnLst/>
              <a:rect l="l" t="t" r="r" b="b"/>
              <a:pathLst>
                <a:path w="2541904" h="1254759">
                  <a:moveTo>
                    <a:pt x="0" y="0"/>
                  </a:moveTo>
                  <a:lnTo>
                    <a:pt x="2494453" y="1231564"/>
                  </a:lnTo>
                  <a:lnTo>
                    <a:pt x="2541397" y="1254741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98574" y="8590625"/>
              <a:ext cx="449580" cy="360680"/>
            </a:xfrm>
            <a:custGeom>
              <a:avLst/>
              <a:gdLst/>
              <a:ahLst/>
              <a:cxnLst/>
              <a:rect l="l" t="t" r="r" b="b"/>
              <a:pathLst>
                <a:path w="449579" h="360679">
                  <a:moveTo>
                    <a:pt x="178005" y="0"/>
                  </a:moveTo>
                  <a:lnTo>
                    <a:pt x="0" y="360534"/>
                  </a:lnTo>
                  <a:lnTo>
                    <a:pt x="449536" y="358270"/>
                  </a:lnTo>
                  <a:lnTo>
                    <a:pt x="178005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988" y="6395127"/>
              <a:ext cx="2651976" cy="21562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872" y="6416070"/>
              <a:ext cx="2568198" cy="20724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34131" y="4216201"/>
            <a:ext cx="914528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Clie</a:t>
            </a:r>
            <a:r>
              <a:rPr sz="2486" b="1" spc="3" dirty="0">
                <a:solidFill>
                  <a:srgbClr val="3E231A"/>
                </a:solidFill>
                <a:cs typeface="Palatino Linotype"/>
              </a:rPr>
              <a:t>nt</a:t>
            </a:r>
            <a:endParaRPr sz="2486"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54918" y="1421205"/>
            <a:ext cx="10149917" cy="4729363"/>
            <a:chOff x="3223098" y="2343672"/>
            <a:chExt cx="16737965" cy="7799070"/>
          </a:xfrm>
        </p:grpSpPr>
        <p:sp>
          <p:nvSpPr>
            <p:cNvPr id="31" name="object 31"/>
            <p:cNvSpPr/>
            <p:nvPr/>
          </p:nvSpPr>
          <p:spPr>
            <a:xfrm>
              <a:off x="3223098" y="7288734"/>
              <a:ext cx="1899920" cy="0"/>
            </a:xfrm>
            <a:custGeom>
              <a:avLst/>
              <a:gdLst/>
              <a:ahLst/>
              <a:cxnLst/>
              <a:rect l="l" t="t" r="r" b="b"/>
              <a:pathLst>
                <a:path w="1899920">
                  <a:moveTo>
                    <a:pt x="0" y="0"/>
                  </a:moveTo>
                  <a:lnTo>
                    <a:pt x="1847427" y="0"/>
                  </a:lnTo>
                  <a:lnTo>
                    <a:pt x="1899781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70525" y="708769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98751" y="4719341"/>
              <a:ext cx="1873250" cy="0"/>
            </a:xfrm>
            <a:custGeom>
              <a:avLst/>
              <a:gdLst/>
              <a:ahLst/>
              <a:cxnLst/>
              <a:rect l="l" t="t" r="r" b="b"/>
              <a:pathLst>
                <a:path w="1873250">
                  <a:moveTo>
                    <a:pt x="0" y="0"/>
                  </a:moveTo>
                  <a:lnTo>
                    <a:pt x="1820822" y="0"/>
                  </a:lnTo>
                  <a:lnTo>
                    <a:pt x="1873176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19828" y="3767165"/>
              <a:ext cx="1940659" cy="19462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061712" y="3796376"/>
              <a:ext cx="1856892" cy="1854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719575" y="451830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146063" y="9148481"/>
              <a:ext cx="1507490" cy="0"/>
            </a:xfrm>
            <a:custGeom>
              <a:avLst/>
              <a:gdLst/>
              <a:ahLst/>
              <a:cxnLst/>
              <a:rect l="l" t="t" r="r" b="b"/>
              <a:pathLst>
                <a:path w="1507490">
                  <a:moveTo>
                    <a:pt x="0" y="0"/>
                  </a:moveTo>
                  <a:lnTo>
                    <a:pt x="1454810" y="0"/>
                  </a:lnTo>
                  <a:lnTo>
                    <a:pt x="1507164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19828" y="8196305"/>
              <a:ext cx="1940659" cy="19462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61712" y="8225516"/>
              <a:ext cx="1856892" cy="18542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600877" y="894744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0310" y="2343672"/>
              <a:ext cx="5602250" cy="215602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52194" y="2364613"/>
              <a:ext cx="5518785" cy="2072639"/>
            </a:xfrm>
            <a:custGeom>
              <a:avLst/>
              <a:gdLst/>
              <a:ahLst/>
              <a:cxnLst/>
              <a:rect l="l" t="t" r="r" b="b"/>
              <a:pathLst>
                <a:path w="5518784" h="2072639">
                  <a:moveTo>
                    <a:pt x="2832047" y="1371031"/>
                  </a:moveTo>
                  <a:lnTo>
                    <a:pt x="2622956" y="1371031"/>
                  </a:lnTo>
                  <a:lnTo>
                    <a:pt x="2727338" y="2072253"/>
                  </a:lnTo>
                  <a:lnTo>
                    <a:pt x="2832047" y="1371031"/>
                  </a:lnTo>
                  <a:close/>
                </a:path>
                <a:path w="5518784" h="2072639">
                  <a:moveTo>
                    <a:pt x="4994940" y="0"/>
                  </a:moveTo>
                  <a:lnTo>
                    <a:pt x="523544" y="0"/>
                  </a:lnTo>
                  <a:lnTo>
                    <a:pt x="475891" y="2139"/>
                  </a:lnTo>
                  <a:lnTo>
                    <a:pt x="429436" y="8434"/>
                  </a:lnTo>
                  <a:lnTo>
                    <a:pt x="384365" y="18701"/>
                  </a:lnTo>
                  <a:lnTo>
                    <a:pt x="340862" y="32754"/>
                  </a:lnTo>
                  <a:lnTo>
                    <a:pt x="299113" y="50408"/>
                  </a:lnTo>
                  <a:lnTo>
                    <a:pt x="259301" y="71478"/>
                  </a:lnTo>
                  <a:lnTo>
                    <a:pt x="221612" y="95781"/>
                  </a:lnTo>
                  <a:lnTo>
                    <a:pt x="186231" y="123130"/>
                  </a:lnTo>
                  <a:lnTo>
                    <a:pt x="153342" y="153342"/>
                  </a:lnTo>
                  <a:lnTo>
                    <a:pt x="123131" y="186231"/>
                  </a:lnTo>
                  <a:lnTo>
                    <a:pt x="95781" y="221612"/>
                  </a:lnTo>
                  <a:lnTo>
                    <a:pt x="71479" y="259301"/>
                  </a:lnTo>
                  <a:lnTo>
                    <a:pt x="50408" y="299112"/>
                  </a:lnTo>
                  <a:lnTo>
                    <a:pt x="32754" y="340862"/>
                  </a:lnTo>
                  <a:lnTo>
                    <a:pt x="18701" y="384365"/>
                  </a:lnTo>
                  <a:lnTo>
                    <a:pt x="8435" y="429436"/>
                  </a:lnTo>
                  <a:lnTo>
                    <a:pt x="2139" y="475890"/>
                  </a:lnTo>
                  <a:lnTo>
                    <a:pt x="0" y="523544"/>
                  </a:lnTo>
                  <a:lnTo>
                    <a:pt x="0" y="847487"/>
                  </a:lnTo>
                  <a:lnTo>
                    <a:pt x="2139" y="895140"/>
                  </a:lnTo>
                  <a:lnTo>
                    <a:pt x="8435" y="941594"/>
                  </a:lnTo>
                  <a:lnTo>
                    <a:pt x="18701" y="986665"/>
                  </a:lnTo>
                  <a:lnTo>
                    <a:pt x="32754" y="1030168"/>
                  </a:lnTo>
                  <a:lnTo>
                    <a:pt x="50408" y="1071918"/>
                  </a:lnTo>
                  <a:lnTo>
                    <a:pt x="71479" y="1111729"/>
                  </a:lnTo>
                  <a:lnTo>
                    <a:pt x="95781" y="1149418"/>
                  </a:lnTo>
                  <a:lnTo>
                    <a:pt x="123131" y="1184800"/>
                  </a:lnTo>
                  <a:lnTo>
                    <a:pt x="153342" y="1217688"/>
                  </a:lnTo>
                  <a:lnTo>
                    <a:pt x="186231" y="1247900"/>
                  </a:lnTo>
                  <a:lnTo>
                    <a:pt x="221612" y="1275249"/>
                  </a:lnTo>
                  <a:lnTo>
                    <a:pt x="259301" y="1299552"/>
                  </a:lnTo>
                  <a:lnTo>
                    <a:pt x="299113" y="1320623"/>
                  </a:lnTo>
                  <a:lnTo>
                    <a:pt x="340862" y="1338277"/>
                  </a:lnTo>
                  <a:lnTo>
                    <a:pt x="384365" y="1352330"/>
                  </a:lnTo>
                  <a:lnTo>
                    <a:pt x="429436" y="1362596"/>
                  </a:lnTo>
                  <a:lnTo>
                    <a:pt x="475891" y="1368891"/>
                  </a:lnTo>
                  <a:lnTo>
                    <a:pt x="523544" y="1371031"/>
                  </a:lnTo>
                  <a:lnTo>
                    <a:pt x="4994940" y="1371031"/>
                  </a:lnTo>
                  <a:lnTo>
                    <a:pt x="5042593" y="1368891"/>
                  </a:lnTo>
                  <a:lnTo>
                    <a:pt x="5089047" y="1362596"/>
                  </a:lnTo>
                  <a:lnTo>
                    <a:pt x="5134118" y="1352330"/>
                  </a:lnTo>
                  <a:lnTo>
                    <a:pt x="5177621" y="1338277"/>
                  </a:lnTo>
                  <a:lnTo>
                    <a:pt x="5219370" y="1320623"/>
                  </a:lnTo>
                  <a:lnTo>
                    <a:pt x="5259182" y="1299552"/>
                  </a:lnTo>
                  <a:lnTo>
                    <a:pt x="5296871" y="1275249"/>
                  </a:lnTo>
                  <a:lnTo>
                    <a:pt x="5332252" y="1247900"/>
                  </a:lnTo>
                  <a:lnTo>
                    <a:pt x="5365141" y="1217688"/>
                  </a:lnTo>
                  <a:lnTo>
                    <a:pt x="5395352" y="1184800"/>
                  </a:lnTo>
                  <a:lnTo>
                    <a:pt x="5422702" y="1149418"/>
                  </a:lnTo>
                  <a:lnTo>
                    <a:pt x="5447004" y="1111729"/>
                  </a:lnTo>
                  <a:lnTo>
                    <a:pt x="5468075" y="1071918"/>
                  </a:lnTo>
                  <a:lnTo>
                    <a:pt x="5485729" y="1030168"/>
                  </a:lnTo>
                  <a:lnTo>
                    <a:pt x="5499782" y="986665"/>
                  </a:lnTo>
                  <a:lnTo>
                    <a:pt x="5510049" y="941594"/>
                  </a:lnTo>
                  <a:lnTo>
                    <a:pt x="5516344" y="895140"/>
                  </a:lnTo>
                  <a:lnTo>
                    <a:pt x="5518484" y="847487"/>
                  </a:lnTo>
                  <a:lnTo>
                    <a:pt x="5518484" y="523544"/>
                  </a:lnTo>
                  <a:lnTo>
                    <a:pt x="5516344" y="475890"/>
                  </a:lnTo>
                  <a:lnTo>
                    <a:pt x="5510049" y="429436"/>
                  </a:lnTo>
                  <a:lnTo>
                    <a:pt x="5499782" y="384365"/>
                  </a:lnTo>
                  <a:lnTo>
                    <a:pt x="5485730" y="340862"/>
                  </a:lnTo>
                  <a:lnTo>
                    <a:pt x="5468075" y="299112"/>
                  </a:lnTo>
                  <a:lnTo>
                    <a:pt x="5447005" y="259301"/>
                  </a:lnTo>
                  <a:lnTo>
                    <a:pt x="5422702" y="221612"/>
                  </a:lnTo>
                  <a:lnTo>
                    <a:pt x="5395353" y="186231"/>
                  </a:lnTo>
                  <a:lnTo>
                    <a:pt x="5365141" y="153342"/>
                  </a:lnTo>
                  <a:lnTo>
                    <a:pt x="5332252" y="123130"/>
                  </a:lnTo>
                  <a:lnTo>
                    <a:pt x="5296871" y="95781"/>
                  </a:lnTo>
                  <a:lnTo>
                    <a:pt x="5259182" y="71478"/>
                  </a:lnTo>
                  <a:lnTo>
                    <a:pt x="5219371" y="50408"/>
                  </a:lnTo>
                  <a:lnTo>
                    <a:pt x="5177621" y="32754"/>
                  </a:lnTo>
                  <a:lnTo>
                    <a:pt x="5134118" y="18701"/>
                  </a:lnTo>
                  <a:lnTo>
                    <a:pt x="5089047" y="8434"/>
                  </a:lnTo>
                  <a:lnTo>
                    <a:pt x="5042593" y="2139"/>
                  </a:lnTo>
                  <a:lnTo>
                    <a:pt x="499494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21316" y="2837609"/>
              <a:ext cx="4586247" cy="57589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009880" y="1676315"/>
            <a:ext cx="2727412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dirty="0">
                <a:solidFill>
                  <a:srgbClr val="FFFFFF"/>
                </a:solidFill>
                <a:cs typeface="Palatino Linotype"/>
              </a:rPr>
              <a:t>Spring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Cloud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Gateway</a:t>
            </a:r>
            <a:endParaRPr sz="2092">
              <a:cs typeface="Palatino Linotype"/>
            </a:endParaRPr>
          </a:p>
        </p:txBody>
      </p:sp>
      <p:grpSp>
        <p:nvGrpSpPr>
          <p:cNvPr id="53" name="object 25"/>
          <p:cNvGrpSpPr/>
          <p:nvPr/>
        </p:nvGrpSpPr>
        <p:grpSpPr>
          <a:xfrm rot="16200000">
            <a:off x="1803700" y="5009400"/>
            <a:ext cx="1934219" cy="1575483"/>
            <a:chOff x="11791389" y="2401632"/>
            <a:chExt cx="5602250" cy="2598088"/>
          </a:xfrm>
        </p:grpSpPr>
        <p:pic>
          <p:nvPicPr>
            <p:cNvPr id="54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91389" y="2401632"/>
              <a:ext cx="5602250" cy="2598088"/>
            </a:xfrm>
            <a:prstGeom prst="rect">
              <a:avLst/>
            </a:prstGeom>
          </p:spPr>
        </p:pic>
        <p:sp>
          <p:nvSpPr>
            <p:cNvPr id="55" name="object 27"/>
            <p:cNvSpPr/>
            <p:nvPr/>
          </p:nvSpPr>
          <p:spPr>
            <a:xfrm>
              <a:off x="11833273" y="2422574"/>
              <a:ext cx="5518785" cy="2514600"/>
            </a:xfrm>
            <a:custGeom>
              <a:avLst/>
              <a:gdLst/>
              <a:ahLst/>
              <a:cxnLst/>
              <a:rect l="l" t="t" r="r" b="b"/>
              <a:pathLst>
                <a:path w="5518784" h="2514600">
                  <a:moveTo>
                    <a:pt x="3101999" y="1783649"/>
                  </a:moveTo>
                  <a:lnTo>
                    <a:pt x="2892257" y="1783649"/>
                  </a:lnTo>
                  <a:lnTo>
                    <a:pt x="2996966" y="2514321"/>
                  </a:lnTo>
                  <a:lnTo>
                    <a:pt x="3101999" y="1783649"/>
                  </a:lnTo>
                  <a:close/>
                </a:path>
                <a:path w="5518784" h="2514600">
                  <a:moveTo>
                    <a:pt x="4994947" y="0"/>
                  </a:moveTo>
                  <a:lnTo>
                    <a:pt x="523544" y="0"/>
                  </a:lnTo>
                  <a:lnTo>
                    <a:pt x="475891" y="2139"/>
                  </a:lnTo>
                  <a:lnTo>
                    <a:pt x="429437" y="8434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8"/>
                  </a:lnTo>
                  <a:lnTo>
                    <a:pt x="221613" y="95781"/>
                  </a:lnTo>
                  <a:lnTo>
                    <a:pt x="186232" y="123130"/>
                  </a:lnTo>
                  <a:lnTo>
                    <a:pt x="153343" y="153342"/>
                  </a:lnTo>
                  <a:lnTo>
                    <a:pt x="123131" y="186231"/>
                  </a:lnTo>
                  <a:lnTo>
                    <a:pt x="95782" y="221612"/>
                  </a:lnTo>
                  <a:lnTo>
                    <a:pt x="71479" y="259301"/>
                  </a:lnTo>
                  <a:lnTo>
                    <a:pt x="50408" y="299112"/>
                  </a:lnTo>
                  <a:lnTo>
                    <a:pt x="32754" y="340862"/>
                  </a:lnTo>
                  <a:lnTo>
                    <a:pt x="18701" y="384365"/>
                  </a:lnTo>
                  <a:lnTo>
                    <a:pt x="8435" y="429436"/>
                  </a:lnTo>
                  <a:lnTo>
                    <a:pt x="2139" y="475890"/>
                  </a:lnTo>
                  <a:lnTo>
                    <a:pt x="0" y="523544"/>
                  </a:lnTo>
                  <a:lnTo>
                    <a:pt x="0" y="1260105"/>
                  </a:lnTo>
                  <a:lnTo>
                    <a:pt x="2139" y="1307758"/>
                  </a:lnTo>
                  <a:lnTo>
                    <a:pt x="8435" y="1354212"/>
                  </a:lnTo>
                  <a:lnTo>
                    <a:pt x="18701" y="1399283"/>
                  </a:lnTo>
                  <a:lnTo>
                    <a:pt x="32754" y="1442786"/>
                  </a:lnTo>
                  <a:lnTo>
                    <a:pt x="50408" y="1484536"/>
                  </a:lnTo>
                  <a:lnTo>
                    <a:pt x="71479" y="1524347"/>
                  </a:lnTo>
                  <a:lnTo>
                    <a:pt x="95782" y="1562036"/>
                  </a:lnTo>
                  <a:lnTo>
                    <a:pt x="123131" y="1597417"/>
                  </a:lnTo>
                  <a:lnTo>
                    <a:pt x="153343" y="1630306"/>
                  </a:lnTo>
                  <a:lnTo>
                    <a:pt x="186232" y="1660518"/>
                  </a:lnTo>
                  <a:lnTo>
                    <a:pt x="221613" y="1687867"/>
                  </a:lnTo>
                  <a:lnTo>
                    <a:pt x="259302" y="1712170"/>
                  </a:lnTo>
                  <a:lnTo>
                    <a:pt x="299114" y="1733240"/>
                  </a:lnTo>
                  <a:lnTo>
                    <a:pt x="340863" y="1750895"/>
                  </a:lnTo>
                  <a:lnTo>
                    <a:pt x="384366" y="1764947"/>
                  </a:lnTo>
                  <a:lnTo>
                    <a:pt x="429437" y="1775214"/>
                  </a:lnTo>
                  <a:lnTo>
                    <a:pt x="475891" y="1781509"/>
                  </a:lnTo>
                  <a:lnTo>
                    <a:pt x="523544" y="1783649"/>
                  </a:lnTo>
                  <a:lnTo>
                    <a:pt x="4994947" y="1783649"/>
                  </a:lnTo>
                  <a:lnTo>
                    <a:pt x="5042600" y="1781509"/>
                  </a:lnTo>
                  <a:lnTo>
                    <a:pt x="5089054" y="1775214"/>
                  </a:lnTo>
                  <a:lnTo>
                    <a:pt x="5134125" y="1764947"/>
                  </a:lnTo>
                  <a:lnTo>
                    <a:pt x="5177627" y="1750895"/>
                  </a:lnTo>
                  <a:lnTo>
                    <a:pt x="5219377" y="1733240"/>
                  </a:lnTo>
                  <a:lnTo>
                    <a:pt x="5259189" y="1712170"/>
                  </a:lnTo>
                  <a:lnTo>
                    <a:pt x="5296877" y="1687867"/>
                  </a:lnTo>
                  <a:lnTo>
                    <a:pt x="5332259" y="1660518"/>
                  </a:lnTo>
                  <a:lnTo>
                    <a:pt x="5365148" y="1630306"/>
                  </a:lnTo>
                  <a:lnTo>
                    <a:pt x="5395359" y="1597417"/>
                  </a:lnTo>
                  <a:lnTo>
                    <a:pt x="5422709" y="1562036"/>
                  </a:lnTo>
                  <a:lnTo>
                    <a:pt x="5447011" y="1524347"/>
                  </a:lnTo>
                  <a:lnTo>
                    <a:pt x="5468082" y="1484536"/>
                  </a:lnTo>
                  <a:lnTo>
                    <a:pt x="5485737" y="1442786"/>
                  </a:lnTo>
                  <a:lnTo>
                    <a:pt x="5499789" y="1399283"/>
                  </a:lnTo>
                  <a:lnTo>
                    <a:pt x="5510056" y="1354212"/>
                  </a:lnTo>
                  <a:lnTo>
                    <a:pt x="5516352" y="1307758"/>
                  </a:lnTo>
                  <a:lnTo>
                    <a:pt x="5518491" y="1260105"/>
                  </a:lnTo>
                  <a:lnTo>
                    <a:pt x="5518491" y="523544"/>
                  </a:lnTo>
                  <a:lnTo>
                    <a:pt x="5516352" y="475890"/>
                  </a:lnTo>
                  <a:lnTo>
                    <a:pt x="5510056" y="429436"/>
                  </a:lnTo>
                  <a:lnTo>
                    <a:pt x="5499789" y="384365"/>
                  </a:lnTo>
                  <a:lnTo>
                    <a:pt x="5485737" y="340862"/>
                  </a:lnTo>
                  <a:lnTo>
                    <a:pt x="5468082" y="299112"/>
                  </a:lnTo>
                  <a:lnTo>
                    <a:pt x="5447011" y="259301"/>
                  </a:lnTo>
                  <a:lnTo>
                    <a:pt x="5422709" y="221612"/>
                  </a:lnTo>
                  <a:lnTo>
                    <a:pt x="5395359" y="186231"/>
                  </a:lnTo>
                  <a:lnTo>
                    <a:pt x="5365148" y="153342"/>
                  </a:lnTo>
                  <a:lnTo>
                    <a:pt x="5332259" y="123130"/>
                  </a:lnTo>
                  <a:lnTo>
                    <a:pt x="5296877" y="95781"/>
                  </a:lnTo>
                  <a:lnTo>
                    <a:pt x="5259189" y="71478"/>
                  </a:lnTo>
                  <a:lnTo>
                    <a:pt x="5219377" y="50408"/>
                  </a:lnTo>
                  <a:lnTo>
                    <a:pt x="5177627" y="32754"/>
                  </a:lnTo>
                  <a:lnTo>
                    <a:pt x="5134125" y="18701"/>
                  </a:lnTo>
                  <a:lnTo>
                    <a:pt x="5089054" y="8434"/>
                  </a:lnTo>
                  <a:lnTo>
                    <a:pt x="5042600" y="2139"/>
                  </a:lnTo>
                  <a:lnTo>
                    <a:pt x="499494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39320" y="5299386"/>
            <a:ext cx="146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Server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API Gateway Hands-On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85" dirty="0" smtClean="0">
                <a:latin typeface="+mn-lt"/>
              </a:rPr>
              <a:t>Developmen</a:t>
            </a:r>
            <a:r>
              <a:rPr lang="en-IN" b="1" spc="5" dirty="0" smtClean="0">
                <a:latin typeface="+mn-lt"/>
              </a:rPr>
              <a:t>t</a:t>
            </a:r>
            <a:r>
              <a:rPr lang="en-IN" b="1" spc="-380" dirty="0" smtClean="0">
                <a:latin typeface="+mn-lt"/>
              </a:rPr>
              <a:t> </a:t>
            </a:r>
            <a:r>
              <a:rPr lang="en-IN" b="1" spc="-185" dirty="0" smtClean="0">
                <a:latin typeface="+mn-lt"/>
              </a:rPr>
              <a:t>Steps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Create Spring boot project as </a:t>
            </a:r>
            <a:r>
              <a:rPr lang="en-US" dirty="0" err="1" smtClean="0">
                <a:solidFill>
                  <a:schemeClr val="tx1"/>
                </a:solidFill>
              </a:rPr>
              <a:t>Microservice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-gateway)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Register </a:t>
            </a:r>
            <a:r>
              <a:rPr lang="en-US" b="1" dirty="0" smtClean="0">
                <a:solidFill>
                  <a:schemeClr val="tx1"/>
                </a:solidFill>
              </a:rPr>
              <a:t>API-Gateway as Eureka Client </a:t>
            </a:r>
            <a:r>
              <a:rPr lang="en-US" dirty="0" smtClean="0">
                <a:solidFill>
                  <a:schemeClr val="tx1"/>
                </a:solidFill>
              </a:rPr>
              <a:t>to  </a:t>
            </a:r>
            <a:r>
              <a:rPr lang="en-US" b="1" dirty="0" smtClean="0">
                <a:solidFill>
                  <a:schemeClr val="tx1"/>
                </a:solidFill>
              </a:rPr>
              <a:t>Eureka Server </a:t>
            </a:r>
            <a:r>
              <a:rPr lang="en-US" dirty="0" smtClean="0">
                <a:solidFill>
                  <a:schemeClr val="tx1"/>
                </a:solidFill>
              </a:rPr>
              <a:t>(Service Registry)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Configuring </a:t>
            </a:r>
            <a:r>
              <a:rPr lang="en-US" b="1" dirty="0" smtClean="0">
                <a:solidFill>
                  <a:schemeClr val="tx1"/>
                </a:solidFill>
              </a:rPr>
              <a:t>API Gateway Routes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  using </a:t>
            </a:r>
            <a:r>
              <a:rPr lang="en-US" b="1" dirty="0" smtClean="0">
                <a:solidFill>
                  <a:schemeClr val="tx1"/>
                </a:solidFill>
              </a:rPr>
              <a:t>Postman Client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Cloud </a:t>
            </a:r>
            <a:r>
              <a:rPr lang="en-US" b="1" dirty="0" err="1" smtClean="0"/>
              <a:t>Config</a:t>
            </a:r>
            <a:r>
              <a:rPr lang="en-US" b="1" dirty="0" smtClean="0"/>
              <a:t> Server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76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5420" y="2981872"/>
            <a:ext cx="2558369" cy="2318089"/>
            <a:chOff x="9704788" y="4917328"/>
            <a:chExt cx="4218940" cy="3822700"/>
          </a:xfrm>
        </p:grpSpPr>
        <p:sp>
          <p:nvSpPr>
            <p:cNvPr id="3" name="object 3"/>
            <p:cNvSpPr/>
            <p:nvPr/>
          </p:nvSpPr>
          <p:spPr>
            <a:xfrm>
              <a:off x="9704788" y="4917328"/>
              <a:ext cx="4218940" cy="3822700"/>
            </a:xfrm>
            <a:custGeom>
              <a:avLst/>
              <a:gdLst/>
              <a:ahLst/>
              <a:cxnLst/>
              <a:rect l="l" t="t" r="r" b="b"/>
              <a:pathLst>
                <a:path w="4218940" h="3822700">
                  <a:moveTo>
                    <a:pt x="62733" y="3797300"/>
                  </a:moveTo>
                  <a:lnTo>
                    <a:pt x="5895" y="3797300"/>
                  </a:lnTo>
                  <a:lnTo>
                    <a:pt x="7935" y="3822700"/>
                  </a:lnTo>
                  <a:lnTo>
                    <a:pt x="11006" y="3822700"/>
                  </a:lnTo>
                  <a:lnTo>
                    <a:pt x="12846" y="3810000"/>
                  </a:lnTo>
                  <a:lnTo>
                    <a:pt x="57184" y="3810000"/>
                  </a:lnTo>
                  <a:lnTo>
                    <a:pt x="61263" y="3806671"/>
                  </a:lnTo>
                  <a:lnTo>
                    <a:pt x="62733" y="3797300"/>
                  </a:lnTo>
                  <a:close/>
                </a:path>
                <a:path w="4218940" h="3822700">
                  <a:moveTo>
                    <a:pt x="56886" y="3810000"/>
                  </a:moveTo>
                  <a:lnTo>
                    <a:pt x="15250" y="3810000"/>
                  </a:lnTo>
                  <a:lnTo>
                    <a:pt x="16903" y="3822700"/>
                  </a:lnTo>
                  <a:lnTo>
                    <a:pt x="45459" y="3822700"/>
                  </a:lnTo>
                  <a:lnTo>
                    <a:pt x="56481" y="3810761"/>
                  </a:lnTo>
                  <a:lnTo>
                    <a:pt x="56886" y="3810000"/>
                  </a:lnTo>
                  <a:close/>
                </a:path>
                <a:path w="4218940" h="3822700">
                  <a:moveTo>
                    <a:pt x="56481" y="3810761"/>
                  </a:moveTo>
                  <a:lnTo>
                    <a:pt x="45459" y="3822700"/>
                  </a:lnTo>
                  <a:lnTo>
                    <a:pt x="50138" y="3822700"/>
                  </a:lnTo>
                  <a:lnTo>
                    <a:pt x="56481" y="3810761"/>
                  </a:lnTo>
                  <a:close/>
                </a:path>
                <a:path w="4218940" h="3822700">
                  <a:moveTo>
                    <a:pt x="61263" y="3806671"/>
                  </a:moveTo>
                  <a:lnTo>
                    <a:pt x="57184" y="3810000"/>
                  </a:lnTo>
                  <a:lnTo>
                    <a:pt x="56481" y="3810761"/>
                  </a:lnTo>
                  <a:lnTo>
                    <a:pt x="50138" y="3822700"/>
                  </a:lnTo>
                  <a:lnTo>
                    <a:pt x="65179" y="3822700"/>
                  </a:lnTo>
                  <a:lnTo>
                    <a:pt x="77632" y="3810000"/>
                  </a:lnTo>
                  <a:lnTo>
                    <a:pt x="60741" y="3810000"/>
                  </a:lnTo>
                  <a:lnTo>
                    <a:pt x="61263" y="3806671"/>
                  </a:lnTo>
                  <a:close/>
                </a:path>
                <a:path w="4218940" h="3822700">
                  <a:moveTo>
                    <a:pt x="104320" y="3810000"/>
                  </a:moveTo>
                  <a:lnTo>
                    <a:pt x="83623" y="3810000"/>
                  </a:lnTo>
                  <a:lnTo>
                    <a:pt x="72551" y="3822700"/>
                  </a:lnTo>
                  <a:lnTo>
                    <a:pt x="93716" y="3822700"/>
                  </a:lnTo>
                  <a:lnTo>
                    <a:pt x="104320" y="3810000"/>
                  </a:lnTo>
                  <a:close/>
                </a:path>
                <a:path w="4218940" h="3822700">
                  <a:moveTo>
                    <a:pt x="170162" y="3810000"/>
                  </a:moveTo>
                  <a:lnTo>
                    <a:pt x="108279" y="3810000"/>
                  </a:lnTo>
                  <a:lnTo>
                    <a:pt x="111905" y="3822700"/>
                  </a:lnTo>
                  <a:lnTo>
                    <a:pt x="168913" y="3822700"/>
                  </a:lnTo>
                  <a:lnTo>
                    <a:pt x="170162" y="3810000"/>
                  </a:lnTo>
                  <a:close/>
                </a:path>
                <a:path w="4218940" h="3822700">
                  <a:moveTo>
                    <a:pt x="241788" y="3810000"/>
                  </a:moveTo>
                  <a:lnTo>
                    <a:pt x="187065" y="3810000"/>
                  </a:lnTo>
                  <a:lnTo>
                    <a:pt x="183748" y="3822700"/>
                  </a:lnTo>
                  <a:lnTo>
                    <a:pt x="229222" y="3822700"/>
                  </a:lnTo>
                  <a:lnTo>
                    <a:pt x="241788" y="3810000"/>
                  </a:lnTo>
                  <a:close/>
                </a:path>
                <a:path w="4218940" h="3822700">
                  <a:moveTo>
                    <a:pt x="263932" y="3810000"/>
                  </a:moveTo>
                  <a:lnTo>
                    <a:pt x="257071" y="3810000"/>
                  </a:lnTo>
                  <a:lnTo>
                    <a:pt x="249363" y="3822700"/>
                  </a:lnTo>
                  <a:lnTo>
                    <a:pt x="259471" y="3822700"/>
                  </a:lnTo>
                  <a:lnTo>
                    <a:pt x="263932" y="3810000"/>
                  </a:lnTo>
                  <a:close/>
                </a:path>
                <a:path w="4218940" h="3822700">
                  <a:moveTo>
                    <a:pt x="265409" y="3810000"/>
                  </a:moveTo>
                  <a:lnTo>
                    <a:pt x="263932" y="3810000"/>
                  </a:lnTo>
                  <a:lnTo>
                    <a:pt x="259471" y="3822700"/>
                  </a:lnTo>
                  <a:lnTo>
                    <a:pt x="265003" y="3822700"/>
                  </a:lnTo>
                  <a:lnTo>
                    <a:pt x="265409" y="3810000"/>
                  </a:lnTo>
                  <a:close/>
                </a:path>
                <a:path w="4218940" h="3822700">
                  <a:moveTo>
                    <a:pt x="277244" y="3810000"/>
                  </a:moveTo>
                  <a:lnTo>
                    <a:pt x="265409" y="3810000"/>
                  </a:lnTo>
                  <a:lnTo>
                    <a:pt x="265003" y="3822700"/>
                  </a:lnTo>
                  <a:lnTo>
                    <a:pt x="274546" y="3822700"/>
                  </a:lnTo>
                  <a:lnTo>
                    <a:pt x="277244" y="3810000"/>
                  </a:lnTo>
                  <a:close/>
                </a:path>
                <a:path w="4218940" h="3822700">
                  <a:moveTo>
                    <a:pt x="343342" y="3810000"/>
                  </a:moveTo>
                  <a:lnTo>
                    <a:pt x="279870" y="3810000"/>
                  </a:lnTo>
                  <a:lnTo>
                    <a:pt x="283935" y="3822700"/>
                  </a:lnTo>
                  <a:lnTo>
                    <a:pt x="340658" y="3822700"/>
                  </a:lnTo>
                  <a:lnTo>
                    <a:pt x="343342" y="3810000"/>
                  </a:lnTo>
                  <a:close/>
                </a:path>
                <a:path w="4218940" h="3822700">
                  <a:moveTo>
                    <a:pt x="359591" y="3810000"/>
                  </a:moveTo>
                  <a:lnTo>
                    <a:pt x="343342" y="3810000"/>
                  </a:lnTo>
                  <a:lnTo>
                    <a:pt x="347791" y="3822700"/>
                  </a:lnTo>
                  <a:lnTo>
                    <a:pt x="357105" y="3822700"/>
                  </a:lnTo>
                  <a:lnTo>
                    <a:pt x="359591" y="3810000"/>
                  </a:lnTo>
                  <a:close/>
                </a:path>
                <a:path w="4218940" h="3822700">
                  <a:moveTo>
                    <a:pt x="392627" y="3810000"/>
                  </a:moveTo>
                  <a:lnTo>
                    <a:pt x="366628" y="3810000"/>
                  </a:lnTo>
                  <a:lnTo>
                    <a:pt x="368919" y="3822700"/>
                  </a:lnTo>
                  <a:lnTo>
                    <a:pt x="401116" y="3822700"/>
                  </a:lnTo>
                  <a:lnTo>
                    <a:pt x="392627" y="3810000"/>
                  </a:lnTo>
                  <a:close/>
                </a:path>
                <a:path w="4218940" h="3822700">
                  <a:moveTo>
                    <a:pt x="442554" y="3810000"/>
                  </a:moveTo>
                  <a:lnTo>
                    <a:pt x="408119" y="3810000"/>
                  </a:lnTo>
                  <a:lnTo>
                    <a:pt x="407536" y="3822700"/>
                  </a:lnTo>
                  <a:lnTo>
                    <a:pt x="439511" y="3822700"/>
                  </a:lnTo>
                  <a:lnTo>
                    <a:pt x="442554" y="3810000"/>
                  </a:lnTo>
                  <a:close/>
                </a:path>
                <a:path w="4218940" h="3822700">
                  <a:moveTo>
                    <a:pt x="475551" y="3810000"/>
                  </a:moveTo>
                  <a:lnTo>
                    <a:pt x="442554" y="3810000"/>
                  </a:lnTo>
                  <a:lnTo>
                    <a:pt x="446808" y="3822700"/>
                  </a:lnTo>
                  <a:lnTo>
                    <a:pt x="466293" y="3822700"/>
                  </a:lnTo>
                  <a:lnTo>
                    <a:pt x="475551" y="3810000"/>
                  </a:lnTo>
                  <a:close/>
                </a:path>
                <a:path w="4218940" h="3822700">
                  <a:moveTo>
                    <a:pt x="476974" y="3821770"/>
                  </a:moveTo>
                  <a:lnTo>
                    <a:pt x="475869" y="3822700"/>
                  </a:lnTo>
                  <a:lnTo>
                    <a:pt x="476625" y="3822700"/>
                  </a:lnTo>
                  <a:lnTo>
                    <a:pt x="476974" y="3821770"/>
                  </a:lnTo>
                  <a:close/>
                </a:path>
                <a:path w="4218940" h="3822700">
                  <a:moveTo>
                    <a:pt x="513580" y="3810000"/>
                  </a:moveTo>
                  <a:lnTo>
                    <a:pt x="495054" y="3810000"/>
                  </a:lnTo>
                  <a:lnTo>
                    <a:pt x="490868" y="3822700"/>
                  </a:lnTo>
                  <a:lnTo>
                    <a:pt x="516470" y="3822700"/>
                  </a:lnTo>
                  <a:lnTo>
                    <a:pt x="513580" y="3810000"/>
                  </a:lnTo>
                  <a:close/>
                </a:path>
                <a:path w="4218940" h="3822700">
                  <a:moveTo>
                    <a:pt x="568183" y="3810000"/>
                  </a:moveTo>
                  <a:lnTo>
                    <a:pt x="520553" y="3810000"/>
                  </a:lnTo>
                  <a:lnTo>
                    <a:pt x="520725" y="3822700"/>
                  </a:lnTo>
                  <a:lnTo>
                    <a:pt x="561463" y="3822700"/>
                  </a:lnTo>
                  <a:lnTo>
                    <a:pt x="565459" y="3816687"/>
                  </a:lnTo>
                  <a:lnTo>
                    <a:pt x="568183" y="3810000"/>
                  </a:lnTo>
                  <a:close/>
                </a:path>
                <a:path w="4218940" h="3822700">
                  <a:moveTo>
                    <a:pt x="565459" y="3816687"/>
                  </a:moveTo>
                  <a:lnTo>
                    <a:pt x="561463" y="3822700"/>
                  </a:lnTo>
                  <a:lnTo>
                    <a:pt x="563010" y="3822700"/>
                  </a:lnTo>
                  <a:lnTo>
                    <a:pt x="565459" y="3816687"/>
                  </a:lnTo>
                  <a:close/>
                </a:path>
                <a:path w="4218940" h="3822700">
                  <a:moveTo>
                    <a:pt x="582679" y="3810000"/>
                  </a:moveTo>
                  <a:lnTo>
                    <a:pt x="569904" y="3810000"/>
                  </a:lnTo>
                  <a:lnTo>
                    <a:pt x="565459" y="3816687"/>
                  </a:lnTo>
                  <a:lnTo>
                    <a:pt x="563010" y="3822700"/>
                  </a:lnTo>
                  <a:lnTo>
                    <a:pt x="581043" y="3822700"/>
                  </a:lnTo>
                  <a:lnTo>
                    <a:pt x="582679" y="3810000"/>
                  </a:lnTo>
                  <a:close/>
                </a:path>
                <a:path w="4218940" h="3822700">
                  <a:moveTo>
                    <a:pt x="614446" y="3810000"/>
                  </a:moveTo>
                  <a:lnTo>
                    <a:pt x="591104" y="3810000"/>
                  </a:lnTo>
                  <a:lnTo>
                    <a:pt x="587026" y="3822700"/>
                  </a:lnTo>
                  <a:lnTo>
                    <a:pt x="602296" y="3822700"/>
                  </a:lnTo>
                  <a:lnTo>
                    <a:pt x="614446" y="3810000"/>
                  </a:lnTo>
                  <a:close/>
                </a:path>
                <a:path w="4218940" h="3822700">
                  <a:moveTo>
                    <a:pt x="652502" y="3810000"/>
                  </a:moveTo>
                  <a:lnTo>
                    <a:pt x="618602" y="3810000"/>
                  </a:lnTo>
                  <a:lnTo>
                    <a:pt x="608970" y="3822700"/>
                  </a:lnTo>
                  <a:lnTo>
                    <a:pt x="649271" y="3822700"/>
                  </a:lnTo>
                  <a:lnTo>
                    <a:pt x="652502" y="3810000"/>
                  </a:lnTo>
                  <a:close/>
                </a:path>
                <a:path w="4218940" h="3822700">
                  <a:moveTo>
                    <a:pt x="689632" y="3810000"/>
                  </a:moveTo>
                  <a:lnTo>
                    <a:pt x="654544" y="3810000"/>
                  </a:lnTo>
                  <a:lnTo>
                    <a:pt x="656675" y="3822700"/>
                  </a:lnTo>
                  <a:lnTo>
                    <a:pt x="686388" y="3822700"/>
                  </a:lnTo>
                  <a:lnTo>
                    <a:pt x="689632" y="3810000"/>
                  </a:lnTo>
                  <a:close/>
                </a:path>
                <a:path w="4218940" h="3822700">
                  <a:moveTo>
                    <a:pt x="695569" y="3810000"/>
                  </a:moveTo>
                  <a:lnTo>
                    <a:pt x="689632" y="3810000"/>
                  </a:lnTo>
                  <a:lnTo>
                    <a:pt x="686388" y="3822700"/>
                  </a:lnTo>
                  <a:lnTo>
                    <a:pt x="689650" y="3822700"/>
                  </a:lnTo>
                  <a:lnTo>
                    <a:pt x="695569" y="3810000"/>
                  </a:lnTo>
                  <a:close/>
                </a:path>
                <a:path w="4218940" h="3822700">
                  <a:moveTo>
                    <a:pt x="703308" y="3810000"/>
                  </a:moveTo>
                  <a:lnTo>
                    <a:pt x="695569" y="3810000"/>
                  </a:lnTo>
                  <a:lnTo>
                    <a:pt x="689650" y="3822700"/>
                  </a:lnTo>
                  <a:lnTo>
                    <a:pt x="700826" y="3822700"/>
                  </a:lnTo>
                  <a:lnTo>
                    <a:pt x="703308" y="3810000"/>
                  </a:lnTo>
                  <a:close/>
                </a:path>
                <a:path w="4218940" h="3822700">
                  <a:moveTo>
                    <a:pt x="769405" y="3810000"/>
                  </a:moveTo>
                  <a:lnTo>
                    <a:pt x="705732" y="3810000"/>
                  </a:lnTo>
                  <a:lnTo>
                    <a:pt x="710732" y="3822700"/>
                  </a:lnTo>
                  <a:lnTo>
                    <a:pt x="767552" y="3822700"/>
                  </a:lnTo>
                  <a:lnTo>
                    <a:pt x="769405" y="3810000"/>
                  </a:lnTo>
                  <a:close/>
                </a:path>
                <a:path w="4218940" h="3822700">
                  <a:moveTo>
                    <a:pt x="785750" y="3810000"/>
                  </a:moveTo>
                  <a:lnTo>
                    <a:pt x="769405" y="3810000"/>
                  </a:lnTo>
                  <a:lnTo>
                    <a:pt x="774484" y="3822700"/>
                  </a:lnTo>
                  <a:lnTo>
                    <a:pt x="784714" y="3822700"/>
                  </a:lnTo>
                  <a:lnTo>
                    <a:pt x="785750" y="3810000"/>
                  </a:lnTo>
                  <a:close/>
                </a:path>
                <a:path w="4218940" h="3822700">
                  <a:moveTo>
                    <a:pt x="818692" y="3810000"/>
                  </a:moveTo>
                  <a:lnTo>
                    <a:pt x="799729" y="3810000"/>
                  </a:lnTo>
                  <a:lnTo>
                    <a:pt x="789290" y="3822700"/>
                  </a:lnTo>
                  <a:lnTo>
                    <a:pt x="827760" y="3822700"/>
                  </a:lnTo>
                  <a:lnTo>
                    <a:pt x="818692" y="3810000"/>
                  </a:lnTo>
                  <a:close/>
                </a:path>
                <a:path w="4218940" h="3822700">
                  <a:moveTo>
                    <a:pt x="868104" y="3810000"/>
                  </a:moveTo>
                  <a:lnTo>
                    <a:pt x="834032" y="3810000"/>
                  </a:lnTo>
                  <a:lnTo>
                    <a:pt x="835330" y="3822700"/>
                  </a:lnTo>
                  <a:lnTo>
                    <a:pt x="866209" y="3822700"/>
                  </a:lnTo>
                  <a:lnTo>
                    <a:pt x="868104" y="3810000"/>
                  </a:lnTo>
                  <a:close/>
                </a:path>
                <a:path w="4218940" h="3822700">
                  <a:moveTo>
                    <a:pt x="901535" y="3810000"/>
                  </a:moveTo>
                  <a:lnTo>
                    <a:pt x="868104" y="3810000"/>
                  </a:lnTo>
                  <a:lnTo>
                    <a:pt x="873392" y="3822700"/>
                  </a:lnTo>
                  <a:lnTo>
                    <a:pt x="893820" y="3822700"/>
                  </a:lnTo>
                  <a:lnTo>
                    <a:pt x="901535" y="3810000"/>
                  </a:lnTo>
                  <a:close/>
                </a:path>
                <a:path w="4218940" h="3822700">
                  <a:moveTo>
                    <a:pt x="916086" y="3796922"/>
                  </a:moveTo>
                  <a:lnTo>
                    <a:pt x="906176" y="3810000"/>
                  </a:lnTo>
                  <a:lnTo>
                    <a:pt x="899558" y="3822700"/>
                  </a:lnTo>
                  <a:lnTo>
                    <a:pt x="921861" y="3822700"/>
                  </a:lnTo>
                  <a:lnTo>
                    <a:pt x="928584" y="3810000"/>
                  </a:lnTo>
                  <a:lnTo>
                    <a:pt x="910501" y="3810000"/>
                  </a:lnTo>
                  <a:lnTo>
                    <a:pt x="916152" y="3797300"/>
                  </a:lnTo>
                  <a:lnTo>
                    <a:pt x="916086" y="3796922"/>
                  </a:lnTo>
                  <a:close/>
                </a:path>
                <a:path w="4218940" h="3822700">
                  <a:moveTo>
                    <a:pt x="954887" y="3810000"/>
                  </a:moveTo>
                  <a:lnTo>
                    <a:pt x="935578" y="3810000"/>
                  </a:lnTo>
                  <a:lnTo>
                    <a:pt x="929432" y="3822700"/>
                  </a:lnTo>
                  <a:lnTo>
                    <a:pt x="946238" y="3822700"/>
                  </a:lnTo>
                  <a:lnTo>
                    <a:pt x="954887" y="3810000"/>
                  </a:lnTo>
                  <a:close/>
                </a:path>
                <a:path w="4218940" h="3822700">
                  <a:moveTo>
                    <a:pt x="1022309" y="3810000"/>
                  </a:moveTo>
                  <a:lnTo>
                    <a:pt x="960206" y="3810000"/>
                  </a:lnTo>
                  <a:lnTo>
                    <a:pt x="964844" y="3822700"/>
                  </a:lnTo>
                  <a:lnTo>
                    <a:pt x="1021848" y="3822700"/>
                  </a:lnTo>
                  <a:lnTo>
                    <a:pt x="1022309" y="3810000"/>
                  </a:lnTo>
                  <a:close/>
                </a:path>
                <a:path w="4218940" h="3822700">
                  <a:moveTo>
                    <a:pt x="1093521" y="3810000"/>
                  </a:moveTo>
                  <a:lnTo>
                    <a:pt x="1036245" y="3810000"/>
                  </a:lnTo>
                  <a:lnTo>
                    <a:pt x="1036497" y="3822700"/>
                  </a:lnTo>
                  <a:lnTo>
                    <a:pt x="1085124" y="3822700"/>
                  </a:lnTo>
                  <a:lnTo>
                    <a:pt x="1093521" y="3810000"/>
                  </a:lnTo>
                  <a:close/>
                </a:path>
                <a:path w="4218940" h="3822700">
                  <a:moveTo>
                    <a:pt x="1115331" y="3810000"/>
                  </a:moveTo>
                  <a:lnTo>
                    <a:pt x="1105657" y="3810000"/>
                  </a:lnTo>
                  <a:lnTo>
                    <a:pt x="1102296" y="3822700"/>
                  </a:lnTo>
                  <a:lnTo>
                    <a:pt x="1113303" y="3822700"/>
                  </a:lnTo>
                  <a:lnTo>
                    <a:pt x="1115331" y="3810000"/>
                  </a:lnTo>
                  <a:close/>
                </a:path>
                <a:path w="4218940" h="3822700">
                  <a:moveTo>
                    <a:pt x="1117332" y="3810000"/>
                  </a:moveTo>
                  <a:lnTo>
                    <a:pt x="1115331" y="3810000"/>
                  </a:lnTo>
                  <a:lnTo>
                    <a:pt x="1113303" y="3822700"/>
                  </a:lnTo>
                  <a:lnTo>
                    <a:pt x="1119897" y="3822700"/>
                  </a:lnTo>
                  <a:lnTo>
                    <a:pt x="1117332" y="3810000"/>
                  </a:lnTo>
                  <a:close/>
                </a:path>
                <a:path w="4218940" h="3822700">
                  <a:moveTo>
                    <a:pt x="1129373" y="3810000"/>
                  </a:moveTo>
                  <a:lnTo>
                    <a:pt x="1117332" y="3810000"/>
                  </a:lnTo>
                  <a:lnTo>
                    <a:pt x="1119897" y="3822700"/>
                  </a:lnTo>
                  <a:lnTo>
                    <a:pt x="1127101" y="3822700"/>
                  </a:lnTo>
                  <a:lnTo>
                    <a:pt x="1129373" y="3810000"/>
                  </a:lnTo>
                  <a:close/>
                </a:path>
                <a:path w="4218940" h="3822700">
                  <a:moveTo>
                    <a:pt x="1195466" y="3810000"/>
                  </a:moveTo>
                  <a:lnTo>
                    <a:pt x="1131593" y="3810000"/>
                  </a:lnTo>
                  <a:lnTo>
                    <a:pt x="1137530" y="3822700"/>
                  </a:lnTo>
                  <a:lnTo>
                    <a:pt x="1194450" y="3822700"/>
                  </a:lnTo>
                  <a:lnTo>
                    <a:pt x="1195466" y="3810000"/>
                  </a:lnTo>
                  <a:close/>
                </a:path>
                <a:path w="4218940" h="3822700">
                  <a:moveTo>
                    <a:pt x="1211915" y="3810000"/>
                  </a:moveTo>
                  <a:lnTo>
                    <a:pt x="1195466" y="3810000"/>
                  </a:lnTo>
                  <a:lnTo>
                    <a:pt x="1201183" y="3822700"/>
                  </a:lnTo>
                  <a:lnTo>
                    <a:pt x="1212334" y="3822700"/>
                  </a:lnTo>
                  <a:lnTo>
                    <a:pt x="1211915" y="3810000"/>
                  </a:lnTo>
                  <a:close/>
                </a:path>
                <a:path w="4218940" h="3822700">
                  <a:moveTo>
                    <a:pt x="1244752" y="3810000"/>
                  </a:moveTo>
                  <a:lnTo>
                    <a:pt x="1225789" y="3810000"/>
                  </a:lnTo>
                  <a:lnTo>
                    <a:pt x="1216816" y="3822700"/>
                  </a:lnTo>
                  <a:lnTo>
                    <a:pt x="1254406" y="3822700"/>
                  </a:lnTo>
                  <a:lnTo>
                    <a:pt x="1244752" y="3810000"/>
                  </a:lnTo>
                  <a:close/>
                </a:path>
                <a:path w="4218940" h="3822700">
                  <a:moveTo>
                    <a:pt x="1293651" y="3810000"/>
                  </a:moveTo>
                  <a:lnTo>
                    <a:pt x="1259945" y="3810000"/>
                  </a:lnTo>
                  <a:lnTo>
                    <a:pt x="1263129" y="3822700"/>
                  </a:lnTo>
                  <a:lnTo>
                    <a:pt x="1292908" y="3822700"/>
                  </a:lnTo>
                  <a:lnTo>
                    <a:pt x="1293651" y="3810000"/>
                  </a:lnTo>
                  <a:close/>
                </a:path>
                <a:path w="4218940" h="3822700">
                  <a:moveTo>
                    <a:pt x="1327518" y="3810000"/>
                  </a:moveTo>
                  <a:lnTo>
                    <a:pt x="1293651" y="3810000"/>
                  </a:lnTo>
                  <a:lnTo>
                    <a:pt x="1299965" y="3822700"/>
                  </a:lnTo>
                  <a:lnTo>
                    <a:pt x="1321357" y="3822700"/>
                  </a:lnTo>
                  <a:lnTo>
                    <a:pt x="1327518" y="3810000"/>
                  </a:lnTo>
                  <a:close/>
                </a:path>
                <a:path w="4218940" h="3822700">
                  <a:moveTo>
                    <a:pt x="1341451" y="3810000"/>
                  </a:moveTo>
                  <a:lnTo>
                    <a:pt x="1331305" y="3810000"/>
                  </a:lnTo>
                  <a:lnTo>
                    <a:pt x="1329556" y="3822700"/>
                  </a:lnTo>
                  <a:lnTo>
                    <a:pt x="1329943" y="3822700"/>
                  </a:lnTo>
                  <a:lnTo>
                    <a:pt x="1341451" y="3810000"/>
                  </a:lnTo>
                  <a:close/>
                </a:path>
                <a:path w="4218940" h="3822700">
                  <a:moveTo>
                    <a:pt x="1363712" y="3810000"/>
                  </a:moveTo>
                  <a:lnTo>
                    <a:pt x="1345524" y="3810000"/>
                  </a:lnTo>
                  <a:lnTo>
                    <a:pt x="1344089" y="3822700"/>
                  </a:lnTo>
                  <a:lnTo>
                    <a:pt x="1369879" y="3822700"/>
                  </a:lnTo>
                  <a:lnTo>
                    <a:pt x="1363712" y="3810000"/>
                  </a:lnTo>
                  <a:close/>
                </a:path>
                <a:path w="4218940" h="3822700">
                  <a:moveTo>
                    <a:pt x="1419448" y="3810000"/>
                  </a:moveTo>
                  <a:lnTo>
                    <a:pt x="1372822" y="3810000"/>
                  </a:lnTo>
                  <a:lnTo>
                    <a:pt x="1374759" y="3822700"/>
                  </a:lnTo>
                  <a:lnTo>
                    <a:pt x="1416695" y="3822700"/>
                  </a:lnTo>
                  <a:lnTo>
                    <a:pt x="1417629" y="3820170"/>
                  </a:lnTo>
                  <a:lnTo>
                    <a:pt x="1419448" y="3810000"/>
                  </a:lnTo>
                  <a:close/>
                </a:path>
                <a:path w="4218940" h="3822700">
                  <a:moveTo>
                    <a:pt x="1417629" y="3820170"/>
                  </a:moveTo>
                  <a:lnTo>
                    <a:pt x="1416695" y="3822700"/>
                  </a:lnTo>
                  <a:lnTo>
                    <a:pt x="1417176" y="3822700"/>
                  </a:lnTo>
                  <a:lnTo>
                    <a:pt x="1417629" y="3820170"/>
                  </a:lnTo>
                  <a:close/>
                </a:path>
                <a:path w="4218940" h="3822700">
                  <a:moveTo>
                    <a:pt x="1434694" y="3810000"/>
                  </a:moveTo>
                  <a:lnTo>
                    <a:pt x="1421386" y="3810000"/>
                  </a:lnTo>
                  <a:lnTo>
                    <a:pt x="1417629" y="3820170"/>
                  </a:lnTo>
                  <a:lnTo>
                    <a:pt x="1417176" y="3822700"/>
                  </a:lnTo>
                  <a:lnTo>
                    <a:pt x="1433752" y="3822700"/>
                  </a:lnTo>
                  <a:lnTo>
                    <a:pt x="1434694" y="3810000"/>
                  </a:lnTo>
                  <a:close/>
                </a:path>
                <a:path w="4218940" h="3822700">
                  <a:moveTo>
                    <a:pt x="1465018" y="3810000"/>
                  </a:moveTo>
                  <a:lnTo>
                    <a:pt x="1443594" y="3810000"/>
                  </a:lnTo>
                  <a:lnTo>
                    <a:pt x="1441406" y="3822700"/>
                  </a:lnTo>
                  <a:lnTo>
                    <a:pt x="1456243" y="3822700"/>
                  </a:lnTo>
                  <a:lnTo>
                    <a:pt x="1465018" y="3810000"/>
                  </a:lnTo>
                  <a:close/>
                </a:path>
                <a:path w="4218940" h="3822700">
                  <a:moveTo>
                    <a:pt x="1503509" y="3810000"/>
                  </a:moveTo>
                  <a:lnTo>
                    <a:pt x="1469175" y="3810000"/>
                  </a:lnTo>
                  <a:lnTo>
                    <a:pt x="1461719" y="3822700"/>
                  </a:lnTo>
                  <a:lnTo>
                    <a:pt x="1503687" y="3822700"/>
                  </a:lnTo>
                  <a:lnTo>
                    <a:pt x="1503509" y="3810000"/>
                  </a:lnTo>
                  <a:close/>
                </a:path>
                <a:path w="4218940" h="3822700">
                  <a:moveTo>
                    <a:pt x="1347178" y="3784600"/>
                  </a:moveTo>
                  <a:lnTo>
                    <a:pt x="1339200" y="3784600"/>
                  </a:lnTo>
                  <a:lnTo>
                    <a:pt x="1337236" y="3795240"/>
                  </a:lnTo>
                  <a:lnTo>
                    <a:pt x="1337752" y="3797300"/>
                  </a:lnTo>
                  <a:lnTo>
                    <a:pt x="1334192" y="3810000"/>
                  </a:lnTo>
                  <a:lnTo>
                    <a:pt x="1506566" y="3810000"/>
                  </a:lnTo>
                  <a:lnTo>
                    <a:pt x="1509707" y="3822700"/>
                  </a:lnTo>
                  <a:lnTo>
                    <a:pt x="1540136" y="3822700"/>
                  </a:lnTo>
                  <a:lnTo>
                    <a:pt x="1542921" y="3810000"/>
                  </a:lnTo>
                  <a:lnTo>
                    <a:pt x="1544508" y="3806112"/>
                  </a:lnTo>
                  <a:lnTo>
                    <a:pt x="1541790" y="3797300"/>
                  </a:lnTo>
                  <a:lnTo>
                    <a:pt x="1344728" y="3797300"/>
                  </a:lnTo>
                  <a:lnTo>
                    <a:pt x="1347178" y="3784600"/>
                  </a:lnTo>
                  <a:close/>
                </a:path>
                <a:path w="4218940" h="3822700">
                  <a:moveTo>
                    <a:pt x="1544508" y="3806112"/>
                  </a:moveTo>
                  <a:lnTo>
                    <a:pt x="1542921" y="3810000"/>
                  </a:lnTo>
                  <a:lnTo>
                    <a:pt x="1540136" y="3822700"/>
                  </a:lnTo>
                  <a:lnTo>
                    <a:pt x="1542335" y="3822700"/>
                  </a:lnTo>
                  <a:lnTo>
                    <a:pt x="1547151" y="3810000"/>
                  </a:lnTo>
                  <a:lnTo>
                    <a:pt x="1545706" y="3810000"/>
                  </a:lnTo>
                  <a:lnTo>
                    <a:pt x="1544508" y="3806112"/>
                  </a:lnTo>
                  <a:close/>
                </a:path>
                <a:path w="4218940" h="3822700">
                  <a:moveTo>
                    <a:pt x="1566795" y="3810000"/>
                  </a:moveTo>
                  <a:lnTo>
                    <a:pt x="1547151" y="3810000"/>
                  </a:lnTo>
                  <a:lnTo>
                    <a:pt x="1542335" y="3822700"/>
                  </a:lnTo>
                  <a:lnTo>
                    <a:pt x="1564386" y="3822700"/>
                  </a:lnTo>
                  <a:lnTo>
                    <a:pt x="1566795" y="3810000"/>
                  </a:lnTo>
                  <a:close/>
                </a:path>
                <a:path w="4218940" h="3822700">
                  <a:moveTo>
                    <a:pt x="1592815" y="3810000"/>
                  </a:moveTo>
                  <a:lnTo>
                    <a:pt x="1574543" y="3810000"/>
                  </a:lnTo>
                  <a:lnTo>
                    <a:pt x="1572083" y="3822700"/>
                  </a:lnTo>
                  <a:lnTo>
                    <a:pt x="1585632" y="3822700"/>
                  </a:lnTo>
                  <a:lnTo>
                    <a:pt x="1592815" y="3810000"/>
                  </a:lnTo>
                  <a:close/>
                </a:path>
                <a:path w="4218940" h="3822700">
                  <a:moveTo>
                    <a:pt x="1661420" y="3810000"/>
                  </a:moveTo>
                  <a:lnTo>
                    <a:pt x="1599150" y="3810000"/>
                  </a:lnTo>
                  <a:lnTo>
                    <a:pt x="1604542" y="3822700"/>
                  </a:lnTo>
                  <a:lnTo>
                    <a:pt x="1661546" y="3822700"/>
                  </a:lnTo>
                  <a:lnTo>
                    <a:pt x="1661420" y="3810000"/>
                  </a:lnTo>
                  <a:close/>
                </a:path>
                <a:path w="4218940" h="3822700">
                  <a:moveTo>
                    <a:pt x="1732329" y="3810000"/>
                  </a:moveTo>
                  <a:lnTo>
                    <a:pt x="1673137" y="3810000"/>
                  </a:lnTo>
                  <a:lnTo>
                    <a:pt x="1676048" y="3822700"/>
                  </a:lnTo>
                  <a:lnTo>
                    <a:pt x="1727041" y="3822700"/>
                  </a:lnTo>
                  <a:lnTo>
                    <a:pt x="1732329" y="3810000"/>
                  </a:lnTo>
                  <a:close/>
                </a:path>
                <a:path w="4218940" h="3822700">
                  <a:moveTo>
                    <a:pt x="1755386" y="3810000"/>
                  </a:moveTo>
                  <a:lnTo>
                    <a:pt x="1742088" y="3810000"/>
                  </a:lnTo>
                  <a:lnTo>
                    <a:pt x="1741994" y="3822700"/>
                  </a:lnTo>
                  <a:lnTo>
                    <a:pt x="1751187" y="3822700"/>
                  </a:lnTo>
                  <a:lnTo>
                    <a:pt x="1755386" y="3810000"/>
                  </a:lnTo>
                  <a:close/>
                </a:path>
                <a:path w="4218940" h="3822700">
                  <a:moveTo>
                    <a:pt x="1967097" y="3797300"/>
                  </a:moveTo>
                  <a:lnTo>
                    <a:pt x="1757114" y="3797300"/>
                  </a:lnTo>
                  <a:lnTo>
                    <a:pt x="1755971" y="3801449"/>
                  </a:lnTo>
                  <a:lnTo>
                    <a:pt x="1755386" y="3810000"/>
                  </a:lnTo>
                  <a:lnTo>
                    <a:pt x="1751187" y="3822700"/>
                  </a:lnTo>
                  <a:lnTo>
                    <a:pt x="1761061" y="3822700"/>
                  </a:lnTo>
                  <a:lnTo>
                    <a:pt x="1756276" y="3810000"/>
                  </a:lnTo>
                  <a:lnTo>
                    <a:pt x="1968919" y="3810000"/>
                  </a:lnTo>
                  <a:lnTo>
                    <a:pt x="1967097" y="3797300"/>
                  </a:lnTo>
                  <a:close/>
                </a:path>
                <a:path w="4218940" h="3822700">
                  <a:moveTo>
                    <a:pt x="1768464" y="3810000"/>
                  </a:moveTo>
                  <a:lnTo>
                    <a:pt x="1756276" y="3810000"/>
                  </a:lnTo>
                  <a:lnTo>
                    <a:pt x="1761061" y="3822700"/>
                  </a:lnTo>
                  <a:lnTo>
                    <a:pt x="1766527" y="3822700"/>
                  </a:lnTo>
                  <a:lnTo>
                    <a:pt x="1768464" y="3810000"/>
                  </a:lnTo>
                  <a:close/>
                </a:path>
                <a:path w="4218940" h="3822700">
                  <a:moveTo>
                    <a:pt x="1834567" y="3810000"/>
                  </a:moveTo>
                  <a:lnTo>
                    <a:pt x="1770391" y="3810000"/>
                  </a:lnTo>
                  <a:lnTo>
                    <a:pt x="1777720" y="3822700"/>
                  </a:lnTo>
                  <a:lnTo>
                    <a:pt x="1834797" y="3822700"/>
                  </a:lnTo>
                  <a:lnTo>
                    <a:pt x="1834567" y="3810000"/>
                  </a:lnTo>
                  <a:close/>
                </a:path>
                <a:path w="4218940" h="3822700">
                  <a:moveTo>
                    <a:pt x="1851163" y="3810000"/>
                  </a:moveTo>
                  <a:lnTo>
                    <a:pt x="1834567" y="3810000"/>
                  </a:lnTo>
                  <a:lnTo>
                    <a:pt x="1841226" y="3822700"/>
                  </a:lnTo>
                  <a:lnTo>
                    <a:pt x="1853749" y="3822700"/>
                  </a:lnTo>
                  <a:lnTo>
                    <a:pt x="1851163" y="3810000"/>
                  </a:lnTo>
                  <a:close/>
                </a:path>
                <a:path w="4218940" h="3822700">
                  <a:moveTo>
                    <a:pt x="1887784" y="3810000"/>
                  </a:moveTo>
                  <a:lnTo>
                    <a:pt x="1864890" y="3810000"/>
                  </a:lnTo>
                  <a:lnTo>
                    <a:pt x="1858116" y="3822700"/>
                  </a:lnTo>
                  <a:lnTo>
                    <a:pt x="1894376" y="3822700"/>
                  </a:lnTo>
                  <a:lnTo>
                    <a:pt x="1887784" y="3810000"/>
                  </a:lnTo>
                  <a:close/>
                </a:path>
                <a:path w="4218940" h="3822700">
                  <a:moveTo>
                    <a:pt x="1931967" y="3810000"/>
                  </a:moveTo>
                  <a:lnTo>
                    <a:pt x="1898816" y="3810000"/>
                  </a:lnTo>
                  <a:lnTo>
                    <a:pt x="1904826" y="3822700"/>
                  </a:lnTo>
                  <a:lnTo>
                    <a:pt x="1932951" y="3822700"/>
                  </a:lnTo>
                  <a:lnTo>
                    <a:pt x="1931967" y="3810000"/>
                  </a:lnTo>
                  <a:close/>
                </a:path>
                <a:path w="4218940" h="3822700">
                  <a:moveTo>
                    <a:pt x="1966492" y="3810000"/>
                  </a:moveTo>
                  <a:lnTo>
                    <a:pt x="1931967" y="3810000"/>
                  </a:lnTo>
                  <a:lnTo>
                    <a:pt x="1939841" y="3822700"/>
                  </a:lnTo>
                  <a:lnTo>
                    <a:pt x="1962647" y="3822700"/>
                  </a:lnTo>
                  <a:lnTo>
                    <a:pt x="1966492" y="3810000"/>
                  </a:lnTo>
                  <a:close/>
                </a:path>
                <a:path w="4218940" h="3822700">
                  <a:moveTo>
                    <a:pt x="1979306" y="3810000"/>
                  </a:moveTo>
                  <a:lnTo>
                    <a:pt x="1968741" y="3810000"/>
                  </a:lnTo>
                  <a:lnTo>
                    <a:pt x="1969264" y="3822700"/>
                  </a:lnTo>
                  <a:lnTo>
                    <a:pt x="1970489" y="3822700"/>
                  </a:lnTo>
                  <a:lnTo>
                    <a:pt x="1979306" y="3810000"/>
                  </a:lnTo>
                  <a:close/>
                </a:path>
                <a:path w="4218940" h="3822700">
                  <a:moveTo>
                    <a:pt x="2001305" y="3810000"/>
                  </a:moveTo>
                  <a:lnTo>
                    <a:pt x="1983379" y="3810000"/>
                  </a:lnTo>
                  <a:lnTo>
                    <a:pt x="1983997" y="3822700"/>
                  </a:lnTo>
                  <a:lnTo>
                    <a:pt x="2009933" y="3822700"/>
                  </a:lnTo>
                  <a:lnTo>
                    <a:pt x="2001305" y="3810000"/>
                  </a:lnTo>
                  <a:close/>
                </a:path>
                <a:path w="4218940" h="3822700">
                  <a:moveTo>
                    <a:pt x="2057890" y="3810000"/>
                  </a:moveTo>
                  <a:lnTo>
                    <a:pt x="2012027" y="3810000"/>
                  </a:lnTo>
                  <a:lnTo>
                    <a:pt x="2015294" y="3822700"/>
                  </a:lnTo>
                  <a:lnTo>
                    <a:pt x="2057795" y="3822700"/>
                  </a:lnTo>
                  <a:lnTo>
                    <a:pt x="2057890" y="3810000"/>
                  </a:lnTo>
                  <a:close/>
                </a:path>
                <a:path w="4218940" h="3822700">
                  <a:moveTo>
                    <a:pt x="2073711" y="3810000"/>
                  </a:moveTo>
                  <a:lnTo>
                    <a:pt x="2060005" y="3810000"/>
                  </a:lnTo>
                  <a:lnTo>
                    <a:pt x="2058131" y="3822700"/>
                  </a:lnTo>
                  <a:lnTo>
                    <a:pt x="2073292" y="3822700"/>
                  </a:lnTo>
                  <a:lnTo>
                    <a:pt x="2073711" y="3810000"/>
                  </a:lnTo>
                  <a:close/>
                </a:path>
                <a:path w="4218940" h="3822700">
                  <a:moveTo>
                    <a:pt x="2102946" y="3810000"/>
                  </a:moveTo>
                  <a:lnTo>
                    <a:pt x="2082967" y="3810000"/>
                  </a:lnTo>
                  <a:lnTo>
                    <a:pt x="2082203" y="3822700"/>
                  </a:lnTo>
                  <a:lnTo>
                    <a:pt x="2096695" y="3822700"/>
                  </a:lnTo>
                  <a:lnTo>
                    <a:pt x="2102946" y="3810000"/>
                  </a:lnTo>
                  <a:close/>
                </a:path>
                <a:path w="4218940" h="3822700">
                  <a:moveTo>
                    <a:pt x="2141772" y="3810000"/>
                  </a:moveTo>
                  <a:lnTo>
                    <a:pt x="2107092" y="3810000"/>
                  </a:lnTo>
                  <a:lnTo>
                    <a:pt x="2101271" y="3822700"/>
                  </a:lnTo>
                  <a:lnTo>
                    <a:pt x="2144494" y="3822700"/>
                  </a:lnTo>
                  <a:lnTo>
                    <a:pt x="2141772" y="3810000"/>
                  </a:lnTo>
                  <a:close/>
                </a:path>
                <a:path w="4218940" h="3822700">
                  <a:moveTo>
                    <a:pt x="1978342" y="3784600"/>
                  </a:moveTo>
                  <a:lnTo>
                    <a:pt x="1970741" y="3784600"/>
                  </a:lnTo>
                  <a:lnTo>
                    <a:pt x="1969262" y="3794845"/>
                  </a:lnTo>
                  <a:lnTo>
                    <a:pt x="1970017" y="3796922"/>
                  </a:lnTo>
                  <a:lnTo>
                    <a:pt x="1970090" y="3799258"/>
                  </a:lnTo>
                  <a:lnTo>
                    <a:pt x="1969734" y="3810000"/>
                  </a:lnTo>
                  <a:lnTo>
                    <a:pt x="2145583" y="3810000"/>
                  </a:lnTo>
                  <a:lnTo>
                    <a:pt x="2149479" y="3822700"/>
                  </a:lnTo>
                  <a:lnTo>
                    <a:pt x="2180713" y="3822700"/>
                  </a:lnTo>
                  <a:lnTo>
                    <a:pt x="2179666" y="3810000"/>
                  </a:lnTo>
                  <a:lnTo>
                    <a:pt x="2179920" y="3805667"/>
                  </a:lnTo>
                  <a:lnTo>
                    <a:pt x="2175677" y="3797300"/>
                  </a:lnTo>
                  <a:lnTo>
                    <a:pt x="1977023" y="3797300"/>
                  </a:lnTo>
                  <a:lnTo>
                    <a:pt x="1978342" y="3784600"/>
                  </a:lnTo>
                  <a:close/>
                </a:path>
                <a:path w="4218940" h="3822700">
                  <a:moveTo>
                    <a:pt x="2179920" y="3805667"/>
                  </a:moveTo>
                  <a:lnTo>
                    <a:pt x="2179847" y="3806910"/>
                  </a:lnTo>
                  <a:lnTo>
                    <a:pt x="2179729" y="3810761"/>
                  </a:lnTo>
                  <a:lnTo>
                    <a:pt x="2180713" y="3822700"/>
                  </a:lnTo>
                  <a:lnTo>
                    <a:pt x="2181844" y="3822700"/>
                  </a:lnTo>
                  <a:lnTo>
                    <a:pt x="2185833" y="3810000"/>
                  </a:lnTo>
                  <a:lnTo>
                    <a:pt x="2182116" y="3810000"/>
                  </a:lnTo>
                  <a:lnTo>
                    <a:pt x="2179920" y="3805667"/>
                  </a:lnTo>
                  <a:close/>
                </a:path>
                <a:path w="4218940" h="3822700">
                  <a:moveTo>
                    <a:pt x="2205006" y="3810000"/>
                  </a:moveTo>
                  <a:lnTo>
                    <a:pt x="2185833" y="3810000"/>
                  </a:lnTo>
                  <a:lnTo>
                    <a:pt x="2181844" y="3822700"/>
                  </a:lnTo>
                  <a:lnTo>
                    <a:pt x="2206901" y="3822700"/>
                  </a:lnTo>
                  <a:lnTo>
                    <a:pt x="2205006" y="3810000"/>
                  </a:lnTo>
                  <a:close/>
                </a:path>
                <a:path w="4218940" h="3822700">
                  <a:moveTo>
                    <a:pt x="2230743" y="3810000"/>
                  </a:moveTo>
                  <a:lnTo>
                    <a:pt x="2213518" y="3810000"/>
                  </a:lnTo>
                  <a:lnTo>
                    <a:pt x="2214744" y="3822700"/>
                  </a:lnTo>
                  <a:lnTo>
                    <a:pt x="2225026" y="3822700"/>
                  </a:lnTo>
                  <a:lnTo>
                    <a:pt x="2230743" y="3810000"/>
                  </a:lnTo>
                  <a:close/>
                </a:path>
                <a:path w="4218940" h="3822700">
                  <a:moveTo>
                    <a:pt x="2300532" y="3810000"/>
                  </a:moveTo>
                  <a:lnTo>
                    <a:pt x="2238094" y="3810000"/>
                  </a:lnTo>
                  <a:lnTo>
                    <a:pt x="2244240" y="3822700"/>
                  </a:lnTo>
                  <a:lnTo>
                    <a:pt x="2301254" y="3822700"/>
                  </a:lnTo>
                  <a:lnTo>
                    <a:pt x="2300532" y="3810000"/>
                  </a:lnTo>
                  <a:close/>
                </a:path>
                <a:path w="4218940" h="3822700">
                  <a:moveTo>
                    <a:pt x="2371126" y="3810000"/>
                  </a:moveTo>
                  <a:lnTo>
                    <a:pt x="2310018" y="3810000"/>
                  </a:lnTo>
                  <a:lnTo>
                    <a:pt x="2315610" y="3822700"/>
                  </a:lnTo>
                  <a:lnTo>
                    <a:pt x="2368969" y="3822700"/>
                  </a:lnTo>
                  <a:lnTo>
                    <a:pt x="2371126" y="3810000"/>
                  </a:lnTo>
                  <a:close/>
                </a:path>
                <a:path w="4218940" h="3822700">
                  <a:moveTo>
                    <a:pt x="2393691" y="3810000"/>
                  </a:moveTo>
                  <a:lnTo>
                    <a:pt x="2378529" y="3810000"/>
                  </a:lnTo>
                  <a:lnTo>
                    <a:pt x="2381702" y="3822700"/>
                  </a:lnTo>
                  <a:lnTo>
                    <a:pt x="2395722" y="3822700"/>
                  </a:lnTo>
                  <a:lnTo>
                    <a:pt x="2393691" y="3810000"/>
                  </a:lnTo>
                  <a:close/>
                </a:path>
                <a:path w="4218940" h="3822700">
                  <a:moveTo>
                    <a:pt x="2395220" y="3810000"/>
                  </a:moveTo>
                  <a:lnTo>
                    <a:pt x="2393691" y="3810000"/>
                  </a:lnTo>
                  <a:lnTo>
                    <a:pt x="2395722" y="3822700"/>
                  </a:lnTo>
                  <a:lnTo>
                    <a:pt x="2397523" y="3822700"/>
                  </a:lnTo>
                  <a:lnTo>
                    <a:pt x="2399878" y="3818444"/>
                  </a:lnTo>
                  <a:lnTo>
                    <a:pt x="2395220" y="3810000"/>
                  </a:lnTo>
                  <a:close/>
                </a:path>
                <a:path w="4218940" h="3822700">
                  <a:moveTo>
                    <a:pt x="2399878" y="3818444"/>
                  </a:moveTo>
                  <a:lnTo>
                    <a:pt x="2397523" y="3822700"/>
                  </a:lnTo>
                  <a:lnTo>
                    <a:pt x="2402225" y="3822700"/>
                  </a:lnTo>
                  <a:lnTo>
                    <a:pt x="2399878" y="3818444"/>
                  </a:lnTo>
                  <a:close/>
                </a:path>
                <a:path w="4218940" h="3822700">
                  <a:moveTo>
                    <a:pt x="2426371" y="3810000"/>
                  </a:moveTo>
                  <a:lnTo>
                    <a:pt x="2408622" y="3810000"/>
                  </a:lnTo>
                  <a:lnTo>
                    <a:pt x="2410612" y="3822700"/>
                  </a:lnTo>
                  <a:lnTo>
                    <a:pt x="2436632" y="3822700"/>
                  </a:lnTo>
                  <a:lnTo>
                    <a:pt x="2426371" y="3810000"/>
                  </a:lnTo>
                  <a:close/>
                </a:path>
                <a:path w="4218940" h="3822700">
                  <a:moveTo>
                    <a:pt x="2483521" y="3810000"/>
                  </a:moveTo>
                  <a:lnTo>
                    <a:pt x="2438161" y="3810000"/>
                  </a:lnTo>
                  <a:lnTo>
                    <a:pt x="2442307" y="3822700"/>
                  </a:lnTo>
                  <a:lnTo>
                    <a:pt x="2484882" y="3822700"/>
                  </a:lnTo>
                  <a:lnTo>
                    <a:pt x="2483521" y="3810000"/>
                  </a:lnTo>
                  <a:close/>
                </a:path>
                <a:path w="4218940" h="3822700">
                  <a:moveTo>
                    <a:pt x="2499719" y="3810000"/>
                  </a:moveTo>
                  <a:lnTo>
                    <a:pt x="2485741" y="3810000"/>
                  </a:lnTo>
                  <a:lnTo>
                    <a:pt x="2485741" y="3822700"/>
                  </a:lnTo>
                  <a:lnTo>
                    <a:pt x="2499646" y="3822700"/>
                  </a:lnTo>
                  <a:lnTo>
                    <a:pt x="2499719" y="3810000"/>
                  </a:lnTo>
                  <a:close/>
                </a:path>
                <a:path w="4218940" h="3822700">
                  <a:moveTo>
                    <a:pt x="2528231" y="3810000"/>
                  </a:moveTo>
                  <a:lnTo>
                    <a:pt x="2509216" y="3810000"/>
                  </a:lnTo>
                  <a:lnTo>
                    <a:pt x="2509394" y="3822700"/>
                  </a:lnTo>
                  <a:lnTo>
                    <a:pt x="2523666" y="3822700"/>
                  </a:lnTo>
                  <a:lnTo>
                    <a:pt x="2528231" y="3810000"/>
                  </a:lnTo>
                  <a:close/>
                </a:path>
                <a:path w="4218940" h="3822700">
                  <a:moveTo>
                    <a:pt x="2567277" y="3810000"/>
                  </a:moveTo>
                  <a:lnTo>
                    <a:pt x="2532378" y="3810000"/>
                  </a:lnTo>
                  <a:lnTo>
                    <a:pt x="2527645" y="3822700"/>
                  </a:lnTo>
                  <a:lnTo>
                    <a:pt x="2571707" y="3822700"/>
                  </a:lnTo>
                  <a:lnTo>
                    <a:pt x="2567277" y="3810000"/>
                  </a:lnTo>
                  <a:close/>
                </a:path>
                <a:path w="4218940" h="3822700">
                  <a:moveTo>
                    <a:pt x="2598261" y="3797300"/>
                  </a:moveTo>
                  <a:lnTo>
                    <a:pt x="2391188" y="3797300"/>
                  </a:lnTo>
                  <a:lnTo>
                    <a:pt x="2390991" y="3803447"/>
                  </a:lnTo>
                  <a:lnTo>
                    <a:pt x="2393325" y="3810000"/>
                  </a:lnTo>
                  <a:lnTo>
                    <a:pt x="2571591" y="3810000"/>
                  </a:lnTo>
                  <a:lnTo>
                    <a:pt x="2575989" y="3822700"/>
                  </a:lnTo>
                  <a:lnTo>
                    <a:pt x="2607758" y="3822700"/>
                  </a:lnTo>
                  <a:lnTo>
                    <a:pt x="2604156" y="3810000"/>
                  </a:lnTo>
                  <a:lnTo>
                    <a:pt x="2603315" y="3805189"/>
                  </a:lnTo>
                  <a:lnTo>
                    <a:pt x="2598261" y="3797300"/>
                  </a:lnTo>
                  <a:close/>
                </a:path>
                <a:path w="4218940" h="3822700">
                  <a:moveTo>
                    <a:pt x="2603315" y="3805189"/>
                  </a:moveTo>
                  <a:lnTo>
                    <a:pt x="2604156" y="3810000"/>
                  </a:lnTo>
                  <a:lnTo>
                    <a:pt x="2607758" y="3822700"/>
                  </a:lnTo>
                  <a:lnTo>
                    <a:pt x="2608187" y="3822700"/>
                  </a:lnTo>
                  <a:lnTo>
                    <a:pt x="2611622" y="3810000"/>
                  </a:lnTo>
                  <a:lnTo>
                    <a:pt x="2606397" y="3810000"/>
                  </a:lnTo>
                  <a:lnTo>
                    <a:pt x="2603315" y="3805189"/>
                  </a:lnTo>
                  <a:close/>
                </a:path>
                <a:path w="4218940" h="3822700">
                  <a:moveTo>
                    <a:pt x="2630469" y="3810000"/>
                  </a:moveTo>
                  <a:lnTo>
                    <a:pt x="2611622" y="3810000"/>
                  </a:lnTo>
                  <a:lnTo>
                    <a:pt x="2608187" y="3822700"/>
                  </a:lnTo>
                  <a:lnTo>
                    <a:pt x="2635244" y="3822700"/>
                  </a:lnTo>
                  <a:lnTo>
                    <a:pt x="2630469" y="3810000"/>
                  </a:lnTo>
                  <a:close/>
                </a:path>
                <a:path w="4218940" h="3822700">
                  <a:moveTo>
                    <a:pt x="2656029" y="3810000"/>
                  </a:moveTo>
                  <a:lnTo>
                    <a:pt x="2639495" y="3810000"/>
                  </a:lnTo>
                  <a:lnTo>
                    <a:pt x="2643181" y="3822700"/>
                  </a:lnTo>
                  <a:lnTo>
                    <a:pt x="2651285" y="3822700"/>
                  </a:lnTo>
                  <a:lnTo>
                    <a:pt x="2656029" y="3810000"/>
                  </a:lnTo>
                  <a:close/>
                </a:path>
                <a:path w="4218940" h="3822700">
                  <a:moveTo>
                    <a:pt x="2726602" y="3810000"/>
                  </a:moveTo>
                  <a:lnTo>
                    <a:pt x="2664060" y="3810000"/>
                  </a:lnTo>
                  <a:lnTo>
                    <a:pt x="2670709" y="3822700"/>
                  </a:lnTo>
                  <a:lnTo>
                    <a:pt x="2727712" y="3822700"/>
                  </a:lnTo>
                  <a:lnTo>
                    <a:pt x="2726602" y="3810000"/>
                  </a:lnTo>
                  <a:close/>
                </a:path>
                <a:path w="4218940" h="3822700">
                  <a:moveTo>
                    <a:pt x="2796998" y="3810000"/>
                  </a:moveTo>
                  <a:lnTo>
                    <a:pt x="2734613" y="3810000"/>
                  </a:lnTo>
                  <a:lnTo>
                    <a:pt x="2741984" y="3822700"/>
                  </a:lnTo>
                  <a:lnTo>
                    <a:pt x="2796914" y="3822700"/>
                  </a:lnTo>
                  <a:lnTo>
                    <a:pt x="2796998" y="3810000"/>
                  </a:lnTo>
                  <a:close/>
                </a:path>
                <a:path w="4218940" h="3822700">
                  <a:moveTo>
                    <a:pt x="2813615" y="3797300"/>
                  </a:moveTo>
                  <a:lnTo>
                    <a:pt x="2759408" y="3797300"/>
                  </a:lnTo>
                  <a:lnTo>
                    <a:pt x="2759669" y="3810000"/>
                  </a:lnTo>
                  <a:lnTo>
                    <a:pt x="2802820" y="3810000"/>
                  </a:lnTo>
                  <a:lnTo>
                    <a:pt x="2808171" y="3822700"/>
                  </a:lnTo>
                  <a:lnTo>
                    <a:pt x="2820264" y="3822700"/>
                  </a:lnTo>
                  <a:lnTo>
                    <a:pt x="2815343" y="3810000"/>
                  </a:lnTo>
                  <a:lnTo>
                    <a:pt x="2813615" y="3797300"/>
                  </a:lnTo>
                  <a:close/>
                </a:path>
                <a:path w="4218940" h="3822700">
                  <a:moveTo>
                    <a:pt x="2814317" y="3784600"/>
                  </a:moveTo>
                  <a:lnTo>
                    <a:pt x="2807961" y="3784600"/>
                  </a:lnTo>
                  <a:lnTo>
                    <a:pt x="2813615" y="3797300"/>
                  </a:lnTo>
                  <a:lnTo>
                    <a:pt x="2815343" y="3810000"/>
                  </a:lnTo>
                  <a:lnTo>
                    <a:pt x="2820264" y="3822700"/>
                  </a:lnTo>
                  <a:lnTo>
                    <a:pt x="2829667" y="3822700"/>
                  </a:lnTo>
                  <a:lnTo>
                    <a:pt x="2821186" y="3810000"/>
                  </a:lnTo>
                  <a:lnTo>
                    <a:pt x="2815563" y="3810000"/>
                  </a:lnTo>
                  <a:lnTo>
                    <a:pt x="2813909" y="3797300"/>
                  </a:lnTo>
                  <a:lnTo>
                    <a:pt x="2818432" y="3797300"/>
                  </a:lnTo>
                  <a:lnTo>
                    <a:pt x="2814317" y="3784600"/>
                  </a:lnTo>
                  <a:close/>
                </a:path>
                <a:path w="4218940" h="3822700">
                  <a:moveTo>
                    <a:pt x="2833625" y="3810000"/>
                  </a:moveTo>
                  <a:lnTo>
                    <a:pt x="2821186" y="3810000"/>
                  </a:lnTo>
                  <a:lnTo>
                    <a:pt x="2829667" y="3822700"/>
                  </a:lnTo>
                  <a:lnTo>
                    <a:pt x="2832222" y="3822700"/>
                  </a:lnTo>
                  <a:lnTo>
                    <a:pt x="2833625" y="3810000"/>
                  </a:lnTo>
                  <a:close/>
                </a:path>
                <a:path w="4218940" h="3822700">
                  <a:moveTo>
                    <a:pt x="2899717" y="3810000"/>
                  </a:moveTo>
                  <a:lnTo>
                    <a:pt x="2835049" y="3810000"/>
                  </a:lnTo>
                  <a:lnTo>
                    <a:pt x="2844714" y="3822700"/>
                  </a:lnTo>
                  <a:lnTo>
                    <a:pt x="2902032" y="3822700"/>
                  </a:lnTo>
                  <a:lnTo>
                    <a:pt x="2899717" y="3810000"/>
                  </a:lnTo>
                  <a:close/>
                </a:path>
                <a:path w="4218940" h="3822700">
                  <a:moveTo>
                    <a:pt x="2916565" y="3810000"/>
                  </a:moveTo>
                  <a:lnTo>
                    <a:pt x="2899717" y="3810000"/>
                  </a:lnTo>
                  <a:lnTo>
                    <a:pt x="2907969" y="3822700"/>
                  </a:lnTo>
                  <a:lnTo>
                    <a:pt x="2922785" y="3822700"/>
                  </a:lnTo>
                  <a:lnTo>
                    <a:pt x="2916565" y="3810000"/>
                  </a:lnTo>
                  <a:close/>
                </a:path>
                <a:path w="4218940" h="3822700">
                  <a:moveTo>
                    <a:pt x="2953146" y="3810000"/>
                  </a:moveTo>
                  <a:lnTo>
                    <a:pt x="2930041" y="3810000"/>
                  </a:lnTo>
                  <a:lnTo>
                    <a:pt x="2926942" y="3822700"/>
                  </a:lnTo>
                  <a:lnTo>
                    <a:pt x="2960993" y="3822700"/>
                  </a:lnTo>
                  <a:lnTo>
                    <a:pt x="2953146" y="3810000"/>
                  </a:lnTo>
                  <a:close/>
                </a:path>
                <a:path w="4218940" h="3822700">
                  <a:moveTo>
                    <a:pt x="2995830" y="3810000"/>
                  </a:moveTo>
                  <a:lnTo>
                    <a:pt x="2963600" y="3810000"/>
                  </a:lnTo>
                  <a:lnTo>
                    <a:pt x="2974312" y="3822700"/>
                  </a:lnTo>
                  <a:lnTo>
                    <a:pt x="2999694" y="3822700"/>
                  </a:lnTo>
                  <a:lnTo>
                    <a:pt x="2995830" y="3810000"/>
                  </a:lnTo>
                  <a:close/>
                </a:path>
                <a:path w="4218940" h="3822700">
                  <a:moveTo>
                    <a:pt x="3017159" y="3784600"/>
                  </a:moveTo>
                  <a:lnTo>
                    <a:pt x="3002049" y="3784600"/>
                  </a:lnTo>
                  <a:lnTo>
                    <a:pt x="3007829" y="3797300"/>
                  </a:lnTo>
                  <a:lnTo>
                    <a:pt x="2813909" y="3797300"/>
                  </a:lnTo>
                  <a:lnTo>
                    <a:pt x="2815563" y="3810000"/>
                  </a:lnTo>
                  <a:lnTo>
                    <a:pt x="2995830" y="3810000"/>
                  </a:lnTo>
                  <a:lnTo>
                    <a:pt x="3006290" y="3822700"/>
                  </a:lnTo>
                  <a:lnTo>
                    <a:pt x="3031473" y="3822700"/>
                  </a:lnTo>
                  <a:lnTo>
                    <a:pt x="3031461" y="3815785"/>
                  </a:lnTo>
                  <a:lnTo>
                    <a:pt x="3028656" y="3810000"/>
                  </a:lnTo>
                  <a:lnTo>
                    <a:pt x="3023473" y="3797300"/>
                  </a:lnTo>
                  <a:lnTo>
                    <a:pt x="3023696" y="3796656"/>
                  </a:lnTo>
                  <a:lnTo>
                    <a:pt x="3023627" y="3796321"/>
                  </a:lnTo>
                  <a:lnTo>
                    <a:pt x="3017159" y="3784600"/>
                  </a:lnTo>
                  <a:close/>
                </a:path>
                <a:path w="4218940" h="3822700">
                  <a:moveTo>
                    <a:pt x="3055943" y="3810000"/>
                  </a:moveTo>
                  <a:lnTo>
                    <a:pt x="3031451" y="3810000"/>
                  </a:lnTo>
                  <a:lnTo>
                    <a:pt x="3031461" y="3815785"/>
                  </a:lnTo>
                  <a:lnTo>
                    <a:pt x="3034813" y="3822700"/>
                  </a:lnTo>
                  <a:lnTo>
                    <a:pt x="3063587" y="3822700"/>
                  </a:lnTo>
                  <a:lnTo>
                    <a:pt x="3055943" y="3810000"/>
                  </a:lnTo>
                  <a:close/>
                </a:path>
                <a:path w="4218940" h="3822700">
                  <a:moveTo>
                    <a:pt x="3081314" y="3810000"/>
                  </a:moveTo>
                  <a:lnTo>
                    <a:pt x="3065472" y="3810000"/>
                  </a:lnTo>
                  <a:lnTo>
                    <a:pt x="3071618" y="3822700"/>
                  </a:lnTo>
                  <a:lnTo>
                    <a:pt x="3077555" y="3822700"/>
                  </a:lnTo>
                  <a:lnTo>
                    <a:pt x="3081314" y="3810000"/>
                  </a:lnTo>
                  <a:close/>
                </a:path>
                <a:path w="4218940" h="3822700">
                  <a:moveTo>
                    <a:pt x="3152673" y="3810000"/>
                  </a:moveTo>
                  <a:lnTo>
                    <a:pt x="3090015" y="3810000"/>
                  </a:lnTo>
                  <a:lnTo>
                    <a:pt x="3097177" y="3822700"/>
                  </a:lnTo>
                  <a:lnTo>
                    <a:pt x="3154181" y="3822700"/>
                  </a:lnTo>
                  <a:lnTo>
                    <a:pt x="3152673" y="3810000"/>
                  </a:lnTo>
                  <a:close/>
                </a:path>
                <a:path w="4218940" h="3822700">
                  <a:moveTo>
                    <a:pt x="3222859" y="3810000"/>
                  </a:moveTo>
                  <a:lnTo>
                    <a:pt x="3159197" y="3810000"/>
                  </a:lnTo>
                  <a:lnTo>
                    <a:pt x="3168359" y="3822700"/>
                  </a:lnTo>
                  <a:lnTo>
                    <a:pt x="3224870" y="3822700"/>
                  </a:lnTo>
                  <a:lnTo>
                    <a:pt x="3222859" y="3810000"/>
                  </a:lnTo>
                  <a:close/>
                </a:path>
                <a:path w="4218940" h="3822700">
                  <a:moveTo>
                    <a:pt x="3243602" y="3810000"/>
                  </a:moveTo>
                  <a:lnTo>
                    <a:pt x="3227111" y="3810000"/>
                  </a:lnTo>
                  <a:lnTo>
                    <a:pt x="3234629" y="3822700"/>
                  </a:lnTo>
                  <a:lnTo>
                    <a:pt x="3248660" y="3822700"/>
                  </a:lnTo>
                  <a:lnTo>
                    <a:pt x="3243602" y="3810000"/>
                  </a:lnTo>
                  <a:close/>
                </a:path>
                <a:path w="4218940" h="3822700">
                  <a:moveTo>
                    <a:pt x="3247152" y="3810000"/>
                  </a:moveTo>
                  <a:lnTo>
                    <a:pt x="3243602" y="3810000"/>
                  </a:lnTo>
                  <a:lnTo>
                    <a:pt x="3248660" y="3822700"/>
                  </a:lnTo>
                  <a:lnTo>
                    <a:pt x="3251592" y="3822700"/>
                  </a:lnTo>
                  <a:lnTo>
                    <a:pt x="3253005" y="3817457"/>
                  </a:lnTo>
                  <a:lnTo>
                    <a:pt x="3247152" y="3810000"/>
                  </a:lnTo>
                  <a:close/>
                </a:path>
                <a:path w="4218940" h="3822700">
                  <a:moveTo>
                    <a:pt x="3253005" y="3817457"/>
                  </a:moveTo>
                  <a:lnTo>
                    <a:pt x="3251592" y="3822700"/>
                  </a:lnTo>
                  <a:lnTo>
                    <a:pt x="3257120" y="3822700"/>
                  </a:lnTo>
                  <a:lnTo>
                    <a:pt x="3253005" y="3817457"/>
                  </a:lnTo>
                  <a:close/>
                </a:path>
                <a:path w="4218940" h="3822700">
                  <a:moveTo>
                    <a:pt x="3276491" y="3810000"/>
                  </a:moveTo>
                  <a:lnTo>
                    <a:pt x="3259099" y="3810000"/>
                  </a:lnTo>
                  <a:lnTo>
                    <a:pt x="3263832" y="3822700"/>
                  </a:lnTo>
                  <a:lnTo>
                    <a:pt x="3290041" y="3822700"/>
                  </a:lnTo>
                  <a:lnTo>
                    <a:pt x="3276491" y="3810000"/>
                  </a:lnTo>
                  <a:close/>
                </a:path>
                <a:path w="4218940" h="3822700">
                  <a:moveTo>
                    <a:pt x="3334793" y="3810000"/>
                  </a:moveTo>
                  <a:lnTo>
                    <a:pt x="3290439" y="3810000"/>
                  </a:lnTo>
                  <a:lnTo>
                    <a:pt x="3302323" y="3822700"/>
                  </a:lnTo>
                  <a:lnTo>
                    <a:pt x="3339044" y="3822700"/>
                  </a:lnTo>
                  <a:lnTo>
                    <a:pt x="3334793" y="3810000"/>
                  </a:lnTo>
                  <a:close/>
                </a:path>
                <a:path w="4218940" h="3822700">
                  <a:moveTo>
                    <a:pt x="3351746" y="3810000"/>
                  </a:moveTo>
                  <a:lnTo>
                    <a:pt x="3337222" y="3810000"/>
                  </a:lnTo>
                  <a:lnTo>
                    <a:pt x="3340982" y="3822700"/>
                  </a:lnTo>
                  <a:lnTo>
                    <a:pt x="3352363" y="3822700"/>
                  </a:lnTo>
                  <a:lnTo>
                    <a:pt x="3351746" y="3810000"/>
                  </a:lnTo>
                  <a:close/>
                </a:path>
                <a:path w="4218940" h="3822700">
                  <a:moveTo>
                    <a:pt x="3378792" y="3810000"/>
                  </a:moveTo>
                  <a:lnTo>
                    <a:pt x="3361703" y="3810000"/>
                  </a:lnTo>
                  <a:lnTo>
                    <a:pt x="3363777" y="3822700"/>
                  </a:lnTo>
                  <a:lnTo>
                    <a:pt x="3377609" y="3822700"/>
                  </a:lnTo>
                  <a:lnTo>
                    <a:pt x="3378792" y="3810000"/>
                  </a:lnTo>
                  <a:close/>
                </a:path>
                <a:path w="4218940" h="3822700">
                  <a:moveTo>
                    <a:pt x="3418288" y="3810000"/>
                  </a:moveTo>
                  <a:lnTo>
                    <a:pt x="3382949" y="3810000"/>
                  </a:lnTo>
                  <a:lnTo>
                    <a:pt x="3380394" y="3822700"/>
                  </a:lnTo>
                  <a:lnTo>
                    <a:pt x="3426120" y="3822700"/>
                  </a:lnTo>
                  <a:lnTo>
                    <a:pt x="3418288" y="3810000"/>
                  </a:lnTo>
                  <a:close/>
                </a:path>
                <a:path w="4218940" h="3822700">
                  <a:moveTo>
                    <a:pt x="3443439" y="3797300"/>
                  </a:moveTo>
                  <a:lnTo>
                    <a:pt x="3236618" y="3797300"/>
                  </a:lnTo>
                  <a:lnTo>
                    <a:pt x="3239274" y="3806346"/>
                  </a:lnTo>
                  <a:lnTo>
                    <a:pt x="3242126" y="3810000"/>
                  </a:lnTo>
                  <a:lnTo>
                    <a:pt x="3423607" y="3810000"/>
                  </a:lnTo>
                  <a:lnTo>
                    <a:pt x="3429021" y="3822700"/>
                  </a:lnTo>
                  <a:lnTo>
                    <a:pt x="3460863" y="3822700"/>
                  </a:lnTo>
                  <a:lnTo>
                    <a:pt x="3461075" y="3821544"/>
                  </a:lnTo>
                  <a:lnTo>
                    <a:pt x="3453156" y="3810000"/>
                  </a:lnTo>
                  <a:lnTo>
                    <a:pt x="3448797" y="3803213"/>
                  </a:lnTo>
                  <a:lnTo>
                    <a:pt x="3443439" y="3797300"/>
                  </a:lnTo>
                  <a:close/>
                </a:path>
                <a:path w="4218940" h="3822700">
                  <a:moveTo>
                    <a:pt x="3481417" y="3810000"/>
                  </a:moveTo>
                  <a:lnTo>
                    <a:pt x="3463198" y="3810000"/>
                  </a:lnTo>
                  <a:lnTo>
                    <a:pt x="3461075" y="3821544"/>
                  </a:lnTo>
                  <a:lnTo>
                    <a:pt x="3461868" y="3822700"/>
                  </a:lnTo>
                  <a:lnTo>
                    <a:pt x="3491930" y="3822700"/>
                  </a:lnTo>
                  <a:lnTo>
                    <a:pt x="3481417" y="3810000"/>
                  </a:lnTo>
                  <a:close/>
                </a:path>
                <a:path w="4218940" h="3822700">
                  <a:moveTo>
                    <a:pt x="3506600" y="3810000"/>
                  </a:moveTo>
                  <a:lnTo>
                    <a:pt x="3491448" y="3810000"/>
                  </a:lnTo>
                  <a:lnTo>
                    <a:pt x="3500055" y="3822700"/>
                  </a:lnTo>
                  <a:lnTo>
                    <a:pt x="3503814" y="3822700"/>
                  </a:lnTo>
                  <a:lnTo>
                    <a:pt x="3506600" y="3810000"/>
                  </a:lnTo>
                  <a:close/>
                </a:path>
                <a:path w="4218940" h="3822700">
                  <a:moveTo>
                    <a:pt x="3578744" y="3810000"/>
                  </a:moveTo>
                  <a:lnTo>
                    <a:pt x="3515981" y="3810000"/>
                  </a:lnTo>
                  <a:lnTo>
                    <a:pt x="3523646" y="3822700"/>
                  </a:lnTo>
                  <a:lnTo>
                    <a:pt x="3580650" y="3822700"/>
                  </a:lnTo>
                  <a:lnTo>
                    <a:pt x="3578744" y="3810000"/>
                  </a:lnTo>
                  <a:close/>
                </a:path>
                <a:path w="4218940" h="3822700">
                  <a:moveTo>
                    <a:pt x="3648731" y="3810000"/>
                  </a:moveTo>
                  <a:lnTo>
                    <a:pt x="3583791" y="3810000"/>
                  </a:lnTo>
                  <a:lnTo>
                    <a:pt x="3594733" y="3822700"/>
                  </a:lnTo>
                  <a:lnTo>
                    <a:pt x="3652815" y="3822700"/>
                  </a:lnTo>
                  <a:lnTo>
                    <a:pt x="3648731" y="3810000"/>
                  </a:lnTo>
                  <a:close/>
                </a:path>
                <a:path w="4218940" h="3822700">
                  <a:moveTo>
                    <a:pt x="3669534" y="3810000"/>
                  </a:moveTo>
                  <a:lnTo>
                    <a:pt x="3651401" y="3810000"/>
                  </a:lnTo>
                  <a:lnTo>
                    <a:pt x="3661097" y="3822700"/>
                  </a:lnTo>
                  <a:lnTo>
                    <a:pt x="3674809" y="3822700"/>
                  </a:lnTo>
                  <a:lnTo>
                    <a:pt x="3669534" y="3810000"/>
                  </a:lnTo>
                  <a:close/>
                </a:path>
                <a:path w="4218940" h="3822700">
                  <a:moveTo>
                    <a:pt x="3673086" y="3810000"/>
                  </a:moveTo>
                  <a:lnTo>
                    <a:pt x="3669534" y="3810000"/>
                  </a:lnTo>
                  <a:lnTo>
                    <a:pt x="3674809" y="3822700"/>
                  </a:lnTo>
                  <a:lnTo>
                    <a:pt x="3677340" y="3822700"/>
                  </a:lnTo>
                  <a:lnTo>
                    <a:pt x="3673086" y="3810000"/>
                  </a:lnTo>
                  <a:close/>
                </a:path>
                <a:path w="4218940" h="3822700">
                  <a:moveTo>
                    <a:pt x="3685746" y="3810000"/>
                  </a:moveTo>
                  <a:lnTo>
                    <a:pt x="3673086" y="3810000"/>
                  </a:lnTo>
                  <a:lnTo>
                    <a:pt x="3677340" y="3822700"/>
                  </a:lnTo>
                  <a:lnTo>
                    <a:pt x="3684783" y="3822700"/>
                  </a:lnTo>
                  <a:lnTo>
                    <a:pt x="3685746" y="3810000"/>
                  </a:lnTo>
                  <a:close/>
                </a:path>
                <a:path w="4218940" h="3822700">
                  <a:moveTo>
                    <a:pt x="3751849" y="3810000"/>
                  </a:moveTo>
                  <a:lnTo>
                    <a:pt x="3686772" y="3810000"/>
                  </a:lnTo>
                  <a:lnTo>
                    <a:pt x="3698301" y="3822700"/>
                  </a:lnTo>
                  <a:lnTo>
                    <a:pt x="3755828" y="3822700"/>
                  </a:lnTo>
                  <a:lnTo>
                    <a:pt x="3751849" y="3810000"/>
                  </a:lnTo>
                  <a:close/>
                </a:path>
                <a:path w="4218940" h="3822700">
                  <a:moveTo>
                    <a:pt x="3768895" y="3810000"/>
                  </a:moveTo>
                  <a:lnTo>
                    <a:pt x="3751849" y="3810000"/>
                  </a:lnTo>
                  <a:lnTo>
                    <a:pt x="3761356" y="3822700"/>
                  </a:lnTo>
                  <a:lnTo>
                    <a:pt x="3778005" y="3822700"/>
                  </a:lnTo>
                  <a:lnTo>
                    <a:pt x="3768895" y="3810000"/>
                  </a:lnTo>
                  <a:close/>
                </a:path>
                <a:path w="4218940" h="3822700">
                  <a:moveTo>
                    <a:pt x="3805440" y="3810000"/>
                  </a:moveTo>
                  <a:lnTo>
                    <a:pt x="3782172" y="3810000"/>
                  </a:lnTo>
                  <a:lnTo>
                    <a:pt x="3781994" y="3822700"/>
                  </a:lnTo>
                  <a:lnTo>
                    <a:pt x="3814287" y="3822700"/>
                  </a:lnTo>
                  <a:lnTo>
                    <a:pt x="3805440" y="3810000"/>
                  </a:lnTo>
                  <a:close/>
                </a:path>
                <a:path w="4218940" h="3822700">
                  <a:moveTo>
                    <a:pt x="3846924" y="3810000"/>
                  </a:moveTo>
                  <a:lnTo>
                    <a:pt x="3815352" y="3810000"/>
                  </a:lnTo>
                  <a:lnTo>
                    <a:pt x="3822719" y="3822700"/>
                  </a:lnTo>
                  <a:lnTo>
                    <a:pt x="3853081" y="3822700"/>
                  </a:lnTo>
                  <a:lnTo>
                    <a:pt x="3846924" y="3810000"/>
                  </a:lnTo>
                  <a:close/>
                </a:path>
                <a:path w="4218940" h="3822700">
                  <a:moveTo>
                    <a:pt x="3881028" y="3810000"/>
                  </a:moveTo>
                  <a:lnTo>
                    <a:pt x="3846924" y="3810000"/>
                  </a:lnTo>
                  <a:lnTo>
                    <a:pt x="3859447" y="3822700"/>
                  </a:lnTo>
                  <a:lnTo>
                    <a:pt x="3886525" y="3822700"/>
                  </a:lnTo>
                  <a:lnTo>
                    <a:pt x="3885174" y="3817183"/>
                  </a:lnTo>
                  <a:lnTo>
                    <a:pt x="3881028" y="3810000"/>
                  </a:lnTo>
                  <a:close/>
                </a:path>
                <a:path w="4218940" h="3822700">
                  <a:moveTo>
                    <a:pt x="3892870" y="3810000"/>
                  </a:moveTo>
                  <a:lnTo>
                    <a:pt x="3883414" y="3810000"/>
                  </a:lnTo>
                  <a:lnTo>
                    <a:pt x="3885174" y="3817183"/>
                  </a:lnTo>
                  <a:lnTo>
                    <a:pt x="3888358" y="3822700"/>
                  </a:lnTo>
                  <a:lnTo>
                    <a:pt x="3892148" y="3822700"/>
                  </a:lnTo>
                  <a:lnTo>
                    <a:pt x="3892870" y="3810000"/>
                  </a:lnTo>
                  <a:close/>
                </a:path>
                <a:path w="4218940" h="3822700">
                  <a:moveTo>
                    <a:pt x="3914095" y="3810000"/>
                  </a:moveTo>
                  <a:lnTo>
                    <a:pt x="3896954" y="3810000"/>
                  </a:lnTo>
                  <a:lnTo>
                    <a:pt x="3903739" y="3822700"/>
                  </a:lnTo>
                  <a:lnTo>
                    <a:pt x="3930094" y="3822700"/>
                  </a:lnTo>
                  <a:lnTo>
                    <a:pt x="3914095" y="3810000"/>
                  </a:lnTo>
                  <a:close/>
                </a:path>
                <a:path w="4218940" h="3822700">
                  <a:moveTo>
                    <a:pt x="3973235" y="3810000"/>
                  </a:moveTo>
                  <a:lnTo>
                    <a:pt x="3929644" y="3810000"/>
                  </a:lnTo>
                  <a:lnTo>
                    <a:pt x="3944199" y="3822700"/>
                  </a:lnTo>
                  <a:lnTo>
                    <a:pt x="3979664" y="3822700"/>
                  </a:lnTo>
                  <a:lnTo>
                    <a:pt x="3973235" y="3810000"/>
                  </a:lnTo>
                  <a:close/>
                </a:path>
                <a:path w="4218940" h="3822700">
                  <a:moveTo>
                    <a:pt x="3990763" y="3810000"/>
                  </a:moveTo>
                  <a:lnTo>
                    <a:pt x="3975842" y="3810000"/>
                  </a:lnTo>
                  <a:lnTo>
                    <a:pt x="3982407" y="3822700"/>
                  </a:lnTo>
                  <a:lnTo>
                    <a:pt x="3991894" y="3822700"/>
                  </a:lnTo>
                  <a:lnTo>
                    <a:pt x="3990763" y="3810000"/>
                  </a:lnTo>
                  <a:close/>
                </a:path>
                <a:path w="4218940" h="3822700">
                  <a:moveTo>
                    <a:pt x="4016720" y="3810000"/>
                  </a:moveTo>
                  <a:lnTo>
                    <a:pt x="4001077" y="3810000"/>
                  </a:lnTo>
                  <a:lnTo>
                    <a:pt x="4004563" y="3822700"/>
                  </a:lnTo>
                  <a:lnTo>
                    <a:pt x="4018071" y="3822700"/>
                  </a:lnTo>
                  <a:lnTo>
                    <a:pt x="4016720" y="3810000"/>
                  </a:lnTo>
                  <a:close/>
                </a:path>
                <a:path w="4218940" h="3822700">
                  <a:moveTo>
                    <a:pt x="4056541" y="3810000"/>
                  </a:moveTo>
                  <a:lnTo>
                    <a:pt x="4020877" y="3810000"/>
                  </a:lnTo>
                  <a:lnTo>
                    <a:pt x="4019956" y="3822700"/>
                  </a:lnTo>
                  <a:lnTo>
                    <a:pt x="4066938" y="3822700"/>
                  </a:lnTo>
                  <a:lnTo>
                    <a:pt x="4056541" y="3810000"/>
                  </a:lnTo>
                  <a:close/>
                </a:path>
                <a:path w="4218940" h="3822700">
                  <a:moveTo>
                    <a:pt x="3871834" y="3784600"/>
                  </a:moveTo>
                  <a:lnTo>
                    <a:pt x="3865363" y="3784600"/>
                  </a:lnTo>
                  <a:lnTo>
                    <a:pt x="3865159" y="3794149"/>
                  </a:lnTo>
                  <a:lnTo>
                    <a:pt x="3872084" y="3803957"/>
                  </a:lnTo>
                  <a:lnTo>
                    <a:pt x="3878724" y="3810000"/>
                  </a:lnTo>
                  <a:lnTo>
                    <a:pt x="4062624" y="3810000"/>
                  </a:lnTo>
                  <a:lnTo>
                    <a:pt x="4068792" y="3822700"/>
                  </a:lnTo>
                  <a:lnTo>
                    <a:pt x="4098854" y="3822700"/>
                  </a:lnTo>
                  <a:lnTo>
                    <a:pt x="4099550" y="3819777"/>
                  </a:lnTo>
                  <a:lnTo>
                    <a:pt x="4077294" y="3797300"/>
                  </a:lnTo>
                  <a:lnTo>
                    <a:pt x="3873918" y="3797300"/>
                  </a:lnTo>
                  <a:lnTo>
                    <a:pt x="3871834" y="3784600"/>
                  </a:lnTo>
                  <a:close/>
                </a:path>
                <a:path w="4218940" h="3822700">
                  <a:moveTo>
                    <a:pt x="4119628" y="3810000"/>
                  </a:moveTo>
                  <a:lnTo>
                    <a:pt x="4101880" y="3810000"/>
                  </a:lnTo>
                  <a:lnTo>
                    <a:pt x="4099550" y="3819777"/>
                  </a:lnTo>
                  <a:lnTo>
                    <a:pt x="4102435" y="3822700"/>
                  </a:lnTo>
                  <a:lnTo>
                    <a:pt x="4134444" y="3822700"/>
                  </a:lnTo>
                  <a:lnTo>
                    <a:pt x="4119628" y="3810000"/>
                  </a:lnTo>
                  <a:close/>
                </a:path>
                <a:path w="4218940" h="3822700">
                  <a:moveTo>
                    <a:pt x="4144528" y="3810000"/>
                  </a:moveTo>
                  <a:lnTo>
                    <a:pt x="4130413" y="3810000"/>
                  </a:lnTo>
                  <a:lnTo>
                    <a:pt x="4142716" y="3822700"/>
                  </a:lnTo>
                  <a:lnTo>
                    <a:pt x="4143208" y="3822700"/>
                  </a:lnTo>
                  <a:lnTo>
                    <a:pt x="4144528" y="3810000"/>
                  </a:lnTo>
                  <a:close/>
                </a:path>
                <a:path w="4218940" h="3822700">
                  <a:moveTo>
                    <a:pt x="4213321" y="3810000"/>
                  </a:moveTo>
                  <a:lnTo>
                    <a:pt x="4154925" y="3810000"/>
                  </a:lnTo>
                  <a:lnTo>
                    <a:pt x="4163344" y="3822700"/>
                  </a:lnTo>
                  <a:lnTo>
                    <a:pt x="4214421" y="3822700"/>
                  </a:lnTo>
                  <a:lnTo>
                    <a:pt x="4213321" y="3810000"/>
                  </a:lnTo>
                  <a:close/>
                </a:path>
                <a:path w="4218940" h="3822700">
                  <a:moveTo>
                    <a:pt x="490976" y="3810000"/>
                  </a:moveTo>
                  <a:lnTo>
                    <a:pt x="481402" y="3810000"/>
                  </a:lnTo>
                  <a:lnTo>
                    <a:pt x="476974" y="3821770"/>
                  </a:lnTo>
                  <a:lnTo>
                    <a:pt x="490976" y="3810000"/>
                  </a:lnTo>
                  <a:close/>
                </a:path>
                <a:path w="4218940" h="3822700">
                  <a:moveTo>
                    <a:pt x="3448797" y="3803213"/>
                  </a:moveTo>
                  <a:lnTo>
                    <a:pt x="3453156" y="3810000"/>
                  </a:lnTo>
                  <a:lnTo>
                    <a:pt x="3461075" y="3821544"/>
                  </a:lnTo>
                  <a:lnTo>
                    <a:pt x="3463198" y="3810000"/>
                  </a:lnTo>
                  <a:lnTo>
                    <a:pt x="3454947" y="3810000"/>
                  </a:lnTo>
                  <a:lnTo>
                    <a:pt x="3448797" y="3803213"/>
                  </a:lnTo>
                  <a:close/>
                </a:path>
                <a:path w="4218940" h="3822700">
                  <a:moveTo>
                    <a:pt x="4079263" y="3784600"/>
                  </a:moveTo>
                  <a:lnTo>
                    <a:pt x="4077294" y="3797300"/>
                  </a:lnTo>
                  <a:lnTo>
                    <a:pt x="4099550" y="3819777"/>
                  </a:lnTo>
                  <a:lnTo>
                    <a:pt x="4101880" y="3810000"/>
                  </a:lnTo>
                  <a:lnTo>
                    <a:pt x="4091357" y="3810000"/>
                  </a:lnTo>
                  <a:lnTo>
                    <a:pt x="4077315" y="3797300"/>
                  </a:lnTo>
                  <a:lnTo>
                    <a:pt x="4090037" y="3797300"/>
                  </a:lnTo>
                  <a:lnTo>
                    <a:pt x="4079263" y="3784600"/>
                  </a:lnTo>
                  <a:close/>
                </a:path>
                <a:path w="4218940" h="3822700">
                  <a:moveTo>
                    <a:pt x="2404549" y="3810000"/>
                  </a:moveTo>
                  <a:lnTo>
                    <a:pt x="2395220" y="3810000"/>
                  </a:lnTo>
                  <a:lnTo>
                    <a:pt x="2399878" y="3818444"/>
                  </a:lnTo>
                  <a:lnTo>
                    <a:pt x="2404549" y="3810000"/>
                  </a:lnTo>
                  <a:close/>
                </a:path>
                <a:path w="4218940" h="3822700">
                  <a:moveTo>
                    <a:pt x="3255016" y="3810000"/>
                  </a:moveTo>
                  <a:lnTo>
                    <a:pt x="3247152" y="3810000"/>
                  </a:lnTo>
                  <a:lnTo>
                    <a:pt x="3253005" y="3817457"/>
                  </a:lnTo>
                  <a:lnTo>
                    <a:pt x="3255016" y="3810000"/>
                  </a:lnTo>
                  <a:close/>
                </a:path>
                <a:path w="4218940" h="3822700">
                  <a:moveTo>
                    <a:pt x="3883414" y="3810000"/>
                  </a:moveTo>
                  <a:lnTo>
                    <a:pt x="3881028" y="3810000"/>
                  </a:lnTo>
                  <a:lnTo>
                    <a:pt x="3885174" y="3817183"/>
                  </a:lnTo>
                  <a:lnTo>
                    <a:pt x="3883414" y="3810000"/>
                  </a:lnTo>
                  <a:close/>
                </a:path>
                <a:path w="4218940" h="3822700">
                  <a:moveTo>
                    <a:pt x="3023741" y="3796528"/>
                  </a:moveTo>
                  <a:lnTo>
                    <a:pt x="3023473" y="3797300"/>
                  </a:lnTo>
                  <a:lnTo>
                    <a:pt x="3028656" y="3810000"/>
                  </a:lnTo>
                  <a:lnTo>
                    <a:pt x="3031461" y="3815785"/>
                  </a:lnTo>
                  <a:lnTo>
                    <a:pt x="3031451" y="3810000"/>
                  </a:lnTo>
                  <a:lnTo>
                    <a:pt x="3028973" y="3810000"/>
                  </a:lnTo>
                  <a:lnTo>
                    <a:pt x="3024146" y="3797262"/>
                  </a:lnTo>
                  <a:lnTo>
                    <a:pt x="3023741" y="3796528"/>
                  </a:lnTo>
                  <a:close/>
                </a:path>
                <a:path w="4218940" h="3822700">
                  <a:moveTo>
                    <a:pt x="83998" y="3784600"/>
                  </a:moveTo>
                  <a:lnTo>
                    <a:pt x="72747" y="3797300"/>
                  </a:lnTo>
                  <a:lnTo>
                    <a:pt x="61263" y="3806671"/>
                  </a:lnTo>
                  <a:lnTo>
                    <a:pt x="60741" y="3810000"/>
                  </a:lnTo>
                  <a:lnTo>
                    <a:pt x="78581" y="3810000"/>
                  </a:lnTo>
                  <a:lnTo>
                    <a:pt x="75588" y="3797300"/>
                  </a:lnTo>
                  <a:lnTo>
                    <a:pt x="87280" y="3797300"/>
                  </a:lnTo>
                  <a:lnTo>
                    <a:pt x="83998" y="3784600"/>
                  </a:lnTo>
                  <a:close/>
                </a:path>
                <a:path w="4218940" h="3822700">
                  <a:moveTo>
                    <a:pt x="120444" y="3784600"/>
                  </a:moveTo>
                  <a:lnTo>
                    <a:pt x="107904" y="3784600"/>
                  </a:lnTo>
                  <a:lnTo>
                    <a:pt x="98480" y="3797300"/>
                  </a:lnTo>
                  <a:lnTo>
                    <a:pt x="78581" y="3810000"/>
                  </a:lnTo>
                  <a:lnTo>
                    <a:pt x="211335" y="3810000"/>
                  </a:lnTo>
                  <a:lnTo>
                    <a:pt x="212483" y="3797300"/>
                  </a:lnTo>
                  <a:lnTo>
                    <a:pt x="119626" y="3797300"/>
                  </a:lnTo>
                  <a:lnTo>
                    <a:pt x="120444" y="3784600"/>
                  </a:lnTo>
                  <a:close/>
                </a:path>
                <a:path w="4218940" h="3822700">
                  <a:moveTo>
                    <a:pt x="273697" y="3797300"/>
                  </a:moveTo>
                  <a:lnTo>
                    <a:pt x="220094" y="3797300"/>
                  </a:lnTo>
                  <a:lnTo>
                    <a:pt x="214491" y="3810000"/>
                  </a:lnTo>
                  <a:lnTo>
                    <a:pt x="266882" y="3810000"/>
                  </a:lnTo>
                  <a:lnTo>
                    <a:pt x="271494" y="3804544"/>
                  </a:lnTo>
                  <a:lnTo>
                    <a:pt x="273697" y="3797300"/>
                  </a:lnTo>
                  <a:close/>
                </a:path>
                <a:path w="4218940" h="3822700">
                  <a:moveTo>
                    <a:pt x="491125" y="3797300"/>
                  </a:moveTo>
                  <a:lnTo>
                    <a:pt x="277618" y="3797300"/>
                  </a:lnTo>
                  <a:lnTo>
                    <a:pt x="271494" y="3804544"/>
                  </a:lnTo>
                  <a:lnTo>
                    <a:pt x="269835" y="3810000"/>
                  </a:lnTo>
                  <a:lnTo>
                    <a:pt x="483516" y="3810000"/>
                  </a:lnTo>
                  <a:lnTo>
                    <a:pt x="491125" y="3797300"/>
                  </a:lnTo>
                  <a:close/>
                </a:path>
                <a:path w="4218940" h="3822700">
                  <a:moveTo>
                    <a:pt x="494415" y="3795999"/>
                  </a:moveTo>
                  <a:lnTo>
                    <a:pt x="494104" y="3797300"/>
                  </a:lnTo>
                  <a:lnTo>
                    <a:pt x="491125" y="3797300"/>
                  </a:lnTo>
                  <a:lnTo>
                    <a:pt x="483516" y="3810000"/>
                  </a:lnTo>
                  <a:lnTo>
                    <a:pt x="486803" y="3810000"/>
                  </a:lnTo>
                  <a:lnTo>
                    <a:pt x="494545" y="3797300"/>
                  </a:lnTo>
                  <a:lnTo>
                    <a:pt x="494415" y="3795999"/>
                  </a:lnTo>
                  <a:close/>
                </a:path>
                <a:path w="4218940" h="3822700">
                  <a:moveTo>
                    <a:pt x="505632" y="3784600"/>
                  </a:moveTo>
                  <a:lnTo>
                    <a:pt x="497141" y="3784600"/>
                  </a:lnTo>
                  <a:lnTo>
                    <a:pt x="494415" y="3795999"/>
                  </a:lnTo>
                  <a:lnTo>
                    <a:pt x="494545" y="3797300"/>
                  </a:lnTo>
                  <a:lnTo>
                    <a:pt x="486803" y="3810000"/>
                  </a:lnTo>
                  <a:lnTo>
                    <a:pt x="694163" y="3810000"/>
                  </a:lnTo>
                  <a:lnTo>
                    <a:pt x="696698" y="3799258"/>
                  </a:lnTo>
                  <a:lnTo>
                    <a:pt x="696615" y="3797300"/>
                  </a:lnTo>
                  <a:lnTo>
                    <a:pt x="501660" y="3797300"/>
                  </a:lnTo>
                  <a:lnTo>
                    <a:pt x="505632" y="3784600"/>
                  </a:lnTo>
                  <a:close/>
                </a:path>
                <a:path w="4218940" h="3822700">
                  <a:moveTo>
                    <a:pt x="696698" y="3799258"/>
                  </a:moveTo>
                  <a:lnTo>
                    <a:pt x="694163" y="3810000"/>
                  </a:lnTo>
                  <a:lnTo>
                    <a:pt x="697154" y="3810000"/>
                  </a:lnTo>
                  <a:lnTo>
                    <a:pt x="696698" y="3799258"/>
                  </a:lnTo>
                  <a:close/>
                </a:path>
                <a:path w="4218940" h="3822700">
                  <a:moveTo>
                    <a:pt x="913925" y="3784600"/>
                  </a:moveTo>
                  <a:lnTo>
                    <a:pt x="900480" y="3784600"/>
                  </a:lnTo>
                  <a:lnTo>
                    <a:pt x="897841" y="3797300"/>
                  </a:lnTo>
                  <a:lnTo>
                    <a:pt x="697160" y="3797300"/>
                  </a:lnTo>
                  <a:lnTo>
                    <a:pt x="696698" y="3799258"/>
                  </a:lnTo>
                  <a:lnTo>
                    <a:pt x="697154" y="3810000"/>
                  </a:lnTo>
                  <a:lnTo>
                    <a:pt x="906176" y="3810000"/>
                  </a:lnTo>
                  <a:lnTo>
                    <a:pt x="916086" y="3796922"/>
                  </a:lnTo>
                  <a:lnTo>
                    <a:pt x="913925" y="3784600"/>
                  </a:lnTo>
                  <a:close/>
                </a:path>
                <a:path w="4218940" h="3822700">
                  <a:moveTo>
                    <a:pt x="925107" y="3784600"/>
                  </a:moveTo>
                  <a:lnTo>
                    <a:pt x="916086" y="3796922"/>
                  </a:lnTo>
                  <a:lnTo>
                    <a:pt x="916152" y="3797300"/>
                  </a:lnTo>
                  <a:lnTo>
                    <a:pt x="910501" y="3810000"/>
                  </a:lnTo>
                  <a:lnTo>
                    <a:pt x="926374" y="3810000"/>
                  </a:lnTo>
                  <a:lnTo>
                    <a:pt x="922406" y="3797300"/>
                  </a:lnTo>
                  <a:lnTo>
                    <a:pt x="929966" y="3797300"/>
                  </a:lnTo>
                  <a:lnTo>
                    <a:pt x="925107" y="3784600"/>
                  </a:lnTo>
                  <a:close/>
                </a:path>
                <a:path w="4218940" h="3822700">
                  <a:moveTo>
                    <a:pt x="962153" y="3784600"/>
                  </a:moveTo>
                  <a:lnTo>
                    <a:pt x="949389" y="3784600"/>
                  </a:lnTo>
                  <a:lnTo>
                    <a:pt x="941955" y="3797300"/>
                  </a:lnTo>
                  <a:lnTo>
                    <a:pt x="926374" y="3810000"/>
                  </a:lnTo>
                  <a:lnTo>
                    <a:pt x="1058747" y="3810000"/>
                  </a:lnTo>
                  <a:lnTo>
                    <a:pt x="1059114" y="3797300"/>
                  </a:lnTo>
                  <a:lnTo>
                    <a:pt x="962687" y="3797300"/>
                  </a:lnTo>
                  <a:lnTo>
                    <a:pt x="962153" y="3784600"/>
                  </a:lnTo>
                  <a:close/>
                </a:path>
                <a:path w="4218940" h="3822700">
                  <a:moveTo>
                    <a:pt x="1120620" y="3797300"/>
                  </a:moveTo>
                  <a:lnTo>
                    <a:pt x="1066538" y="3797300"/>
                  </a:lnTo>
                  <a:lnTo>
                    <a:pt x="1062883" y="3810000"/>
                  </a:lnTo>
                  <a:lnTo>
                    <a:pt x="1116442" y="3810000"/>
                  </a:lnTo>
                  <a:lnTo>
                    <a:pt x="1119462" y="3804194"/>
                  </a:lnTo>
                  <a:lnTo>
                    <a:pt x="1120620" y="3797300"/>
                  </a:lnTo>
                  <a:close/>
                </a:path>
                <a:path w="4218940" h="3822700">
                  <a:moveTo>
                    <a:pt x="1334530" y="3797300"/>
                  </a:moveTo>
                  <a:lnTo>
                    <a:pt x="1123049" y="3797300"/>
                  </a:lnTo>
                  <a:lnTo>
                    <a:pt x="1119462" y="3804194"/>
                  </a:lnTo>
                  <a:lnTo>
                    <a:pt x="1118487" y="3810000"/>
                  </a:lnTo>
                  <a:lnTo>
                    <a:pt x="1332320" y="3810000"/>
                  </a:lnTo>
                  <a:lnTo>
                    <a:pt x="1334530" y="3797300"/>
                  </a:lnTo>
                  <a:close/>
                </a:path>
                <a:path w="4218940" h="3822700">
                  <a:moveTo>
                    <a:pt x="1337235" y="3795237"/>
                  </a:moveTo>
                  <a:lnTo>
                    <a:pt x="1336854" y="3797300"/>
                  </a:lnTo>
                  <a:lnTo>
                    <a:pt x="1334530" y="3797300"/>
                  </a:lnTo>
                  <a:lnTo>
                    <a:pt x="1332320" y="3810000"/>
                  </a:lnTo>
                  <a:lnTo>
                    <a:pt x="1334192" y="3810000"/>
                  </a:lnTo>
                  <a:lnTo>
                    <a:pt x="1337752" y="3797300"/>
                  </a:lnTo>
                  <a:lnTo>
                    <a:pt x="1337235" y="3795237"/>
                  </a:lnTo>
                  <a:close/>
                </a:path>
                <a:path w="4218940" h="3822700">
                  <a:moveTo>
                    <a:pt x="1555936" y="3784600"/>
                  </a:moveTo>
                  <a:lnTo>
                    <a:pt x="1548104" y="3797300"/>
                  </a:lnTo>
                  <a:lnTo>
                    <a:pt x="1544689" y="3805667"/>
                  </a:lnTo>
                  <a:lnTo>
                    <a:pt x="1544580" y="3806346"/>
                  </a:lnTo>
                  <a:lnTo>
                    <a:pt x="1545706" y="3810000"/>
                  </a:lnTo>
                  <a:lnTo>
                    <a:pt x="1562219" y="3810000"/>
                  </a:lnTo>
                  <a:lnTo>
                    <a:pt x="1557518" y="3797300"/>
                  </a:lnTo>
                  <a:lnTo>
                    <a:pt x="1561978" y="3797300"/>
                  </a:lnTo>
                  <a:lnTo>
                    <a:pt x="1555936" y="3784600"/>
                  </a:lnTo>
                  <a:close/>
                </a:path>
                <a:path w="4218940" h="3822700">
                  <a:moveTo>
                    <a:pt x="1593433" y="3784600"/>
                  </a:moveTo>
                  <a:lnTo>
                    <a:pt x="1580501" y="3784600"/>
                  </a:lnTo>
                  <a:lnTo>
                    <a:pt x="1574564" y="3797300"/>
                  </a:lnTo>
                  <a:lnTo>
                    <a:pt x="1562219" y="3810000"/>
                  </a:lnTo>
                  <a:lnTo>
                    <a:pt x="1694309" y="3810000"/>
                  </a:lnTo>
                  <a:lnTo>
                    <a:pt x="1694079" y="3797300"/>
                  </a:lnTo>
                  <a:lnTo>
                    <a:pt x="1594982" y="3797300"/>
                  </a:lnTo>
                  <a:lnTo>
                    <a:pt x="1593433" y="3784600"/>
                  </a:lnTo>
                  <a:close/>
                </a:path>
                <a:path w="4218940" h="3822700">
                  <a:moveTo>
                    <a:pt x="1755553" y="3784600"/>
                  </a:moveTo>
                  <a:lnTo>
                    <a:pt x="1750360" y="3784600"/>
                  </a:lnTo>
                  <a:lnTo>
                    <a:pt x="1740946" y="3797300"/>
                  </a:lnTo>
                  <a:lnTo>
                    <a:pt x="1701356" y="3797300"/>
                  </a:lnTo>
                  <a:lnTo>
                    <a:pt x="1699178" y="3810000"/>
                  </a:lnTo>
                  <a:lnTo>
                    <a:pt x="1753616" y="3810000"/>
                  </a:lnTo>
                  <a:lnTo>
                    <a:pt x="1755971" y="3801449"/>
                  </a:lnTo>
                  <a:lnTo>
                    <a:pt x="1756255" y="3797300"/>
                  </a:lnTo>
                  <a:lnTo>
                    <a:pt x="1755553" y="3784600"/>
                  </a:lnTo>
                  <a:close/>
                </a:path>
                <a:path w="4218940" h="3822700">
                  <a:moveTo>
                    <a:pt x="1969262" y="3794845"/>
                  </a:moveTo>
                  <a:lnTo>
                    <a:pt x="1968908" y="3797300"/>
                  </a:lnTo>
                  <a:lnTo>
                    <a:pt x="1967097" y="3797300"/>
                  </a:lnTo>
                  <a:lnTo>
                    <a:pt x="1968919" y="3810000"/>
                  </a:lnTo>
                  <a:lnTo>
                    <a:pt x="1969734" y="3810000"/>
                  </a:lnTo>
                  <a:lnTo>
                    <a:pt x="1970090" y="3799258"/>
                  </a:lnTo>
                  <a:lnTo>
                    <a:pt x="1970017" y="3796922"/>
                  </a:lnTo>
                  <a:lnTo>
                    <a:pt x="1969262" y="3794845"/>
                  </a:lnTo>
                  <a:close/>
                </a:path>
                <a:path w="4218940" h="3822700">
                  <a:moveTo>
                    <a:pt x="2186765" y="3784600"/>
                  </a:moveTo>
                  <a:lnTo>
                    <a:pt x="2180410" y="3797300"/>
                  </a:lnTo>
                  <a:lnTo>
                    <a:pt x="2179920" y="3805667"/>
                  </a:lnTo>
                  <a:lnTo>
                    <a:pt x="2182116" y="3810000"/>
                  </a:lnTo>
                  <a:lnTo>
                    <a:pt x="2198063" y="3810000"/>
                  </a:lnTo>
                  <a:lnTo>
                    <a:pt x="2192629" y="3797300"/>
                  </a:lnTo>
                  <a:lnTo>
                    <a:pt x="2193990" y="3797300"/>
                  </a:lnTo>
                  <a:lnTo>
                    <a:pt x="2186765" y="3784600"/>
                  </a:lnTo>
                  <a:close/>
                </a:path>
                <a:path w="4218940" h="3822700">
                  <a:moveTo>
                    <a:pt x="2329054" y="3797300"/>
                  </a:moveTo>
                  <a:lnTo>
                    <a:pt x="2205121" y="3797300"/>
                  </a:lnTo>
                  <a:lnTo>
                    <a:pt x="2198063" y="3810000"/>
                  </a:lnTo>
                  <a:lnTo>
                    <a:pt x="2329871" y="3810000"/>
                  </a:lnTo>
                  <a:lnTo>
                    <a:pt x="2329054" y="3797300"/>
                  </a:lnTo>
                  <a:close/>
                </a:path>
                <a:path w="4218940" h="3822700">
                  <a:moveTo>
                    <a:pt x="2388801" y="3797300"/>
                  </a:moveTo>
                  <a:lnTo>
                    <a:pt x="2336185" y="3797300"/>
                  </a:lnTo>
                  <a:lnTo>
                    <a:pt x="2335473" y="3810000"/>
                  </a:lnTo>
                  <a:lnTo>
                    <a:pt x="2390780" y="3810000"/>
                  </a:lnTo>
                  <a:lnTo>
                    <a:pt x="2390905" y="3806112"/>
                  </a:lnTo>
                  <a:lnTo>
                    <a:pt x="2390907" y="3803213"/>
                  </a:lnTo>
                  <a:lnTo>
                    <a:pt x="2388801" y="3797300"/>
                  </a:lnTo>
                  <a:close/>
                </a:path>
                <a:path w="4218940" h="3822700">
                  <a:moveTo>
                    <a:pt x="2607318" y="3784600"/>
                  </a:moveTo>
                  <a:lnTo>
                    <a:pt x="2601936" y="3797300"/>
                  </a:lnTo>
                  <a:lnTo>
                    <a:pt x="2603315" y="3805189"/>
                  </a:lnTo>
                  <a:lnTo>
                    <a:pt x="2606397" y="3810000"/>
                  </a:lnTo>
                  <a:lnTo>
                    <a:pt x="2621967" y="3810000"/>
                  </a:lnTo>
                  <a:lnTo>
                    <a:pt x="2616040" y="3797300"/>
                  </a:lnTo>
                  <a:lnTo>
                    <a:pt x="2615339" y="3797300"/>
                  </a:lnTo>
                  <a:lnTo>
                    <a:pt x="2607318" y="3784600"/>
                  </a:lnTo>
                  <a:close/>
                </a:path>
                <a:path w="4218940" h="3822700">
                  <a:moveTo>
                    <a:pt x="2752361" y="3797300"/>
                  </a:moveTo>
                  <a:lnTo>
                    <a:pt x="2627349" y="3797300"/>
                  </a:lnTo>
                  <a:lnTo>
                    <a:pt x="2621967" y="3810000"/>
                  </a:lnTo>
                  <a:lnTo>
                    <a:pt x="2753586" y="3810000"/>
                  </a:lnTo>
                  <a:lnTo>
                    <a:pt x="2752361" y="3797300"/>
                  </a:lnTo>
                  <a:close/>
                </a:path>
                <a:path w="4218940" h="3822700">
                  <a:moveTo>
                    <a:pt x="3027881" y="3784600"/>
                  </a:moveTo>
                  <a:lnTo>
                    <a:pt x="3023924" y="3795999"/>
                  </a:lnTo>
                  <a:lnTo>
                    <a:pt x="3023811" y="3796656"/>
                  </a:lnTo>
                  <a:lnTo>
                    <a:pt x="3024166" y="3797300"/>
                  </a:lnTo>
                  <a:lnTo>
                    <a:pt x="3028973" y="3810000"/>
                  </a:lnTo>
                  <a:lnTo>
                    <a:pt x="3045860" y="3810000"/>
                  </a:lnTo>
                  <a:lnTo>
                    <a:pt x="3039441" y="3797300"/>
                  </a:lnTo>
                  <a:lnTo>
                    <a:pt x="3036677" y="3797300"/>
                  </a:lnTo>
                  <a:lnTo>
                    <a:pt x="3027881" y="3784600"/>
                  </a:lnTo>
                  <a:close/>
                </a:path>
                <a:path w="4218940" h="3822700">
                  <a:moveTo>
                    <a:pt x="3066424" y="3784600"/>
                  </a:moveTo>
                  <a:lnTo>
                    <a:pt x="3053105" y="3784600"/>
                  </a:lnTo>
                  <a:lnTo>
                    <a:pt x="3050634" y="3797300"/>
                  </a:lnTo>
                  <a:lnTo>
                    <a:pt x="3045860" y="3810000"/>
                  </a:lnTo>
                  <a:lnTo>
                    <a:pt x="3177290" y="3810000"/>
                  </a:lnTo>
                  <a:lnTo>
                    <a:pt x="3175678" y="3797300"/>
                  </a:lnTo>
                  <a:lnTo>
                    <a:pt x="3070351" y="3797300"/>
                  </a:lnTo>
                  <a:lnTo>
                    <a:pt x="3066424" y="3784600"/>
                  </a:lnTo>
                  <a:close/>
                </a:path>
                <a:path w="4218940" h="3822700">
                  <a:moveTo>
                    <a:pt x="3232210" y="3797300"/>
                  </a:moveTo>
                  <a:lnTo>
                    <a:pt x="3182630" y="3797300"/>
                  </a:lnTo>
                  <a:lnTo>
                    <a:pt x="3183866" y="3810000"/>
                  </a:lnTo>
                  <a:lnTo>
                    <a:pt x="3240346" y="3810000"/>
                  </a:lnTo>
                  <a:lnTo>
                    <a:pt x="3239274" y="3806346"/>
                  </a:lnTo>
                  <a:lnTo>
                    <a:pt x="3232210" y="3797300"/>
                  </a:lnTo>
                  <a:close/>
                </a:path>
                <a:path w="4218940" h="3822700">
                  <a:moveTo>
                    <a:pt x="3448434" y="3784600"/>
                  </a:moveTo>
                  <a:lnTo>
                    <a:pt x="3444999" y="3797300"/>
                  </a:lnTo>
                  <a:lnTo>
                    <a:pt x="3448797" y="3803213"/>
                  </a:lnTo>
                  <a:lnTo>
                    <a:pt x="3454947" y="3810000"/>
                  </a:lnTo>
                  <a:lnTo>
                    <a:pt x="3469752" y="3810000"/>
                  </a:lnTo>
                  <a:lnTo>
                    <a:pt x="3462852" y="3797300"/>
                  </a:lnTo>
                  <a:lnTo>
                    <a:pt x="3458015" y="3797300"/>
                  </a:lnTo>
                  <a:lnTo>
                    <a:pt x="3448434" y="3784600"/>
                  </a:lnTo>
                  <a:close/>
                </a:path>
                <a:path w="4218940" h="3822700">
                  <a:moveTo>
                    <a:pt x="3598995" y="3797300"/>
                  </a:moveTo>
                  <a:lnTo>
                    <a:pt x="3471114" y="3797300"/>
                  </a:lnTo>
                  <a:lnTo>
                    <a:pt x="3469752" y="3810000"/>
                  </a:lnTo>
                  <a:lnTo>
                    <a:pt x="3600995" y="3810000"/>
                  </a:lnTo>
                  <a:lnTo>
                    <a:pt x="3598995" y="3797300"/>
                  </a:lnTo>
                  <a:close/>
                </a:path>
                <a:path w="4218940" h="3822700">
                  <a:moveTo>
                    <a:pt x="3659328" y="3797300"/>
                  </a:moveTo>
                  <a:lnTo>
                    <a:pt x="3605843" y="3797300"/>
                  </a:lnTo>
                  <a:lnTo>
                    <a:pt x="3608062" y="3810000"/>
                  </a:lnTo>
                  <a:lnTo>
                    <a:pt x="3664452" y="3810000"/>
                  </a:lnTo>
                  <a:lnTo>
                    <a:pt x="3663710" y="3806910"/>
                  </a:lnTo>
                  <a:lnTo>
                    <a:pt x="3659328" y="3797300"/>
                  </a:lnTo>
                  <a:close/>
                </a:path>
                <a:path w="4218940" h="3822700">
                  <a:moveTo>
                    <a:pt x="3663710" y="3806910"/>
                  </a:moveTo>
                  <a:lnTo>
                    <a:pt x="3664452" y="3810000"/>
                  </a:lnTo>
                  <a:lnTo>
                    <a:pt x="3665118" y="3810000"/>
                  </a:lnTo>
                  <a:lnTo>
                    <a:pt x="3663710" y="3806910"/>
                  </a:lnTo>
                  <a:close/>
                </a:path>
                <a:path w="4218940" h="3822700">
                  <a:moveTo>
                    <a:pt x="3864767" y="3797300"/>
                  </a:moveTo>
                  <a:lnTo>
                    <a:pt x="3661401" y="3797300"/>
                  </a:lnTo>
                  <a:lnTo>
                    <a:pt x="3663710" y="3806910"/>
                  </a:lnTo>
                  <a:lnTo>
                    <a:pt x="3665118" y="3810000"/>
                  </a:lnTo>
                  <a:lnTo>
                    <a:pt x="3876361" y="3810000"/>
                  </a:lnTo>
                  <a:lnTo>
                    <a:pt x="3872084" y="3803957"/>
                  </a:lnTo>
                  <a:lnTo>
                    <a:pt x="3864767" y="3797300"/>
                  </a:lnTo>
                  <a:close/>
                </a:path>
                <a:path w="4218940" h="3822700">
                  <a:moveTo>
                    <a:pt x="4097964" y="3797300"/>
                  </a:moveTo>
                  <a:lnTo>
                    <a:pt x="4077315" y="3797300"/>
                  </a:lnTo>
                  <a:lnTo>
                    <a:pt x="4091357" y="3810000"/>
                  </a:lnTo>
                  <a:lnTo>
                    <a:pt x="4105607" y="3810000"/>
                  </a:lnTo>
                  <a:lnTo>
                    <a:pt x="4097964" y="3797300"/>
                  </a:lnTo>
                  <a:close/>
                </a:path>
                <a:path w="4218940" h="3822700">
                  <a:moveTo>
                    <a:pt x="4205175" y="3797300"/>
                  </a:moveTo>
                  <a:lnTo>
                    <a:pt x="4105136" y="3797300"/>
                  </a:lnTo>
                  <a:lnTo>
                    <a:pt x="4105607" y="3810000"/>
                  </a:lnTo>
                  <a:lnTo>
                    <a:pt x="4207112" y="3810000"/>
                  </a:lnTo>
                  <a:lnTo>
                    <a:pt x="4205175" y="3797300"/>
                  </a:lnTo>
                  <a:close/>
                </a:path>
                <a:path w="4218940" h="3822700">
                  <a:moveTo>
                    <a:pt x="3236618" y="3797300"/>
                  </a:moveTo>
                  <a:lnTo>
                    <a:pt x="3232210" y="3797300"/>
                  </a:lnTo>
                  <a:lnTo>
                    <a:pt x="3239274" y="3806346"/>
                  </a:lnTo>
                  <a:lnTo>
                    <a:pt x="3236618" y="3797300"/>
                  </a:lnTo>
                  <a:close/>
                </a:path>
                <a:path w="4218940" h="3822700">
                  <a:moveTo>
                    <a:pt x="277618" y="3797300"/>
                  </a:moveTo>
                  <a:lnTo>
                    <a:pt x="273697" y="3797300"/>
                  </a:lnTo>
                  <a:lnTo>
                    <a:pt x="271494" y="3804544"/>
                  </a:lnTo>
                  <a:lnTo>
                    <a:pt x="277618" y="3797300"/>
                  </a:lnTo>
                  <a:close/>
                </a:path>
                <a:path w="4218940" h="3822700">
                  <a:moveTo>
                    <a:pt x="1123049" y="3797300"/>
                  </a:moveTo>
                  <a:lnTo>
                    <a:pt x="1120620" y="3797300"/>
                  </a:lnTo>
                  <a:lnTo>
                    <a:pt x="1119462" y="3804194"/>
                  </a:lnTo>
                  <a:lnTo>
                    <a:pt x="1123049" y="3797300"/>
                  </a:lnTo>
                  <a:close/>
                </a:path>
                <a:path w="4218940" h="3822700">
                  <a:moveTo>
                    <a:pt x="3865159" y="3794149"/>
                  </a:moveTo>
                  <a:lnTo>
                    <a:pt x="3865091" y="3797300"/>
                  </a:lnTo>
                  <a:lnTo>
                    <a:pt x="3864767" y="3797300"/>
                  </a:lnTo>
                  <a:lnTo>
                    <a:pt x="3872084" y="3803957"/>
                  </a:lnTo>
                  <a:lnTo>
                    <a:pt x="3865159" y="3794149"/>
                  </a:lnTo>
                  <a:close/>
                </a:path>
                <a:path w="4218940" h="3822700">
                  <a:moveTo>
                    <a:pt x="2391188" y="3797300"/>
                  </a:moveTo>
                  <a:lnTo>
                    <a:pt x="2388801" y="3797300"/>
                  </a:lnTo>
                  <a:lnTo>
                    <a:pt x="2390991" y="3803447"/>
                  </a:lnTo>
                  <a:lnTo>
                    <a:pt x="2391188" y="3797300"/>
                  </a:lnTo>
                  <a:close/>
                </a:path>
                <a:path w="4218940" h="3822700">
                  <a:moveTo>
                    <a:pt x="1755930" y="3784600"/>
                  </a:moveTo>
                  <a:lnTo>
                    <a:pt x="1755553" y="3784600"/>
                  </a:lnTo>
                  <a:lnTo>
                    <a:pt x="1756255" y="3797300"/>
                  </a:lnTo>
                  <a:lnTo>
                    <a:pt x="1755971" y="3801449"/>
                  </a:lnTo>
                  <a:lnTo>
                    <a:pt x="1757114" y="3797300"/>
                  </a:lnTo>
                  <a:lnTo>
                    <a:pt x="1759658" y="3797300"/>
                  </a:lnTo>
                  <a:lnTo>
                    <a:pt x="1755930" y="3784600"/>
                  </a:lnTo>
                  <a:close/>
                </a:path>
                <a:path w="4218940" h="3822700">
                  <a:moveTo>
                    <a:pt x="27922" y="3784600"/>
                  </a:moveTo>
                  <a:lnTo>
                    <a:pt x="8376" y="3784600"/>
                  </a:lnTo>
                  <a:lnTo>
                    <a:pt x="5662" y="3797300"/>
                  </a:lnTo>
                  <a:lnTo>
                    <a:pt x="31491" y="3797300"/>
                  </a:lnTo>
                  <a:lnTo>
                    <a:pt x="27922" y="3784600"/>
                  </a:lnTo>
                  <a:close/>
                </a:path>
                <a:path w="4218940" h="3822700">
                  <a:moveTo>
                    <a:pt x="55067" y="3784600"/>
                  </a:moveTo>
                  <a:lnTo>
                    <a:pt x="45460" y="3784600"/>
                  </a:lnTo>
                  <a:lnTo>
                    <a:pt x="40657" y="3797300"/>
                  </a:lnTo>
                  <a:lnTo>
                    <a:pt x="43619" y="3797300"/>
                  </a:lnTo>
                  <a:lnTo>
                    <a:pt x="55067" y="3784600"/>
                  </a:lnTo>
                  <a:close/>
                </a:path>
                <a:path w="4218940" h="3822700">
                  <a:moveTo>
                    <a:pt x="76172" y="3784600"/>
                  </a:moveTo>
                  <a:lnTo>
                    <a:pt x="68805" y="3784600"/>
                  </a:lnTo>
                  <a:lnTo>
                    <a:pt x="61299" y="3797300"/>
                  </a:lnTo>
                  <a:lnTo>
                    <a:pt x="71573" y="3797300"/>
                  </a:lnTo>
                  <a:lnTo>
                    <a:pt x="76172" y="3784600"/>
                  </a:lnTo>
                  <a:close/>
                </a:path>
                <a:path w="4218940" h="3822700">
                  <a:moveTo>
                    <a:pt x="193190" y="3784600"/>
                  </a:moveTo>
                  <a:lnTo>
                    <a:pt x="175549" y="3784600"/>
                  </a:lnTo>
                  <a:lnTo>
                    <a:pt x="171246" y="3797300"/>
                  </a:lnTo>
                  <a:lnTo>
                    <a:pt x="189132" y="3797300"/>
                  </a:lnTo>
                  <a:lnTo>
                    <a:pt x="193190" y="3784600"/>
                  </a:lnTo>
                  <a:close/>
                </a:path>
                <a:path w="4218940" h="3822700">
                  <a:moveTo>
                    <a:pt x="224120" y="3784600"/>
                  </a:moveTo>
                  <a:lnTo>
                    <a:pt x="214550" y="3784600"/>
                  </a:lnTo>
                  <a:lnTo>
                    <a:pt x="199541" y="3797300"/>
                  </a:lnTo>
                  <a:lnTo>
                    <a:pt x="221507" y="3797300"/>
                  </a:lnTo>
                  <a:lnTo>
                    <a:pt x="224120" y="3784600"/>
                  </a:lnTo>
                  <a:close/>
                </a:path>
                <a:path w="4218940" h="3822700">
                  <a:moveTo>
                    <a:pt x="245975" y="3784600"/>
                  </a:moveTo>
                  <a:lnTo>
                    <a:pt x="239071" y="3784600"/>
                  </a:lnTo>
                  <a:lnTo>
                    <a:pt x="230988" y="3797300"/>
                  </a:lnTo>
                  <a:lnTo>
                    <a:pt x="248433" y="3797300"/>
                  </a:lnTo>
                  <a:lnTo>
                    <a:pt x="245975" y="3784600"/>
                  </a:lnTo>
                  <a:close/>
                </a:path>
                <a:path w="4218940" h="3822700">
                  <a:moveTo>
                    <a:pt x="282180" y="3784600"/>
                  </a:moveTo>
                  <a:lnTo>
                    <a:pt x="277046" y="3784600"/>
                  </a:lnTo>
                  <a:lnTo>
                    <a:pt x="263159" y="3797300"/>
                  </a:lnTo>
                  <a:lnTo>
                    <a:pt x="275936" y="3797300"/>
                  </a:lnTo>
                  <a:lnTo>
                    <a:pt x="282180" y="3784600"/>
                  </a:lnTo>
                  <a:close/>
                </a:path>
                <a:path w="4218940" h="3822700">
                  <a:moveTo>
                    <a:pt x="285320" y="3784600"/>
                  </a:moveTo>
                  <a:lnTo>
                    <a:pt x="282180" y="3784600"/>
                  </a:lnTo>
                  <a:lnTo>
                    <a:pt x="275936" y="3797300"/>
                  </a:lnTo>
                  <a:lnTo>
                    <a:pt x="285682" y="3797300"/>
                  </a:lnTo>
                  <a:lnTo>
                    <a:pt x="285320" y="3784600"/>
                  </a:lnTo>
                  <a:close/>
                </a:path>
                <a:path w="4218940" h="3822700">
                  <a:moveTo>
                    <a:pt x="291036" y="3784600"/>
                  </a:moveTo>
                  <a:lnTo>
                    <a:pt x="285320" y="3784600"/>
                  </a:lnTo>
                  <a:lnTo>
                    <a:pt x="285682" y="3797300"/>
                  </a:lnTo>
                  <a:lnTo>
                    <a:pt x="290750" y="3797300"/>
                  </a:lnTo>
                  <a:lnTo>
                    <a:pt x="291036" y="3784600"/>
                  </a:lnTo>
                  <a:close/>
                </a:path>
                <a:path w="4218940" h="3822700">
                  <a:moveTo>
                    <a:pt x="308290" y="3784600"/>
                  </a:moveTo>
                  <a:lnTo>
                    <a:pt x="292445" y="3784600"/>
                  </a:lnTo>
                  <a:lnTo>
                    <a:pt x="290750" y="3797300"/>
                  </a:lnTo>
                  <a:lnTo>
                    <a:pt x="303997" y="3797300"/>
                  </a:lnTo>
                  <a:lnTo>
                    <a:pt x="308290" y="3784600"/>
                  </a:lnTo>
                  <a:close/>
                </a:path>
                <a:path w="4218940" h="3822700">
                  <a:moveTo>
                    <a:pt x="343314" y="3784600"/>
                  </a:moveTo>
                  <a:lnTo>
                    <a:pt x="324884" y="3784600"/>
                  </a:lnTo>
                  <a:lnTo>
                    <a:pt x="313453" y="3797300"/>
                  </a:lnTo>
                  <a:lnTo>
                    <a:pt x="341883" y="3797300"/>
                  </a:lnTo>
                  <a:lnTo>
                    <a:pt x="343314" y="3784600"/>
                  </a:lnTo>
                  <a:close/>
                </a:path>
                <a:path w="4218940" h="3822700">
                  <a:moveTo>
                    <a:pt x="368724" y="3784600"/>
                  </a:moveTo>
                  <a:lnTo>
                    <a:pt x="366133" y="3784600"/>
                  </a:lnTo>
                  <a:lnTo>
                    <a:pt x="357782" y="3797300"/>
                  </a:lnTo>
                  <a:lnTo>
                    <a:pt x="366937" y="3797300"/>
                  </a:lnTo>
                  <a:lnTo>
                    <a:pt x="368724" y="3784600"/>
                  </a:lnTo>
                  <a:close/>
                </a:path>
                <a:path w="4218940" h="3822700">
                  <a:moveTo>
                    <a:pt x="411774" y="3784600"/>
                  </a:moveTo>
                  <a:lnTo>
                    <a:pt x="396940" y="3784600"/>
                  </a:lnTo>
                  <a:lnTo>
                    <a:pt x="379038" y="3797300"/>
                  </a:lnTo>
                  <a:lnTo>
                    <a:pt x="406740" y="3797300"/>
                  </a:lnTo>
                  <a:lnTo>
                    <a:pt x="411774" y="3784600"/>
                  </a:lnTo>
                  <a:close/>
                </a:path>
                <a:path w="4218940" h="3822700">
                  <a:moveTo>
                    <a:pt x="433234" y="3784600"/>
                  </a:moveTo>
                  <a:lnTo>
                    <a:pt x="429748" y="3784600"/>
                  </a:lnTo>
                  <a:lnTo>
                    <a:pt x="421634" y="3797300"/>
                  </a:lnTo>
                  <a:lnTo>
                    <a:pt x="432735" y="3797300"/>
                  </a:lnTo>
                  <a:lnTo>
                    <a:pt x="433234" y="3784600"/>
                  </a:lnTo>
                  <a:close/>
                </a:path>
                <a:path w="4218940" h="3822700">
                  <a:moveTo>
                    <a:pt x="470545" y="3784600"/>
                  </a:moveTo>
                  <a:lnTo>
                    <a:pt x="462740" y="3784600"/>
                  </a:lnTo>
                  <a:lnTo>
                    <a:pt x="456239" y="3797300"/>
                  </a:lnTo>
                  <a:lnTo>
                    <a:pt x="464185" y="3797300"/>
                  </a:lnTo>
                  <a:lnTo>
                    <a:pt x="470545" y="3784600"/>
                  </a:lnTo>
                  <a:close/>
                </a:path>
                <a:path w="4218940" h="3822700">
                  <a:moveTo>
                    <a:pt x="493272" y="3784600"/>
                  </a:moveTo>
                  <a:lnTo>
                    <a:pt x="480163" y="3784600"/>
                  </a:lnTo>
                  <a:lnTo>
                    <a:pt x="475845" y="3797300"/>
                  </a:lnTo>
                  <a:lnTo>
                    <a:pt x="494104" y="3797300"/>
                  </a:lnTo>
                  <a:lnTo>
                    <a:pt x="494288" y="3796528"/>
                  </a:lnTo>
                  <a:lnTo>
                    <a:pt x="494229" y="3794149"/>
                  </a:lnTo>
                  <a:lnTo>
                    <a:pt x="493272" y="3784600"/>
                  </a:lnTo>
                  <a:close/>
                </a:path>
                <a:path w="4218940" h="3822700">
                  <a:moveTo>
                    <a:pt x="530541" y="3784600"/>
                  </a:moveTo>
                  <a:lnTo>
                    <a:pt x="517723" y="3784600"/>
                  </a:lnTo>
                  <a:lnTo>
                    <a:pt x="518115" y="3797300"/>
                  </a:lnTo>
                  <a:lnTo>
                    <a:pt x="525232" y="3797300"/>
                  </a:lnTo>
                  <a:lnTo>
                    <a:pt x="530541" y="3784600"/>
                  </a:lnTo>
                  <a:close/>
                </a:path>
                <a:path w="4218940" h="3822700">
                  <a:moveTo>
                    <a:pt x="567136" y="3784600"/>
                  </a:moveTo>
                  <a:lnTo>
                    <a:pt x="558733" y="3784600"/>
                  </a:lnTo>
                  <a:lnTo>
                    <a:pt x="533443" y="3797300"/>
                  </a:lnTo>
                  <a:lnTo>
                    <a:pt x="568396" y="3797300"/>
                  </a:lnTo>
                  <a:lnTo>
                    <a:pt x="567136" y="3784600"/>
                  </a:lnTo>
                  <a:close/>
                </a:path>
                <a:path w="4218940" h="3822700">
                  <a:moveTo>
                    <a:pt x="625925" y="3784600"/>
                  </a:moveTo>
                  <a:lnTo>
                    <a:pt x="602879" y="3784600"/>
                  </a:lnTo>
                  <a:lnTo>
                    <a:pt x="598914" y="3797300"/>
                  </a:lnTo>
                  <a:lnTo>
                    <a:pt x="619319" y="3797300"/>
                  </a:lnTo>
                  <a:lnTo>
                    <a:pt x="625925" y="3784600"/>
                  </a:lnTo>
                  <a:close/>
                </a:path>
                <a:path w="4218940" h="3822700">
                  <a:moveTo>
                    <a:pt x="641987" y="3784600"/>
                  </a:moveTo>
                  <a:lnTo>
                    <a:pt x="634389" y="3784600"/>
                  </a:lnTo>
                  <a:lnTo>
                    <a:pt x="626572" y="3797300"/>
                  </a:lnTo>
                  <a:lnTo>
                    <a:pt x="635331" y="3797300"/>
                  </a:lnTo>
                  <a:lnTo>
                    <a:pt x="641987" y="3784600"/>
                  </a:lnTo>
                  <a:close/>
                </a:path>
                <a:path w="4218940" h="3822700">
                  <a:moveTo>
                    <a:pt x="664558" y="3784600"/>
                  </a:moveTo>
                  <a:lnTo>
                    <a:pt x="656240" y="3784600"/>
                  </a:lnTo>
                  <a:lnTo>
                    <a:pt x="648143" y="3797300"/>
                  </a:lnTo>
                  <a:lnTo>
                    <a:pt x="663158" y="3797300"/>
                  </a:lnTo>
                  <a:lnTo>
                    <a:pt x="664558" y="3784600"/>
                  </a:lnTo>
                  <a:close/>
                </a:path>
                <a:path w="4218940" h="3822700">
                  <a:moveTo>
                    <a:pt x="686183" y="3784600"/>
                  </a:moveTo>
                  <a:lnTo>
                    <a:pt x="674923" y="3784600"/>
                  </a:lnTo>
                  <a:lnTo>
                    <a:pt x="669556" y="3797300"/>
                  </a:lnTo>
                  <a:lnTo>
                    <a:pt x="676673" y="3797300"/>
                  </a:lnTo>
                  <a:lnTo>
                    <a:pt x="686183" y="3784600"/>
                  </a:lnTo>
                  <a:close/>
                </a:path>
                <a:path w="4218940" h="3822700">
                  <a:moveTo>
                    <a:pt x="703145" y="3784600"/>
                  </a:moveTo>
                  <a:lnTo>
                    <a:pt x="700086" y="3784600"/>
                  </a:lnTo>
                  <a:lnTo>
                    <a:pt x="693100" y="3797300"/>
                  </a:lnTo>
                  <a:lnTo>
                    <a:pt x="698883" y="3797300"/>
                  </a:lnTo>
                  <a:lnTo>
                    <a:pt x="703145" y="3784600"/>
                  </a:lnTo>
                  <a:close/>
                </a:path>
                <a:path w="4218940" h="3822700">
                  <a:moveTo>
                    <a:pt x="707382" y="3784600"/>
                  </a:moveTo>
                  <a:lnTo>
                    <a:pt x="703145" y="3784600"/>
                  </a:lnTo>
                  <a:lnTo>
                    <a:pt x="698883" y="3797300"/>
                  </a:lnTo>
                  <a:lnTo>
                    <a:pt x="703777" y="3797300"/>
                  </a:lnTo>
                  <a:lnTo>
                    <a:pt x="707382" y="3784600"/>
                  </a:lnTo>
                  <a:close/>
                </a:path>
                <a:path w="4218940" h="3822700">
                  <a:moveTo>
                    <a:pt x="711583" y="3784600"/>
                  </a:moveTo>
                  <a:lnTo>
                    <a:pt x="707382" y="3784600"/>
                  </a:lnTo>
                  <a:lnTo>
                    <a:pt x="703777" y="3797300"/>
                  </a:lnTo>
                  <a:lnTo>
                    <a:pt x="712031" y="3797300"/>
                  </a:lnTo>
                  <a:lnTo>
                    <a:pt x="711583" y="3784600"/>
                  </a:lnTo>
                  <a:close/>
                </a:path>
                <a:path w="4218940" h="3822700">
                  <a:moveTo>
                    <a:pt x="729037" y="3784600"/>
                  </a:moveTo>
                  <a:lnTo>
                    <a:pt x="713192" y="3784600"/>
                  </a:lnTo>
                  <a:lnTo>
                    <a:pt x="712031" y="3797300"/>
                  </a:lnTo>
                  <a:lnTo>
                    <a:pt x="727243" y="3797300"/>
                  </a:lnTo>
                  <a:lnTo>
                    <a:pt x="729037" y="3784600"/>
                  </a:lnTo>
                  <a:close/>
                </a:path>
                <a:path w="4218940" h="3822700">
                  <a:moveTo>
                    <a:pt x="764062" y="3784600"/>
                  </a:moveTo>
                  <a:lnTo>
                    <a:pt x="745848" y="3784600"/>
                  </a:lnTo>
                  <a:lnTo>
                    <a:pt x="736700" y="3797300"/>
                  </a:lnTo>
                  <a:lnTo>
                    <a:pt x="764513" y="3797300"/>
                  </a:lnTo>
                  <a:lnTo>
                    <a:pt x="764062" y="3784600"/>
                  </a:lnTo>
                  <a:close/>
                </a:path>
                <a:path w="4218940" h="3822700">
                  <a:moveTo>
                    <a:pt x="789687" y="3784600"/>
                  </a:moveTo>
                  <a:lnTo>
                    <a:pt x="786881" y="3784600"/>
                  </a:lnTo>
                  <a:lnTo>
                    <a:pt x="779080" y="3797300"/>
                  </a:lnTo>
                  <a:lnTo>
                    <a:pt x="789049" y="3797300"/>
                  </a:lnTo>
                  <a:lnTo>
                    <a:pt x="789687" y="3784600"/>
                  </a:lnTo>
                  <a:close/>
                </a:path>
                <a:path w="4218940" h="3822700">
                  <a:moveTo>
                    <a:pt x="832817" y="3784600"/>
                  </a:moveTo>
                  <a:lnTo>
                    <a:pt x="817592" y="3784600"/>
                  </a:lnTo>
                  <a:lnTo>
                    <a:pt x="800169" y="3797300"/>
                  </a:lnTo>
                  <a:lnTo>
                    <a:pt x="829885" y="3797300"/>
                  </a:lnTo>
                  <a:lnTo>
                    <a:pt x="832817" y="3784600"/>
                  </a:lnTo>
                  <a:close/>
                </a:path>
                <a:path w="4218940" h="3822700">
                  <a:moveTo>
                    <a:pt x="854000" y="3784600"/>
                  </a:moveTo>
                  <a:lnTo>
                    <a:pt x="850513" y="3784600"/>
                  </a:lnTo>
                  <a:lnTo>
                    <a:pt x="842817" y="3797300"/>
                  </a:lnTo>
                  <a:lnTo>
                    <a:pt x="854220" y="3797300"/>
                  </a:lnTo>
                  <a:lnTo>
                    <a:pt x="854000" y="3784600"/>
                  </a:lnTo>
                  <a:close/>
                </a:path>
                <a:path w="4218940" h="3822700">
                  <a:moveTo>
                    <a:pt x="890972" y="3784600"/>
                  </a:moveTo>
                  <a:lnTo>
                    <a:pt x="883287" y="3784600"/>
                  </a:lnTo>
                  <a:lnTo>
                    <a:pt x="878135" y="3797300"/>
                  </a:lnTo>
                  <a:lnTo>
                    <a:pt x="885569" y="3797300"/>
                  </a:lnTo>
                  <a:lnTo>
                    <a:pt x="890972" y="3784600"/>
                  </a:lnTo>
                  <a:close/>
                </a:path>
                <a:path w="4218940" h="3822700">
                  <a:moveTo>
                    <a:pt x="1034675" y="3784600"/>
                  </a:moveTo>
                  <a:lnTo>
                    <a:pt x="1017251" y="3784600"/>
                  </a:lnTo>
                  <a:lnTo>
                    <a:pt x="1013524" y="3797300"/>
                  </a:lnTo>
                  <a:lnTo>
                    <a:pt x="1033994" y="3797300"/>
                  </a:lnTo>
                  <a:lnTo>
                    <a:pt x="1034675" y="3784600"/>
                  </a:lnTo>
                  <a:close/>
                </a:path>
                <a:path w="4218940" h="3822700">
                  <a:moveTo>
                    <a:pt x="1065826" y="3784600"/>
                  </a:moveTo>
                  <a:lnTo>
                    <a:pt x="1056035" y="3784600"/>
                  </a:lnTo>
                  <a:lnTo>
                    <a:pt x="1041785" y="3797300"/>
                  </a:lnTo>
                  <a:lnTo>
                    <a:pt x="1064381" y="3797300"/>
                  </a:lnTo>
                  <a:lnTo>
                    <a:pt x="1065826" y="3784600"/>
                  </a:lnTo>
                  <a:close/>
                </a:path>
                <a:path w="4218940" h="3822700">
                  <a:moveTo>
                    <a:pt x="1087459" y="3784600"/>
                  </a:moveTo>
                  <a:lnTo>
                    <a:pt x="1080967" y="3784600"/>
                  </a:lnTo>
                  <a:lnTo>
                    <a:pt x="1074653" y="3797300"/>
                  </a:lnTo>
                  <a:lnTo>
                    <a:pt x="1090924" y="3797300"/>
                  </a:lnTo>
                  <a:lnTo>
                    <a:pt x="1087459" y="3784600"/>
                  </a:lnTo>
                  <a:close/>
                </a:path>
                <a:path w="4218940" h="3822700">
                  <a:moveTo>
                    <a:pt x="1124107" y="3784600"/>
                  </a:moveTo>
                  <a:lnTo>
                    <a:pt x="1118944" y="3784600"/>
                  </a:lnTo>
                  <a:lnTo>
                    <a:pt x="1107615" y="3797300"/>
                  </a:lnTo>
                  <a:lnTo>
                    <a:pt x="1121834" y="3797300"/>
                  </a:lnTo>
                  <a:lnTo>
                    <a:pt x="1124107" y="3784600"/>
                  </a:lnTo>
                  <a:close/>
                </a:path>
                <a:path w="4218940" h="3822700">
                  <a:moveTo>
                    <a:pt x="1125667" y="3784600"/>
                  </a:moveTo>
                  <a:lnTo>
                    <a:pt x="1124107" y="3784600"/>
                  </a:lnTo>
                  <a:lnTo>
                    <a:pt x="1121834" y="3797300"/>
                  </a:lnTo>
                  <a:lnTo>
                    <a:pt x="1127960" y="3797300"/>
                  </a:lnTo>
                  <a:lnTo>
                    <a:pt x="1125667" y="3784600"/>
                  </a:lnTo>
                  <a:close/>
                </a:path>
                <a:path w="4218940" h="3822700">
                  <a:moveTo>
                    <a:pt x="1132127" y="3784600"/>
                  </a:moveTo>
                  <a:lnTo>
                    <a:pt x="1125667" y="3784600"/>
                  </a:lnTo>
                  <a:lnTo>
                    <a:pt x="1127960" y="3797300"/>
                  </a:lnTo>
                  <a:lnTo>
                    <a:pt x="1133311" y="3797300"/>
                  </a:lnTo>
                  <a:lnTo>
                    <a:pt x="1132127" y="3784600"/>
                  </a:lnTo>
                  <a:close/>
                </a:path>
                <a:path w="4218940" h="3822700">
                  <a:moveTo>
                    <a:pt x="1149781" y="3784600"/>
                  </a:moveTo>
                  <a:lnTo>
                    <a:pt x="1133939" y="3784600"/>
                  </a:lnTo>
                  <a:lnTo>
                    <a:pt x="1133311" y="3797300"/>
                  </a:lnTo>
                  <a:lnTo>
                    <a:pt x="1150493" y="3797300"/>
                  </a:lnTo>
                  <a:lnTo>
                    <a:pt x="1149781" y="3784600"/>
                  </a:lnTo>
                  <a:close/>
                </a:path>
                <a:path w="4218940" h="3822700">
                  <a:moveTo>
                    <a:pt x="1184806" y="3784600"/>
                  </a:moveTo>
                  <a:lnTo>
                    <a:pt x="1166807" y="3784600"/>
                  </a:lnTo>
                  <a:lnTo>
                    <a:pt x="1159948" y="3797300"/>
                  </a:lnTo>
                  <a:lnTo>
                    <a:pt x="1187141" y="3797300"/>
                  </a:lnTo>
                  <a:lnTo>
                    <a:pt x="1184806" y="3784600"/>
                  </a:lnTo>
                  <a:close/>
                </a:path>
                <a:path w="4218940" h="3822700">
                  <a:moveTo>
                    <a:pt x="1210649" y="3784600"/>
                  </a:moveTo>
                  <a:lnTo>
                    <a:pt x="1207633" y="3784600"/>
                  </a:lnTo>
                  <a:lnTo>
                    <a:pt x="1200377" y="3797300"/>
                  </a:lnTo>
                  <a:lnTo>
                    <a:pt x="1211162" y="3797300"/>
                  </a:lnTo>
                  <a:lnTo>
                    <a:pt x="1210649" y="3784600"/>
                  </a:lnTo>
                  <a:close/>
                </a:path>
                <a:path w="4218940" h="3822700">
                  <a:moveTo>
                    <a:pt x="1253872" y="3784600"/>
                  </a:moveTo>
                  <a:lnTo>
                    <a:pt x="1238239" y="3784600"/>
                  </a:lnTo>
                  <a:lnTo>
                    <a:pt x="1221297" y="3797300"/>
                  </a:lnTo>
                  <a:lnTo>
                    <a:pt x="1253035" y="3797300"/>
                  </a:lnTo>
                  <a:lnTo>
                    <a:pt x="1253872" y="3784600"/>
                  </a:lnTo>
                  <a:close/>
                </a:path>
                <a:path w="4218940" h="3822700">
                  <a:moveTo>
                    <a:pt x="1274762" y="3784600"/>
                  </a:moveTo>
                  <a:lnTo>
                    <a:pt x="1271275" y="3784600"/>
                  </a:lnTo>
                  <a:lnTo>
                    <a:pt x="1263998" y="3797300"/>
                  </a:lnTo>
                  <a:lnTo>
                    <a:pt x="1275694" y="3797300"/>
                  </a:lnTo>
                  <a:lnTo>
                    <a:pt x="1274762" y="3784600"/>
                  </a:lnTo>
                  <a:close/>
                </a:path>
                <a:path w="4218940" h="3822700">
                  <a:moveTo>
                    <a:pt x="1311410" y="3784600"/>
                  </a:moveTo>
                  <a:lnTo>
                    <a:pt x="1303839" y="3784600"/>
                  </a:lnTo>
                  <a:lnTo>
                    <a:pt x="1300038" y="3797300"/>
                  </a:lnTo>
                  <a:lnTo>
                    <a:pt x="1306949" y="3797300"/>
                  </a:lnTo>
                  <a:lnTo>
                    <a:pt x="1311410" y="3784600"/>
                  </a:lnTo>
                  <a:close/>
                </a:path>
                <a:path w="4218940" h="3822700">
                  <a:moveTo>
                    <a:pt x="1334571" y="3784600"/>
                  </a:moveTo>
                  <a:lnTo>
                    <a:pt x="1320792" y="3784600"/>
                  </a:lnTo>
                  <a:lnTo>
                    <a:pt x="1319839" y="3797300"/>
                  </a:lnTo>
                  <a:lnTo>
                    <a:pt x="1336854" y="3797300"/>
                  </a:lnTo>
                  <a:lnTo>
                    <a:pt x="1337235" y="3795240"/>
                  </a:lnTo>
                  <a:lnTo>
                    <a:pt x="1334571" y="3784600"/>
                  </a:lnTo>
                  <a:close/>
                </a:path>
                <a:path w="4218940" h="3822700">
                  <a:moveTo>
                    <a:pt x="1372497" y="3784600"/>
                  </a:moveTo>
                  <a:lnTo>
                    <a:pt x="1359115" y="3784600"/>
                  </a:lnTo>
                  <a:lnTo>
                    <a:pt x="1360738" y="3797300"/>
                  </a:lnTo>
                  <a:lnTo>
                    <a:pt x="1369523" y="3797300"/>
                  </a:lnTo>
                  <a:lnTo>
                    <a:pt x="1372497" y="3784600"/>
                  </a:lnTo>
                  <a:close/>
                </a:path>
                <a:path w="4218940" h="3822700">
                  <a:moveTo>
                    <a:pt x="1409030" y="3784600"/>
                  </a:moveTo>
                  <a:lnTo>
                    <a:pt x="1399836" y="3784600"/>
                  </a:lnTo>
                  <a:lnTo>
                    <a:pt x="1376633" y="3797300"/>
                  </a:lnTo>
                  <a:lnTo>
                    <a:pt x="1411302" y="3797300"/>
                  </a:lnTo>
                  <a:lnTo>
                    <a:pt x="1409030" y="3784600"/>
                  </a:lnTo>
                  <a:close/>
                </a:path>
                <a:path w="4218940" h="3822700">
                  <a:moveTo>
                    <a:pt x="1466871" y="3784600"/>
                  </a:moveTo>
                  <a:lnTo>
                    <a:pt x="1444495" y="3784600"/>
                  </a:lnTo>
                  <a:lnTo>
                    <a:pt x="1444086" y="3797300"/>
                  </a:lnTo>
                  <a:lnTo>
                    <a:pt x="1462829" y="3797300"/>
                  </a:lnTo>
                  <a:lnTo>
                    <a:pt x="1466871" y="3784600"/>
                  </a:lnTo>
                  <a:close/>
                </a:path>
                <a:path w="4218940" h="3822700">
                  <a:moveTo>
                    <a:pt x="1483279" y="3784600"/>
                  </a:moveTo>
                  <a:lnTo>
                    <a:pt x="1476127" y="3784600"/>
                  </a:lnTo>
                  <a:lnTo>
                    <a:pt x="1469447" y="3797300"/>
                  </a:lnTo>
                  <a:lnTo>
                    <a:pt x="1480986" y="3797300"/>
                  </a:lnTo>
                  <a:lnTo>
                    <a:pt x="1483279" y="3784600"/>
                  </a:lnTo>
                  <a:close/>
                </a:path>
                <a:path w="4218940" h="3822700">
                  <a:moveTo>
                    <a:pt x="1506482" y="3784600"/>
                  </a:moveTo>
                  <a:lnTo>
                    <a:pt x="1494211" y="3784600"/>
                  </a:lnTo>
                  <a:lnTo>
                    <a:pt x="1490766" y="3797300"/>
                  </a:lnTo>
                  <a:lnTo>
                    <a:pt x="1505812" y="3797300"/>
                  </a:lnTo>
                  <a:lnTo>
                    <a:pt x="1506482" y="3784600"/>
                  </a:lnTo>
                  <a:close/>
                </a:path>
                <a:path w="4218940" h="3822700">
                  <a:moveTo>
                    <a:pt x="1527665" y="3784600"/>
                  </a:moveTo>
                  <a:lnTo>
                    <a:pt x="1516189" y="3784600"/>
                  </a:lnTo>
                  <a:lnTo>
                    <a:pt x="1512964" y="3797300"/>
                  </a:lnTo>
                  <a:lnTo>
                    <a:pt x="1520744" y="3797300"/>
                  </a:lnTo>
                  <a:lnTo>
                    <a:pt x="1527665" y="3784600"/>
                  </a:lnTo>
                  <a:close/>
                </a:path>
                <a:path w="4218940" h="3822700">
                  <a:moveTo>
                    <a:pt x="1548994" y="3784600"/>
                  </a:moveTo>
                  <a:lnTo>
                    <a:pt x="1541790" y="3784600"/>
                  </a:lnTo>
                  <a:lnTo>
                    <a:pt x="1535497" y="3797300"/>
                  </a:lnTo>
                  <a:lnTo>
                    <a:pt x="1546712" y="3797300"/>
                  </a:lnTo>
                  <a:lnTo>
                    <a:pt x="1548994" y="3784600"/>
                  </a:lnTo>
                  <a:close/>
                </a:path>
                <a:path w="4218940" h="3822700">
                  <a:moveTo>
                    <a:pt x="1665786" y="3784600"/>
                  </a:moveTo>
                  <a:lnTo>
                    <a:pt x="1648541" y="3784600"/>
                  </a:lnTo>
                  <a:lnTo>
                    <a:pt x="1645222" y="3797300"/>
                  </a:lnTo>
                  <a:lnTo>
                    <a:pt x="1667640" y="3797300"/>
                  </a:lnTo>
                  <a:lnTo>
                    <a:pt x="1665786" y="3784600"/>
                  </a:lnTo>
                  <a:close/>
                </a:path>
                <a:path w="4218940" h="3822700">
                  <a:moveTo>
                    <a:pt x="1697105" y="3784600"/>
                  </a:moveTo>
                  <a:lnTo>
                    <a:pt x="1687147" y="3784600"/>
                  </a:lnTo>
                  <a:lnTo>
                    <a:pt x="1673472" y="3797300"/>
                  </a:lnTo>
                  <a:lnTo>
                    <a:pt x="1696539" y="3797300"/>
                  </a:lnTo>
                  <a:lnTo>
                    <a:pt x="1697105" y="3784600"/>
                  </a:lnTo>
                  <a:close/>
                </a:path>
                <a:path w="4218940" h="3822700">
                  <a:moveTo>
                    <a:pt x="1718581" y="3784600"/>
                  </a:moveTo>
                  <a:lnTo>
                    <a:pt x="1712392" y="3784600"/>
                  </a:lnTo>
                  <a:lnTo>
                    <a:pt x="1707398" y="3797300"/>
                  </a:lnTo>
                  <a:lnTo>
                    <a:pt x="1722800" y="3797300"/>
                  </a:lnTo>
                  <a:lnTo>
                    <a:pt x="1718581" y="3784600"/>
                  </a:lnTo>
                  <a:close/>
                </a:path>
                <a:path w="4218940" h="3822700">
                  <a:moveTo>
                    <a:pt x="1762956" y="3784600"/>
                  </a:moveTo>
                  <a:lnTo>
                    <a:pt x="1755930" y="3784600"/>
                  </a:lnTo>
                  <a:lnTo>
                    <a:pt x="1759658" y="3797300"/>
                  </a:lnTo>
                  <a:lnTo>
                    <a:pt x="1765228" y="3797300"/>
                  </a:lnTo>
                  <a:lnTo>
                    <a:pt x="1762956" y="3784600"/>
                  </a:lnTo>
                  <a:close/>
                </a:path>
                <a:path w="4218940" h="3822700">
                  <a:moveTo>
                    <a:pt x="1780903" y="3784600"/>
                  </a:moveTo>
                  <a:lnTo>
                    <a:pt x="1765061" y="3784600"/>
                  </a:lnTo>
                  <a:lnTo>
                    <a:pt x="1765228" y="3797300"/>
                  </a:lnTo>
                  <a:lnTo>
                    <a:pt x="1785364" y="3797300"/>
                  </a:lnTo>
                  <a:lnTo>
                    <a:pt x="1780903" y="3784600"/>
                  </a:lnTo>
                  <a:close/>
                </a:path>
                <a:path w="4218940" h="3822700">
                  <a:moveTo>
                    <a:pt x="1815929" y="3784600"/>
                  </a:moveTo>
                  <a:lnTo>
                    <a:pt x="1798254" y="3784600"/>
                  </a:lnTo>
                  <a:lnTo>
                    <a:pt x="1794819" y="3797300"/>
                  </a:lnTo>
                  <a:lnTo>
                    <a:pt x="1821091" y="3797300"/>
                  </a:lnTo>
                  <a:lnTo>
                    <a:pt x="1815929" y="3784600"/>
                  </a:lnTo>
                  <a:close/>
                </a:path>
                <a:path w="4218940" h="3822700">
                  <a:moveTo>
                    <a:pt x="1842095" y="3784600"/>
                  </a:moveTo>
                  <a:lnTo>
                    <a:pt x="1838745" y="3784600"/>
                  </a:lnTo>
                  <a:lnTo>
                    <a:pt x="1832326" y="3797300"/>
                  </a:lnTo>
                  <a:lnTo>
                    <a:pt x="1844336" y="3797300"/>
                  </a:lnTo>
                  <a:lnTo>
                    <a:pt x="1842095" y="3784600"/>
                  </a:lnTo>
                  <a:close/>
                </a:path>
                <a:path w="4218940" h="3822700">
                  <a:moveTo>
                    <a:pt x="1885445" y="3784600"/>
                  </a:moveTo>
                  <a:lnTo>
                    <a:pt x="1869204" y="3784600"/>
                  </a:lnTo>
                  <a:lnTo>
                    <a:pt x="1852995" y="3797300"/>
                  </a:lnTo>
                  <a:lnTo>
                    <a:pt x="1887759" y="3797300"/>
                  </a:lnTo>
                  <a:lnTo>
                    <a:pt x="1885445" y="3784600"/>
                  </a:lnTo>
                  <a:close/>
                </a:path>
                <a:path w="4218940" h="3822700">
                  <a:moveTo>
                    <a:pt x="1905905" y="3784600"/>
                  </a:moveTo>
                  <a:lnTo>
                    <a:pt x="1902418" y="3784600"/>
                  </a:lnTo>
                  <a:lnTo>
                    <a:pt x="1895769" y="3797300"/>
                  </a:lnTo>
                  <a:lnTo>
                    <a:pt x="1907915" y="3797300"/>
                  </a:lnTo>
                  <a:lnTo>
                    <a:pt x="1905905" y="3784600"/>
                  </a:lnTo>
                  <a:close/>
                </a:path>
                <a:path w="4218940" h="3822700">
                  <a:moveTo>
                    <a:pt x="1942050" y="3784600"/>
                  </a:moveTo>
                  <a:lnTo>
                    <a:pt x="1934658" y="3784600"/>
                  </a:lnTo>
                  <a:lnTo>
                    <a:pt x="1932878" y="3797300"/>
                  </a:lnTo>
                  <a:lnTo>
                    <a:pt x="1939014" y="3797300"/>
                  </a:lnTo>
                  <a:lnTo>
                    <a:pt x="1942050" y="3784600"/>
                  </a:lnTo>
                  <a:close/>
                </a:path>
                <a:path w="4218940" h="3822700">
                  <a:moveTo>
                    <a:pt x="1965537" y="3784600"/>
                  </a:moveTo>
                  <a:lnTo>
                    <a:pt x="1951265" y="3784600"/>
                  </a:lnTo>
                  <a:lnTo>
                    <a:pt x="1952835" y="3797300"/>
                  </a:lnTo>
                  <a:lnTo>
                    <a:pt x="1968908" y="3797300"/>
                  </a:lnTo>
                  <a:lnTo>
                    <a:pt x="1969262" y="3794845"/>
                  </a:lnTo>
                  <a:lnTo>
                    <a:pt x="1965537" y="3784600"/>
                  </a:lnTo>
                  <a:close/>
                </a:path>
                <a:path w="4218940" h="3822700">
                  <a:moveTo>
                    <a:pt x="2003975" y="3784600"/>
                  </a:moveTo>
                  <a:lnTo>
                    <a:pt x="1990154" y="3784600"/>
                  </a:lnTo>
                  <a:lnTo>
                    <a:pt x="1992698" y="3797300"/>
                  </a:lnTo>
                  <a:lnTo>
                    <a:pt x="2002750" y="3797300"/>
                  </a:lnTo>
                  <a:lnTo>
                    <a:pt x="2003975" y="3784600"/>
                  </a:lnTo>
                  <a:close/>
                </a:path>
                <a:path w="4218940" h="3822700">
                  <a:moveTo>
                    <a:pt x="2040456" y="3784600"/>
                  </a:moveTo>
                  <a:lnTo>
                    <a:pt x="2030676" y="3784600"/>
                  </a:lnTo>
                  <a:lnTo>
                    <a:pt x="2009022" y="3797300"/>
                  </a:lnTo>
                  <a:lnTo>
                    <a:pt x="2043482" y="3797300"/>
                  </a:lnTo>
                  <a:lnTo>
                    <a:pt x="2040456" y="3784600"/>
                  </a:lnTo>
                  <a:close/>
                </a:path>
                <a:path w="4218940" h="3822700">
                  <a:moveTo>
                    <a:pt x="2097585" y="3784600"/>
                  </a:moveTo>
                  <a:lnTo>
                    <a:pt x="2075701" y="3784600"/>
                  </a:lnTo>
                  <a:lnTo>
                    <a:pt x="2077973" y="3797300"/>
                  </a:lnTo>
                  <a:lnTo>
                    <a:pt x="2095449" y="3797300"/>
                  </a:lnTo>
                  <a:lnTo>
                    <a:pt x="2097585" y="3784600"/>
                  </a:lnTo>
                  <a:close/>
                </a:path>
                <a:path w="4218940" h="3822700">
                  <a:moveTo>
                    <a:pt x="2114254" y="3784600"/>
                  </a:moveTo>
                  <a:lnTo>
                    <a:pt x="2107427" y="3784600"/>
                  </a:lnTo>
                  <a:lnTo>
                    <a:pt x="2101606" y="3797300"/>
                  </a:lnTo>
                  <a:lnTo>
                    <a:pt x="2115218" y="3797300"/>
                  </a:lnTo>
                  <a:lnTo>
                    <a:pt x="2114254" y="3784600"/>
                  </a:lnTo>
                  <a:close/>
                </a:path>
                <a:path w="4218940" h="3822700">
                  <a:moveTo>
                    <a:pt x="2137929" y="3784600"/>
                  </a:moveTo>
                  <a:lnTo>
                    <a:pt x="2125752" y="3784600"/>
                  </a:lnTo>
                  <a:lnTo>
                    <a:pt x="2122736" y="3797300"/>
                  </a:lnTo>
                  <a:lnTo>
                    <a:pt x="2137804" y="3797300"/>
                  </a:lnTo>
                  <a:lnTo>
                    <a:pt x="2137929" y="3784600"/>
                  </a:lnTo>
                  <a:close/>
                </a:path>
                <a:path w="4218940" h="3822700">
                  <a:moveTo>
                    <a:pt x="2158787" y="3784600"/>
                  </a:moveTo>
                  <a:lnTo>
                    <a:pt x="2147144" y="3784600"/>
                  </a:lnTo>
                  <a:lnTo>
                    <a:pt x="2145521" y="3797300"/>
                  </a:lnTo>
                  <a:lnTo>
                    <a:pt x="2153803" y="3797300"/>
                  </a:lnTo>
                  <a:lnTo>
                    <a:pt x="2158787" y="3784600"/>
                  </a:lnTo>
                  <a:close/>
                </a:path>
                <a:path w="4218940" h="3822700">
                  <a:moveTo>
                    <a:pt x="2180200" y="3784600"/>
                  </a:moveTo>
                  <a:lnTo>
                    <a:pt x="2173069" y="3784600"/>
                  </a:lnTo>
                  <a:lnTo>
                    <a:pt x="2167300" y="3797300"/>
                  </a:lnTo>
                  <a:lnTo>
                    <a:pt x="2178912" y="3797300"/>
                  </a:lnTo>
                  <a:lnTo>
                    <a:pt x="2180200" y="3784600"/>
                  </a:lnTo>
                  <a:close/>
                </a:path>
                <a:path w="4218940" h="3822700">
                  <a:moveTo>
                    <a:pt x="2224712" y="3784600"/>
                  </a:moveTo>
                  <a:lnTo>
                    <a:pt x="2211623" y="3784600"/>
                  </a:lnTo>
                  <a:lnTo>
                    <a:pt x="2207163" y="3797300"/>
                  </a:lnTo>
                  <a:lnTo>
                    <a:pt x="2227288" y="3797300"/>
                  </a:lnTo>
                  <a:lnTo>
                    <a:pt x="2224712" y="3784600"/>
                  </a:lnTo>
                  <a:close/>
                </a:path>
                <a:path w="4218940" h="3822700">
                  <a:moveTo>
                    <a:pt x="2296909" y="3784600"/>
                  </a:moveTo>
                  <a:lnTo>
                    <a:pt x="2279820" y="3784600"/>
                  </a:lnTo>
                  <a:lnTo>
                    <a:pt x="2276930" y="3797300"/>
                  </a:lnTo>
                  <a:lnTo>
                    <a:pt x="2301285" y="3797300"/>
                  </a:lnTo>
                  <a:lnTo>
                    <a:pt x="2296909" y="3784600"/>
                  </a:lnTo>
                  <a:close/>
                </a:path>
                <a:path w="4218940" h="3822700">
                  <a:moveTo>
                    <a:pt x="2328384" y="3784600"/>
                  </a:moveTo>
                  <a:lnTo>
                    <a:pt x="2318269" y="3784600"/>
                  </a:lnTo>
                  <a:lnTo>
                    <a:pt x="2305149" y="3797300"/>
                  </a:lnTo>
                  <a:lnTo>
                    <a:pt x="2328688" y="3797300"/>
                  </a:lnTo>
                  <a:lnTo>
                    <a:pt x="2328384" y="3784600"/>
                  </a:lnTo>
                  <a:close/>
                </a:path>
                <a:path w="4218940" h="3822700">
                  <a:moveTo>
                    <a:pt x="2349692" y="3784600"/>
                  </a:moveTo>
                  <a:lnTo>
                    <a:pt x="2343808" y="3784600"/>
                  </a:lnTo>
                  <a:lnTo>
                    <a:pt x="2340143" y="3797300"/>
                  </a:lnTo>
                  <a:lnTo>
                    <a:pt x="2354676" y="3797300"/>
                  </a:lnTo>
                  <a:lnTo>
                    <a:pt x="2349692" y="3784600"/>
                  </a:lnTo>
                  <a:close/>
                </a:path>
                <a:path w="4218940" h="3822700">
                  <a:moveTo>
                    <a:pt x="2386194" y="3784600"/>
                  </a:moveTo>
                  <a:lnTo>
                    <a:pt x="2381786" y="3784600"/>
                  </a:lnTo>
                  <a:lnTo>
                    <a:pt x="2374288" y="3797300"/>
                  </a:lnTo>
                  <a:lnTo>
                    <a:pt x="2390288" y="3797300"/>
                  </a:lnTo>
                  <a:lnTo>
                    <a:pt x="2390526" y="3795237"/>
                  </a:lnTo>
                  <a:lnTo>
                    <a:pt x="2386194" y="3784600"/>
                  </a:lnTo>
                  <a:close/>
                </a:path>
                <a:path w="4218940" h="3822700">
                  <a:moveTo>
                    <a:pt x="2390527" y="3795240"/>
                  </a:moveTo>
                  <a:lnTo>
                    <a:pt x="2390288" y="3797300"/>
                  </a:lnTo>
                  <a:lnTo>
                    <a:pt x="2391366" y="3797300"/>
                  </a:lnTo>
                  <a:lnTo>
                    <a:pt x="2390527" y="3795240"/>
                  </a:lnTo>
                  <a:close/>
                </a:path>
                <a:path w="4218940" h="3822700">
                  <a:moveTo>
                    <a:pt x="2399115" y="3784600"/>
                  </a:moveTo>
                  <a:lnTo>
                    <a:pt x="2391764" y="3784600"/>
                  </a:lnTo>
                  <a:lnTo>
                    <a:pt x="2390527" y="3795240"/>
                  </a:lnTo>
                  <a:lnTo>
                    <a:pt x="2391366" y="3797300"/>
                  </a:lnTo>
                  <a:lnTo>
                    <a:pt x="2398550" y="3797300"/>
                  </a:lnTo>
                  <a:lnTo>
                    <a:pt x="2399115" y="3784600"/>
                  </a:lnTo>
                  <a:close/>
                </a:path>
                <a:path w="4218940" h="3822700">
                  <a:moveTo>
                    <a:pt x="2424947" y="3784600"/>
                  </a:moveTo>
                  <a:lnTo>
                    <a:pt x="2410853" y="3784600"/>
                  </a:lnTo>
                  <a:lnTo>
                    <a:pt x="2414015" y="3797300"/>
                  </a:lnTo>
                  <a:lnTo>
                    <a:pt x="2424894" y="3797300"/>
                  </a:lnTo>
                  <a:lnTo>
                    <a:pt x="2424947" y="3784600"/>
                  </a:lnTo>
                  <a:close/>
                </a:path>
                <a:path w="4218940" h="3822700">
                  <a:moveTo>
                    <a:pt x="2461406" y="3784600"/>
                  </a:moveTo>
                  <a:lnTo>
                    <a:pt x="2451229" y="3784600"/>
                  </a:lnTo>
                  <a:lnTo>
                    <a:pt x="2430622" y="3797300"/>
                  </a:lnTo>
                  <a:lnTo>
                    <a:pt x="2464935" y="3797300"/>
                  </a:lnTo>
                  <a:lnTo>
                    <a:pt x="2461406" y="3784600"/>
                  </a:lnTo>
                  <a:close/>
                </a:path>
                <a:path w="4218940" h="3822700">
                  <a:moveTo>
                    <a:pt x="2518064" y="3784600"/>
                  </a:moveTo>
                  <a:lnTo>
                    <a:pt x="2496505" y="3784600"/>
                  </a:lnTo>
                  <a:lnTo>
                    <a:pt x="2500557" y="3797300"/>
                  </a:lnTo>
                  <a:lnTo>
                    <a:pt x="2517206" y="3797300"/>
                  </a:lnTo>
                  <a:lnTo>
                    <a:pt x="2518064" y="3784600"/>
                  </a:lnTo>
                  <a:close/>
                </a:path>
                <a:path w="4218940" h="3822700">
                  <a:moveTo>
                    <a:pt x="2534901" y="3784600"/>
                  </a:moveTo>
                  <a:lnTo>
                    <a:pt x="2528305" y="3784600"/>
                  </a:lnTo>
                  <a:lnTo>
                    <a:pt x="2523038" y="3797300"/>
                  </a:lnTo>
                  <a:lnTo>
                    <a:pt x="2538043" y="3797300"/>
                  </a:lnTo>
                  <a:lnTo>
                    <a:pt x="2534901" y="3784600"/>
                  </a:lnTo>
                  <a:close/>
                </a:path>
                <a:path w="4218940" h="3822700">
                  <a:moveTo>
                    <a:pt x="2558901" y="3784600"/>
                  </a:moveTo>
                  <a:lnTo>
                    <a:pt x="2546775" y="3784600"/>
                  </a:lnTo>
                  <a:lnTo>
                    <a:pt x="2544042" y="3797300"/>
                  </a:lnTo>
                  <a:lnTo>
                    <a:pt x="2559131" y="3797300"/>
                  </a:lnTo>
                  <a:lnTo>
                    <a:pt x="2558901" y="3784600"/>
                  </a:lnTo>
                  <a:close/>
                </a:path>
                <a:path w="4218940" h="3822700">
                  <a:moveTo>
                    <a:pt x="2579528" y="3784600"/>
                  </a:moveTo>
                  <a:lnTo>
                    <a:pt x="2567769" y="3784600"/>
                  </a:lnTo>
                  <a:lnTo>
                    <a:pt x="2567225" y="3797300"/>
                  </a:lnTo>
                  <a:lnTo>
                    <a:pt x="2575832" y="3797300"/>
                  </a:lnTo>
                  <a:lnTo>
                    <a:pt x="2579528" y="3784600"/>
                  </a:lnTo>
                  <a:close/>
                </a:path>
                <a:path w="4218940" h="3822700">
                  <a:moveTo>
                    <a:pt x="2601015" y="3784600"/>
                  </a:moveTo>
                  <a:lnTo>
                    <a:pt x="2593926" y="3784600"/>
                  </a:lnTo>
                  <a:lnTo>
                    <a:pt x="2588502" y="3797300"/>
                  </a:lnTo>
                  <a:lnTo>
                    <a:pt x="2600386" y="3797300"/>
                  </a:lnTo>
                  <a:lnTo>
                    <a:pt x="2601015" y="3784600"/>
                  </a:lnTo>
                  <a:close/>
                </a:path>
                <a:path w="4218940" h="3822700">
                  <a:moveTo>
                    <a:pt x="2645568" y="3784600"/>
                  </a:moveTo>
                  <a:lnTo>
                    <a:pt x="2632364" y="3784600"/>
                  </a:lnTo>
                  <a:lnTo>
                    <a:pt x="2628899" y="3797300"/>
                  </a:lnTo>
                  <a:lnTo>
                    <a:pt x="2648814" y="3797300"/>
                  </a:lnTo>
                  <a:lnTo>
                    <a:pt x="2645568" y="3784600"/>
                  </a:lnTo>
                  <a:close/>
                </a:path>
                <a:path w="4218940" h="3822700">
                  <a:moveTo>
                    <a:pt x="2717650" y="3784600"/>
                  </a:moveTo>
                  <a:lnTo>
                    <a:pt x="2700666" y="3784600"/>
                  </a:lnTo>
                  <a:lnTo>
                    <a:pt x="2698069" y="3797300"/>
                  </a:lnTo>
                  <a:lnTo>
                    <a:pt x="2723712" y="3797300"/>
                  </a:lnTo>
                  <a:lnTo>
                    <a:pt x="2717650" y="3784600"/>
                  </a:lnTo>
                  <a:close/>
                </a:path>
                <a:path w="4218940" h="3822700">
                  <a:moveTo>
                    <a:pt x="2749240" y="3784600"/>
                  </a:moveTo>
                  <a:lnTo>
                    <a:pt x="2739010" y="3784600"/>
                  </a:lnTo>
                  <a:lnTo>
                    <a:pt x="2726267" y="3797300"/>
                  </a:lnTo>
                  <a:lnTo>
                    <a:pt x="2750130" y="3797300"/>
                  </a:lnTo>
                  <a:lnTo>
                    <a:pt x="2749240" y="3784600"/>
                  </a:lnTo>
                  <a:close/>
                </a:path>
                <a:path w="4218940" h="3822700">
                  <a:moveTo>
                    <a:pt x="2770433" y="3784600"/>
                  </a:moveTo>
                  <a:lnTo>
                    <a:pt x="2764758" y="3784600"/>
                  </a:lnTo>
                  <a:lnTo>
                    <a:pt x="2761973" y="3797300"/>
                  </a:lnTo>
                  <a:lnTo>
                    <a:pt x="2775920" y="3797300"/>
                  </a:lnTo>
                  <a:lnTo>
                    <a:pt x="2770433" y="3784600"/>
                  </a:lnTo>
                  <a:close/>
                </a:path>
                <a:path w="4218940" h="3822700">
                  <a:moveTo>
                    <a:pt x="2806370" y="3784600"/>
                  </a:moveTo>
                  <a:lnTo>
                    <a:pt x="2802736" y="3784600"/>
                  </a:lnTo>
                  <a:lnTo>
                    <a:pt x="2796516" y="3797300"/>
                  </a:lnTo>
                  <a:lnTo>
                    <a:pt x="2812505" y="3797300"/>
                  </a:lnTo>
                  <a:lnTo>
                    <a:pt x="2806370" y="3784600"/>
                  </a:lnTo>
                  <a:close/>
                </a:path>
                <a:path w="4218940" h="3822700">
                  <a:moveTo>
                    <a:pt x="2832777" y="3784600"/>
                  </a:moveTo>
                  <a:lnTo>
                    <a:pt x="2816935" y="3784600"/>
                  </a:lnTo>
                  <a:lnTo>
                    <a:pt x="2818432" y="3797300"/>
                  </a:lnTo>
                  <a:lnTo>
                    <a:pt x="2843478" y="3797300"/>
                  </a:lnTo>
                  <a:lnTo>
                    <a:pt x="2832777" y="3784600"/>
                  </a:lnTo>
                  <a:close/>
                </a:path>
                <a:path w="4218940" h="3822700">
                  <a:moveTo>
                    <a:pt x="2867802" y="3784600"/>
                  </a:moveTo>
                  <a:lnTo>
                    <a:pt x="2850672" y="3784600"/>
                  </a:lnTo>
                  <a:lnTo>
                    <a:pt x="2852934" y="3797300"/>
                  </a:lnTo>
                  <a:lnTo>
                    <a:pt x="2877666" y="3797300"/>
                  </a:lnTo>
                  <a:lnTo>
                    <a:pt x="2867802" y="3784600"/>
                  </a:lnTo>
                  <a:close/>
                </a:path>
                <a:path w="4218940" h="3822700">
                  <a:moveTo>
                    <a:pt x="2894513" y="3784600"/>
                  </a:moveTo>
                  <a:lnTo>
                    <a:pt x="2890618" y="3784600"/>
                  </a:lnTo>
                  <a:lnTo>
                    <a:pt x="2885571" y="3797300"/>
                  </a:lnTo>
                  <a:lnTo>
                    <a:pt x="2899623" y="3797300"/>
                  </a:lnTo>
                  <a:lnTo>
                    <a:pt x="2894513" y="3784600"/>
                  </a:lnTo>
                  <a:close/>
                </a:path>
                <a:path w="4218940" h="3822700">
                  <a:moveTo>
                    <a:pt x="2938062" y="3784600"/>
                  </a:moveTo>
                  <a:lnTo>
                    <a:pt x="2920827" y="3784600"/>
                  </a:lnTo>
                  <a:lnTo>
                    <a:pt x="2905822" y="3797300"/>
                  </a:lnTo>
                  <a:lnTo>
                    <a:pt x="2945622" y="3797300"/>
                  </a:lnTo>
                  <a:lnTo>
                    <a:pt x="2938062" y="3784600"/>
                  </a:lnTo>
                  <a:close/>
                </a:path>
                <a:path w="4218940" h="3822700">
                  <a:moveTo>
                    <a:pt x="2957820" y="3784600"/>
                  </a:moveTo>
                  <a:lnTo>
                    <a:pt x="2954334" y="3784600"/>
                  </a:lnTo>
                  <a:lnTo>
                    <a:pt x="2948721" y="3797300"/>
                  </a:lnTo>
                  <a:lnTo>
                    <a:pt x="2961621" y="3797300"/>
                  </a:lnTo>
                  <a:lnTo>
                    <a:pt x="2957820" y="3784600"/>
                  </a:lnTo>
                  <a:close/>
                </a:path>
                <a:path w="4218940" h="3822700">
                  <a:moveTo>
                    <a:pt x="2993128" y="3784600"/>
                  </a:moveTo>
                  <a:lnTo>
                    <a:pt x="2986029" y="3784600"/>
                  </a:lnTo>
                  <a:lnTo>
                    <a:pt x="2987621" y="3797300"/>
                  </a:lnTo>
                  <a:lnTo>
                    <a:pt x="2992469" y="3797300"/>
                  </a:lnTo>
                  <a:lnTo>
                    <a:pt x="2993128" y="3784600"/>
                  </a:lnTo>
                  <a:close/>
                </a:path>
                <a:path w="4218940" h="3822700">
                  <a:moveTo>
                    <a:pt x="3138391" y="3784600"/>
                  </a:moveTo>
                  <a:lnTo>
                    <a:pt x="3121522" y="3784600"/>
                  </a:lnTo>
                  <a:lnTo>
                    <a:pt x="3119208" y="3797300"/>
                  </a:lnTo>
                  <a:lnTo>
                    <a:pt x="3146150" y="3797300"/>
                  </a:lnTo>
                  <a:lnTo>
                    <a:pt x="3138391" y="3784600"/>
                  </a:lnTo>
                  <a:close/>
                </a:path>
                <a:path w="4218940" h="3822700">
                  <a:moveTo>
                    <a:pt x="3170097" y="3784600"/>
                  </a:moveTo>
                  <a:lnTo>
                    <a:pt x="3159751" y="3784600"/>
                  </a:lnTo>
                  <a:lnTo>
                    <a:pt x="3147396" y="3797300"/>
                  </a:lnTo>
                  <a:lnTo>
                    <a:pt x="3171563" y="3797300"/>
                  </a:lnTo>
                  <a:lnTo>
                    <a:pt x="3170097" y="3784600"/>
                  </a:lnTo>
                  <a:close/>
                </a:path>
                <a:path w="4218940" h="3822700">
                  <a:moveTo>
                    <a:pt x="3191175" y="3784600"/>
                  </a:moveTo>
                  <a:lnTo>
                    <a:pt x="3185709" y="3784600"/>
                  </a:lnTo>
                  <a:lnTo>
                    <a:pt x="3183803" y="3797300"/>
                  </a:lnTo>
                  <a:lnTo>
                    <a:pt x="3197164" y="3797300"/>
                  </a:lnTo>
                  <a:lnTo>
                    <a:pt x="3191175" y="3784600"/>
                  </a:lnTo>
                  <a:close/>
                </a:path>
                <a:path w="4218940" h="3822700">
                  <a:moveTo>
                    <a:pt x="3226545" y="3784600"/>
                  </a:moveTo>
                  <a:lnTo>
                    <a:pt x="3223687" y="3784600"/>
                  </a:lnTo>
                  <a:lnTo>
                    <a:pt x="3218734" y="3797300"/>
                  </a:lnTo>
                  <a:lnTo>
                    <a:pt x="3233037" y="3797300"/>
                  </a:lnTo>
                  <a:lnTo>
                    <a:pt x="3233098" y="3796321"/>
                  </a:lnTo>
                  <a:lnTo>
                    <a:pt x="3226545" y="3784600"/>
                  </a:lnTo>
                  <a:close/>
                </a:path>
                <a:path w="4218940" h="3822700">
                  <a:moveTo>
                    <a:pt x="3233098" y="3796321"/>
                  </a:moveTo>
                  <a:lnTo>
                    <a:pt x="3233037" y="3797300"/>
                  </a:lnTo>
                  <a:lnTo>
                    <a:pt x="3233644" y="3797300"/>
                  </a:lnTo>
                  <a:lnTo>
                    <a:pt x="3233098" y="3796321"/>
                  </a:lnTo>
                  <a:close/>
                </a:path>
                <a:path w="4218940" h="3822700">
                  <a:moveTo>
                    <a:pt x="3240670" y="3784600"/>
                  </a:moveTo>
                  <a:lnTo>
                    <a:pt x="3233823" y="3784600"/>
                  </a:lnTo>
                  <a:lnTo>
                    <a:pt x="3233232" y="3794149"/>
                  </a:lnTo>
                  <a:lnTo>
                    <a:pt x="3233213" y="3796528"/>
                  </a:lnTo>
                  <a:lnTo>
                    <a:pt x="3233644" y="3797300"/>
                  </a:lnTo>
                  <a:lnTo>
                    <a:pt x="3241613" y="3797300"/>
                  </a:lnTo>
                  <a:lnTo>
                    <a:pt x="3240670" y="3784600"/>
                  </a:lnTo>
                  <a:close/>
                </a:path>
                <a:path w="4218940" h="3822700">
                  <a:moveTo>
                    <a:pt x="3266910" y="3784600"/>
                  </a:moveTo>
                  <a:lnTo>
                    <a:pt x="3252251" y="3784600"/>
                  </a:lnTo>
                  <a:lnTo>
                    <a:pt x="3256639" y="3797300"/>
                  </a:lnTo>
                  <a:lnTo>
                    <a:pt x="3269183" y="3797300"/>
                  </a:lnTo>
                  <a:lnTo>
                    <a:pt x="3266910" y="3784600"/>
                  </a:lnTo>
                  <a:close/>
                </a:path>
                <a:path w="4218940" h="3822700">
                  <a:moveTo>
                    <a:pt x="3303297" y="3784600"/>
                  </a:moveTo>
                  <a:lnTo>
                    <a:pt x="3292334" y="3784600"/>
                  </a:lnTo>
                  <a:lnTo>
                    <a:pt x="3273811" y="3797300"/>
                  </a:lnTo>
                  <a:lnTo>
                    <a:pt x="3307841" y="3797300"/>
                  </a:lnTo>
                  <a:lnTo>
                    <a:pt x="3303297" y="3784600"/>
                  </a:lnTo>
                  <a:close/>
                </a:path>
                <a:path w="4218940" h="3822700">
                  <a:moveTo>
                    <a:pt x="3359012" y="3784600"/>
                  </a:moveTo>
                  <a:lnTo>
                    <a:pt x="3338123" y="3784600"/>
                  </a:lnTo>
                  <a:lnTo>
                    <a:pt x="3345735" y="3797300"/>
                  </a:lnTo>
                  <a:lnTo>
                    <a:pt x="3360709" y="3797300"/>
                  </a:lnTo>
                  <a:lnTo>
                    <a:pt x="3359012" y="3784600"/>
                  </a:lnTo>
                  <a:close/>
                </a:path>
                <a:path w="4218940" h="3822700">
                  <a:moveTo>
                    <a:pt x="3376206" y="3784600"/>
                  </a:moveTo>
                  <a:lnTo>
                    <a:pt x="3370038" y="3784600"/>
                  </a:lnTo>
                  <a:lnTo>
                    <a:pt x="3365913" y="3797300"/>
                  </a:lnTo>
                  <a:lnTo>
                    <a:pt x="3383692" y="3797300"/>
                  </a:lnTo>
                  <a:lnTo>
                    <a:pt x="3376206" y="3784600"/>
                  </a:lnTo>
                  <a:close/>
                </a:path>
                <a:path w="4218940" h="3822700">
                  <a:moveTo>
                    <a:pt x="3400823" y="3784600"/>
                  </a:moveTo>
                  <a:lnTo>
                    <a:pt x="3388833" y="3784600"/>
                  </a:lnTo>
                  <a:lnTo>
                    <a:pt x="3386666" y="3797300"/>
                  </a:lnTo>
                  <a:lnTo>
                    <a:pt x="3401786" y="3797300"/>
                  </a:lnTo>
                  <a:lnTo>
                    <a:pt x="3400823" y="3784600"/>
                  </a:lnTo>
                  <a:close/>
                </a:path>
                <a:path w="4218940" h="3822700">
                  <a:moveTo>
                    <a:pt x="3421011" y="3784600"/>
                  </a:moveTo>
                  <a:lnTo>
                    <a:pt x="3409042" y="3784600"/>
                  </a:lnTo>
                  <a:lnTo>
                    <a:pt x="3410644" y="3797300"/>
                  </a:lnTo>
                  <a:lnTo>
                    <a:pt x="3419911" y="3797300"/>
                  </a:lnTo>
                  <a:lnTo>
                    <a:pt x="3421011" y="3784600"/>
                  </a:lnTo>
                  <a:close/>
                </a:path>
                <a:path w="4218940" h="3822700">
                  <a:moveTo>
                    <a:pt x="3442622" y="3784600"/>
                  </a:moveTo>
                  <a:lnTo>
                    <a:pt x="3435638" y="3784600"/>
                  </a:lnTo>
                  <a:lnTo>
                    <a:pt x="3430906" y="3797300"/>
                  </a:lnTo>
                  <a:lnTo>
                    <a:pt x="3443324" y="3797300"/>
                  </a:lnTo>
                  <a:lnTo>
                    <a:pt x="3442622" y="3784600"/>
                  </a:lnTo>
                  <a:close/>
                </a:path>
                <a:path w="4218940" h="3822700">
                  <a:moveTo>
                    <a:pt x="3487270" y="3784600"/>
                  </a:moveTo>
                  <a:lnTo>
                    <a:pt x="3473847" y="3784600"/>
                  </a:lnTo>
                  <a:lnTo>
                    <a:pt x="3472370" y="3797300"/>
                  </a:lnTo>
                  <a:lnTo>
                    <a:pt x="3491877" y="3797300"/>
                  </a:lnTo>
                  <a:lnTo>
                    <a:pt x="3487270" y="3784600"/>
                  </a:lnTo>
                  <a:close/>
                </a:path>
                <a:path w="4218940" h="3822700">
                  <a:moveTo>
                    <a:pt x="3559132" y="3784600"/>
                  </a:moveTo>
                  <a:lnTo>
                    <a:pt x="3542379" y="3784600"/>
                  </a:lnTo>
                  <a:lnTo>
                    <a:pt x="3540347" y="3797300"/>
                  </a:lnTo>
                  <a:lnTo>
                    <a:pt x="3568514" y="3797300"/>
                  </a:lnTo>
                  <a:lnTo>
                    <a:pt x="3559132" y="3784600"/>
                  </a:lnTo>
                  <a:close/>
                </a:path>
                <a:path w="4218940" h="3822700">
                  <a:moveTo>
                    <a:pt x="3568549" y="3797262"/>
                  </a:moveTo>
                  <a:close/>
                </a:path>
                <a:path w="4218940" h="3822700">
                  <a:moveTo>
                    <a:pt x="3590953" y="3784600"/>
                  </a:moveTo>
                  <a:lnTo>
                    <a:pt x="3580493" y="3784600"/>
                  </a:lnTo>
                  <a:lnTo>
                    <a:pt x="3568549" y="3797262"/>
                  </a:lnTo>
                  <a:lnTo>
                    <a:pt x="3593005" y="3797300"/>
                  </a:lnTo>
                  <a:lnTo>
                    <a:pt x="3590953" y="3784600"/>
                  </a:lnTo>
                  <a:close/>
                </a:path>
                <a:path w="4218940" h="3822700">
                  <a:moveTo>
                    <a:pt x="3611926" y="3784600"/>
                  </a:moveTo>
                  <a:lnTo>
                    <a:pt x="3606659" y="3784600"/>
                  </a:lnTo>
                  <a:lnTo>
                    <a:pt x="3605644" y="3797300"/>
                  </a:lnTo>
                  <a:lnTo>
                    <a:pt x="3618418" y="3797300"/>
                  </a:lnTo>
                  <a:lnTo>
                    <a:pt x="3611926" y="3784600"/>
                  </a:lnTo>
                  <a:close/>
                </a:path>
                <a:path w="4218940" h="3822700">
                  <a:moveTo>
                    <a:pt x="3646721" y="3784600"/>
                  </a:moveTo>
                  <a:lnTo>
                    <a:pt x="3644627" y="3784600"/>
                  </a:lnTo>
                  <a:lnTo>
                    <a:pt x="3640962" y="3797300"/>
                  </a:lnTo>
                  <a:lnTo>
                    <a:pt x="3654784" y="3797300"/>
                  </a:lnTo>
                  <a:lnTo>
                    <a:pt x="3646721" y="3784600"/>
                  </a:lnTo>
                  <a:close/>
                </a:path>
                <a:path w="4218940" h="3822700">
                  <a:moveTo>
                    <a:pt x="3655412" y="3784600"/>
                  </a:moveTo>
                  <a:lnTo>
                    <a:pt x="3649894" y="3784600"/>
                  </a:lnTo>
                  <a:lnTo>
                    <a:pt x="3659516" y="3797300"/>
                  </a:lnTo>
                  <a:lnTo>
                    <a:pt x="3660993" y="3797300"/>
                  </a:lnTo>
                  <a:lnTo>
                    <a:pt x="3655412" y="3784600"/>
                  </a:lnTo>
                  <a:close/>
                </a:path>
                <a:path w="4218940" h="3822700">
                  <a:moveTo>
                    <a:pt x="3674270" y="3784600"/>
                  </a:moveTo>
                  <a:lnTo>
                    <a:pt x="3658427" y="3784600"/>
                  </a:lnTo>
                  <a:lnTo>
                    <a:pt x="3660993" y="3797300"/>
                  </a:lnTo>
                  <a:lnTo>
                    <a:pt x="3689976" y="3797300"/>
                  </a:lnTo>
                  <a:lnTo>
                    <a:pt x="3674270" y="3784600"/>
                  </a:lnTo>
                  <a:close/>
                </a:path>
                <a:path w="4218940" h="3822700">
                  <a:moveTo>
                    <a:pt x="3708844" y="3784600"/>
                  </a:moveTo>
                  <a:lnTo>
                    <a:pt x="3692594" y="3784600"/>
                  </a:lnTo>
                  <a:lnTo>
                    <a:pt x="3699431" y="3797300"/>
                  </a:lnTo>
                  <a:lnTo>
                    <a:pt x="3715676" y="3797300"/>
                  </a:lnTo>
                  <a:lnTo>
                    <a:pt x="3708844" y="3784600"/>
                  </a:lnTo>
                  <a:close/>
                </a:path>
                <a:path w="4218940" h="3822700">
                  <a:moveTo>
                    <a:pt x="3736435" y="3784600"/>
                  </a:moveTo>
                  <a:lnTo>
                    <a:pt x="3732111" y="3784600"/>
                  </a:lnTo>
                  <a:lnTo>
                    <a:pt x="3728163" y="3797300"/>
                  </a:lnTo>
                  <a:lnTo>
                    <a:pt x="3743849" y="3797300"/>
                  </a:lnTo>
                  <a:lnTo>
                    <a:pt x="3736435" y="3784600"/>
                  </a:lnTo>
                  <a:close/>
                </a:path>
                <a:path w="4218940" h="3822700">
                  <a:moveTo>
                    <a:pt x="3780151" y="3784600"/>
                  </a:moveTo>
                  <a:lnTo>
                    <a:pt x="3762121" y="3784600"/>
                  </a:lnTo>
                  <a:lnTo>
                    <a:pt x="3748090" y="3797300"/>
                  </a:lnTo>
                  <a:lnTo>
                    <a:pt x="3791083" y="3797300"/>
                  </a:lnTo>
                  <a:lnTo>
                    <a:pt x="3791225" y="3796922"/>
                  </a:lnTo>
                  <a:lnTo>
                    <a:pt x="3791206" y="3796528"/>
                  </a:lnTo>
                  <a:lnTo>
                    <a:pt x="3780151" y="3784600"/>
                  </a:lnTo>
                  <a:close/>
                </a:path>
                <a:path w="4218940" h="3822700">
                  <a:moveTo>
                    <a:pt x="3791325" y="3796656"/>
                  </a:moveTo>
                  <a:lnTo>
                    <a:pt x="3791083" y="3797300"/>
                  </a:lnTo>
                  <a:lnTo>
                    <a:pt x="3791921" y="3797300"/>
                  </a:lnTo>
                  <a:lnTo>
                    <a:pt x="3791325" y="3796656"/>
                  </a:lnTo>
                  <a:close/>
                </a:path>
                <a:path w="4218940" h="3822700">
                  <a:moveTo>
                    <a:pt x="3799345" y="3784600"/>
                  </a:moveTo>
                  <a:lnTo>
                    <a:pt x="3795858" y="3784600"/>
                  </a:lnTo>
                  <a:lnTo>
                    <a:pt x="3791325" y="3796656"/>
                  </a:lnTo>
                  <a:lnTo>
                    <a:pt x="3791921" y="3797300"/>
                  </a:lnTo>
                  <a:lnTo>
                    <a:pt x="3804580" y="3797300"/>
                  </a:lnTo>
                  <a:lnTo>
                    <a:pt x="3799345" y="3784600"/>
                  </a:lnTo>
                  <a:close/>
                </a:path>
                <a:path w="4218940" h="3822700">
                  <a:moveTo>
                    <a:pt x="3833993" y="3784600"/>
                  </a:moveTo>
                  <a:lnTo>
                    <a:pt x="3827124" y="3784600"/>
                  </a:lnTo>
                  <a:lnTo>
                    <a:pt x="3831417" y="3797300"/>
                  </a:lnTo>
                  <a:lnTo>
                    <a:pt x="3835228" y="3797300"/>
                  </a:lnTo>
                  <a:lnTo>
                    <a:pt x="3833993" y="3784600"/>
                  </a:lnTo>
                  <a:close/>
                </a:path>
                <a:path w="4218940" h="3822700">
                  <a:moveTo>
                    <a:pt x="3858453" y="3784600"/>
                  </a:moveTo>
                  <a:lnTo>
                    <a:pt x="3842673" y="3784600"/>
                  </a:lnTo>
                  <a:lnTo>
                    <a:pt x="3851825" y="3797300"/>
                  </a:lnTo>
                  <a:lnTo>
                    <a:pt x="3865091" y="3797300"/>
                  </a:lnTo>
                  <a:lnTo>
                    <a:pt x="3865159" y="3794149"/>
                  </a:lnTo>
                  <a:lnTo>
                    <a:pt x="3858453" y="3784600"/>
                  </a:lnTo>
                  <a:close/>
                </a:path>
                <a:path w="4218940" h="3822700">
                  <a:moveTo>
                    <a:pt x="3898378" y="3784600"/>
                  </a:moveTo>
                  <a:lnTo>
                    <a:pt x="3883290" y="3784600"/>
                  </a:lnTo>
                  <a:lnTo>
                    <a:pt x="3888598" y="3797300"/>
                  </a:lnTo>
                  <a:lnTo>
                    <a:pt x="3902409" y="3797300"/>
                  </a:lnTo>
                  <a:lnTo>
                    <a:pt x="3898378" y="3784600"/>
                  </a:lnTo>
                  <a:close/>
                </a:path>
                <a:path w="4218940" h="3822700">
                  <a:moveTo>
                    <a:pt x="3934723" y="3784600"/>
                  </a:moveTo>
                  <a:lnTo>
                    <a:pt x="3923163" y="3784600"/>
                  </a:lnTo>
                  <a:lnTo>
                    <a:pt x="3906200" y="3797300"/>
                  </a:lnTo>
                  <a:lnTo>
                    <a:pt x="3940021" y="3797300"/>
                  </a:lnTo>
                  <a:lnTo>
                    <a:pt x="3934723" y="3784600"/>
                  </a:lnTo>
                  <a:close/>
                </a:path>
                <a:path w="4218940" h="3822700">
                  <a:moveTo>
                    <a:pt x="3989726" y="3784600"/>
                  </a:moveTo>
                  <a:lnTo>
                    <a:pt x="3969329" y="3784600"/>
                  </a:lnTo>
                  <a:lnTo>
                    <a:pt x="3979622" y="3797300"/>
                  </a:lnTo>
                  <a:lnTo>
                    <a:pt x="3993339" y="3797300"/>
                  </a:lnTo>
                  <a:lnTo>
                    <a:pt x="3989726" y="3784600"/>
                  </a:lnTo>
                  <a:close/>
                </a:path>
                <a:path w="4218940" h="3822700">
                  <a:moveTo>
                    <a:pt x="4007181" y="3784600"/>
                  </a:moveTo>
                  <a:lnTo>
                    <a:pt x="4001349" y="3784600"/>
                  </a:lnTo>
                  <a:lnTo>
                    <a:pt x="3998071" y="3797300"/>
                  </a:lnTo>
                  <a:lnTo>
                    <a:pt x="4017924" y="3797300"/>
                  </a:lnTo>
                  <a:lnTo>
                    <a:pt x="4007181" y="3784600"/>
                  </a:lnTo>
                  <a:close/>
                </a:path>
                <a:path w="4218940" h="3822700">
                  <a:moveTo>
                    <a:pt x="4032269" y="3784600"/>
                  </a:moveTo>
                  <a:lnTo>
                    <a:pt x="4020374" y="3784600"/>
                  </a:lnTo>
                  <a:lnTo>
                    <a:pt x="4018626" y="3797300"/>
                  </a:lnTo>
                  <a:lnTo>
                    <a:pt x="4033767" y="3797300"/>
                  </a:lnTo>
                  <a:lnTo>
                    <a:pt x="4032269" y="3784600"/>
                  </a:lnTo>
                  <a:close/>
                </a:path>
                <a:path w="4218940" h="3822700">
                  <a:moveTo>
                    <a:pt x="4052133" y="3784600"/>
                  </a:moveTo>
                  <a:lnTo>
                    <a:pt x="4039986" y="3784600"/>
                  </a:lnTo>
                  <a:lnTo>
                    <a:pt x="4043201" y="3797300"/>
                  </a:lnTo>
                  <a:lnTo>
                    <a:pt x="4052960" y="3797300"/>
                  </a:lnTo>
                  <a:lnTo>
                    <a:pt x="4052133" y="3784600"/>
                  </a:lnTo>
                  <a:close/>
                </a:path>
                <a:path w="4218940" h="3822700">
                  <a:moveTo>
                    <a:pt x="4073828" y="3784600"/>
                  </a:moveTo>
                  <a:lnTo>
                    <a:pt x="4066918" y="3784600"/>
                  </a:lnTo>
                  <a:lnTo>
                    <a:pt x="4062708" y="3797300"/>
                  </a:lnTo>
                  <a:lnTo>
                    <a:pt x="4075525" y="3797300"/>
                  </a:lnTo>
                  <a:lnTo>
                    <a:pt x="4073828" y="3784600"/>
                  </a:lnTo>
                  <a:close/>
                </a:path>
                <a:path w="4218940" h="3822700">
                  <a:moveTo>
                    <a:pt x="4118549" y="3784600"/>
                  </a:moveTo>
                  <a:lnTo>
                    <a:pt x="4104969" y="3784600"/>
                  </a:lnTo>
                  <a:lnTo>
                    <a:pt x="4104979" y="3797300"/>
                  </a:lnTo>
                  <a:lnTo>
                    <a:pt x="4124172" y="3797300"/>
                  </a:lnTo>
                  <a:lnTo>
                    <a:pt x="4118549" y="3784600"/>
                  </a:lnTo>
                  <a:close/>
                </a:path>
                <a:path w="4218940" h="3822700">
                  <a:moveTo>
                    <a:pt x="4195479" y="3784600"/>
                  </a:moveTo>
                  <a:lnTo>
                    <a:pt x="4173658" y="3784600"/>
                  </a:lnTo>
                  <a:lnTo>
                    <a:pt x="4172056" y="3797300"/>
                  </a:lnTo>
                  <a:lnTo>
                    <a:pt x="4196872" y="3797300"/>
                  </a:lnTo>
                  <a:lnTo>
                    <a:pt x="4195479" y="3784600"/>
                  </a:lnTo>
                  <a:close/>
                </a:path>
                <a:path w="4218940" h="3822700">
                  <a:moveTo>
                    <a:pt x="4212463" y="3784600"/>
                  </a:moveTo>
                  <a:lnTo>
                    <a:pt x="4206652" y="3784600"/>
                  </a:lnTo>
                  <a:lnTo>
                    <a:pt x="4211458" y="3797300"/>
                  </a:lnTo>
                  <a:lnTo>
                    <a:pt x="4212463" y="3784600"/>
                  </a:lnTo>
                  <a:close/>
                </a:path>
                <a:path w="4218940" h="3822700">
                  <a:moveTo>
                    <a:pt x="39789" y="3771900"/>
                  </a:moveTo>
                  <a:lnTo>
                    <a:pt x="5895" y="3771900"/>
                  </a:lnTo>
                  <a:lnTo>
                    <a:pt x="6671" y="3784600"/>
                  </a:lnTo>
                  <a:lnTo>
                    <a:pt x="38703" y="3784600"/>
                  </a:lnTo>
                  <a:lnTo>
                    <a:pt x="39789" y="3771900"/>
                  </a:lnTo>
                  <a:close/>
                </a:path>
                <a:path w="4218940" h="3822700">
                  <a:moveTo>
                    <a:pt x="4178956" y="3771900"/>
                  </a:moveTo>
                  <a:lnTo>
                    <a:pt x="4177563" y="3784600"/>
                  </a:lnTo>
                  <a:lnTo>
                    <a:pt x="4187259" y="3784600"/>
                  </a:lnTo>
                  <a:lnTo>
                    <a:pt x="4178956" y="3771900"/>
                  </a:lnTo>
                  <a:close/>
                </a:path>
                <a:path w="4218940" h="3822700">
                  <a:moveTo>
                    <a:pt x="4182370" y="3746500"/>
                  </a:moveTo>
                  <a:lnTo>
                    <a:pt x="4179501" y="3746500"/>
                  </a:lnTo>
                  <a:lnTo>
                    <a:pt x="4178956" y="3759200"/>
                  </a:lnTo>
                  <a:lnTo>
                    <a:pt x="4180820" y="3771900"/>
                  </a:lnTo>
                  <a:lnTo>
                    <a:pt x="4187259" y="3784600"/>
                  </a:lnTo>
                  <a:lnTo>
                    <a:pt x="4211458" y="3784600"/>
                  </a:lnTo>
                  <a:lnTo>
                    <a:pt x="4211458" y="3771900"/>
                  </a:lnTo>
                  <a:lnTo>
                    <a:pt x="4214327" y="3771900"/>
                  </a:lnTo>
                  <a:lnTo>
                    <a:pt x="4208044" y="3759200"/>
                  </a:lnTo>
                  <a:lnTo>
                    <a:pt x="4189657" y="3759200"/>
                  </a:lnTo>
                  <a:lnTo>
                    <a:pt x="4182370" y="3746500"/>
                  </a:lnTo>
                  <a:close/>
                </a:path>
                <a:path w="4218940" h="3822700">
                  <a:moveTo>
                    <a:pt x="40255" y="3759200"/>
                  </a:moveTo>
                  <a:lnTo>
                    <a:pt x="8066" y="3759200"/>
                  </a:lnTo>
                  <a:lnTo>
                    <a:pt x="7524" y="3771900"/>
                  </a:lnTo>
                  <a:lnTo>
                    <a:pt x="29551" y="3771900"/>
                  </a:lnTo>
                  <a:lnTo>
                    <a:pt x="40255" y="3759200"/>
                  </a:lnTo>
                  <a:close/>
                </a:path>
                <a:path w="4218940" h="3822700">
                  <a:moveTo>
                    <a:pt x="28466" y="3746500"/>
                  </a:moveTo>
                  <a:lnTo>
                    <a:pt x="14970" y="3746500"/>
                  </a:lnTo>
                  <a:lnTo>
                    <a:pt x="13884" y="3759200"/>
                  </a:lnTo>
                  <a:lnTo>
                    <a:pt x="28077" y="3759200"/>
                  </a:lnTo>
                  <a:lnTo>
                    <a:pt x="28466" y="3746500"/>
                  </a:lnTo>
                  <a:close/>
                </a:path>
                <a:path w="4218940" h="3822700">
                  <a:moveTo>
                    <a:pt x="36376" y="3746500"/>
                  </a:moveTo>
                  <a:lnTo>
                    <a:pt x="32188" y="3759200"/>
                  </a:lnTo>
                  <a:lnTo>
                    <a:pt x="39169" y="3759200"/>
                  </a:lnTo>
                  <a:lnTo>
                    <a:pt x="36376" y="3746500"/>
                  </a:lnTo>
                  <a:close/>
                </a:path>
                <a:path w="4218940" h="3822700">
                  <a:moveTo>
                    <a:pt x="4208505" y="3746500"/>
                  </a:moveTo>
                  <a:lnTo>
                    <a:pt x="4191134" y="3746500"/>
                  </a:lnTo>
                  <a:lnTo>
                    <a:pt x="4195940" y="3759200"/>
                  </a:lnTo>
                  <a:lnTo>
                    <a:pt x="4208044" y="3759200"/>
                  </a:lnTo>
                  <a:lnTo>
                    <a:pt x="4208505" y="3746500"/>
                  </a:lnTo>
                  <a:close/>
                </a:path>
                <a:path w="4218940" h="3822700">
                  <a:moveTo>
                    <a:pt x="39479" y="3721100"/>
                  </a:moveTo>
                  <a:lnTo>
                    <a:pt x="30715" y="3733800"/>
                  </a:lnTo>
                  <a:lnTo>
                    <a:pt x="5972" y="3733800"/>
                  </a:lnTo>
                  <a:lnTo>
                    <a:pt x="6825" y="3746500"/>
                  </a:lnTo>
                  <a:lnTo>
                    <a:pt x="40332" y="3746500"/>
                  </a:lnTo>
                  <a:lnTo>
                    <a:pt x="39867" y="3733800"/>
                  </a:lnTo>
                  <a:lnTo>
                    <a:pt x="39479" y="3721100"/>
                  </a:lnTo>
                  <a:close/>
                </a:path>
                <a:path w="4218940" h="3822700">
                  <a:moveTo>
                    <a:pt x="4201290" y="3721100"/>
                  </a:moveTo>
                  <a:lnTo>
                    <a:pt x="4178956" y="3721100"/>
                  </a:lnTo>
                  <a:lnTo>
                    <a:pt x="4179501" y="3733800"/>
                  </a:lnTo>
                  <a:lnTo>
                    <a:pt x="4179961" y="3733800"/>
                  </a:lnTo>
                  <a:lnTo>
                    <a:pt x="4184307" y="3746500"/>
                  </a:lnTo>
                  <a:lnTo>
                    <a:pt x="4214400" y="3746500"/>
                  </a:lnTo>
                  <a:lnTo>
                    <a:pt x="4204159" y="3733800"/>
                  </a:lnTo>
                  <a:lnTo>
                    <a:pt x="4201290" y="3721100"/>
                  </a:lnTo>
                  <a:close/>
                </a:path>
                <a:path w="4218940" h="3822700">
                  <a:moveTo>
                    <a:pt x="37385" y="3695700"/>
                  </a:moveTo>
                  <a:lnTo>
                    <a:pt x="35368" y="3708400"/>
                  </a:lnTo>
                  <a:lnTo>
                    <a:pt x="8015" y="3708400"/>
                  </a:lnTo>
                  <a:lnTo>
                    <a:pt x="7262" y="3721100"/>
                  </a:lnTo>
                  <a:lnTo>
                    <a:pt x="7048" y="3733800"/>
                  </a:lnTo>
                  <a:lnTo>
                    <a:pt x="8610" y="3733800"/>
                  </a:lnTo>
                  <a:lnTo>
                    <a:pt x="15745" y="3721100"/>
                  </a:lnTo>
                  <a:lnTo>
                    <a:pt x="30947" y="3721100"/>
                  </a:lnTo>
                  <a:lnTo>
                    <a:pt x="37075" y="3708400"/>
                  </a:lnTo>
                  <a:lnTo>
                    <a:pt x="37385" y="3695700"/>
                  </a:lnTo>
                  <a:close/>
                </a:path>
                <a:path w="4218940" h="3822700">
                  <a:moveTo>
                    <a:pt x="30637" y="3721100"/>
                  </a:moveTo>
                  <a:lnTo>
                    <a:pt x="15745" y="3721100"/>
                  </a:lnTo>
                  <a:lnTo>
                    <a:pt x="15512" y="3733800"/>
                  </a:lnTo>
                  <a:lnTo>
                    <a:pt x="30404" y="3733800"/>
                  </a:lnTo>
                  <a:lnTo>
                    <a:pt x="30637" y="3721100"/>
                  </a:lnTo>
                  <a:close/>
                </a:path>
                <a:path w="4218940" h="3822700">
                  <a:moveTo>
                    <a:pt x="4211918" y="3708400"/>
                  </a:moveTo>
                  <a:lnTo>
                    <a:pt x="4182830" y="3708400"/>
                  </a:lnTo>
                  <a:lnTo>
                    <a:pt x="4189657" y="3721100"/>
                  </a:lnTo>
                  <a:lnTo>
                    <a:pt x="4207112" y="3721100"/>
                  </a:lnTo>
                  <a:lnTo>
                    <a:pt x="4211918" y="3733800"/>
                  </a:lnTo>
                  <a:lnTo>
                    <a:pt x="4214871" y="3733800"/>
                  </a:lnTo>
                  <a:lnTo>
                    <a:pt x="4211918" y="3708400"/>
                  </a:lnTo>
                  <a:close/>
                </a:path>
                <a:path w="4218940" h="3822700">
                  <a:moveTo>
                    <a:pt x="28698" y="3695700"/>
                  </a:moveTo>
                  <a:lnTo>
                    <a:pt x="10936" y="3695700"/>
                  </a:lnTo>
                  <a:lnTo>
                    <a:pt x="9152" y="3708400"/>
                  </a:lnTo>
                  <a:lnTo>
                    <a:pt x="32033" y="3708400"/>
                  </a:lnTo>
                  <a:lnTo>
                    <a:pt x="28698" y="3695700"/>
                  </a:lnTo>
                  <a:close/>
                </a:path>
                <a:path w="4218940" h="3822700">
                  <a:moveTo>
                    <a:pt x="4180893" y="3683000"/>
                  </a:moveTo>
                  <a:lnTo>
                    <a:pt x="4176160" y="3683000"/>
                  </a:lnTo>
                  <a:lnTo>
                    <a:pt x="4179961" y="3695700"/>
                  </a:lnTo>
                  <a:lnTo>
                    <a:pt x="4186244" y="3708400"/>
                  </a:lnTo>
                  <a:lnTo>
                    <a:pt x="4198809" y="3708400"/>
                  </a:lnTo>
                  <a:lnTo>
                    <a:pt x="4188652" y="3695700"/>
                  </a:lnTo>
                  <a:lnTo>
                    <a:pt x="4183689" y="3695700"/>
                  </a:lnTo>
                  <a:lnTo>
                    <a:pt x="4182365" y="3685409"/>
                  </a:lnTo>
                  <a:lnTo>
                    <a:pt x="4180893" y="3683000"/>
                  </a:lnTo>
                  <a:close/>
                </a:path>
                <a:path w="4218940" h="3822700">
                  <a:moveTo>
                    <a:pt x="4201060" y="3695700"/>
                  </a:moveTo>
                  <a:lnTo>
                    <a:pt x="4196955" y="3695700"/>
                  </a:lnTo>
                  <a:lnTo>
                    <a:pt x="4199667" y="3708400"/>
                  </a:lnTo>
                  <a:lnTo>
                    <a:pt x="4209908" y="3708400"/>
                  </a:lnTo>
                  <a:lnTo>
                    <a:pt x="4201060" y="3695700"/>
                  </a:lnTo>
                  <a:close/>
                </a:path>
                <a:path w="4218940" h="3822700">
                  <a:moveTo>
                    <a:pt x="38781" y="3683000"/>
                  </a:moveTo>
                  <a:lnTo>
                    <a:pt x="13263" y="3683000"/>
                  </a:lnTo>
                  <a:lnTo>
                    <a:pt x="8920" y="3695700"/>
                  </a:lnTo>
                  <a:lnTo>
                    <a:pt x="36299" y="3695700"/>
                  </a:lnTo>
                  <a:lnTo>
                    <a:pt x="38781" y="3683000"/>
                  </a:lnTo>
                  <a:close/>
                </a:path>
                <a:path w="4218940" h="3822700">
                  <a:moveTo>
                    <a:pt x="4182365" y="3685409"/>
                  </a:moveTo>
                  <a:lnTo>
                    <a:pt x="4183689" y="3695700"/>
                  </a:lnTo>
                  <a:lnTo>
                    <a:pt x="4188652" y="3695700"/>
                  </a:lnTo>
                  <a:lnTo>
                    <a:pt x="4182365" y="3685409"/>
                  </a:lnTo>
                  <a:close/>
                </a:path>
                <a:path w="4218940" h="3822700">
                  <a:moveTo>
                    <a:pt x="4210442" y="3670300"/>
                  </a:moveTo>
                  <a:lnTo>
                    <a:pt x="4184233" y="3670300"/>
                  </a:lnTo>
                  <a:lnTo>
                    <a:pt x="4186715" y="3683000"/>
                  </a:lnTo>
                  <a:lnTo>
                    <a:pt x="4182055" y="3683000"/>
                  </a:lnTo>
                  <a:lnTo>
                    <a:pt x="4182365" y="3685409"/>
                  </a:lnTo>
                  <a:lnTo>
                    <a:pt x="4188652" y="3695700"/>
                  </a:lnTo>
                  <a:lnTo>
                    <a:pt x="4213081" y="3695700"/>
                  </a:lnTo>
                  <a:lnTo>
                    <a:pt x="4212693" y="3683000"/>
                  </a:lnTo>
                  <a:lnTo>
                    <a:pt x="4210442" y="3670300"/>
                  </a:lnTo>
                  <a:close/>
                </a:path>
                <a:path w="4218940" h="3822700">
                  <a:moveTo>
                    <a:pt x="38626" y="3644900"/>
                  </a:moveTo>
                  <a:lnTo>
                    <a:pt x="17684" y="3644900"/>
                  </a:lnTo>
                  <a:lnTo>
                    <a:pt x="10936" y="3657600"/>
                  </a:lnTo>
                  <a:lnTo>
                    <a:pt x="5662" y="3670300"/>
                  </a:lnTo>
                  <a:lnTo>
                    <a:pt x="6050" y="3683000"/>
                  </a:lnTo>
                  <a:lnTo>
                    <a:pt x="10470" y="3683000"/>
                  </a:lnTo>
                  <a:lnTo>
                    <a:pt x="18537" y="3670300"/>
                  </a:lnTo>
                  <a:lnTo>
                    <a:pt x="28698" y="3670300"/>
                  </a:lnTo>
                  <a:lnTo>
                    <a:pt x="32886" y="3657600"/>
                  </a:lnTo>
                  <a:lnTo>
                    <a:pt x="38626" y="3644900"/>
                  </a:lnTo>
                  <a:close/>
                </a:path>
                <a:path w="4218940" h="3822700">
                  <a:moveTo>
                    <a:pt x="35601" y="3657600"/>
                  </a:moveTo>
                  <a:lnTo>
                    <a:pt x="29240" y="3670300"/>
                  </a:lnTo>
                  <a:lnTo>
                    <a:pt x="24044" y="3670300"/>
                  </a:lnTo>
                  <a:lnTo>
                    <a:pt x="15823" y="3683000"/>
                  </a:lnTo>
                  <a:lnTo>
                    <a:pt x="41263" y="3683000"/>
                  </a:lnTo>
                  <a:lnTo>
                    <a:pt x="40720" y="3670300"/>
                  </a:lnTo>
                  <a:lnTo>
                    <a:pt x="35601" y="3657600"/>
                  </a:lnTo>
                  <a:close/>
                </a:path>
                <a:path w="4218940" h="3822700">
                  <a:moveTo>
                    <a:pt x="4179113" y="3670300"/>
                  </a:moveTo>
                  <a:lnTo>
                    <a:pt x="4175312" y="3670300"/>
                  </a:lnTo>
                  <a:lnTo>
                    <a:pt x="4180349" y="3683000"/>
                  </a:lnTo>
                  <a:lnTo>
                    <a:pt x="4182830" y="3683000"/>
                  </a:lnTo>
                  <a:lnTo>
                    <a:pt x="4179113" y="3670300"/>
                  </a:lnTo>
                  <a:close/>
                </a:path>
                <a:path w="4218940" h="3822700">
                  <a:moveTo>
                    <a:pt x="4194704" y="3657600"/>
                  </a:moveTo>
                  <a:lnTo>
                    <a:pt x="4178726" y="3657600"/>
                  </a:lnTo>
                  <a:lnTo>
                    <a:pt x="4181752" y="3670300"/>
                  </a:lnTo>
                  <a:lnTo>
                    <a:pt x="4197416" y="3670300"/>
                  </a:lnTo>
                  <a:lnTo>
                    <a:pt x="4194704" y="3657600"/>
                  </a:lnTo>
                  <a:close/>
                </a:path>
                <a:path w="4218940" h="3822700">
                  <a:moveTo>
                    <a:pt x="4207814" y="3657600"/>
                  </a:moveTo>
                  <a:lnTo>
                    <a:pt x="4194704" y="3657600"/>
                  </a:lnTo>
                  <a:lnTo>
                    <a:pt x="4201835" y="3670300"/>
                  </a:lnTo>
                  <a:lnTo>
                    <a:pt x="4214243" y="3670300"/>
                  </a:lnTo>
                  <a:lnTo>
                    <a:pt x="4207814" y="3657600"/>
                  </a:lnTo>
                  <a:close/>
                </a:path>
                <a:path w="4218940" h="3822700">
                  <a:moveTo>
                    <a:pt x="4210733" y="3644900"/>
                  </a:moveTo>
                  <a:lnTo>
                    <a:pt x="4189500" y="3644900"/>
                  </a:lnTo>
                  <a:lnTo>
                    <a:pt x="4189741" y="3657600"/>
                  </a:lnTo>
                  <a:lnTo>
                    <a:pt x="4209594" y="3657600"/>
                  </a:lnTo>
                  <a:lnTo>
                    <a:pt x="4210733" y="3644900"/>
                  </a:lnTo>
                  <a:close/>
                </a:path>
                <a:path w="4218940" h="3822700">
                  <a:moveTo>
                    <a:pt x="16986" y="3632200"/>
                  </a:moveTo>
                  <a:lnTo>
                    <a:pt x="3878" y="3632200"/>
                  </a:lnTo>
                  <a:lnTo>
                    <a:pt x="5352" y="3644900"/>
                  </a:lnTo>
                  <a:lnTo>
                    <a:pt x="11635" y="3644900"/>
                  </a:lnTo>
                  <a:lnTo>
                    <a:pt x="15709" y="3637951"/>
                  </a:lnTo>
                  <a:lnTo>
                    <a:pt x="16986" y="3632200"/>
                  </a:lnTo>
                  <a:close/>
                </a:path>
                <a:path w="4218940" h="3822700">
                  <a:moveTo>
                    <a:pt x="15709" y="3637951"/>
                  </a:moveTo>
                  <a:lnTo>
                    <a:pt x="11635" y="3644900"/>
                  </a:lnTo>
                  <a:lnTo>
                    <a:pt x="14165" y="3644900"/>
                  </a:lnTo>
                  <a:lnTo>
                    <a:pt x="15709" y="3637951"/>
                  </a:lnTo>
                  <a:close/>
                </a:path>
                <a:path w="4218940" h="3822700">
                  <a:moveTo>
                    <a:pt x="27845" y="3632200"/>
                  </a:moveTo>
                  <a:lnTo>
                    <a:pt x="19081" y="3632200"/>
                  </a:lnTo>
                  <a:lnTo>
                    <a:pt x="15709" y="3637951"/>
                  </a:lnTo>
                  <a:lnTo>
                    <a:pt x="14165" y="3644900"/>
                  </a:lnTo>
                  <a:lnTo>
                    <a:pt x="27612" y="3644900"/>
                  </a:lnTo>
                  <a:lnTo>
                    <a:pt x="27845" y="3632200"/>
                  </a:lnTo>
                  <a:close/>
                </a:path>
                <a:path w="4218940" h="3822700">
                  <a:moveTo>
                    <a:pt x="34515" y="3632200"/>
                  </a:moveTo>
                  <a:lnTo>
                    <a:pt x="30404" y="3632200"/>
                  </a:lnTo>
                  <a:lnTo>
                    <a:pt x="27612" y="3644900"/>
                  </a:lnTo>
                  <a:lnTo>
                    <a:pt x="36997" y="3644900"/>
                  </a:lnTo>
                  <a:lnTo>
                    <a:pt x="34515" y="3632200"/>
                  </a:lnTo>
                  <a:close/>
                </a:path>
                <a:path w="4218940" h="3822700">
                  <a:moveTo>
                    <a:pt x="40022" y="3632200"/>
                  </a:moveTo>
                  <a:lnTo>
                    <a:pt x="36997" y="3644900"/>
                  </a:lnTo>
                  <a:lnTo>
                    <a:pt x="39711" y="3644900"/>
                  </a:lnTo>
                  <a:lnTo>
                    <a:pt x="40022" y="3632200"/>
                  </a:lnTo>
                  <a:close/>
                </a:path>
                <a:path w="4218940" h="3822700">
                  <a:moveTo>
                    <a:pt x="4210138" y="3619500"/>
                  </a:moveTo>
                  <a:lnTo>
                    <a:pt x="4178024" y="3619500"/>
                  </a:lnTo>
                  <a:lnTo>
                    <a:pt x="4183144" y="3644900"/>
                  </a:lnTo>
                  <a:lnTo>
                    <a:pt x="4211486" y="3644900"/>
                  </a:lnTo>
                  <a:lnTo>
                    <a:pt x="4211702" y="3632200"/>
                  </a:lnTo>
                  <a:lnTo>
                    <a:pt x="4211227" y="3632200"/>
                  </a:lnTo>
                  <a:lnTo>
                    <a:pt x="4210138" y="3619500"/>
                  </a:lnTo>
                  <a:close/>
                </a:path>
                <a:path w="4218940" h="3822700">
                  <a:moveTo>
                    <a:pt x="30094" y="3619500"/>
                  </a:moveTo>
                  <a:lnTo>
                    <a:pt x="22338" y="3619500"/>
                  </a:lnTo>
                  <a:lnTo>
                    <a:pt x="11635" y="3632200"/>
                  </a:lnTo>
                  <a:lnTo>
                    <a:pt x="19933" y="3632200"/>
                  </a:lnTo>
                  <a:lnTo>
                    <a:pt x="30094" y="3619500"/>
                  </a:lnTo>
                  <a:close/>
                </a:path>
                <a:path w="4218940" h="3822700">
                  <a:moveTo>
                    <a:pt x="39634" y="3619500"/>
                  </a:moveTo>
                  <a:lnTo>
                    <a:pt x="35058" y="3619500"/>
                  </a:lnTo>
                  <a:lnTo>
                    <a:pt x="21795" y="3632200"/>
                  </a:lnTo>
                  <a:lnTo>
                    <a:pt x="35911" y="3632200"/>
                  </a:lnTo>
                  <a:lnTo>
                    <a:pt x="39634" y="3619500"/>
                  </a:lnTo>
                  <a:close/>
                </a:path>
                <a:path w="4218940" h="3822700">
                  <a:moveTo>
                    <a:pt x="42581" y="3606800"/>
                  </a:moveTo>
                  <a:lnTo>
                    <a:pt x="7290" y="3606800"/>
                  </a:lnTo>
                  <a:lnTo>
                    <a:pt x="4344" y="3619500"/>
                  </a:lnTo>
                  <a:lnTo>
                    <a:pt x="37851" y="3619500"/>
                  </a:lnTo>
                  <a:lnTo>
                    <a:pt x="42581" y="3606800"/>
                  </a:lnTo>
                  <a:close/>
                </a:path>
                <a:path w="4218940" h="3822700">
                  <a:moveTo>
                    <a:pt x="4211918" y="3606800"/>
                  </a:moveTo>
                  <a:lnTo>
                    <a:pt x="4186715" y="3606800"/>
                  </a:lnTo>
                  <a:lnTo>
                    <a:pt x="4190045" y="3619500"/>
                  </a:lnTo>
                  <a:lnTo>
                    <a:pt x="4210967" y="3619500"/>
                  </a:lnTo>
                  <a:lnTo>
                    <a:pt x="4211918" y="3606800"/>
                  </a:lnTo>
                  <a:close/>
                </a:path>
                <a:path w="4218940" h="3822700">
                  <a:moveTo>
                    <a:pt x="35911" y="3594100"/>
                  </a:moveTo>
                  <a:lnTo>
                    <a:pt x="10704" y="3594100"/>
                  </a:lnTo>
                  <a:lnTo>
                    <a:pt x="10238" y="3606800"/>
                  </a:lnTo>
                  <a:lnTo>
                    <a:pt x="32498" y="3606800"/>
                  </a:lnTo>
                  <a:lnTo>
                    <a:pt x="35911" y="3594100"/>
                  </a:lnTo>
                  <a:close/>
                </a:path>
                <a:path w="4218940" h="3822700">
                  <a:moveTo>
                    <a:pt x="4203772" y="3594100"/>
                  </a:moveTo>
                  <a:lnTo>
                    <a:pt x="4181668" y="3594100"/>
                  </a:lnTo>
                  <a:lnTo>
                    <a:pt x="4181364" y="3606800"/>
                  </a:lnTo>
                  <a:lnTo>
                    <a:pt x="4203238" y="3606800"/>
                  </a:lnTo>
                  <a:lnTo>
                    <a:pt x="4203772" y="3594100"/>
                  </a:lnTo>
                  <a:close/>
                </a:path>
                <a:path w="4218940" h="3822700">
                  <a:moveTo>
                    <a:pt x="34437" y="3581400"/>
                  </a:moveTo>
                  <a:lnTo>
                    <a:pt x="7290" y="3581400"/>
                  </a:lnTo>
                  <a:lnTo>
                    <a:pt x="5817" y="3594100"/>
                  </a:lnTo>
                  <a:lnTo>
                    <a:pt x="29086" y="3594100"/>
                  </a:lnTo>
                  <a:lnTo>
                    <a:pt x="34437" y="3581400"/>
                  </a:lnTo>
                  <a:close/>
                </a:path>
                <a:path w="4218940" h="3822700">
                  <a:moveTo>
                    <a:pt x="4201290" y="3568700"/>
                  </a:moveTo>
                  <a:lnTo>
                    <a:pt x="4206652" y="3581400"/>
                  </a:lnTo>
                  <a:lnTo>
                    <a:pt x="4188338" y="3581400"/>
                  </a:lnTo>
                  <a:lnTo>
                    <a:pt x="4188108" y="3594100"/>
                  </a:lnTo>
                  <a:lnTo>
                    <a:pt x="4210442" y="3594100"/>
                  </a:lnTo>
                  <a:lnTo>
                    <a:pt x="4209594" y="3581400"/>
                  </a:lnTo>
                  <a:lnTo>
                    <a:pt x="4201290" y="3568700"/>
                  </a:lnTo>
                  <a:close/>
                </a:path>
                <a:path w="4218940" h="3822700">
                  <a:moveTo>
                    <a:pt x="39789" y="3568700"/>
                  </a:moveTo>
                  <a:lnTo>
                    <a:pt x="6282" y="3568700"/>
                  </a:lnTo>
                  <a:lnTo>
                    <a:pt x="6825" y="3581400"/>
                  </a:lnTo>
                  <a:lnTo>
                    <a:pt x="37307" y="3581400"/>
                  </a:lnTo>
                  <a:lnTo>
                    <a:pt x="39789" y="3568700"/>
                  </a:lnTo>
                  <a:close/>
                </a:path>
                <a:path w="4218940" h="3822700">
                  <a:moveTo>
                    <a:pt x="4178474" y="3557693"/>
                  </a:moveTo>
                  <a:lnTo>
                    <a:pt x="4178883" y="3568700"/>
                  </a:lnTo>
                  <a:lnTo>
                    <a:pt x="4179270" y="3581400"/>
                  </a:lnTo>
                  <a:lnTo>
                    <a:pt x="4206652" y="3581400"/>
                  </a:lnTo>
                  <a:lnTo>
                    <a:pt x="4201290" y="3568700"/>
                  </a:lnTo>
                  <a:lnTo>
                    <a:pt x="4183919" y="3568700"/>
                  </a:lnTo>
                  <a:lnTo>
                    <a:pt x="4178474" y="3557693"/>
                  </a:lnTo>
                  <a:close/>
                </a:path>
                <a:path w="4218940" h="3822700">
                  <a:moveTo>
                    <a:pt x="4211227" y="3568700"/>
                  </a:moveTo>
                  <a:lnTo>
                    <a:pt x="4201290" y="3568700"/>
                  </a:lnTo>
                  <a:lnTo>
                    <a:pt x="4209594" y="3581400"/>
                  </a:lnTo>
                  <a:lnTo>
                    <a:pt x="4212075" y="3581400"/>
                  </a:lnTo>
                  <a:lnTo>
                    <a:pt x="4211227" y="3568700"/>
                  </a:lnTo>
                  <a:close/>
                </a:path>
                <a:path w="4218940" h="3822700">
                  <a:moveTo>
                    <a:pt x="39789" y="3543300"/>
                  </a:moveTo>
                  <a:lnTo>
                    <a:pt x="23269" y="3543300"/>
                  </a:lnTo>
                  <a:lnTo>
                    <a:pt x="20864" y="3556000"/>
                  </a:lnTo>
                  <a:lnTo>
                    <a:pt x="12100" y="3568700"/>
                  </a:lnTo>
                  <a:lnTo>
                    <a:pt x="27146" y="3568700"/>
                  </a:lnTo>
                  <a:lnTo>
                    <a:pt x="29086" y="3556000"/>
                  </a:lnTo>
                  <a:lnTo>
                    <a:pt x="39246" y="3556000"/>
                  </a:lnTo>
                  <a:lnTo>
                    <a:pt x="39789" y="3543300"/>
                  </a:lnTo>
                  <a:close/>
                </a:path>
                <a:path w="4218940" h="3822700">
                  <a:moveTo>
                    <a:pt x="4211761" y="3543300"/>
                  </a:moveTo>
                  <a:lnTo>
                    <a:pt x="4179574" y="3543300"/>
                  </a:lnTo>
                  <a:lnTo>
                    <a:pt x="4182370" y="3556000"/>
                  </a:lnTo>
                  <a:lnTo>
                    <a:pt x="4186558" y="3556000"/>
                  </a:lnTo>
                  <a:lnTo>
                    <a:pt x="4190673" y="3568700"/>
                  </a:lnTo>
                  <a:lnTo>
                    <a:pt x="4213081" y="3568700"/>
                  </a:lnTo>
                  <a:lnTo>
                    <a:pt x="4212850" y="3556000"/>
                  </a:lnTo>
                  <a:lnTo>
                    <a:pt x="4211761" y="3543300"/>
                  </a:lnTo>
                  <a:close/>
                </a:path>
                <a:path w="4218940" h="3822700">
                  <a:moveTo>
                    <a:pt x="4178412" y="3556000"/>
                  </a:moveTo>
                  <a:lnTo>
                    <a:pt x="4177637" y="3556000"/>
                  </a:lnTo>
                  <a:lnTo>
                    <a:pt x="4178474" y="3557693"/>
                  </a:lnTo>
                  <a:lnTo>
                    <a:pt x="4178412" y="3556000"/>
                  </a:lnTo>
                  <a:close/>
                </a:path>
                <a:path w="4218940" h="3822700">
                  <a:moveTo>
                    <a:pt x="37928" y="3530600"/>
                  </a:moveTo>
                  <a:lnTo>
                    <a:pt x="0" y="3530600"/>
                  </a:lnTo>
                  <a:lnTo>
                    <a:pt x="4886" y="3543300"/>
                  </a:lnTo>
                  <a:lnTo>
                    <a:pt x="5817" y="3556000"/>
                  </a:lnTo>
                  <a:lnTo>
                    <a:pt x="6825" y="3556000"/>
                  </a:lnTo>
                  <a:lnTo>
                    <a:pt x="11635" y="3543300"/>
                  </a:lnTo>
                  <a:lnTo>
                    <a:pt x="39789" y="3543300"/>
                  </a:lnTo>
                  <a:lnTo>
                    <a:pt x="37928" y="3530600"/>
                  </a:lnTo>
                  <a:close/>
                </a:path>
                <a:path w="4218940" h="3822700">
                  <a:moveTo>
                    <a:pt x="4202379" y="3530600"/>
                  </a:moveTo>
                  <a:lnTo>
                    <a:pt x="4181752" y="3530600"/>
                  </a:lnTo>
                  <a:lnTo>
                    <a:pt x="4182296" y="3543300"/>
                  </a:lnTo>
                  <a:lnTo>
                    <a:pt x="4210756" y="3543300"/>
                  </a:lnTo>
                  <a:lnTo>
                    <a:pt x="4202379" y="3530600"/>
                  </a:lnTo>
                  <a:close/>
                </a:path>
                <a:path w="4218940" h="3822700">
                  <a:moveTo>
                    <a:pt x="39789" y="3517900"/>
                  </a:moveTo>
                  <a:lnTo>
                    <a:pt x="9696" y="3517900"/>
                  </a:lnTo>
                  <a:lnTo>
                    <a:pt x="5817" y="3530600"/>
                  </a:lnTo>
                  <a:lnTo>
                    <a:pt x="31491" y="3530600"/>
                  </a:lnTo>
                  <a:lnTo>
                    <a:pt x="39789" y="3517900"/>
                  </a:lnTo>
                  <a:close/>
                </a:path>
                <a:path w="4218940" h="3822700">
                  <a:moveTo>
                    <a:pt x="4183689" y="3517900"/>
                  </a:moveTo>
                  <a:lnTo>
                    <a:pt x="4180045" y="3517900"/>
                  </a:lnTo>
                  <a:lnTo>
                    <a:pt x="4178956" y="3530600"/>
                  </a:lnTo>
                  <a:lnTo>
                    <a:pt x="4190820" y="3530600"/>
                  </a:lnTo>
                  <a:lnTo>
                    <a:pt x="4183689" y="3517900"/>
                  </a:lnTo>
                  <a:close/>
                </a:path>
                <a:path w="4218940" h="3822700">
                  <a:moveTo>
                    <a:pt x="4213883" y="3517900"/>
                  </a:moveTo>
                  <a:lnTo>
                    <a:pt x="4187259" y="3517900"/>
                  </a:lnTo>
                  <a:lnTo>
                    <a:pt x="4190820" y="3530600"/>
                  </a:lnTo>
                  <a:lnTo>
                    <a:pt x="4212850" y="3530600"/>
                  </a:lnTo>
                  <a:lnTo>
                    <a:pt x="4213883" y="3517900"/>
                  </a:lnTo>
                  <a:close/>
                </a:path>
                <a:path w="4218940" h="3822700">
                  <a:moveTo>
                    <a:pt x="2534" y="3516487"/>
                  </a:moveTo>
                  <a:lnTo>
                    <a:pt x="1939" y="3517900"/>
                  </a:lnTo>
                  <a:lnTo>
                    <a:pt x="2482" y="3517900"/>
                  </a:lnTo>
                  <a:lnTo>
                    <a:pt x="2534" y="3516487"/>
                  </a:lnTo>
                  <a:close/>
                </a:path>
                <a:path w="4218940" h="3822700">
                  <a:moveTo>
                    <a:pt x="32498" y="3492500"/>
                  </a:moveTo>
                  <a:lnTo>
                    <a:pt x="29551" y="3492500"/>
                  </a:lnTo>
                  <a:lnTo>
                    <a:pt x="26681" y="3505200"/>
                  </a:lnTo>
                  <a:lnTo>
                    <a:pt x="12177" y="3505200"/>
                  </a:lnTo>
                  <a:lnTo>
                    <a:pt x="11635" y="3517900"/>
                  </a:lnTo>
                  <a:lnTo>
                    <a:pt x="29086" y="3517900"/>
                  </a:lnTo>
                  <a:lnTo>
                    <a:pt x="32498" y="3492500"/>
                  </a:lnTo>
                  <a:close/>
                </a:path>
                <a:path w="4218940" h="3822700">
                  <a:moveTo>
                    <a:pt x="42659" y="3505200"/>
                  </a:moveTo>
                  <a:lnTo>
                    <a:pt x="37851" y="3505200"/>
                  </a:lnTo>
                  <a:lnTo>
                    <a:pt x="29086" y="3517900"/>
                  </a:lnTo>
                  <a:lnTo>
                    <a:pt x="41186" y="3517900"/>
                  </a:lnTo>
                  <a:lnTo>
                    <a:pt x="42659" y="3505200"/>
                  </a:lnTo>
                  <a:close/>
                </a:path>
                <a:path w="4218940" h="3822700">
                  <a:moveTo>
                    <a:pt x="4203343" y="3492500"/>
                  </a:moveTo>
                  <a:lnTo>
                    <a:pt x="4182830" y="3492500"/>
                  </a:lnTo>
                  <a:lnTo>
                    <a:pt x="4187951" y="3505200"/>
                  </a:lnTo>
                  <a:lnTo>
                    <a:pt x="4178412" y="3505200"/>
                  </a:lnTo>
                  <a:lnTo>
                    <a:pt x="4183689" y="3517900"/>
                  </a:lnTo>
                  <a:lnTo>
                    <a:pt x="4212170" y="3517900"/>
                  </a:lnTo>
                  <a:lnTo>
                    <a:pt x="4209108" y="3504735"/>
                  </a:lnTo>
                  <a:lnTo>
                    <a:pt x="4203343" y="3492500"/>
                  </a:lnTo>
                  <a:close/>
                </a:path>
                <a:path w="4218940" h="3822700">
                  <a:moveTo>
                    <a:pt x="7290" y="3505200"/>
                  </a:moveTo>
                  <a:lnTo>
                    <a:pt x="2947" y="3505200"/>
                  </a:lnTo>
                  <a:lnTo>
                    <a:pt x="2534" y="3516487"/>
                  </a:lnTo>
                  <a:lnTo>
                    <a:pt x="7290" y="3505200"/>
                  </a:lnTo>
                  <a:close/>
                </a:path>
                <a:path w="4218940" h="3822700">
                  <a:moveTo>
                    <a:pt x="37307" y="3467100"/>
                  </a:moveTo>
                  <a:lnTo>
                    <a:pt x="12643" y="3467100"/>
                  </a:lnTo>
                  <a:lnTo>
                    <a:pt x="17451" y="3479800"/>
                  </a:lnTo>
                  <a:lnTo>
                    <a:pt x="14116" y="3479800"/>
                  </a:lnTo>
                  <a:lnTo>
                    <a:pt x="11635" y="3492500"/>
                  </a:lnTo>
                  <a:lnTo>
                    <a:pt x="5817" y="3492500"/>
                  </a:lnTo>
                  <a:lnTo>
                    <a:pt x="4344" y="3505200"/>
                  </a:lnTo>
                  <a:lnTo>
                    <a:pt x="26681" y="3505200"/>
                  </a:lnTo>
                  <a:lnTo>
                    <a:pt x="29086" y="3492500"/>
                  </a:lnTo>
                  <a:lnTo>
                    <a:pt x="32498" y="3479800"/>
                  </a:lnTo>
                  <a:lnTo>
                    <a:pt x="37307" y="3467100"/>
                  </a:lnTo>
                  <a:close/>
                </a:path>
                <a:path w="4218940" h="3822700">
                  <a:moveTo>
                    <a:pt x="4178956" y="3492500"/>
                  </a:moveTo>
                  <a:lnTo>
                    <a:pt x="4178726" y="3505200"/>
                  </a:lnTo>
                  <a:lnTo>
                    <a:pt x="4185312" y="3505200"/>
                  </a:lnTo>
                  <a:lnTo>
                    <a:pt x="4178956" y="3492500"/>
                  </a:lnTo>
                  <a:close/>
                </a:path>
                <a:path w="4218940" h="3822700">
                  <a:moveTo>
                    <a:pt x="4206191" y="3479800"/>
                  </a:moveTo>
                  <a:lnTo>
                    <a:pt x="4189793" y="3479800"/>
                  </a:lnTo>
                  <a:lnTo>
                    <a:pt x="4192338" y="3492500"/>
                  </a:lnTo>
                  <a:lnTo>
                    <a:pt x="4206494" y="3492500"/>
                  </a:lnTo>
                  <a:lnTo>
                    <a:pt x="4209108" y="3504735"/>
                  </a:lnTo>
                  <a:lnTo>
                    <a:pt x="4209327" y="3505200"/>
                  </a:lnTo>
                  <a:lnTo>
                    <a:pt x="4211269" y="3505200"/>
                  </a:lnTo>
                  <a:lnTo>
                    <a:pt x="4209709" y="3492500"/>
                  </a:lnTo>
                  <a:lnTo>
                    <a:pt x="4206191" y="3479800"/>
                  </a:lnTo>
                  <a:close/>
                </a:path>
                <a:path w="4218940" h="3822700">
                  <a:moveTo>
                    <a:pt x="4206494" y="3492500"/>
                  </a:moveTo>
                  <a:lnTo>
                    <a:pt x="4203343" y="3492500"/>
                  </a:lnTo>
                  <a:lnTo>
                    <a:pt x="4209108" y="3504735"/>
                  </a:lnTo>
                  <a:lnTo>
                    <a:pt x="4206494" y="3492500"/>
                  </a:lnTo>
                  <a:close/>
                </a:path>
                <a:path w="4218940" h="3822700">
                  <a:moveTo>
                    <a:pt x="4185856" y="3479800"/>
                  </a:moveTo>
                  <a:lnTo>
                    <a:pt x="4179501" y="3479800"/>
                  </a:lnTo>
                  <a:lnTo>
                    <a:pt x="4181207" y="3492500"/>
                  </a:lnTo>
                  <a:lnTo>
                    <a:pt x="4188034" y="3492500"/>
                  </a:lnTo>
                  <a:lnTo>
                    <a:pt x="4185856" y="3479800"/>
                  </a:lnTo>
                  <a:close/>
                </a:path>
                <a:path w="4218940" h="3822700">
                  <a:moveTo>
                    <a:pt x="2405" y="3466610"/>
                  </a:moveTo>
                  <a:lnTo>
                    <a:pt x="1939" y="3467100"/>
                  </a:lnTo>
                  <a:lnTo>
                    <a:pt x="1008" y="3479800"/>
                  </a:lnTo>
                  <a:lnTo>
                    <a:pt x="7290" y="3479800"/>
                  </a:lnTo>
                  <a:lnTo>
                    <a:pt x="12643" y="3467100"/>
                  </a:lnTo>
                  <a:lnTo>
                    <a:pt x="2405" y="3467100"/>
                  </a:lnTo>
                  <a:lnTo>
                    <a:pt x="2405" y="3466610"/>
                  </a:lnTo>
                  <a:close/>
                </a:path>
                <a:path w="4218940" h="3822700">
                  <a:moveTo>
                    <a:pt x="4214390" y="3467100"/>
                  </a:moveTo>
                  <a:lnTo>
                    <a:pt x="4177993" y="3467100"/>
                  </a:lnTo>
                  <a:lnTo>
                    <a:pt x="4178977" y="3479800"/>
                  </a:lnTo>
                  <a:lnTo>
                    <a:pt x="4214882" y="3479800"/>
                  </a:lnTo>
                  <a:lnTo>
                    <a:pt x="4214390" y="3467100"/>
                  </a:lnTo>
                  <a:close/>
                </a:path>
                <a:path w="4218940" h="3822700">
                  <a:moveTo>
                    <a:pt x="16520" y="3454400"/>
                  </a:moveTo>
                  <a:lnTo>
                    <a:pt x="14039" y="3454400"/>
                  </a:lnTo>
                  <a:lnTo>
                    <a:pt x="2405" y="3466610"/>
                  </a:lnTo>
                  <a:lnTo>
                    <a:pt x="2405" y="3467100"/>
                  </a:lnTo>
                  <a:lnTo>
                    <a:pt x="16520" y="3454400"/>
                  </a:lnTo>
                  <a:close/>
                </a:path>
                <a:path w="4218940" h="3822700">
                  <a:moveTo>
                    <a:pt x="33429" y="3454400"/>
                  </a:moveTo>
                  <a:lnTo>
                    <a:pt x="16520" y="3454400"/>
                  </a:lnTo>
                  <a:lnTo>
                    <a:pt x="2405" y="3467100"/>
                  </a:lnTo>
                  <a:lnTo>
                    <a:pt x="31025" y="3467100"/>
                  </a:lnTo>
                  <a:lnTo>
                    <a:pt x="33429" y="3454400"/>
                  </a:lnTo>
                  <a:close/>
                </a:path>
                <a:path w="4218940" h="3822700">
                  <a:moveTo>
                    <a:pt x="4213321" y="3454400"/>
                  </a:moveTo>
                  <a:lnTo>
                    <a:pt x="4178977" y="3454400"/>
                  </a:lnTo>
                  <a:lnTo>
                    <a:pt x="4176433" y="3467100"/>
                  </a:lnTo>
                  <a:lnTo>
                    <a:pt x="4213814" y="3467100"/>
                  </a:lnTo>
                  <a:lnTo>
                    <a:pt x="4213321" y="3454400"/>
                  </a:lnTo>
                  <a:close/>
                </a:path>
                <a:path w="4218940" h="3822700">
                  <a:moveTo>
                    <a:pt x="39789" y="3429000"/>
                  </a:moveTo>
                  <a:lnTo>
                    <a:pt x="7756" y="3429000"/>
                  </a:lnTo>
                  <a:lnTo>
                    <a:pt x="2405" y="3441700"/>
                  </a:lnTo>
                  <a:lnTo>
                    <a:pt x="2405" y="3466610"/>
                  </a:lnTo>
                  <a:lnTo>
                    <a:pt x="14039" y="3454400"/>
                  </a:lnTo>
                  <a:lnTo>
                    <a:pt x="39246" y="3454400"/>
                  </a:lnTo>
                  <a:lnTo>
                    <a:pt x="40255" y="3441700"/>
                  </a:lnTo>
                  <a:lnTo>
                    <a:pt x="41186" y="3441700"/>
                  </a:lnTo>
                  <a:lnTo>
                    <a:pt x="39789" y="3429000"/>
                  </a:lnTo>
                  <a:close/>
                </a:path>
                <a:path w="4218940" h="3822700">
                  <a:moveTo>
                    <a:pt x="4206191" y="3441700"/>
                  </a:moveTo>
                  <a:lnTo>
                    <a:pt x="4191270" y="3441700"/>
                  </a:lnTo>
                  <a:lnTo>
                    <a:pt x="4191270" y="3454400"/>
                  </a:lnTo>
                  <a:lnTo>
                    <a:pt x="4206191" y="3454400"/>
                  </a:lnTo>
                  <a:lnTo>
                    <a:pt x="4206191" y="3441700"/>
                  </a:lnTo>
                  <a:close/>
                </a:path>
                <a:path w="4218940" h="3822700">
                  <a:moveTo>
                    <a:pt x="4209709" y="3416300"/>
                  </a:moveTo>
                  <a:lnTo>
                    <a:pt x="4178977" y="3416300"/>
                  </a:lnTo>
                  <a:lnTo>
                    <a:pt x="4177993" y="3429000"/>
                  </a:lnTo>
                  <a:lnTo>
                    <a:pt x="4180045" y="3441700"/>
                  </a:lnTo>
                  <a:lnTo>
                    <a:pt x="4209227" y="3441700"/>
                  </a:lnTo>
                  <a:lnTo>
                    <a:pt x="4212337" y="3429000"/>
                  </a:lnTo>
                  <a:lnTo>
                    <a:pt x="4210285" y="3429000"/>
                  </a:lnTo>
                  <a:lnTo>
                    <a:pt x="4209709" y="3416300"/>
                  </a:lnTo>
                  <a:close/>
                </a:path>
                <a:path w="4218940" h="3822700">
                  <a:moveTo>
                    <a:pt x="9203" y="3428557"/>
                  </a:moveTo>
                  <a:lnTo>
                    <a:pt x="8765" y="3429000"/>
                  </a:lnTo>
                  <a:lnTo>
                    <a:pt x="9462" y="3429000"/>
                  </a:lnTo>
                  <a:lnTo>
                    <a:pt x="9203" y="3428557"/>
                  </a:lnTo>
                  <a:close/>
                </a:path>
                <a:path w="4218940" h="3822700">
                  <a:moveTo>
                    <a:pt x="23850" y="3414105"/>
                  </a:moveTo>
                  <a:lnTo>
                    <a:pt x="21330" y="3416300"/>
                  </a:lnTo>
                  <a:lnTo>
                    <a:pt x="9203" y="3428557"/>
                  </a:lnTo>
                  <a:lnTo>
                    <a:pt x="9462" y="3429000"/>
                  </a:lnTo>
                  <a:lnTo>
                    <a:pt x="14970" y="3429000"/>
                  </a:lnTo>
                  <a:lnTo>
                    <a:pt x="22416" y="3416300"/>
                  </a:lnTo>
                  <a:lnTo>
                    <a:pt x="23850" y="3414105"/>
                  </a:lnTo>
                  <a:close/>
                </a:path>
                <a:path w="4218940" h="3822700">
                  <a:moveTo>
                    <a:pt x="40720" y="3403600"/>
                  </a:moveTo>
                  <a:lnTo>
                    <a:pt x="35911" y="3403600"/>
                  </a:lnTo>
                  <a:lnTo>
                    <a:pt x="23850" y="3414105"/>
                  </a:lnTo>
                  <a:lnTo>
                    <a:pt x="22416" y="3416300"/>
                  </a:lnTo>
                  <a:lnTo>
                    <a:pt x="14970" y="3429000"/>
                  </a:lnTo>
                  <a:lnTo>
                    <a:pt x="29086" y="3429000"/>
                  </a:lnTo>
                  <a:lnTo>
                    <a:pt x="31491" y="3416300"/>
                  </a:lnTo>
                  <a:lnTo>
                    <a:pt x="36842" y="3416300"/>
                  </a:lnTo>
                  <a:lnTo>
                    <a:pt x="40720" y="3403600"/>
                  </a:lnTo>
                  <a:close/>
                </a:path>
                <a:path w="4218940" h="3822700">
                  <a:moveTo>
                    <a:pt x="30715" y="3403600"/>
                  </a:moveTo>
                  <a:lnTo>
                    <a:pt x="5895" y="3403600"/>
                  </a:lnTo>
                  <a:lnTo>
                    <a:pt x="2016" y="3416300"/>
                  </a:lnTo>
                  <a:lnTo>
                    <a:pt x="9203" y="3428557"/>
                  </a:lnTo>
                  <a:lnTo>
                    <a:pt x="21330" y="3416300"/>
                  </a:lnTo>
                  <a:lnTo>
                    <a:pt x="23850" y="3414105"/>
                  </a:lnTo>
                  <a:lnTo>
                    <a:pt x="30715" y="3403600"/>
                  </a:lnTo>
                  <a:close/>
                </a:path>
                <a:path w="4218940" h="3822700">
                  <a:moveTo>
                    <a:pt x="4212746" y="3403600"/>
                  </a:moveTo>
                  <a:lnTo>
                    <a:pt x="4182746" y="3403600"/>
                  </a:lnTo>
                  <a:lnTo>
                    <a:pt x="4183731" y="3416300"/>
                  </a:lnTo>
                  <a:lnTo>
                    <a:pt x="4213814" y="3416300"/>
                  </a:lnTo>
                  <a:lnTo>
                    <a:pt x="4212746" y="3403600"/>
                  </a:lnTo>
                  <a:close/>
                </a:path>
                <a:path w="4218940" h="3822700">
                  <a:moveTo>
                    <a:pt x="39246" y="3390900"/>
                  </a:moveTo>
                  <a:lnTo>
                    <a:pt x="13884" y="3390900"/>
                  </a:lnTo>
                  <a:lnTo>
                    <a:pt x="11401" y="3403600"/>
                  </a:lnTo>
                  <a:lnTo>
                    <a:pt x="39479" y="3403600"/>
                  </a:lnTo>
                  <a:lnTo>
                    <a:pt x="39246" y="3390900"/>
                  </a:lnTo>
                  <a:close/>
                </a:path>
                <a:path w="4218940" h="3822700">
                  <a:moveTo>
                    <a:pt x="4205123" y="3390900"/>
                  </a:moveTo>
                  <a:lnTo>
                    <a:pt x="4178977" y="3390900"/>
                  </a:lnTo>
                  <a:lnTo>
                    <a:pt x="4181678" y="3403600"/>
                  </a:lnTo>
                  <a:lnTo>
                    <a:pt x="4205615" y="3403600"/>
                  </a:lnTo>
                  <a:lnTo>
                    <a:pt x="4205123" y="3390900"/>
                  </a:lnTo>
                  <a:close/>
                </a:path>
                <a:path w="4218940" h="3822700">
                  <a:moveTo>
                    <a:pt x="4211761" y="3390900"/>
                  </a:moveTo>
                  <a:lnTo>
                    <a:pt x="4205123" y="3390900"/>
                  </a:lnTo>
                  <a:lnTo>
                    <a:pt x="4212337" y="3403600"/>
                  </a:lnTo>
                  <a:lnTo>
                    <a:pt x="4211761" y="3390900"/>
                  </a:lnTo>
                  <a:close/>
                </a:path>
                <a:path w="4218940" h="3822700">
                  <a:moveTo>
                    <a:pt x="31491" y="3365500"/>
                  </a:moveTo>
                  <a:lnTo>
                    <a:pt x="5662" y="3365500"/>
                  </a:lnTo>
                  <a:lnTo>
                    <a:pt x="5895" y="3378200"/>
                  </a:lnTo>
                  <a:lnTo>
                    <a:pt x="6980" y="3390900"/>
                  </a:lnTo>
                  <a:lnTo>
                    <a:pt x="31801" y="3390900"/>
                  </a:lnTo>
                  <a:lnTo>
                    <a:pt x="33429" y="3378200"/>
                  </a:lnTo>
                  <a:lnTo>
                    <a:pt x="35058" y="3378200"/>
                  </a:lnTo>
                  <a:lnTo>
                    <a:pt x="31491" y="3365500"/>
                  </a:lnTo>
                  <a:close/>
                </a:path>
                <a:path w="4218940" h="3822700">
                  <a:moveTo>
                    <a:pt x="4199468" y="3352800"/>
                  </a:moveTo>
                  <a:lnTo>
                    <a:pt x="4177176" y="3352800"/>
                  </a:lnTo>
                  <a:lnTo>
                    <a:pt x="4178485" y="3365500"/>
                  </a:lnTo>
                  <a:lnTo>
                    <a:pt x="4180862" y="3378200"/>
                  </a:lnTo>
                  <a:lnTo>
                    <a:pt x="4189228" y="3390900"/>
                  </a:lnTo>
                  <a:lnTo>
                    <a:pt x="4211269" y="3390900"/>
                  </a:lnTo>
                  <a:lnTo>
                    <a:pt x="4215374" y="3378200"/>
                  </a:lnTo>
                  <a:lnTo>
                    <a:pt x="4214390" y="3378200"/>
                  </a:lnTo>
                  <a:lnTo>
                    <a:pt x="4213331" y="3365500"/>
                  </a:lnTo>
                  <a:lnTo>
                    <a:pt x="4200044" y="3365500"/>
                  </a:lnTo>
                  <a:lnTo>
                    <a:pt x="4199468" y="3352800"/>
                  </a:lnTo>
                  <a:close/>
                </a:path>
                <a:path w="4218940" h="3822700">
                  <a:moveTo>
                    <a:pt x="40332" y="3365500"/>
                  </a:moveTo>
                  <a:lnTo>
                    <a:pt x="35058" y="3378200"/>
                  </a:lnTo>
                  <a:lnTo>
                    <a:pt x="40022" y="3378200"/>
                  </a:lnTo>
                  <a:lnTo>
                    <a:pt x="40332" y="3365500"/>
                  </a:lnTo>
                  <a:close/>
                </a:path>
                <a:path w="4218940" h="3822700">
                  <a:moveTo>
                    <a:pt x="39789" y="3352800"/>
                  </a:moveTo>
                  <a:lnTo>
                    <a:pt x="6671" y="3352800"/>
                  </a:lnTo>
                  <a:lnTo>
                    <a:pt x="7524" y="3365500"/>
                  </a:lnTo>
                  <a:lnTo>
                    <a:pt x="38703" y="3365500"/>
                  </a:lnTo>
                  <a:lnTo>
                    <a:pt x="39789" y="3352800"/>
                  </a:lnTo>
                  <a:close/>
                </a:path>
                <a:path w="4218940" h="3822700">
                  <a:moveTo>
                    <a:pt x="4210016" y="3352800"/>
                  </a:moveTo>
                  <a:lnTo>
                    <a:pt x="4207992" y="3352800"/>
                  </a:lnTo>
                  <a:lnTo>
                    <a:pt x="4205123" y="3365500"/>
                  </a:lnTo>
                  <a:lnTo>
                    <a:pt x="4211835" y="3365500"/>
                  </a:lnTo>
                  <a:lnTo>
                    <a:pt x="4210016" y="3352800"/>
                  </a:lnTo>
                  <a:close/>
                </a:path>
                <a:path w="4218940" h="3822700">
                  <a:moveTo>
                    <a:pt x="17451" y="3340100"/>
                  </a:moveTo>
                  <a:lnTo>
                    <a:pt x="8299" y="3340100"/>
                  </a:lnTo>
                  <a:lnTo>
                    <a:pt x="9152" y="3352800"/>
                  </a:lnTo>
                  <a:lnTo>
                    <a:pt x="17451" y="3340100"/>
                  </a:lnTo>
                  <a:close/>
                </a:path>
                <a:path w="4218940" h="3822700">
                  <a:moveTo>
                    <a:pt x="36454" y="3340100"/>
                  </a:moveTo>
                  <a:lnTo>
                    <a:pt x="17451" y="3340100"/>
                  </a:lnTo>
                  <a:lnTo>
                    <a:pt x="17451" y="3352800"/>
                  </a:lnTo>
                  <a:lnTo>
                    <a:pt x="29551" y="3352800"/>
                  </a:lnTo>
                  <a:lnTo>
                    <a:pt x="30168" y="3352068"/>
                  </a:lnTo>
                  <a:lnTo>
                    <a:pt x="36454" y="3340100"/>
                  </a:lnTo>
                  <a:close/>
                </a:path>
                <a:path w="4218940" h="3822700">
                  <a:moveTo>
                    <a:pt x="36638" y="3344392"/>
                  </a:moveTo>
                  <a:lnTo>
                    <a:pt x="30168" y="3352068"/>
                  </a:lnTo>
                  <a:lnTo>
                    <a:pt x="29784" y="3352800"/>
                  </a:lnTo>
                  <a:lnTo>
                    <a:pt x="36997" y="3352800"/>
                  </a:lnTo>
                  <a:lnTo>
                    <a:pt x="36638" y="3344392"/>
                  </a:lnTo>
                  <a:close/>
                </a:path>
                <a:path w="4218940" h="3822700">
                  <a:moveTo>
                    <a:pt x="4188736" y="3340100"/>
                  </a:moveTo>
                  <a:lnTo>
                    <a:pt x="4182097" y="3340100"/>
                  </a:lnTo>
                  <a:lnTo>
                    <a:pt x="4183155" y="3352800"/>
                  </a:lnTo>
                  <a:lnTo>
                    <a:pt x="4188736" y="3340100"/>
                  </a:lnTo>
                  <a:close/>
                </a:path>
                <a:path w="4218940" h="3822700">
                  <a:moveTo>
                    <a:pt x="4207667" y="3314700"/>
                  </a:moveTo>
                  <a:lnTo>
                    <a:pt x="4191354" y="3314700"/>
                  </a:lnTo>
                  <a:lnTo>
                    <a:pt x="4191354" y="3327400"/>
                  </a:lnTo>
                  <a:lnTo>
                    <a:pt x="4179061" y="3327400"/>
                  </a:lnTo>
                  <a:lnTo>
                    <a:pt x="4181113" y="3340100"/>
                  </a:lnTo>
                  <a:lnTo>
                    <a:pt x="4188736" y="3340100"/>
                  </a:lnTo>
                  <a:lnTo>
                    <a:pt x="4189793" y="3352800"/>
                  </a:lnTo>
                  <a:lnTo>
                    <a:pt x="4213646" y="3352800"/>
                  </a:lnTo>
                  <a:lnTo>
                    <a:pt x="4212829" y="3340100"/>
                  </a:lnTo>
                  <a:lnTo>
                    <a:pt x="4216431" y="3327400"/>
                  </a:lnTo>
                  <a:lnTo>
                    <a:pt x="4207667" y="3314700"/>
                  </a:lnTo>
                  <a:close/>
                </a:path>
                <a:path w="4218940" h="3822700">
                  <a:moveTo>
                    <a:pt x="36454" y="3340100"/>
                  </a:moveTo>
                  <a:lnTo>
                    <a:pt x="30168" y="3352068"/>
                  </a:lnTo>
                  <a:lnTo>
                    <a:pt x="36638" y="3344392"/>
                  </a:lnTo>
                  <a:lnTo>
                    <a:pt x="36454" y="3340100"/>
                  </a:lnTo>
                  <a:close/>
                </a:path>
                <a:path w="4218940" h="3822700">
                  <a:moveTo>
                    <a:pt x="40255" y="3340100"/>
                  </a:moveTo>
                  <a:lnTo>
                    <a:pt x="36454" y="3340100"/>
                  </a:lnTo>
                  <a:lnTo>
                    <a:pt x="36638" y="3344392"/>
                  </a:lnTo>
                  <a:lnTo>
                    <a:pt x="40255" y="3340100"/>
                  </a:lnTo>
                  <a:close/>
                </a:path>
                <a:path w="4218940" h="3822700">
                  <a:moveTo>
                    <a:pt x="28466" y="3327400"/>
                  </a:moveTo>
                  <a:lnTo>
                    <a:pt x="8066" y="3327400"/>
                  </a:lnTo>
                  <a:lnTo>
                    <a:pt x="7524" y="3340100"/>
                  </a:lnTo>
                  <a:lnTo>
                    <a:pt x="28077" y="3340100"/>
                  </a:lnTo>
                  <a:lnTo>
                    <a:pt x="28466" y="3327400"/>
                  </a:lnTo>
                  <a:close/>
                </a:path>
                <a:path w="4218940" h="3822700">
                  <a:moveTo>
                    <a:pt x="39169" y="3327400"/>
                  </a:moveTo>
                  <a:lnTo>
                    <a:pt x="32188" y="3327400"/>
                  </a:lnTo>
                  <a:lnTo>
                    <a:pt x="28077" y="3340100"/>
                  </a:lnTo>
                  <a:lnTo>
                    <a:pt x="39634" y="3340100"/>
                  </a:lnTo>
                  <a:lnTo>
                    <a:pt x="39169" y="3327400"/>
                  </a:lnTo>
                  <a:close/>
                </a:path>
                <a:path w="4218940" h="3822700">
                  <a:moveTo>
                    <a:pt x="8332" y="3311452"/>
                  </a:moveTo>
                  <a:lnTo>
                    <a:pt x="5972" y="3314700"/>
                  </a:lnTo>
                  <a:lnTo>
                    <a:pt x="6825" y="3327400"/>
                  </a:lnTo>
                  <a:lnTo>
                    <a:pt x="7135" y="3327400"/>
                  </a:lnTo>
                  <a:lnTo>
                    <a:pt x="12177" y="3314700"/>
                  </a:lnTo>
                  <a:lnTo>
                    <a:pt x="8610" y="3314700"/>
                  </a:lnTo>
                  <a:lnTo>
                    <a:pt x="8332" y="3311452"/>
                  </a:lnTo>
                  <a:close/>
                </a:path>
                <a:path w="4218940" h="3822700">
                  <a:moveTo>
                    <a:pt x="41108" y="3314700"/>
                  </a:moveTo>
                  <a:lnTo>
                    <a:pt x="15512" y="3314700"/>
                  </a:lnTo>
                  <a:lnTo>
                    <a:pt x="14970" y="3327400"/>
                  </a:lnTo>
                  <a:lnTo>
                    <a:pt x="34826" y="3327400"/>
                  </a:lnTo>
                  <a:lnTo>
                    <a:pt x="41108" y="3314700"/>
                  </a:lnTo>
                  <a:close/>
                </a:path>
                <a:path w="4218940" h="3822700">
                  <a:moveTo>
                    <a:pt x="4208243" y="3314700"/>
                  </a:moveTo>
                  <a:lnTo>
                    <a:pt x="4207667" y="3314700"/>
                  </a:lnTo>
                  <a:lnTo>
                    <a:pt x="4216431" y="3327400"/>
                  </a:lnTo>
                  <a:lnTo>
                    <a:pt x="4208243" y="3314700"/>
                  </a:lnTo>
                  <a:close/>
                </a:path>
                <a:path w="4218940" h="3822700">
                  <a:moveTo>
                    <a:pt x="4214390" y="3302000"/>
                  </a:moveTo>
                  <a:lnTo>
                    <a:pt x="4185699" y="3302000"/>
                  </a:lnTo>
                  <a:lnTo>
                    <a:pt x="4186684" y="3314700"/>
                  </a:lnTo>
                  <a:lnTo>
                    <a:pt x="4208243" y="3314700"/>
                  </a:lnTo>
                  <a:lnTo>
                    <a:pt x="4216431" y="3327400"/>
                  </a:lnTo>
                  <a:lnTo>
                    <a:pt x="4215374" y="3314700"/>
                  </a:lnTo>
                  <a:lnTo>
                    <a:pt x="4214390" y="3302000"/>
                  </a:lnTo>
                  <a:close/>
                </a:path>
                <a:path w="4218940" h="3822700">
                  <a:moveTo>
                    <a:pt x="15745" y="3302000"/>
                  </a:moveTo>
                  <a:lnTo>
                    <a:pt x="15202" y="3302000"/>
                  </a:lnTo>
                  <a:lnTo>
                    <a:pt x="8332" y="3311452"/>
                  </a:lnTo>
                  <a:lnTo>
                    <a:pt x="8610" y="3314700"/>
                  </a:lnTo>
                  <a:lnTo>
                    <a:pt x="15745" y="3302000"/>
                  </a:lnTo>
                  <a:close/>
                </a:path>
                <a:path w="4218940" h="3822700">
                  <a:moveTo>
                    <a:pt x="30404" y="3302000"/>
                  </a:moveTo>
                  <a:lnTo>
                    <a:pt x="15745" y="3302000"/>
                  </a:lnTo>
                  <a:lnTo>
                    <a:pt x="8610" y="3314700"/>
                  </a:lnTo>
                  <a:lnTo>
                    <a:pt x="30715" y="3314700"/>
                  </a:lnTo>
                  <a:lnTo>
                    <a:pt x="30404" y="3302000"/>
                  </a:lnTo>
                  <a:close/>
                </a:path>
                <a:path w="4218940" h="3822700">
                  <a:moveTo>
                    <a:pt x="39479" y="3302000"/>
                  </a:moveTo>
                  <a:lnTo>
                    <a:pt x="30715" y="3314700"/>
                  </a:lnTo>
                  <a:lnTo>
                    <a:pt x="39867" y="3314700"/>
                  </a:lnTo>
                  <a:lnTo>
                    <a:pt x="39479" y="3302000"/>
                  </a:lnTo>
                  <a:close/>
                </a:path>
                <a:path w="4218940" h="3822700">
                  <a:moveTo>
                    <a:pt x="15202" y="3302000"/>
                  </a:moveTo>
                  <a:lnTo>
                    <a:pt x="7524" y="3302000"/>
                  </a:lnTo>
                  <a:lnTo>
                    <a:pt x="8332" y="3311452"/>
                  </a:lnTo>
                  <a:lnTo>
                    <a:pt x="15202" y="3302000"/>
                  </a:lnTo>
                  <a:close/>
                </a:path>
                <a:path w="4218940" h="3822700">
                  <a:moveTo>
                    <a:pt x="37385" y="3276600"/>
                  </a:moveTo>
                  <a:lnTo>
                    <a:pt x="9152" y="3276600"/>
                  </a:lnTo>
                  <a:lnTo>
                    <a:pt x="8015" y="3289300"/>
                  </a:lnTo>
                  <a:lnTo>
                    <a:pt x="7262" y="3289300"/>
                  </a:lnTo>
                  <a:lnTo>
                    <a:pt x="7048" y="3302000"/>
                  </a:lnTo>
                  <a:lnTo>
                    <a:pt x="30947" y="3302000"/>
                  </a:lnTo>
                  <a:lnTo>
                    <a:pt x="37075" y="3289300"/>
                  </a:lnTo>
                  <a:lnTo>
                    <a:pt x="37385" y="3276600"/>
                  </a:lnTo>
                  <a:close/>
                </a:path>
                <a:path w="4218940" h="3822700">
                  <a:moveTo>
                    <a:pt x="4177687" y="3290032"/>
                  </a:moveTo>
                  <a:lnTo>
                    <a:pt x="4177993" y="3302000"/>
                  </a:lnTo>
                  <a:lnTo>
                    <a:pt x="4182097" y="3302000"/>
                  </a:lnTo>
                  <a:lnTo>
                    <a:pt x="4177687" y="3290032"/>
                  </a:lnTo>
                  <a:close/>
                </a:path>
                <a:path w="4218940" h="3822700">
                  <a:moveTo>
                    <a:pt x="4212337" y="3289300"/>
                  </a:moveTo>
                  <a:lnTo>
                    <a:pt x="4182097" y="3289300"/>
                  </a:lnTo>
                  <a:lnTo>
                    <a:pt x="4182097" y="3302000"/>
                  </a:lnTo>
                  <a:lnTo>
                    <a:pt x="4217991" y="3302000"/>
                  </a:lnTo>
                  <a:lnTo>
                    <a:pt x="4212337" y="3289300"/>
                  </a:lnTo>
                  <a:close/>
                </a:path>
                <a:path w="4218940" h="3822700">
                  <a:moveTo>
                    <a:pt x="4177668" y="3289300"/>
                  </a:moveTo>
                  <a:lnTo>
                    <a:pt x="4177417" y="3289300"/>
                  </a:lnTo>
                  <a:lnTo>
                    <a:pt x="4177687" y="3290032"/>
                  </a:lnTo>
                  <a:lnTo>
                    <a:pt x="4177668" y="3289300"/>
                  </a:lnTo>
                  <a:close/>
                </a:path>
                <a:path w="4218940" h="3822700">
                  <a:moveTo>
                    <a:pt x="4182830" y="3263900"/>
                  </a:moveTo>
                  <a:lnTo>
                    <a:pt x="4178485" y="3263900"/>
                  </a:lnTo>
                  <a:lnTo>
                    <a:pt x="4177993" y="3276600"/>
                  </a:lnTo>
                  <a:lnTo>
                    <a:pt x="4176851" y="3276600"/>
                  </a:lnTo>
                  <a:lnTo>
                    <a:pt x="4185123" y="3289300"/>
                  </a:lnTo>
                  <a:lnTo>
                    <a:pt x="4204732" y="3289300"/>
                  </a:lnTo>
                  <a:lnTo>
                    <a:pt x="4193475" y="3276600"/>
                  </a:lnTo>
                  <a:lnTo>
                    <a:pt x="4184040" y="3264953"/>
                  </a:lnTo>
                  <a:lnTo>
                    <a:pt x="4182830" y="3263900"/>
                  </a:lnTo>
                  <a:close/>
                </a:path>
                <a:path w="4218940" h="3822700">
                  <a:moveTo>
                    <a:pt x="4216808" y="3238500"/>
                  </a:moveTo>
                  <a:lnTo>
                    <a:pt x="4183846" y="3238500"/>
                  </a:lnTo>
                  <a:lnTo>
                    <a:pt x="4194474" y="3263900"/>
                  </a:lnTo>
                  <a:lnTo>
                    <a:pt x="4183187" y="3263900"/>
                  </a:lnTo>
                  <a:lnTo>
                    <a:pt x="4184040" y="3264953"/>
                  </a:lnTo>
                  <a:lnTo>
                    <a:pt x="4197416" y="3276600"/>
                  </a:lnTo>
                  <a:lnTo>
                    <a:pt x="4209981" y="3289300"/>
                  </a:lnTo>
                  <a:lnTo>
                    <a:pt x="4216337" y="3289300"/>
                  </a:lnTo>
                  <a:lnTo>
                    <a:pt x="4216337" y="3263900"/>
                  </a:lnTo>
                  <a:lnTo>
                    <a:pt x="4202222" y="3251200"/>
                  </a:lnTo>
                  <a:lnTo>
                    <a:pt x="4217269" y="3251200"/>
                  </a:lnTo>
                  <a:lnTo>
                    <a:pt x="4216808" y="3238500"/>
                  </a:lnTo>
                  <a:close/>
                </a:path>
                <a:path w="4218940" h="3822700">
                  <a:moveTo>
                    <a:pt x="36299" y="3263900"/>
                  </a:moveTo>
                  <a:lnTo>
                    <a:pt x="8920" y="3263900"/>
                  </a:lnTo>
                  <a:lnTo>
                    <a:pt x="4499" y="3276600"/>
                  </a:lnTo>
                  <a:lnTo>
                    <a:pt x="28698" y="3276600"/>
                  </a:lnTo>
                  <a:lnTo>
                    <a:pt x="36299" y="3263900"/>
                  </a:lnTo>
                  <a:close/>
                </a:path>
                <a:path w="4218940" h="3822700">
                  <a:moveTo>
                    <a:pt x="4181909" y="3251200"/>
                  </a:moveTo>
                  <a:lnTo>
                    <a:pt x="4178024" y="3251200"/>
                  </a:lnTo>
                  <a:lnTo>
                    <a:pt x="4182830" y="3263900"/>
                  </a:lnTo>
                  <a:lnTo>
                    <a:pt x="4184040" y="3264953"/>
                  </a:lnTo>
                  <a:lnTo>
                    <a:pt x="4183187" y="3263900"/>
                  </a:lnTo>
                  <a:lnTo>
                    <a:pt x="4187259" y="3263900"/>
                  </a:lnTo>
                  <a:lnTo>
                    <a:pt x="4181909" y="3251200"/>
                  </a:lnTo>
                  <a:close/>
                </a:path>
                <a:path w="4218940" h="3822700">
                  <a:moveTo>
                    <a:pt x="18537" y="3238500"/>
                  </a:moveTo>
                  <a:lnTo>
                    <a:pt x="5662" y="3238500"/>
                  </a:lnTo>
                  <a:lnTo>
                    <a:pt x="6050" y="3251200"/>
                  </a:lnTo>
                  <a:lnTo>
                    <a:pt x="8299" y="3263900"/>
                  </a:lnTo>
                  <a:lnTo>
                    <a:pt x="10470" y="3263900"/>
                  </a:lnTo>
                  <a:lnTo>
                    <a:pt x="18537" y="3238500"/>
                  </a:lnTo>
                  <a:close/>
                </a:path>
                <a:path w="4218940" h="3822700">
                  <a:moveTo>
                    <a:pt x="35601" y="3238500"/>
                  </a:moveTo>
                  <a:lnTo>
                    <a:pt x="29240" y="3251200"/>
                  </a:lnTo>
                  <a:lnTo>
                    <a:pt x="14659" y="3251200"/>
                  </a:lnTo>
                  <a:lnTo>
                    <a:pt x="13263" y="3263900"/>
                  </a:lnTo>
                  <a:lnTo>
                    <a:pt x="41263" y="3263900"/>
                  </a:lnTo>
                  <a:lnTo>
                    <a:pt x="40720" y="3251200"/>
                  </a:lnTo>
                  <a:lnTo>
                    <a:pt x="35601" y="3238500"/>
                  </a:lnTo>
                  <a:close/>
                </a:path>
                <a:path w="4218940" h="3822700">
                  <a:moveTo>
                    <a:pt x="4217740" y="3251200"/>
                  </a:moveTo>
                  <a:lnTo>
                    <a:pt x="4204704" y="3251200"/>
                  </a:lnTo>
                  <a:lnTo>
                    <a:pt x="4216808" y="3263900"/>
                  </a:lnTo>
                  <a:lnTo>
                    <a:pt x="4217740" y="3251200"/>
                  </a:lnTo>
                  <a:close/>
                </a:path>
                <a:path w="4218940" h="3822700">
                  <a:moveTo>
                    <a:pt x="29008" y="3238500"/>
                  </a:moveTo>
                  <a:lnTo>
                    <a:pt x="24044" y="3238500"/>
                  </a:lnTo>
                  <a:lnTo>
                    <a:pt x="16909" y="3251200"/>
                  </a:lnTo>
                  <a:lnTo>
                    <a:pt x="29240" y="3251200"/>
                  </a:lnTo>
                  <a:lnTo>
                    <a:pt x="29008" y="3238500"/>
                  </a:lnTo>
                  <a:close/>
                </a:path>
                <a:path w="4218940" h="3822700">
                  <a:moveTo>
                    <a:pt x="32886" y="3225800"/>
                  </a:moveTo>
                  <a:lnTo>
                    <a:pt x="17684" y="3225800"/>
                  </a:lnTo>
                  <a:lnTo>
                    <a:pt x="10936" y="3238500"/>
                  </a:lnTo>
                  <a:lnTo>
                    <a:pt x="28698" y="3238500"/>
                  </a:lnTo>
                  <a:lnTo>
                    <a:pt x="32886" y="3225800"/>
                  </a:lnTo>
                  <a:close/>
                </a:path>
                <a:path w="4218940" h="3822700">
                  <a:moveTo>
                    <a:pt x="4201290" y="3225800"/>
                  </a:moveTo>
                  <a:lnTo>
                    <a:pt x="4177563" y="3225800"/>
                  </a:lnTo>
                  <a:lnTo>
                    <a:pt x="4178956" y="3238500"/>
                  </a:lnTo>
                  <a:lnTo>
                    <a:pt x="4206107" y="3238500"/>
                  </a:lnTo>
                  <a:lnTo>
                    <a:pt x="4201290" y="3225800"/>
                  </a:lnTo>
                  <a:close/>
                </a:path>
                <a:path w="4218940" h="3822700">
                  <a:moveTo>
                    <a:pt x="39711" y="3213100"/>
                  </a:moveTo>
                  <a:lnTo>
                    <a:pt x="11635" y="3213100"/>
                  </a:lnTo>
                  <a:lnTo>
                    <a:pt x="8842" y="3225800"/>
                  </a:lnTo>
                  <a:lnTo>
                    <a:pt x="39479" y="3225800"/>
                  </a:lnTo>
                  <a:lnTo>
                    <a:pt x="39711" y="3213100"/>
                  </a:lnTo>
                  <a:close/>
                </a:path>
                <a:path w="4218940" h="3822700">
                  <a:moveTo>
                    <a:pt x="4206568" y="3200400"/>
                  </a:moveTo>
                  <a:lnTo>
                    <a:pt x="4181438" y="3200400"/>
                  </a:lnTo>
                  <a:lnTo>
                    <a:pt x="4185312" y="3213100"/>
                  </a:lnTo>
                  <a:lnTo>
                    <a:pt x="4182830" y="3225800"/>
                  </a:lnTo>
                  <a:lnTo>
                    <a:pt x="4192066" y="3225800"/>
                  </a:lnTo>
                  <a:lnTo>
                    <a:pt x="4187720" y="3213100"/>
                  </a:lnTo>
                  <a:lnTo>
                    <a:pt x="4211458" y="3213100"/>
                  </a:lnTo>
                  <a:lnTo>
                    <a:pt x="4206568" y="3200400"/>
                  </a:lnTo>
                  <a:close/>
                </a:path>
                <a:path w="4218940" h="3822700">
                  <a:moveTo>
                    <a:pt x="4215803" y="3213100"/>
                  </a:moveTo>
                  <a:lnTo>
                    <a:pt x="4188652" y="3213100"/>
                  </a:lnTo>
                  <a:lnTo>
                    <a:pt x="4192066" y="3225800"/>
                  </a:lnTo>
                  <a:lnTo>
                    <a:pt x="4217269" y="3225800"/>
                  </a:lnTo>
                  <a:lnTo>
                    <a:pt x="4215803" y="3213100"/>
                  </a:lnTo>
                  <a:close/>
                </a:path>
                <a:path w="4218940" h="3822700">
                  <a:moveTo>
                    <a:pt x="25271" y="3200400"/>
                  </a:moveTo>
                  <a:lnTo>
                    <a:pt x="4360" y="3200400"/>
                  </a:lnTo>
                  <a:lnTo>
                    <a:pt x="753" y="3213100"/>
                  </a:lnTo>
                  <a:lnTo>
                    <a:pt x="14015" y="3213100"/>
                  </a:lnTo>
                  <a:lnTo>
                    <a:pt x="25271" y="3200400"/>
                  </a:lnTo>
                  <a:close/>
                </a:path>
                <a:path w="4218940" h="3822700">
                  <a:moveTo>
                    <a:pt x="30637" y="3204633"/>
                  </a:moveTo>
                  <a:lnTo>
                    <a:pt x="21795" y="3213100"/>
                  </a:lnTo>
                  <a:lnTo>
                    <a:pt x="29551" y="3213100"/>
                  </a:lnTo>
                  <a:lnTo>
                    <a:pt x="30637" y="3204633"/>
                  </a:lnTo>
                  <a:close/>
                </a:path>
                <a:path w="4218940" h="3822700">
                  <a:moveTo>
                    <a:pt x="35058" y="3200400"/>
                  </a:moveTo>
                  <a:lnTo>
                    <a:pt x="31180" y="3200400"/>
                  </a:lnTo>
                  <a:lnTo>
                    <a:pt x="30637" y="3204633"/>
                  </a:lnTo>
                  <a:lnTo>
                    <a:pt x="35058" y="3200400"/>
                  </a:lnTo>
                  <a:close/>
                </a:path>
                <a:path w="4218940" h="3822700">
                  <a:moveTo>
                    <a:pt x="36654" y="3162300"/>
                  </a:moveTo>
                  <a:lnTo>
                    <a:pt x="5507" y="3162300"/>
                  </a:lnTo>
                  <a:lnTo>
                    <a:pt x="5918" y="3175000"/>
                  </a:lnTo>
                  <a:lnTo>
                    <a:pt x="2310" y="3187700"/>
                  </a:lnTo>
                  <a:lnTo>
                    <a:pt x="3376" y="3200400"/>
                  </a:lnTo>
                  <a:lnTo>
                    <a:pt x="35559" y="3200400"/>
                  </a:lnTo>
                  <a:lnTo>
                    <a:pt x="40260" y="3187700"/>
                  </a:lnTo>
                  <a:lnTo>
                    <a:pt x="10507" y="3187700"/>
                  </a:lnTo>
                  <a:lnTo>
                    <a:pt x="16162" y="3175000"/>
                  </a:lnTo>
                  <a:lnTo>
                    <a:pt x="36654" y="3175000"/>
                  </a:lnTo>
                  <a:lnTo>
                    <a:pt x="36654" y="3162300"/>
                  </a:lnTo>
                  <a:close/>
                </a:path>
                <a:path w="4218940" h="3822700">
                  <a:moveTo>
                    <a:pt x="4209049" y="3187700"/>
                  </a:moveTo>
                  <a:lnTo>
                    <a:pt x="4189657" y="3187700"/>
                  </a:lnTo>
                  <a:lnTo>
                    <a:pt x="4186244" y="3200400"/>
                  </a:lnTo>
                  <a:lnTo>
                    <a:pt x="4208044" y="3200400"/>
                  </a:lnTo>
                  <a:lnTo>
                    <a:pt x="4209049" y="3187700"/>
                  </a:lnTo>
                  <a:close/>
                </a:path>
                <a:path w="4218940" h="3822700">
                  <a:moveTo>
                    <a:pt x="4213855" y="3175000"/>
                  </a:moveTo>
                  <a:lnTo>
                    <a:pt x="4189657" y="3175000"/>
                  </a:lnTo>
                  <a:lnTo>
                    <a:pt x="4186244" y="3187700"/>
                  </a:lnTo>
                  <a:lnTo>
                    <a:pt x="4209049" y="3187700"/>
                  </a:lnTo>
                  <a:lnTo>
                    <a:pt x="4212934" y="3200400"/>
                  </a:lnTo>
                  <a:lnTo>
                    <a:pt x="4218745" y="3200400"/>
                  </a:lnTo>
                  <a:lnTo>
                    <a:pt x="4213855" y="3175000"/>
                  </a:lnTo>
                  <a:close/>
                </a:path>
                <a:path w="4218940" h="3822700">
                  <a:moveTo>
                    <a:pt x="40752" y="3175000"/>
                  </a:moveTo>
                  <a:lnTo>
                    <a:pt x="16162" y="3175000"/>
                  </a:lnTo>
                  <a:lnTo>
                    <a:pt x="11081" y="3187700"/>
                  </a:lnTo>
                  <a:lnTo>
                    <a:pt x="40260" y="3187700"/>
                  </a:lnTo>
                  <a:lnTo>
                    <a:pt x="40752" y="3175000"/>
                  </a:lnTo>
                  <a:close/>
                </a:path>
                <a:path w="4218940" h="3822700">
                  <a:moveTo>
                    <a:pt x="4211918" y="3162300"/>
                  </a:moveTo>
                  <a:lnTo>
                    <a:pt x="4179501" y="3162300"/>
                  </a:lnTo>
                  <a:lnTo>
                    <a:pt x="4180893" y="3175000"/>
                  </a:lnTo>
                  <a:lnTo>
                    <a:pt x="4212934" y="3175000"/>
                  </a:lnTo>
                  <a:lnTo>
                    <a:pt x="4211918" y="3162300"/>
                  </a:lnTo>
                  <a:close/>
                </a:path>
                <a:path w="4218940" h="3822700">
                  <a:moveTo>
                    <a:pt x="35097" y="3136900"/>
                  </a:moveTo>
                  <a:lnTo>
                    <a:pt x="14933" y="3136900"/>
                  </a:lnTo>
                  <a:lnTo>
                    <a:pt x="13161" y="3149600"/>
                  </a:lnTo>
                  <a:lnTo>
                    <a:pt x="9851" y="3149600"/>
                  </a:lnTo>
                  <a:lnTo>
                    <a:pt x="6727" y="3162300"/>
                  </a:lnTo>
                  <a:lnTo>
                    <a:pt x="27391" y="3162300"/>
                  </a:lnTo>
                  <a:lnTo>
                    <a:pt x="27391" y="3149600"/>
                  </a:lnTo>
                  <a:lnTo>
                    <a:pt x="35097" y="3136900"/>
                  </a:lnTo>
                  <a:close/>
                </a:path>
                <a:path w="4218940" h="3822700">
                  <a:moveTo>
                    <a:pt x="4196872" y="3149600"/>
                  </a:moveTo>
                  <a:lnTo>
                    <a:pt x="4176087" y="3149600"/>
                  </a:lnTo>
                  <a:lnTo>
                    <a:pt x="4178024" y="3162300"/>
                  </a:lnTo>
                  <a:lnTo>
                    <a:pt x="4198348" y="3162300"/>
                  </a:lnTo>
                  <a:lnTo>
                    <a:pt x="4196872" y="3149600"/>
                  </a:lnTo>
                  <a:close/>
                </a:path>
                <a:path w="4218940" h="3822700">
                  <a:moveTo>
                    <a:pt x="35588" y="3111500"/>
                  </a:moveTo>
                  <a:lnTo>
                    <a:pt x="6983" y="3111500"/>
                  </a:lnTo>
                  <a:lnTo>
                    <a:pt x="7475" y="3124200"/>
                  </a:lnTo>
                  <a:lnTo>
                    <a:pt x="3376" y="3136900"/>
                  </a:lnTo>
                  <a:lnTo>
                    <a:pt x="4360" y="3136900"/>
                  </a:lnTo>
                  <a:lnTo>
                    <a:pt x="5416" y="3149600"/>
                  </a:lnTo>
                  <a:lnTo>
                    <a:pt x="10753" y="3149600"/>
                  </a:lnTo>
                  <a:lnTo>
                    <a:pt x="13215" y="3136900"/>
                  </a:lnTo>
                  <a:lnTo>
                    <a:pt x="15876" y="3124200"/>
                  </a:lnTo>
                  <a:lnTo>
                    <a:pt x="27965" y="3124200"/>
                  </a:lnTo>
                  <a:lnTo>
                    <a:pt x="32417" y="3118725"/>
                  </a:lnTo>
                  <a:lnTo>
                    <a:pt x="35588" y="3111500"/>
                  </a:lnTo>
                  <a:close/>
                </a:path>
                <a:path w="4218940" h="3822700">
                  <a:moveTo>
                    <a:pt x="4179501" y="3111500"/>
                  </a:moveTo>
                  <a:lnTo>
                    <a:pt x="4178956" y="3124200"/>
                  </a:lnTo>
                  <a:lnTo>
                    <a:pt x="4180820" y="3136900"/>
                  </a:lnTo>
                  <a:lnTo>
                    <a:pt x="4187259" y="3149600"/>
                  </a:lnTo>
                  <a:lnTo>
                    <a:pt x="4211918" y="3149600"/>
                  </a:lnTo>
                  <a:lnTo>
                    <a:pt x="4211458" y="3136900"/>
                  </a:lnTo>
                  <a:lnTo>
                    <a:pt x="4212934" y="3136900"/>
                  </a:lnTo>
                  <a:lnTo>
                    <a:pt x="4214327" y="3124200"/>
                  </a:lnTo>
                  <a:lnTo>
                    <a:pt x="4182370" y="3124200"/>
                  </a:lnTo>
                  <a:lnTo>
                    <a:pt x="4179501" y="3111500"/>
                  </a:lnTo>
                  <a:close/>
                </a:path>
                <a:path w="4218940" h="3822700">
                  <a:moveTo>
                    <a:pt x="39686" y="3124200"/>
                  </a:moveTo>
                  <a:lnTo>
                    <a:pt x="18107" y="3124200"/>
                  </a:lnTo>
                  <a:lnTo>
                    <a:pt x="19277" y="3136900"/>
                  </a:lnTo>
                  <a:lnTo>
                    <a:pt x="36162" y="3136900"/>
                  </a:lnTo>
                  <a:lnTo>
                    <a:pt x="39686" y="3124200"/>
                  </a:lnTo>
                  <a:close/>
                </a:path>
                <a:path w="4218940" h="3822700">
                  <a:moveTo>
                    <a:pt x="36796" y="3113339"/>
                  </a:moveTo>
                  <a:lnTo>
                    <a:pt x="32417" y="3118725"/>
                  </a:lnTo>
                  <a:lnTo>
                    <a:pt x="30014" y="3124200"/>
                  </a:lnTo>
                  <a:lnTo>
                    <a:pt x="37637" y="3124200"/>
                  </a:lnTo>
                  <a:lnTo>
                    <a:pt x="36796" y="3113339"/>
                  </a:lnTo>
                  <a:close/>
                </a:path>
                <a:path w="4218940" h="3822700">
                  <a:moveTo>
                    <a:pt x="4208044" y="3111500"/>
                  </a:moveTo>
                  <a:lnTo>
                    <a:pt x="4191134" y="3111500"/>
                  </a:lnTo>
                  <a:lnTo>
                    <a:pt x="4195940" y="3124200"/>
                  </a:lnTo>
                  <a:lnTo>
                    <a:pt x="4214327" y="3124200"/>
                  </a:lnTo>
                  <a:lnTo>
                    <a:pt x="4208044" y="3111500"/>
                  </a:lnTo>
                  <a:close/>
                </a:path>
                <a:path w="4218940" h="3822700">
                  <a:moveTo>
                    <a:pt x="36654" y="3111500"/>
                  </a:moveTo>
                  <a:lnTo>
                    <a:pt x="35588" y="3111500"/>
                  </a:lnTo>
                  <a:lnTo>
                    <a:pt x="32417" y="3118725"/>
                  </a:lnTo>
                  <a:lnTo>
                    <a:pt x="36796" y="3113339"/>
                  </a:lnTo>
                  <a:lnTo>
                    <a:pt x="36654" y="3111500"/>
                  </a:lnTo>
                  <a:close/>
                </a:path>
                <a:path w="4218940" h="3822700">
                  <a:moveTo>
                    <a:pt x="38293" y="3111500"/>
                  </a:moveTo>
                  <a:lnTo>
                    <a:pt x="36654" y="3111500"/>
                  </a:lnTo>
                  <a:lnTo>
                    <a:pt x="36796" y="3113339"/>
                  </a:lnTo>
                  <a:lnTo>
                    <a:pt x="38293" y="3111500"/>
                  </a:lnTo>
                  <a:close/>
                </a:path>
                <a:path w="4218940" h="3822700">
                  <a:moveTo>
                    <a:pt x="13130" y="3098800"/>
                  </a:moveTo>
                  <a:lnTo>
                    <a:pt x="4933" y="3098800"/>
                  </a:lnTo>
                  <a:lnTo>
                    <a:pt x="5999" y="3111500"/>
                  </a:lnTo>
                  <a:lnTo>
                    <a:pt x="13130" y="3098800"/>
                  </a:lnTo>
                  <a:close/>
                </a:path>
                <a:path w="4218940" h="3822700">
                  <a:moveTo>
                    <a:pt x="39359" y="3098800"/>
                  </a:moveTo>
                  <a:lnTo>
                    <a:pt x="13130" y="3098800"/>
                  </a:lnTo>
                  <a:lnTo>
                    <a:pt x="13622" y="3111500"/>
                  </a:lnTo>
                  <a:lnTo>
                    <a:pt x="38866" y="3111500"/>
                  </a:lnTo>
                  <a:lnTo>
                    <a:pt x="39359" y="3098800"/>
                  </a:lnTo>
                  <a:close/>
                </a:path>
                <a:path w="4218940" h="3822700">
                  <a:moveTo>
                    <a:pt x="4204159" y="3086100"/>
                  </a:moveTo>
                  <a:lnTo>
                    <a:pt x="4181438" y="3086100"/>
                  </a:lnTo>
                  <a:lnTo>
                    <a:pt x="4178956" y="3098800"/>
                  </a:lnTo>
                  <a:lnTo>
                    <a:pt x="4179961" y="3098800"/>
                  </a:lnTo>
                  <a:lnTo>
                    <a:pt x="4184307" y="3111500"/>
                  </a:lnTo>
                  <a:lnTo>
                    <a:pt x="4211458" y="3111500"/>
                  </a:lnTo>
                  <a:lnTo>
                    <a:pt x="4214400" y="3098800"/>
                  </a:lnTo>
                  <a:lnTo>
                    <a:pt x="4204159" y="3086100"/>
                  </a:lnTo>
                  <a:close/>
                </a:path>
                <a:path w="4218940" h="3822700">
                  <a:moveTo>
                    <a:pt x="37883" y="3073400"/>
                  </a:moveTo>
                  <a:lnTo>
                    <a:pt x="29523" y="3086100"/>
                  </a:lnTo>
                  <a:lnTo>
                    <a:pt x="10507" y="3086100"/>
                  </a:lnTo>
                  <a:lnTo>
                    <a:pt x="3786" y="3098800"/>
                  </a:lnTo>
                  <a:lnTo>
                    <a:pt x="41572" y="3098800"/>
                  </a:lnTo>
                  <a:lnTo>
                    <a:pt x="40260" y="3086100"/>
                  </a:lnTo>
                  <a:lnTo>
                    <a:pt x="37883" y="3073400"/>
                  </a:lnTo>
                  <a:close/>
                </a:path>
                <a:path w="4218940" h="3822700">
                  <a:moveTo>
                    <a:pt x="38703" y="3060700"/>
                  </a:moveTo>
                  <a:lnTo>
                    <a:pt x="9524" y="3060700"/>
                  </a:lnTo>
                  <a:lnTo>
                    <a:pt x="6409" y="3073400"/>
                  </a:lnTo>
                  <a:lnTo>
                    <a:pt x="8458" y="3086100"/>
                  </a:lnTo>
                  <a:lnTo>
                    <a:pt x="29523" y="3086100"/>
                  </a:lnTo>
                  <a:lnTo>
                    <a:pt x="33048" y="3073400"/>
                  </a:lnTo>
                  <a:lnTo>
                    <a:pt x="38703" y="3060700"/>
                  </a:lnTo>
                  <a:close/>
                </a:path>
                <a:path w="4218940" h="3822700">
                  <a:moveTo>
                    <a:pt x="4188652" y="3060700"/>
                  </a:moveTo>
                  <a:lnTo>
                    <a:pt x="4179961" y="3060700"/>
                  </a:lnTo>
                  <a:lnTo>
                    <a:pt x="4186244" y="3073400"/>
                  </a:lnTo>
                  <a:lnTo>
                    <a:pt x="4182830" y="3086100"/>
                  </a:lnTo>
                  <a:lnTo>
                    <a:pt x="4197416" y="3086100"/>
                  </a:lnTo>
                  <a:lnTo>
                    <a:pt x="4196411" y="3073400"/>
                  </a:lnTo>
                  <a:lnTo>
                    <a:pt x="4198809" y="3073400"/>
                  </a:lnTo>
                  <a:lnTo>
                    <a:pt x="4188652" y="3060700"/>
                  </a:lnTo>
                  <a:close/>
                </a:path>
                <a:path w="4218940" h="3822700">
                  <a:moveTo>
                    <a:pt x="4211918" y="3060700"/>
                  </a:moveTo>
                  <a:lnTo>
                    <a:pt x="4210099" y="3063871"/>
                  </a:lnTo>
                  <a:lnTo>
                    <a:pt x="4211269" y="3073400"/>
                  </a:lnTo>
                  <a:lnTo>
                    <a:pt x="4196411" y="3073400"/>
                  </a:lnTo>
                  <a:lnTo>
                    <a:pt x="4207112" y="3086100"/>
                  </a:lnTo>
                  <a:lnTo>
                    <a:pt x="4214871" y="3086100"/>
                  </a:lnTo>
                  <a:lnTo>
                    <a:pt x="4211918" y="3060700"/>
                  </a:lnTo>
                  <a:close/>
                </a:path>
                <a:path w="4218940" h="3822700">
                  <a:moveTo>
                    <a:pt x="4209709" y="3060700"/>
                  </a:moveTo>
                  <a:lnTo>
                    <a:pt x="4196589" y="3060700"/>
                  </a:lnTo>
                  <a:lnTo>
                    <a:pt x="4203343" y="3073400"/>
                  </a:lnTo>
                  <a:lnTo>
                    <a:pt x="4204631" y="3073400"/>
                  </a:lnTo>
                  <a:lnTo>
                    <a:pt x="4210099" y="3063871"/>
                  </a:lnTo>
                  <a:lnTo>
                    <a:pt x="4209709" y="3060700"/>
                  </a:lnTo>
                  <a:close/>
                </a:path>
                <a:path w="4218940" h="3822700">
                  <a:moveTo>
                    <a:pt x="4210099" y="3063871"/>
                  </a:moveTo>
                  <a:lnTo>
                    <a:pt x="4204631" y="3073400"/>
                  </a:lnTo>
                  <a:lnTo>
                    <a:pt x="4211269" y="3073400"/>
                  </a:lnTo>
                  <a:lnTo>
                    <a:pt x="4210099" y="3063871"/>
                  </a:lnTo>
                  <a:close/>
                </a:path>
                <a:path w="4218940" h="3822700">
                  <a:moveTo>
                    <a:pt x="38496" y="3035300"/>
                  </a:moveTo>
                  <a:lnTo>
                    <a:pt x="4360" y="3035300"/>
                  </a:lnTo>
                  <a:lnTo>
                    <a:pt x="4933" y="3048000"/>
                  </a:lnTo>
                  <a:lnTo>
                    <a:pt x="5426" y="3060700"/>
                  </a:lnTo>
                  <a:lnTo>
                    <a:pt x="12556" y="3048000"/>
                  </a:lnTo>
                  <a:lnTo>
                    <a:pt x="34943" y="3048000"/>
                  </a:lnTo>
                  <a:lnTo>
                    <a:pt x="38496" y="3035300"/>
                  </a:lnTo>
                  <a:close/>
                </a:path>
                <a:path w="4218940" h="3822700">
                  <a:moveTo>
                    <a:pt x="31097" y="3048000"/>
                  </a:moveTo>
                  <a:lnTo>
                    <a:pt x="12556" y="3048000"/>
                  </a:lnTo>
                  <a:lnTo>
                    <a:pt x="12556" y="3060700"/>
                  </a:lnTo>
                  <a:lnTo>
                    <a:pt x="26408" y="3060700"/>
                  </a:lnTo>
                  <a:lnTo>
                    <a:pt x="29364" y="3056338"/>
                  </a:lnTo>
                  <a:lnTo>
                    <a:pt x="31097" y="3048000"/>
                  </a:lnTo>
                  <a:close/>
                </a:path>
                <a:path w="4218940" h="3822700">
                  <a:moveTo>
                    <a:pt x="29364" y="3056338"/>
                  </a:moveTo>
                  <a:lnTo>
                    <a:pt x="26408" y="3060700"/>
                  </a:lnTo>
                  <a:lnTo>
                    <a:pt x="28457" y="3060700"/>
                  </a:lnTo>
                  <a:lnTo>
                    <a:pt x="29364" y="3056338"/>
                  </a:lnTo>
                  <a:close/>
                </a:path>
                <a:path w="4218940" h="3822700">
                  <a:moveTo>
                    <a:pt x="35998" y="3048000"/>
                  </a:moveTo>
                  <a:lnTo>
                    <a:pt x="35014" y="3048000"/>
                  </a:lnTo>
                  <a:lnTo>
                    <a:pt x="29364" y="3056338"/>
                  </a:lnTo>
                  <a:lnTo>
                    <a:pt x="28457" y="3060700"/>
                  </a:lnTo>
                  <a:lnTo>
                    <a:pt x="37063" y="3060700"/>
                  </a:lnTo>
                  <a:lnTo>
                    <a:pt x="35998" y="3048000"/>
                  </a:lnTo>
                  <a:close/>
                </a:path>
                <a:path w="4218940" h="3822700">
                  <a:moveTo>
                    <a:pt x="4204139" y="3048000"/>
                  </a:moveTo>
                  <a:lnTo>
                    <a:pt x="4178977" y="3048000"/>
                  </a:lnTo>
                  <a:lnTo>
                    <a:pt x="4180045" y="3060700"/>
                  </a:lnTo>
                  <a:lnTo>
                    <a:pt x="4205123" y="3060700"/>
                  </a:lnTo>
                  <a:lnTo>
                    <a:pt x="4204139" y="3048000"/>
                  </a:lnTo>
                  <a:close/>
                </a:path>
                <a:path w="4218940" h="3822700">
                  <a:moveTo>
                    <a:pt x="4214882" y="3048000"/>
                  </a:moveTo>
                  <a:lnTo>
                    <a:pt x="4210285" y="3048000"/>
                  </a:lnTo>
                  <a:lnTo>
                    <a:pt x="4211761" y="3060700"/>
                  </a:lnTo>
                  <a:lnTo>
                    <a:pt x="4214882" y="3048000"/>
                  </a:lnTo>
                  <a:close/>
                </a:path>
                <a:path w="4218940" h="3822700">
                  <a:moveTo>
                    <a:pt x="4207175" y="3009900"/>
                  </a:moveTo>
                  <a:lnTo>
                    <a:pt x="4180045" y="3009900"/>
                  </a:lnTo>
                  <a:lnTo>
                    <a:pt x="4191270" y="3022600"/>
                  </a:lnTo>
                  <a:lnTo>
                    <a:pt x="4191270" y="3035300"/>
                  </a:lnTo>
                  <a:lnTo>
                    <a:pt x="4178977" y="3035300"/>
                  </a:lnTo>
                  <a:lnTo>
                    <a:pt x="4176433" y="3048000"/>
                  </a:lnTo>
                  <a:lnTo>
                    <a:pt x="4214390" y="3048000"/>
                  </a:lnTo>
                  <a:lnTo>
                    <a:pt x="4213814" y="3035300"/>
                  </a:lnTo>
                  <a:lnTo>
                    <a:pt x="4213321" y="3022600"/>
                  </a:lnTo>
                  <a:lnTo>
                    <a:pt x="4206191" y="3022600"/>
                  </a:lnTo>
                  <a:lnTo>
                    <a:pt x="4207175" y="3009900"/>
                  </a:lnTo>
                  <a:close/>
                </a:path>
                <a:path w="4218940" h="3822700">
                  <a:moveTo>
                    <a:pt x="40752" y="3022600"/>
                  </a:moveTo>
                  <a:lnTo>
                    <a:pt x="6983" y="3022600"/>
                  </a:lnTo>
                  <a:lnTo>
                    <a:pt x="3868" y="3035300"/>
                  </a:lnTo>
                  <a:lnTo>
                    <a:pt x="40260" y="3035300"/>
                  </a:lnTo>
                  <a:lnTo>
                    <a:pt x="40752" y="3022600"/>
                  </a:lnTo>
                  <a:close/>
                </a:path>
                <a:path w="4218940" h="3822700">
                  <a:moveTo>
                    <a:pt x="42309" y="2984500"/>
                  </a:moveTo>
                  <a:lnTo>
                    <a:pt x="30094" y="2984500"/>
                  </a:lnTo>
                  <a:lnTo>
                    <a:pt x="23759" y="2992417"/>
                  </a:lnTo>
                  <a:lnTo>
                    <a:pt x="22159" y="2997200"/>
                  </a:lnTo>
                  <a:lnTo>
                    <a:pt x="15405" y="2997200"/>
                  </a:lnTo>
                  <a:lnTo>
                    <a:pt x="12396" y="3003584"/>
                  </a:lnTo>
                  <a:lnTo>
                    <a:pt x="10646" y="3009900"/>
                  </a:lnTo>
                  <a:lnTo>
                    <a:pt x="13622" y="3009900"/>
                  </a:lnTo>
                  <a:lnTo>
                    <a:pt x="14605" y="3022600"/>
                  </a:lnTo>
                  <a:lnTo>
                    <a:pt x="27474" y="3022600"/>
                  </a:lnTo>
                  <a:lnTo>
                    <a:pt x="39768" y="2997200"/>
                  </a:lnTo>
                  <a:lnTo>
                    <a:pt x="42309" y="2984500"/>
                  </a:lnTo>
                  <a:close/>
                </a:path>
                <a:path w="4218940" h="3822700">
                  <a:moveTo>
                    <a:pt x="14165" y="2997200"/>
                  </a:moveTo>
                  <a:lnTo>
                    <a:pt x="3878" y="2997200"/>
                  </a:lnTo>
                  <a:lnTo>
                    <a:pt x="5352" y="3009900"/>
                  </a:lnTo>
                  <a:lnTo>
                    <a:pt x="9419" y="3009900"/>
                  </a:lnTo>
                  <a:lnTo>
                    <a:pt x="12396" y="3003584"/>
                  </a:lnTo>
                  <a:lnTo>
                    <a:pt x="14165" y="2997200"/>
                  </a:lnTo>
                  <a:close/>
                </a:path>
                <a:path w="4218940" h="3822700">
                  <a:moveTo>
                    <a:pt x="12396" y="3003584"/>
                  </a:moveTo>
                  <a:lnTo>
                    <a:pt x="9419" y="3009900"/>
                  </a:lnTo>
                  <a:lnTo>
                    <a:pt x="10646" y="3009900"/>
                  </a:lnTo>
                  <a:lnTo>
                    <a:pt x="12396" y="3003584"/>
                  </a:lnTo>
                  <a:close/>
                </a:path>
                <a:path w="4218940" h="3822700">
                  <a:moveTo>
                    <a:pt x="4210285" y="2997200"/>
                  </a:moveTo>
                  <a:lnTo>
                    <a:pt x="4178977" y="2997200"/>
                  </a:lnTo>
                  <a:lnTo>
                    <a:pt x="4177993" y="3009900"/>
                  </a:lnTo>
                  <a:lnTo>
                    <a:pt x="4212337" y="3009900"/>
                  </a:lnTo>
                  <a:lnTo>
                    <a:pt x="4210285" y="2997200"/>
                  </a:lnTo>
                  <a:close/>
                </a:path>
                <a:path w="4218940" h="3822700">
                  <a:moveTo>
                    <a:pt x="26408" y="2984500"/>
                  </a:moveTo>
                  <a:lnTo>
                    <a:pt x="11635" y="2984500"/>
                  </a:lnTo>
                  <a:lnTo>
                    <a:pt x="6825" y="2997200"/>
                  </a:lnTo>
                  <a:lnTo>
                    <a:pt x="19933" y="2997200"/>
                  </a:lnTo>
                  <a:lnTo>
                    <a:pt x="23759" y="2992417"/>
                  </a:lnTo>
                  <a:lnTo>
                    <a:pt x="26408" y="2984500"/>
                  </a:lnTo>
                  <a:close/>
                </a:path>
                <a:path w="4218940" h="3822700">
                  <a:moveTo>
                    <a:pt x="4205123" y="2984500"/>
                  </a:moveTo>
                  <a:lnTo>
                    <a:pt x="4182746" y="2984500"/>
                  </a:lnTo>
                  <a:lnTo>
                    <a:pt x="4183731" y="2997200"/>
                  </a:lnTo>
                  <a:lnTo>
                    <a:pt x="4209227" y="2997200"/>
                  </a:lnTo>
                  <a:lnTo>
                    <a:pt x="4205123" y="2984500"/>
                  </a:lnTo>
                  <a:close/>
                </a:path>
                <a:path w="4218940" h="3822700">
                  <a:moveTo>
                    <a:pt x="30094" y="2984500"/>
                  </a:moveTo>
                  <a:lnTo>
                    <a:pt x="26408" y="2984500"/>
                  </a:lnTo>
                  <a:lnTo>
                    <a:pt x="23759" y="2992417"/>
                  </a:lnTo>
                  <a:lnTo>
                    <a:pt x="30094" y="2984500"/>
                  </a:lnTo>
                  <a:close/>
                </a:path>
                <a:path w="4218940" h="3822700">
                  <a:moveTo>
                    <a:pt x="16056" y="2971800"/>
                  </a:moveTo>
                  <a:lnTo>
                    <a:pt x="7290" y="2971800"/>
                  </a:lnTo>
                  <a:lnTo>
                    <a:pt x="4344" y="2984500"/>
                  </a:lnTo>
                  <a:lnTo>
                    <a:pt x="14581" y="2984500"/>
                  </a:lnTo>
                  <a:lnTo>
                    <a:pt x="16056" y="2971800"/>
                  </a:lnTo>
                  <a:close/>
                </a:path>
                <a:path w="4218940" h="3822700">
                  <a:moveTo>
                    <a:pt x="42581" y="2971800"/>
                  </a:moveTo>
                  <a:lnTo>
                    <a:pt x="20399" y="2971800"/>
                  </a:lnTo>
                  <a:lnTo>
                    <a:pt x="21330" y="2984500"/>
                  </a:lnTo>
                  <a:lnTo>
                    <a:pt x="37851" y="2984500"/>
                  </a:lnTo>
                  <a:lnTo>
                    <a:pt x="42581" y="2971800"/>
                  </a:lnTo>
                  <a:close/>
                </a:path>
                <a:path w="4218940" h="3822700">
                  <a:moveTo>
                    <a:pt x="4212746" y="2971800"/>
                  </a:moveTo>
                  <a:lnTo>
                    <a:pt x="4178977" y="2971800"/>
                  </a:lnTo>
                  <a:lnTo>
                    <a:pt x="4181678" y="2984500"/>
                  </a:lnTo>
                  <a:lnTo>
                    <a:pt x="4213814" y="2984500"/>
                  </a:lnTo>
                  <a:lnTo>
                    <a:pt x="4212746" y="2971800"/>
                  </a:lnTo>
                  <a:close/>
                </a:path>
                <a:path w="4218940" h="3822700">
                  <a:moveTo>
                    <a:pt x="35911" y="2959100"/>
                  </a:moveTo>
                  <a:lnTo>
                    <a:pt x="10704" y="2959100"/>
                  </a:lnTo>
                  <a:lnTo>
                    <a:pt x="10238" y="2971800"/>
                  </a:lnTo>
                  <a:lnTo>
                    <a:pt x="32498" y="2971800"/>
                  </a:lnTo>
                  <a:lnTo>
                    <a:pt x="35911" y="2959100"/>
                  </a:lnTo>
                  <a:close/>
                </a:path>
                <a:path w="4218940" h="3822700">
                  <a:moveTo>
                    <a:pt x="4205123" y="2959100"/>
                  </a:moveTo>
                  <a:lnTo>
                    <a:pt x="4189228" y="2959100"/>
                  </a:lnTo>
                  <a:lnTo>
                    <a:pt x="4189228" y="2971800"/>
                  </a:lnTo>
                  <a:lnTo>
                    <a:pt x="4205615" y="2971800"/>
                  </a:lnTo>
                  <a:lnTo>
                    <a:pt x="4205123" y="2959100"/>
                  </a:lnTo>
                  <a:close/>
                </a:path>
                <a:path w="4218940" h="3822700">
                  <a:moveTo>
                    <a:pt x="4211761" y="2959100"/>
                  </a:moveTo>
                  <a:lnTo>
                    <a:pt x="4205123" y="2959100"/>
                  </a:lnTo>
                  <a:lnTo>
                    <a:pt x="4212337" y="2971800"/>
                  </a:lnTo>
                  <a:lnTo>
                    <a:pt x="4211761" y="2959100"/>
                  </a:lnTo>
                  <a:close/>
                </a:path>
                <a:path w="4218940" h="3822700">
                  <a:moveTo>
                    <a:pt x="34437" y="2946400"/>
                  </a:moveTo>
                  <a:lnTo>
                    <a:pt x="5817" y="2946400"/>
                  </a:lnTo>
                  <a:lnTo>
                    <a:pt x="4421" y="2959100"/>
                  </a:lnTo>
                  <a:lnTo>
                    <a:pt x="29086" y="2959100"/>
                  </a:lnTo>
                  <a:lnTo>
                    <a:pt x="34437" y="2946400"/>
                  </a:lnTo>
                  <a:close/>
                </a:path>
                <a:path w="4218940" h="3822700">
                  <a:moveTo>
                    <a:pt x="4199468" y="2933700"/>
                  </a:moveTo>
                  <a:lnTo>
                    <a:pt x="4177176" y="2933700"/>
                  </a:lnTo>
                  <a:lnTo>
                    <a:pt x="4178485" y="2946400"/>
                  </a:lnTo>
                  <a:lnTo>
                    <a:pt x="4180862" y="2959100"/>
                  </a:lnTo>
                  <a:lnTo>
                    <a:pt x="4211269" y="2959100"/>
                  </a:lnTo>
                  <a:lnTo>
                    <a:pt x="4215374" y="2946400"/>
                  </a:lnTo>
                  <a:lnTo>
                    <a:pt x="4200044" y="2946400"/>
                  </a:lnTo>
                  <a:lnTo>
                    <a:pt x="4199468" y="2933700"/>
                  </a:lnTo>
                  <a:close/>
                </a:path>
                <a:path w="4218940" h="3822700">
                  <a:moveTo>
                    <a:pt x="39246" y="2933700"/>
                  </a:moveTo>
                  <a:lnTo>
                    <a:pt x="6825" y="2933700"/>
                  </a:lnTo>
                  <a:lnTo>
                    <a:pt x="7290" y="2946400"/>
                  </a:lnTo>
                  <a:lnTo>
                    <a:pt x="39789" y="2946400"/>
                  </a:lnTo>
                  <a:lnTo>
                    <a:pt x="39246" y="2933700"/>
                  </a:lnTo>
                  <a:close/>
                </a:path>
                <a:path w="4218940" h="3822700">
                  <a:moveTo>
                    <a:pt x="4213331" y="2933700"/>
                  </a:moveTo>
                  <a:lnTo>
                    <a:pt x="4207992" y="2933700"/>
                  </a:lnTo>
                  <a:lnTo>
                    <a:pt x="4205123" y="2946400"/>
                  </a:lnTo>
                  <a:lnTo>
                    <a:pt x="4214390" y="2946400"/>
                  </a:lnTo>
                  <a:lnTo>
                    <a:pt x="4213331" y="2933700"/>
                  </a:lnTo>
                  <a:close/>
                </a:path>
                <a:path w="4218940" h="3822700">
                  <a:moveTo>
                    <a:pt x="37928" y="2895600"/>
                  </a:moveTo>
                  <a:lnTo>
                    <a:pt x="0" y="2895600"/>
                  </a:lnTo>
                  <a:lnTo>
                    <a:pt x="4886" y="2908300"/>
                  </a:lnTo>
                  <a:lnTo>
                    <a:pt x="20864" y="2908300"/>
                  </a:lnTo>
                  <a:lnTo>
                    <a:pt x="12100" y="2921000"/>
                  </a:lnTo>
                  <a:lnTo>
                    <a:pt x="7290" y="2933700"/>
                  </a:lnTo>
                  <a:lnTo>
                    <a:pt x="27146" y="2933700"/>
                  </a:lnTo>
                  <a:lnTo>
                    <a:pt x="29086" y="2921000"/>
                  </a:lnTo>
                  <a:lnTo>
                    <a:pt x="39246" y="2921000"/>
                  </a:lnTo>
                  <a:lnTo>
                    <a:pt x="39789" y="2908300"/>
                  </a:lnTo>
                  <a:lnTo>
                    <a:pt x="37928" y="2895600"/>
                  </a:lnTo>
                  <a:close/>
                </a:path>
                <a:path w="4218940" h="3822700">
                  <a:moveTo>
                    <a:pt x="4204390" y="2921000"/>
                  </a:moveTo>
                  <a:lnTo>
                    <a:pt x="4189793" y="2921000"/>
                  </a:lnTo>
                  <a:lnTo>
                    <a:pt x="4190778" y="2933700"/>
                  </a:lnTo>
                  <a:lnTo>
                    <a:pt x="4203814" y="2933700"/>
                  </a:lnTo>
                  <a:lnTo>
                    <a:pt x="4204390" y="2921000"/>
                  </a:lnTo>
                  <a:close/>
                </a:path>
                <a:path w="4218940" h="3822700">
                  <a:moveTo>
                    <a:pt x="4216431" y="2895600"/>
                  </a:moveTo>
                  <a:lnTo>
                    <a:pt x="4183647" y="2895600"/>
                  </a:lnTo>
                  <a:lnTo>
                    <a:pt x="4183155" y="2908300"/>
                  </a:lnTo>
                  <a:lnTo>
                    <a:pt x="4179061" y="2908300"/>
                  </a:lnTo>
                  <a:lnTo>
                    <a:pt x="4181113" y="2921000"/>
                  </a:lnTo>
                  <a:lnTo>
                    <a:pt x="4213646" y="2921000"/>
                  </a:lnTo>
                  <a:lnTo>
                    <a:pt x="4212829" y="2908300"/>
                  </a:lnTo>
                  <a:lnTo>
                    <a:pt x="4216431" y="2895600"/>
                  </a:lnTo>
                  <a:close/>
                </a:path>
                <a:path w="4218940" h="3822700">
                  <a:moveTo>
                    <a:pt x="39789" y="2882900"/>
                  </a:moveTo>
                  <a:lnTo>
                    <a:pt x="5817" y="2882900"/>
                  </a:lnTo>
                  <a:lnTo>
                    <a:pt x="2947" y="2895600"/>
                  </a:lnTo>
                  <a:lnTo>
                    <a:pt x="31491" y="2895600"/>
                  </a:lnTo>
                  <a:lnTo>
                    <a:pt x="39789" y="2882900"/>
                  </a:lnTo>
                  <a:close/>
                </a:path>
                <a:path w="4218940" h="3822700">
                  <a:moveTo>
                    <a:pt x="4207667" y="2882900"/>
                  </a:moveTo>
                  <a:lnTo>
                    <a:pt x="4186684" y="2882900"/>
                  </a:lnTo>
                  <a:lnTo>
                    <a:pt x="4191354" y="2895600"/>
                  </a:lnTo>
                  <a:lnTo>
                    <a:pt x="4202578" y="2895600"/>
                  </a:lnTo>
                  <a:lnTo>
                    <a:pt x="4207667" y="2882900"/>
                  </a:lnTo>
                  <a:close/>
                </a:path>
                <a:path w="4218940" h="3822700">
                  <a:moveTo>
                    <a:pt x="4215374" y="2882900"/>
                  </a:moveTo>
                  <a:lnTo>
                    <a:pt x="4207667" y="2882900"/>
                  </a:lnTo>
                  <a:lnTo>
                    <a:pt x="4216431" y="2895600"/>
                  </a:lnTo>
                  <a:lnTo>
                    <a:pt x="4215374" y="2882900"/>
                  </a:lnTo>
                  <a:close/>
                </a:path>
                <a:path w="4218940" h="3822700">
                  <a:moveTo>
                    <a:pt x="42659" y="2870200"/>
                  </a:moveTo>
                  <a:lnTo>
                    <a:pt x="12177" y="2870200"/>
                  </a:lnTo>
                  <a:lnTo>
                    <a:pt x="11635" y="2882900"/>
                  </a:lnTo>
                  <a:lnTo>
                    <a:pt x="41186" y="2882900"/>
                  </a:lnTo>
                  <a:lnTo>
                    <a:pt x="42659" y="2870200"/>
                  </a:lnTo>
                  <a:close/>
                </a:path>
                <a:path w="4218940" h="3822700">
                  <a:moveTo>
                    <a:pt x="4217991" y="2870200"/>
                  </a:moveTo>
                  <a:lnTo>
                    <a:pt x="4177668" y="2870200"/>
                  </a:lnTo>
                  <a:lnTo>
                    <a:pt x="4177993" y="2882900"/>
                  </a:lnTo>
                  <a:lnTo>
                    <a:pt x="4214390" y="2882900"/>
                  </a:lnTo>
                  <a:lnTo>
                    <a:pt x="4217991" y="2870200"/>
                  </a:lnTo>
                  <a:close/>
                </a:path>
                <a:path w="4218940" h="3822700">
                  <a:moveTo>
                    <a:pt x="37307" y="2832100"/>
                  </a:moveTo>
                  <a:lnTo>
                    <a:pt x="17451" y="2832100"/>
                  </a:lnTo>
                  <a:lnTo>
                    <a:pt x="16986" y="2844800"/>
                  </a:lnTo>
                  <a:lnTo>
                    <a:pt x="14116" y="2844800"/>
                  </a:lnTo>
                  <a:lnTo>
                    <a:pt x="11635" y="2857500"/>
                  </a:lnTo>
                  <a:lnTo>
                    <a:pt x="1474" y="2857500"/>
                  </a:lnTo>
                  <a:lnTo>
                    <a:pt x="2947" y="2870200"/>
                  </a:lnTo>
                  <a:lnTo>
                    <a:pt x="26681" y="2870200"/>
                  </a:lnTo>
                  <a:lnTo>
                    <a:pt x="29086" y="2857500"/>
                  </a:lnTo>
                  <a:lnTo>
                    <a:pt x="32498" y="2844800"/>
                  </a:lnTo>
                  <a:lnTo>
                    <a:pt x="37307" y="2832100"/>
                  </a:lnTo>
                  <a:close/>
                </a:path>
                <a:path w="4218940" h="3822700">
                  <a:moveTo>
                    <a:pt x="32498" y="2857500"/>
                  </a:moveTo>
                  <a:lnTo>
                    <a:pt x="29551" y="2857500"/>
                  </a:lnTo>
                  <a:lnTo>
                    <a:pt x="26681" y="2870200"/>
                  </a:lnTo>
                  <a:lnTo>
                    <a:pt x="29086" y="2870200"/>
                  </a:lnTo>
                  <a:lnTo>
                    <a:pt x="32498" y="2857500"/>
                  </a:lnTo>
                  <a:close/>
                </a:path>
                <a:path w="4218940" h="3822700">
                  <a:moveTo>
                    <a:pt x="4216337" y="2832100"/>
                  </a:moveTo>
                  <a:lnTo>
                    <a:pt x="4178024" y="2832100"/>
                  </a:lnTo>
                  <a:lnTo>
                    <a:pt x="4182830" y="2844800"/>
                  </a:lnTo>
                  <a:lnTo>
                    <a:pt x="4197416" y="2857500"/>
                  </a:lnTo>
                  <a:lnTo>
                    <a:pt x="4185123" y="2857500"/>
                  </a:lnTo>
                  <a:lnTo>
                    <a:pt x="4186191" y="2870200"/>
                  </a:lnTo>
                  <a:lnTo>
                    <a:pt x="4212337" y="2870200"/>
                  </a:lnTo>
                  <a:lnTo>
                    <a:pt x="4204732" y="2857500"/>
                  </a:lnTo>
                  <a:lnTo>
                    <a:pt x="4193475" y="2844800"/>
                  </a:lnTo>
                  <a:lnTo>
                    <a:pt x="4216337" y="2844800"/>
                  </a:lnTo>
                  <a:lnTo>
                    <a:pt x="4216337" y="2832100"/>
                  </a:lnTo>
                  <a:close/>
                </a:path>
                <a:path w="4218940" h="3822700">
                  <a:moveTo>
                    <a:pt x="4182830" y="2844800"/>
                  </a:moveTo>
                  <a:lnTo>
                    <a:pt x="4178485" y="2844800"/>
                  </a:lnTo>
                  <a:lnTo>
                    <a:pt x="4177993" y="2857500"/>
                  </a:lnTo>
                  <a:lnTo>
                    <a:pt x="4197416" y="2857500"/>
                  </a:lnTo>
                  <a:lnTo>
                    <a:pt x="4182830" y="2844800"/>
                  </a:lnTo>
                  <a:close/>
                </a:path>
                <a:path w="4218940" h="3822700">
                  <a:moveTo>
                    <a:pt x="4216337" y="2844800"/>
                  </a:moveTo>
                  <a:lnTo>
                    <a:pt x="4193475" y="2844800"/>
                  </a:lnTo>
                  <a:lnTo>
                    <a:pt x="4204732" y="2857500"/>
                  </a:lnTo>
                  <a:lnTo>
                    <a:pt x="4216337" y="2857500"/>
                  </a:lnTo>
                  <a:lnTo>
                    <a:pt x="4216337" y="2844800"/>
                  </a:lnTo>
                  <a:close/>
                </a:path>
                <a:path w="4218940" h="3822700">
                  <a:moveTo>
                    <a:pt x="40255" y="2806700"/>
                  </a:moveTo>
                  <a:lnTo>
                    <a:pt x="16520" y="2806700"/>
                  </a:lnTo>
                  <a:lnTo>
                    <a:pt x="14039" y="2819400"/>
                  </a:lnTo>
                  <a:lnTo>
                    <a:pt x="1939" y="2832100"/>
                  </a:lnTo>
                  <a:lnTo>
                    <a:pt x="1008" y="2844800"/>
                  </a:lnTo>
                  <a:lnTo>
                    <a:pt x="7290" y="2844800"/>
                  </a:lnTo>
                  <a:lnTo>
                    <a:pt x="12643" y="2832100"/>
                  </a:lnTo>
                  <a:lnTo>
                    <a:pt x="31025" y="2832100"/>
                  </a:lnTo>
                  <a:lnTo>
                    <a:pt x="33429" y="2819400"/>
                  </a:lnTo>
                  <a:lnTo>
                    <a:pt x="39246" y="2819400"/>
                  </a:lnTo>
                  <a:lnTo>
                    <a:pt x="40255" y="2806700"/>
                  </a:lnTo>
                  <a:close/>
                </a:path>
                <a:path w="4218940" h="3822700">
                  <a:moveTo>
                    <a:pt x="4201290" y="2806700"/>
                  </a:moveTo>
                  <a:lnTo>
                    <a:pt x="4178956" y="2806700"/>
                  </a:lnTo>
                  <a:lnTo>
                    <a:pt x="4183846" y="2819400"/>
                  </a:lnTo>
                  <a:lnTo>
                    <a:pt x="4194474" y="2832100"/>
                  </a:lnTo>
                  <a:lnTo>
                    <a:pt x="4202222" y="2832100"/>
                  </a:lnTo>
                  <a:lnTo>
                    <a:pt x="4204704" y="2819400"/>
                  </a:lnTo>
                  <a:lnTo>
                    <a:pt x="4206107" y="2819400"/>
                  </a:lnTo>
                  <a:lnTo>
                    <a:pt x="4201290" y="2806700"/>
                  </a:lnTo>
                  <a:close/>
                </a:path>
                <a:path w="4218940" h="3822700">
                  <a:moveTo>
                    <a:pt x="4217740" y="2819400"/>
                  </a:moveTo>
                  <a:lnTo>
                    <a:pt x="4204704" y="2819400"/>
                  </a:lnTo>
                  <a:lnTo>
                    <a:pt x="4216808" y="2832100"/>
                  </a:lnTo>
                  <a:lnTo>
                    <a:pt x="4217740" y="2819400"/>
                  </a:lnTo>
                  <a:close/>
                </a:path>
                <a:path w="4218940" h="3822700">
                  <a:moveTo>
                    <a:pt x="24277" y="2794000"/>
                  </a:moveTo>
                  <a:lnTo>
                    <a:pt x="7756" y="2794000"/>
                  </a:lnTo>
                  <a:lnTo>
                    <a:pt x="2405" y="2806700"/>
                  </a:lnTo>
                  <a:lnTo>
                    <a:pt x="2405" y="2819400"/>
                  </a:lnTo>
                  <a:lnTo>
                    <a:pt x="16520" y="2806700"/>
                  </a:lnTo>
                  <a:lnTo>
                    <a:pt x="34903" y="2806700"/>
                  </a:lnTo>
                  <a:lnTo>
                    <a:pt x="24277" y="2794000"/>
                  </a:lnTo>
                  <a:close/>
                </a:path>
                <a:path w="4218940" h="3822700">
                  <a:moveTo>
                    <a:pt x="4213395" y="2806700"/>
                  </a:moveTo>
                  <a:lnTo>
                    <a:pt x="4211458" y="2806700"/>
                  </a:lnTo>
                  <a:lnTo>
                    <a:pt x="4206107" y="2819400"/>
                  </a:lnTo>
                  <a:lnTo>
                    <a:pt x="4216808" y="2819400"/>
                  </a:lnTo>
                  <a:lnTo>
                    <a:pt x="4213395" y="2806700"/>
                  </a:lnTo>
                  <a:close/>
                </a:path>
                <a:path w="4218940" h="3822700">
                  <a:moveTo>
                    <a:pt x="4204631" y="2794000"/>
                  </a:moveTo>
                  <a:lnTo>
                    <a:pt x="4179501" y="2794000"/>
                  </a:lnTo>
                  <a:lnTo>
                    <a:pt x="4178495" y="2806700"/>
                  </a:lnTo>
                  <a:lnTo>
                    <a:pt x="4201762" y="2806700"/>
                  </a:lnTo>
                  <a:lnTo>
                    <a:pt x="4204631" y="2794000"/>
                  </a:lnTo>
                  <a:close/>
                </a:path>
                <a:path w="4218940" h="3822700">
                  <a:moveTo>
                    <a:pt x="35559" y="2768600"/>
                  </a:moveTo>
                  <a:lnTo>
                    <a:pt x="3376" y="2768600"/>
                  </a:lnTo>
                  <a:lnTo>
                    <a:pt x="4360" y="2781300"/>
                  </a:lnTo>
                  <a:lnTo>
                    <a:pt x="753" y="2794000"/>
                  </a:lnTo>
                  <a:lnTo>
                    <a:pt x="6409" y="2794000"/>
                  </a:lnTo>
                  <a:lnTo>
                    <a:pt x="14015" y="2781300"/>
                  </a:lnTo>
                  <a:lnTo>
                    <a:pt x="21330" y="2781300"/>
                  </a:lnTo>
                  <a:lnTo>
                    <a:pt x="34713" y="2769643"/>
                  </a:lnTo>
                  <a:lnTo>
                    <a:pt x="35559" y="2768600"/>
                  </a:lnTo>
                  <a:close/>
                </a:path>
                <a:path w="4218940" h="3822700">
                  <a:moveTo>
                    <a:pt x="34713" y="2769643"/>
                  </a:moveTo>
                  <a:lnTo>
                    <a:pt x="21330" y="2781300"/>
                  </a:lnTo>
                  <a:lnTo>
                    <a:pt x="8765" y="2794000"/>
                  </a:lnTo>
                  <a:lnTo>
                    <a:pt x="29086" y="2794000"/>
                  </a:lnTo>
                  <a:lnTo>
                    <a:pt x="31491" y="2781300"/>
                  </a:lnTo>
                  <a:lnTo>
                    <a:pt x="25271" y="2781300"/>
                  </a:lnTo>
                  <a:lnTo>
                    <a:pt x="34713" y="2769643"/>
                  </a:lnTo>
                  <a:close/>
                </a:path>
                <a:path w="4218940" h="3822700">
                  <a:moveTo>
                    <a:pt x="4216264" y="2781300"/>
                  </a:moveTo>
                  <a:lnTo>
                    <a:pt x="4185312" y="2781300"/>
                  </a:lnTo>
                  <a:lnTo>
                    <a:pt x="4188652" y="2794000"/>
                  </a:lnTo>
                  <a:lnTo>
                    <a:pt x="4215803" y="2794000"/>
                  </a:lnTo>
                  <a:lnTo>
                    <a:pt x="4216264" y="2781300"/>
                  </a:lnTo>
                  <a:close/>
                </a:path>
                <a:path w="4218940" h="3822700">
                  <a:moveTo>
                    <a:pt x="35911" y="2768600"/>
                  </a:moveTo>
                  <a:lnTo>
                    <a:pt x="34713" y="2769643"/>
                  </a:lnTo>
                  <a:lnTo>
                    <a:pt x="25271" y="2781300"/>
                  </a:lnTo>
                  <a:lnTo>
                    <a:pt x="40720" y="2781300"/>
                  </a:lnTo>
                  <a:lnTo>
                    <a:pt x="35911" y="2768600"/>
                  </a:lnTo>
                  <a:close/>
                </a:path>
                <a:path w="4218940" h="3822700">
                  <a:moveTo>
                    <a:pt x="4207112" y="2768600"/>
                  </a:moveTo>
                  <a:lnTo>
                    <a:pt x="4186244" y="2768600"/>
                  </a:lnTo>
                  <a:lnTo>
                    <a:pt x="4181438" y="2781300"/>
                  </a:lnTo>
                  <a:lnTo>
                    <a:pt x="4206568" y="2781300"/>
                  </a:lnTo>
                  <a:lnTo>
                    <a:pt x="4207112" y="2768600"/>
                  </a:lnTo>
                  <a:close/>
                </a:path>
                <a:path w="4218940" h="3822700">
                  <a:moveTo>
                    <a:pt x="40752" y="2755900"/>
                  </a:moveTo>
                  <a:lnTo>
                    <a:pt x="16162" y="2755900"/>
                  </a:lnTo>
                  <a:lnTo>
                    <a:pt x="11081" y="2768600"/>
                  </a:lnTo>
                  <a:lnTo>
                    <a:pt x="40260" y="2768600"/>
                  </a:lnTo>
                  <a:lnTo>
                    <a:pt x="40752" y="2755900"/>
                  </a:lnTo>
                  <a:close/>
                </a:path>
                <a:path w="4218940" h="3822700">
                  <a:moveTo>
                    <a:pt x="4213855" y="2743200"/>
                  </a:moveTo>
                  <a:lnTo>
                    <a:pt x="4180893" y="2743200"/>
                  </a:lnTo>
                  <a:lnTo>
                    <a:pt x="4189657" y="2755900"/>
                  </a:lnTo>
                  <a:lnTo>
                    <a:pt x="4186244" y="2755900"/>
                  </a:lnTo>
                  <a:lnTo>
                    <a:pt x="4189197" y="2768600"/>
                  </a:lnTo>
                  <a:lnTo>
                    <a:pt x="4218745" y="2768600"/>
                  </a:lnTo>
                  <a:lnTo>
                    <a:pt x="4213855" y="2743200"/>
                  </a:lnTo>
                  <a:close/>
                </a:path>
                <a:path w="4218940" h="3822700">
                  <a:moveTo>
                    <a:pt x="36654" y="2743200"/>
                  </a:moveTo>
                  <a:lnTo>
                    <a:pt x="5918" y="2743200"/>
                  </a:lnTo>
                  <a:lnTo>
                    <a:pt x="2310" y="2755900"/>
                  </a:lnTo>
                  <a:lnTo>
                    <a:pt x="31572" y="2755900"/>
                  </a:lnTo>
                  <a:lnTo>
                    <a:pt x="36654" y="2743200"/>
                  </a:lnTo>
                  <a:close/>
                </a:path>
                <a:path w="4218940" h="3822700">
                  <a:moveTo>
                    <a:pt x="33048" y="2730500"/>
                  </a:moveTo>
                  <a:lnTo>
                    <a:pt x="6727" y="2730500"/>
                  </a:lnTo>
                  <a:lnTo>
                    <a:pt x="5507" y="2743200"/>
                  </a:lnTo>
                  <a:lnTo>
                    <a:pt x="34113" y="2743200"/>
                  </a:lnTo>
                  <a:lnTo>
                    <a:pt x="33048" y="2730500"/>
                  </a:lnTo>
                  <a:close/>
                </a:path>
                <a:path w="4218940" h="3822700">
                  <a:moveTo>
                    <a:pt x="40752" y="2730500"/>
                  </a:moveTo>
                  <a:lnTo>
                    <a:pt x="34113" y="2743200"/>
                  </a:lnTo>
                  <a:lnTo>
                    <a:pt x="41080" y="2743200"/>
                  </a:lnTo>
                  <a:lnTo>
                    <a:pt x="40752" y="2730500"/>
                  </a:lnTo>
                  <a:close/>
                </a:path>
                <a:path w="4218940" h="3822700">
                  <a:moveTo>
                    <a:pt x="4198348" y="2730500"/>
                  </a:moveTo>
                  <a:lnTo>
                    <a:pt x="4176087" y="2730500"/>
                  </a:lnTo>
                  <a:lnTo>
                    <a:pt x="4178024" y="2743200"/>
                  </a:lnTo>
                  <a:lnTo>
                    <a:pt x="4203238" y="2743200"/>
                  </a:lnTo>
                  <a:lnTo>
                    <a:pt x="4198348" y="2730500"/>
                  </a:lnTo>
                  <a:close/>
                </a:path>
                <a:path w="4218940" h="3822700">
                  <a:moveTo>
                    <a:pt x="35097" y="2717800"/>
                  </a:moveTo>
                  <a:lnTo>
                    <a:pt x="13161" y="2717800"/>
                  </a:lnTo>
                  <a:lnTo>
                    <a:pt x="9851" y="2730500"/>
                  </a:lnTo>
                  <a:lnTo>
                    <a:pt x="27391" y="2730500"/>
                  </a:lnTo>
                  <a:lnTo>
                    <a:pt x="35097" y="2717800"/>
                  </a:lnTo>
                  <a:close/>
                </a:path>
                <a:path w="4218940" h="3822700">
                  <a:moveTo>
                    <a:pt x="4182370" y="2692400"/>
                  </a:moveTo>
                  <a:lnTo>
                    <a:pt x="4179501" y="2692400"/>
                  </a:lnTo>
                  <a:lnTo>
                    <a:pt x="4178956" y="2705100"/>
                  </a:lnTo>
                  <a:lnTo>
                    <a:pt x="4180820" y="2717800"/>
                  </a:lnTo>
                  <a:lnTo>
                    <a:pt x="4187259" y="2730500"/>
                  </a:lnTo>
                  <a:lnTo>
                    <a:pt x="4195479" y="2730500"/>
                  </a:lnTo>
                  <a:lnTo>
                    <a:pt x="4197877" y="2717800"/>
                  </a:lnTo>
                  <a:lnTo>
                    <a:pt x="4211458" y="2717800"/>
                  </a:lnTo>
                  <a:lnTo>
                    <a:pt x="4211458" y="2705100"/>
                  </a:lnTo>
                  <a:lnTo>
                    <a:pt x="4189657" y="2705100"/>
                  </a:lnTo>
                  <a:lnTo>
                    <a:pt x="4182370" y="2692400"/>
                  </a:lnTo>
                  <a:close/>
                </a:path>
                <a:path w="4218940" h="3822700">
                  <a:moveTo>
                    <a:pt x="27965" y="2692400"/>
                  </a:moveTo>
                  <a:lnTo>
                    <a:pt x="7475" y="2692400"/>
                  </a:lnTo>
                  <a:lnTo>
                    <a:pt x="3376" y="2705100"/>
                  </a:lnTo>
                  <a:lnTo>
                    <a:pt x="4360" y="2717800"/>
                  </a:lnTo>
                  <a:lnTo>
                    <a:pt x="10753" y="2717800"/>
                  </a:lnTo>
                  <a:lnTo>
                    <a:pt x="13215" y="2705100"/>
                  </a:lnTo>
                  <a:lnTo>
                    <a:pt x="28949" y="2705100"/>
                  </a:lnTo>
                  <a:lnTo>
                    <a:pt x="27965" y="2692400"/>
                  </a:lnTo>
                  <a:close/>
                </a:path>
                <a:path w="4218940" h="3822700">
                  <a:moveTo>
                    <a:pt x="15425" y="2705100"/>
                  </a:moveTo>
                  <a:lnTo>
                    <a:pt x="14933" y="2717800"/>
                  </a:lnTo>
                  <a:lnTo>
                    <a:pt x="19770" y="2717800"/>
                  </a:lnTo>
                  <a:lnTo>
                    <a:pt x="15425" y="2705100"/>
                  </a:lnTo>
                  <a:close/>
                </a:path>
                <a:path w="4218940" h="3822700">
                  <a:moveTo>
                    <a:pt x="36162" y="2705100"/>
                  </a:moveTo>
                  <a:lnTo>
                    <a:pt x="19277" y="2705100"/>
                  </a:lnTo>
                  <a:lnTo>
                    <a:pt x="19770" y="2717800"/>
                  </a:lnTo>
                  <a:lnTo>
                    <a:pt x="35588" y="2717800"/>
                  </a:lnTo>
                  <a:lnTo>
                    <a:pt x="36162" y="2705100"/>
                  </a:lnTo>
                  <a:close/>
                </a:path>
                <a:path w="4218940" h="3822700">
                  <a:moveTo>
                    <a:pt x="37637" y="2692400"/>
                  </a:moveTo>
                  <a:lnTo>
                    <a:pt x="35588" y="2692400"/>
                  </a:lnTo>
                  <a:lnTo>
                    <a:pt x="30014" y="2705100"/>
                  </a:lnTo>
                  <a:lnTo>
                    <a:pt x="39686" y="2705100"/>
                  </a:lnTo>
                  <a:lnTo>
                    <a:pt x="37637" y="2692400"/>
                  </a:lnTo>
                  <a:close/>
                </a:path>
                <a:path w="4218940" h="3822700">
                  <a:moveTo>
                    <a:pt x="4208505" y="2679700"/>
                  </a:moveTo>
                  <a:lnTo>
                    <a:pt x="4179961" y="2679700"/>
                  </a:lnTo>
                  <a:lnTo>
                    <a:pt x="4184307" y="2692400"/>
                  </a:lnTo>
                  <a:lnTo>
                    <a:pt x="4195940" y="2692400"/>
                  </a:lnTo>
                  <a:lnTo>
                    <a:pt x="4193542" y="2705100"/>
                  </a:lnTo>
                  <a:lnTo>
                    <a:pt x="4214327" y="2705100"/>
                  </a:lnTo>
                  <a:lnTo>
                    <a:pt x="4208044" y="2692400"/>
                  </a:lnTo>
                  <a:lnTo>
                    <a:pt x="4208505" y="2679700"/>
                  </a:lnTo>
                  <a:close/>
                </a:path>
                <a:path w="4218940" h="3822700">
                  <a:moveTo>
                    <a:pt x="6409" y="2679700"/>
                  </a:moveTo>
                  <a:lnTo>
                    <a:pt x="6983" y="2692400"/>
                  </a:lnTo>
                  <a:lnTo>
                    <a:pt x="13622" y="2692400"/>
                  </a:lnTo>
                  <a:lnTo>
                    <a:pt x="6409" y="2679700"/>
                  </a:lnTo>
                  <a:close/>
                </a:path>
                <a:path w="4218940" h="3822700">
                  <a:moveTo>
                    <a:pt x="37883" y="2654300"/>
                  </a:moveTo>
                  <a:lnTo>
                    <a:pt x="29523" y="2667000"/>
                  </a:lnTo>
                  <a:lnTo>
                    <a:pt x="13130" y="2667000"/>
                  </a:lnTo>
                  <a:lnTo>
                    <a:pt x="13622" y="2692400"/>
                  </a:lnTo>
                  <a:lnTo>
                    <a:pt x="38293" y="2692400"/>
                  </a:lnTo>
                  <a:lnTo>
                    <a:pt x="38866" y="2679700"/>
                  </a:lnTo>
                  <a:lnTo>
                    <a:pt x="41572" y="2679700"/>
                  </a:lnTo>
                  <a:lnTo>
                    <a:pt x="40260" y="2667000"/>
                  </a:lnTo>
                  <a:lnTo>
                    <a:pt x="37883" y="2654300"/>
                  </a:lnTo>
                  <a:close/>
                </a:path>
                <a:path w="4218940" h="3822700">
                  <a:moveTo>
                    <a:pt x="13130" y="2667000"/>
                  </a:moveTo>
                  <a:lnTo>
                    <a:pt x="3786" y="2667000"/>
                  </a:lnTo>
                  <a:lnTo>
                    <a:pt x="4933" y="2679700"/>
                  </a:lnTo>
                  <a:lnTo>
                    <a:pt x="5999" y="2679700"/>
                  </a:lnTo>
                  <a:lnTo>
                    <a:pt x="13130" y="2667000"/>
                  </a:lnTo>
                  <a:close/>
                </a:path>
                <a:path w="4218940" h="3822700">
                  <a:moveTo>
                    <a:pt x="4204159" y="2667000"/>
                  </a:moveTo>
                  <a:lnTo>
                    <a:pt x="4181438" y="2667000"/>
                  </a:lnTo>
                  <a:lnTo>
                    <a:pt x="4178956" y="2679700"/>
                  </a:lnTo>
                  <a:lnTo>
                    <a:pt x="4214400" y="2679700"/>
                  </a:lnTo>
                  <a:lnTo>
                    <a:pt x="4204159" y="2667000"/>
                  </a:lnTo>
                  <a:close/>
                </a:path>
                <a:path w="4218940" h="3822700">
                  <a:moveTo>
                    <a:pt x="29523" y="2654300"/>
                  </a:moveTo>
                  <a:lnTo>
                    <a:pt x="13622" y="2654300"/>
                  </a:lnTo>
                  <a:lnTo>
                    <a:pt x="10507" y="2667000"/>
                  </a:lnTo>
                  <a:lnTo>
                    <a:pt x="29523" y="2667000"/>
                  </a:lnTo>
                  <a:lnTo>
                    <a:pt x="29523" y="2654300"/>
                  </a:lnTo>
                  <a:close/>
                </a:path>
                <a:path w="4218940" h="3822700">
                  <a:moveTo>
                    <a:pt x="4198348" y="2654300"/>
                  </a:moveTo>
                  <a:lnTo>
                    <a:pt x="4182830" y="2654300"/>
                  </a:lnTo>
                  <a:lnTo>
                    <a:pt x="4189657" y="2667000"/>
                  </a:lnTo>
                  <a:lnTo>
                    <a:pt x="4201290" y="2667000"/>
                  </a:lnTo>
                  <a:lnTo>
                    <a:pt x="4198348" y="2654300"/>
                  </a:lnTo>
                  <a:close/>
                </a:path>
                <a:path w="4218940" h="3822700">
                  <a:moveTo>
                    <a:pt x="38703" y="2641600"/>
                  </a:moveTo>
                  <a:lnTo>
                    <a:pt x="9524" y="2641600"/>
                  </a:lnTo>
                  <a:lnTo>
                    <a:pt x="6409" y="2654300"/>
                  </a:lnTo>
                  <a:lnTo>
                    <a:pt x="33048" y="2654300"/>
                  </a:lnTo>
                  <a:lnTo>
                    <a:pt x="38703" y="2641600"/>
                  </a:lnTo>
                  <a:close/>
                </a:path>
                <a:path w="4218940" h="3822700">
                  <a:moveTo>
                    <a:pt x="4211918" y="2641600"/>
                  </a:moveTo>
                  <a:lnTo>
                    <a:pt x="4179961" y="2641600"/>
                  </a:lnTo>
                  <a:lnTo>
                    <a:pt x="4186244" y="2654300"/>
                  </a:lnTo>
                  <a:lnTo>
                    <a:pt x="4214871" y="2654300"/>
                  </a:lnTo>
                  <a:lnTo>
                    <a:pt x="4211918" y="2641600"/>
                  </a:lnTo>
                  <a:close/>
                </a:path>
                <a:path w="4218940" h="3822700">
                  <a:moveTo>
                    <a:pt x="37063" y="2628900"/>
                  </a:moveTo>
                  <a:lnTo>
                    <a:pt x="12556" y="2628900"/>
                  </a:lnTo>
                  <a:lnTo>
                    <a:pt x="11573" y="2641600"/>
                  </a:lnTo>
                  <a:lnTo>
                    <a:pt x="39768" y="2641600"/>
                  </a:lnTo>
                  <a:lnTo>
                    <a:pt x="37063" y="2628900"/>
                  </a:lnTo>
                  <a:close/>
                </a:path>
                <a:path w="4218940" h="3822700">
                  <a:moveTo>
                    <a:pt x="4180493" y="2629973"/>
                  </a:moveTo>
                  <a:lnTo>
                    <a:pt x="4176160" y="2641600"/>
                  </a:lnTo>
                  <a:lnTo>
                    <a:pt x="4182055" y="2641600"/>
                  </a:lnTo>
                  <a:lnTo>
                    <a:pt x="4180493" y="2629973"/>
                  </a:lnTo>
                  <a:close/>
                </a:path>
                <a:path w="4218940" h="3822700">
                  <a:moveTo>
                    <a:pt x="4180893" y="2628900"/>
                  </a:moveTo>
                  <a:lnTo>
                    <a:pt x="4180493" y="2629973"/>
                  </a:lnTo>
                  <a:lnTo>
                    <a:pt x="4182055" y="2641600"/>
                  </a:lnTo>
                  <a:lnTo>
                    <a:pt x="4188652" y="2641600"/>
                  </a:lnTo>
                  <a:lnTo>
                    <a:pt x="4180893" y="2628900"/>
                  </a:lnTo>
                  <a:close/>
                </a:path>
                <a:path w="4218940" h="3822700">
                  <a:moveTo>
                    <a:pt x="4201060" y="2628900"/>
                  </a:moveTo>
                  <a:lnTo>
                    <a:pt x="4180893" y="2628900"/>
                  </a:lnTo>
                  <a:lnTo>
                    <a:pt x="4188652" y="2641600"/>
                  </a:lnTo>
                  <a:lnTo>
                    <a:pt x="4209908" y="2641600"/>
                  </a:lnTo>
                  <a:lnTo>
                    <a:pt x="4201060" y="2628900"/>
                  </a:lnTo>
                  <a:close/>
                </a:path>
                <a:path w="4218940" h="3822700">
                  <a:moveTo>
                    <a:pt x="4180893" y="2628900"/>
                  </a:moveTo>
                  <a:lnTo>
                    <a:pt x="4180349" y="2628900"/>
                  </a:lnTo>
                  <a:lnTo>
                    <a:pt x="4180493" y="2629973"/>
                  </a:lnTo>
                  <a:lnTo>
                    <a:pt x="4180893" y="2628900"/>
                  </a:lnTo>
                  <a:close/>
                </a:path>
                <a:path w="4218940" h="3822700">
                  <a:moveTo>
                    <a:pt x="40752" y="2603500"/>
                  </a:moveTo>
                  <a:lnTo>
                    <a:pt x="6983" y="2603500"/>
                  </a:lnTo>
                  <a:lnTo>
                    <a:pt x="3868" y="2616200"/>
                  </a:lnTo>
                  <a:lnTo>
                    <a:pt x="4933" y="2616200"/>
                  </a:lnTo>
                  <a:lnTo>
                    <a:pt x="5426" y="2628900"/>
                  </a:lnTo>
                  <a:lnTo>
                    <a:pt x="30506" y="2628900"/>
                  </a:lnTo>
                  <a:lnTo>
                    <a:pt x="39768" y="2616200"/>
                  </a:lnTo>
                  <a:lnTo>
                    <a:pt x="40752" y="2603500"/>
                  </a:lnTo>
                  <a:close/>
                </a:path>
                <a:path w="4218940" h="3822700">
                  <a:moveTo>
                    <a:pt x="4175312" y="2616200"/>
                  </a:moveTo>
                  <a:lnTo>
                    <a:pt x="4179113" y="2628900"/>
                  </a:lnTo>
                  <a:lnTo>
                    <a:pt x="4180349" y="2628900"/>
                  </a:lnTo>
                  <a:lnTo>
                    <a:pt x="4175312" y="2616200"/>
                  </a:lnTo>
                  <a:close/>
                </a:path>
                <a:path w="4218940" h="3822700">
                  <a:moveTo>
                    <a:pt x="4188338" y="2616200"/>
                  </a:moveTo>
                  <a:lnTo>
                    <a:pt x="4184233" y="2616200"/>
                  </a:lnTo>
                  <a:lnTo>
                    <a:pt x="4186715" y="2628900"/>
                  </a:lnTo>
                  <a:lnTo>
                    <a:pt x="4188338" y="2616200"/>
                  </a:lnTo>
                  <a:close/>
                </a:path>
                <a:path w="4218940" h="3822700">
                  <a:moveTo>
                    <a:pt x="4212693" y="2603500"/>
                  </a:moveTo>
                  <a:lnTo>
                    <a:pt x="4179029" y="2603500"/>
                  </a:lnTo>
                  <a:lnTo>
                    <a:pt x="4178726" y="2616200"/>
                  </a:lnTo>
                  <a:lnTo>
                    <a:pt x="4188338" y="2616200"/>
                  </a:lnTo>
                  <a:lnTo>
                    <a:pt x="4191134" y="2628900"/>
                  </a:lnTo>
                  <a:lnTo>
                    <a:pt x="4213081" y="2628900"/>
                  </a:lnTo>
                  <a:lnTo>
                    <a:pt x="4212693" y="2603500"/>
                  </a:lnTo>
                  <a:close/>
                </a:path>
                <a:path w="4218940" h="3822700">
                  <a:moveTo>
                    <a:pt x="42309" y="2565400"/>
                  </a:moveTo>
                  <a:lnTo>
                    <a:pt x="30715" y="2565400"/>
                  </a:lnTo>
                  <a:lnTo>
                    <a:pt x="22416" y="2578100"/>
                  </a:lnTo>
                  <a:lnTo>
                    <a:pt x="7475" y="2578100"/>
                  </a:lnTo>
                  <a:lnTo>
                    <a:pt x="9032" y="2590800"/>
                  </a:lnTo>
                  <a:lnTo>
                    <a:pt x="14605" y="2590800"/>
                  </a:lnTo>
                  <a:lnTo>
                    <a:pt x="10016" y="2603500"/>
                  </a:lnTo>
                  <a:lnTo>
                    <a:pt x="27474" y="2603500"/>
                  </a:lnTo>
                  <a:lnTo>
                    <a:pt x="27474" y="2590800"/>
                  </a:lnTo>
                  <a:lnTo>
                    <a:pt x="39768" y="2578100"/>
                  </a:lnTo>
                  <a:lnTo>
                    <a:pt x="42309" y="2565400"/>
                  </a:lnTo>
                  <a:close/>
                </a:path>
                <a:path w="4218940" h="3822700">
                  <a:moveTo>
                    <a:pt x="4214243" y="2590800"/>
                  </a:moveTo>
                  <a:lnTo>
                    <a:pt x="4189741" y="2590800"/>
                  </a:lnTo>
                  <a:lnTo>
                    <a:pt x="4190045" y="2603500"/>
                  </a:lnTo>
                  <a:lnTo>
                    <a:pt x="4209824" y="2603500"/>
                  </a:lnTo>
                  <a:lnTo>
                    <a:pt x="4214243" y="2590800"/>
                  </a:lnTo>
                  <a:close/>
                </a:path>
                <a:path w="4218940" h="3822700">
                  <a:moveTo>
                    <a:pt x="4211227" y="2552700"/>
                  </a:moveTo>
                  <a:lnTo>
                    <a:pt x="4186715" y="2552700"/>
                  </a:lnTo>
                  <a:lnTo>
                    <a:pt x="4190045" y="2565400"/>
                  </a:lnTo>
                  <a:lnTo>
                    <a:pt x="4177480" y="2565400"/>
                  </a:lnTo>
                  <a:lnTo>
                    <a:pt x="4178024" y="2578100"/>
                  </a:lnTo>
                  <a:lnTo>
                    <a:pt x="4183144" y="2590800"/>
                  </a:lnTo>
                  <a:lnTo>
                    <a:pt x="4209594" y="2590800"/>
                  </a:lnTo>
                  <a:lnTo>
                    <a:pt x="4210733" y="2578100"/>
                  </a:lnTo>
                  <a:lnTo>
                    <a:pt x="4211486" y="2578100"/>
                  </a:lnTo>
                  <a:lnTo>
                    <a:pt x="4211702" y="2565400"/>
                  </a:lnTo>
                  <a:lnTo>
                    <a:pt x="4211227" y="2552700"/>
                  </a:lnTo>
                  <a:close/>
                </a:path>
                <a:path w="4218940" h="3822700">
                  <a:moveTo>
                    <a:pt x="22159" y="2565400"/>
                  </a:moveTo>
                  <a:lnTo>
                    <a:pt x="6573" y="2565400"/>
                  </a:lnTo>
                  <a:lnTo>
                    <a:pt x="9537" y="2578100"/>
                  </a:lnTo>
                  <a:lnTo>
                    <a:pt x="15405" y="2578100"/>
                  </a:lnTo>
                  <a:lnTo>
                    <a:pt x="22159" y="2565400"/>
                  </a:lnTo>
                  <a:close/>
                </a:path>
                <a:path w="4218940" h="3822700">
                  <a:moveTo>
                    <a:pt x="30715" y="2565400"/>
                  </a:moveTo>
                  <a:lnTo>
                    <a:pt x="22159" y="2565400"/>
                  </a:lnTo>
                  <a:lnTo>
                    <a:pt x="15405" y="2578100"/>
                  </a:lnTo>
                  <a:lnTo>
                    <a:pt x="22416" y="2578100"/>
                  </a:lnTo>
                  <a:lnTo>
                    <a:pt x="30715" y="2565400"/>
                  </a:lnTo>
                  <a:close/>
                </a:path>
                <a:path w="4218940" h="3822700">
                  <a:moveTo>
                    <a:pt x="38703" y="2552700"/>
                  </a:moveTo>
                  <a:lnTo>
                    <a:pt x="5895" y="2552700"/>
                  </a:lnTo>
                  <a:lnTo>
                    <a:pt x="4859" y="2565400"/>
                  </a:lnTo>
                  <a:lnTo>
                    <a:pt x="28949" y="2565400"/>
                  </a:lnTo>
                  <a:lnTo>
                    <a:pt x="38703" y="2552700"/>
                  </a:lnTo>
                  <a:close/>
                </a:path>
                <a:path w="4218940" h="3822700">
                  <a:moveTo>
                    <a:pt x="39246" y="2552700"/>
                  </a:moveTo>
                  <a:lnTo>
                    <a:pt x="38703" y="2552700"/>
                  </a:lnTo>
                  <a:lnTo>
                    <a:pt x="28949" y="2565400"/>
                  </a:lnTo>
                  <a:lnTo>
                    <a:pt x="39479" y="2565400"/>
                  </a:lnTo>
                  <a:lnTo>
                    <a:pt x="39246" y="2552700"/>
                  </a:lnTo>
                  <a:close/>
                </a:path>
                <a:path w="4218940" h="3822700">
                  <a:moveTo>
                    <a:pt x="39768" y="2552700"/>
                  </a:moveTo>
                  <a:lnTo>
                    <a:pt x="39246" y="2552700"/>
                  </a:lnTo>
                  <a:lnTo>
                    <a:pt x="39479" y="2565400"/>
                  </a:lnTo>
                  <a:lnTo>
                    <a:pt x="40752" y="2565400"/>
                  </a:lnTo>
                  <a:lnTo>
                    <a:pt x="39768" y="2552700"/>
                  </a:lnTo>
                  <a:close/>
                </a:path>
                <a:path w="4218940" h="3822700">
                  <a:moveTo>
                    <a:pt x="35911" y="2540000"/>
                  </a:moveTo>
                  <a:lnTo>
                    <a:pt x="13884" y="2540000"/>
                  </a:lnTo>
                  <a:lnTo>
                    <a:pt x="11401" y="2552700"/>
                  </a:lnTo>
                  <a:lnTo>
                    <a:pt x="37540" y="2552700"/>
                  </a:lnTo>
                  <a:lnTo>
                    <a:pt x="35911" y="2540000"/>
                  </a:lnTo>
                  <a:close/>
                </a:path>
                <a:path w="4218940" h="3822700">
                  <a:moveTo>
                    <a:pt x="4211918" y="2540000"/>
                  </a:moveTo>
                  <a:lnTo>
                    <a:pt x="4181668" y="2540000"/>
                  </a:lnTo>
                  <a:lnTo>
                    <a:pt x="4181364" y="2552700"/>
                  </a:lnTo>
                  <a:lnTo>
                    <a:pt x="4212777" y="2552700"/>
                  </a:lnTo>
                  <a:lnTo>
                    <a:pt x="4211918" y="2540000"/>
                  </a:lnTo>
                  <a:close/>
                </a:path>
                <a:path w="4218940" h="3822700">
                  <a:moveTo>
                    <a:pt x="27922" y="2514600"/>
                  </a:moveTo>
                  <a:lnTo>
                    <a:pt x="5662" y="2514600"/>
                  </a:lnTo>
                  <a:lnTo>
                    <a:pt x="5895" y="2527300"/>
                  </a:lnTo>
                  <a:lnTo>
                    <a:pt x="6980" y="2540000"/>
                  </a:lnTo>
                  <a:lnTo>
                    <a:pt x="39789" y="2540000"/>
                  </a:lnTo>
                  <a:lnTo>
                    <a:pt x="40022" y="2527300"/>
                  </a:lnTo>
                  <a:lnTo>
                    <a:pt x="31491" y="2527300"/>
                  </a:lnTo>
                  <a:lnTo>
                    <a:pt x="27922" y="2514600"/>
                  </a:lnTo>
                  <a:close/>
                </a:path>
                <a:path w="4218940" h="3822700">
                  <a:moveTo>
                    <a:pt x="4203772" y="2527300"/>
                  </a:moveTo>
                  <a:lnTo>
                    <a:pt x="4188338" y="2527300"/>
                  </a:lnTo>
                  <a:lnTo>
                    <a:pt x="4188108" y="2540000"/>
                  </a:lnTo>
                  <a:lnTo>
                    <a:pt x="4203238" y="2540000"/>
                  </a:lnTo>
                  <a:lnTo>
                    <a:pt x="4203772" y="2527300"/>
                  </a:lnTo>
                  <a:close/>
                </a:path>
                <a:path w="4218940" h="3822700">
                  <a:moveTo>
                    <a:pt x="4178474" y="2503593"/>
                  </a:moveTo>
                  <a:lnTo>
                    <a:pt x="4178883" y="2514600"/>
                  </a:lnTo>
                  <a:lnTo>
                    <a:pt x="4179270" y="2527300"/>
                  </a:lnTo>
                  <a:lnTo>
                    <a:pt x="4211227" y="2527300"/>
                  </a:lnTo>
                  <a:lnTo>
                    <a:pt x="4210442" y="2514600"/>
                  </a:lnTo>
                  <a:lnTo>
                    <a:pt x="4183919" y="2514600"/>
                  </a:lnTo>
                  <a:lnTo>
                    <a:pt x="4178474" y="2503593"/>
                  </a:lnTo>
                  <a:close/>
                </a:path>
                <a:path w="4218940" h="3822700">
                  <a:moveTo>
                    <a:pt x="39789" y="2501900"/>
                  </a:moveTo>
                  <a:lnTo>
                    <a:pt x="7524" y="2501900"/>
                  </a:lnTo>
                  <a:lnTo>
                    <a:pt x="11401" y="2514600"/>
                  </a:lnTo>
                  <a:lnTo>
                    <a:pt x="38703" y="2514600"/>
                  </a:lnTo>
                  <a:lnTo>
                    <a:pt x="39789" y="2501900"/>
                  </a:lnTo>
                  <a:close/>
                </a:path>
                <a:path w="4218940" h="3822700">
                  <a:moveTo>
                    <a:pt x="4201290" y="2501900"/>
                  </a:moveTo>
                  <a:lnTo>
                    <a:pt x="4190673" y="2501900"/>
                  </a:lnTo>
                  <a:lnTo>
                    <a:pt x="4190286" y="2514600"/>
                  </a:lnTo>
                  <a:lnTo>
                    <a:pt x="4206652" y="2514600"/>
                  </a:lnTo>
                  <a:lnTo>
                    <a:pt x="4201290" y="2501900"/>
                  </a:lnTo>
                  <a:close/>
                </a:path>
                <a:path w="4218940" h="3822700">
                  <a:moveTo>
                    <a:pt x="4201290" y="2501900"/>
                  </a:moveTo>
                  <a:lnTo>
                    <a:pt x="4206652" y="2514600"/>
                  </a:lnTo>
                  <a:lnTo>
                    <a:pt x="4209594" y="2514600"/>
                  </a:lnTo>
                  <a:lnTo>
                    <a:pt x="4201290" y="2501900"/>
                  </a:lnTo>
                  <a:close/>
                </a:path>
                <a:path w="4218940" h="3822700">
                  <a:moveTo>
                    <a:pt x="4211227" y="2501900"/>
                  </a:moveTo>
                  <a:lnTo>
                    <a:pt x="4201290" y="2501900"/>
                  </a:lnTo>
                  <a:lnTo>
                    <a:pt x="4209594" y="2514600"/>
                  </a:lnTo>
                  <a:lnTo>
                    <a:pt x="4212075" y="2514600"/>
                  </a:lnTo>
                  <a:lnTo>
                    <a:pt x="4211227" y="2501900"/>
                  </a:lnTo>
                  <a:close/>
                </a:path>
                <a:path w="4218940" h="3822700">
                  <a:moveTo>
                    <a:pt x="4178412" y="2501900"/>
                  </a:moveTo>
                  <a:lnTo>
                    <a:pt x="4177637" y="2501900"/>
                  </a:lnTo>
                  <a:lnTo>
                    <a:pt x="4178474" y="2503593"/>
                  </a:lnTo>
                  <a:lnTo>
                    <a:pt x="4178412" y="2501900"/>
                  </a:lnTo>
                  <a:close/>
                </a:path>
                <a:path w="4218940" h="3822700">
                  <a:moveTo>
                    <a:pt x="40255" y="2489200"/>
                  </a:moveTo>
                  <a:lnTo>
                    <a:pt x="9152" y="2489200"/>
                  </a:lnTo>
                  <a:lnTo>
                    <a:pt x="17451" y="2501900"/>
                  </a:lnTo>
                  <a:lnTo>
                    <a:pt x="29551" y="2501900"/>
                  </a:lnTo>
                  <a:lnTo>
                    <a:pt x="40255" y="2489200"/>
                  </a:lnTo>
                  <a:close/>
                </a:path>
                <a:path w="4218940" h="3822700">
                  <a:moveTo>
                    <a:pt x="4210756" y="2463800"/>
                  </a:moveTo>
                  <a:lnTo>
                    <a:pt x="4187259" y="2463800"/>
                  </a:lnTo>
                  <a:lnTo>
                    <a:pt x="4190820" y="2476500"/>
                  </a:lnTo>
                  <a:lnTo>
                    <a:pt x="4181752" y="2476500"/>
                  </a:lnTo>
                  <a:lnTo>
                    <a:pt x="4182296" y="2489200"/>
                  </a:lnTo>
                  <a:lnTo>
                    <a:pt x="4179113" y="2489200"/>
                  </a:lnTo>
                  <a:lnTo>
                    <a:pt x="4179574" y="2501900"/>
                  </a:lnTo>
                  <a:lnTo>
                    <a:pt x="4213081" y="2501900"/>
                  </a:lnTo>
                  <a:lnTo>
                    <a:pt x="4212850" y="2489200"/>
                  </a:lnTo>
                  <a:lnTo>
                    <a:pt x="4211761" y="2476500"/>
                  </a:lnTo>
                  <a:lnTo>
                    <a:pt x="4210756" y="2463800"/>
                  </a:lnTo>
                  <a:close/>
                </a:path>
                <a:path w="4218940" h="3822700">
                  <a:moveTo>
                    <a:pt x="28466" y="2476500"/>
                  </a:moveTo>
                  <a:lnTo>
                    <a:pt x="8066" y="2476500"/>
                  </a:lnTo>
                  <a:lnTo>
                    <a:pt x="7524" y="2489200"/>
                  </a:lnTo>
                  <a:lnTo>
                    <a:pt x="28077" y="2489200"/>
                  </a:lnTo>
                  <a:lnTo>
                    <a:pt x="28466" y="2476500"/>
                  </a:lnTo>
                  <a:close/>
                </a:path>
                <a:path w="4218940" h="3822700">
                  <a:moveTo>
                    <a:pt x="36376" y="2476500"/>
                  </a:moveTo>
                  <a:lnTo>
                    <a:pt x="32188" y="2489200"/>
                  </a:lnTo>
                  <a:lnTo>
                    <a:pt x="39169" y="2489200"/>
                  </a:lnTo>
                  <a:lnTo>
                    <a:pt x="36376" y="2476500"/>
                  </a:lnTo>
                  <a:close/>
                </a:path>
                <a:path w="4218940" h="3822700">
                  <a:moveTo>
                    <a:pt x="30637" y="2451100"/>
                  </a:moveTo>
                  <a:lnTo>
                    <a:pt x="15202" y="2451100"/>
                  </a:lnTo>
                  <a:lnTo>
                    <a:pt x="5972" y="2463800"/>
                  </a:lnTo>
                  <a:lnTo>
                    <a:pt x="6825" y="2476500"/>
                  </a:lnTo>
                  <a:lnTo>
                    <a:pt x="7135" y="2476500"/>
                  </a:lnTo>
                  <a:lnTo>
                    <a:pt x="12177" y="2463800"/>
                  </a:lnTo>
                  <a:lnTo>
                    <a:pt x="30404" y="2463800"/>
                  </a:lnTo>
                  <a:lnTo>
                    <a:pt x="30637" y="2451100"/>
                  </a:lnTo>
                  <a:close/>
                </a:path>
                <a:path w="4218940" h="3822700">
                  <a:moveTo>
                    <a:pt x="39479" y="2451100"/>
                  </a:moveTo>
                  <a:lnTo>
                    <a:pt x="30715" y="2463800"/>
                  </a:lnTo>
                  <a:lnTo>
                    <a:pt x="15512" y="2463800"/>
                  </a:lnTo>
                  <a:lnTo>
                    <a:pt x="14970" y="2476500"/>
                  </a:lnTo>
                  <a:lnTo>
                    <a:pt x="40332" y="2476500"/>
                  </a:lnTo>
                  <a:lnTo>
                    <a:pt x="39867" y="2463800"/>
                  </a:lnTo>
                  <a:lnTo>
                    <a:pt x="39479" y="2451100"/>
                  </a:lnTo>
                  <a:close/>
                </a:path>
                <a:path w="4218940" h="3822700">
                  <a:moveTo>
                    <a:pt x="4183689" y="2463800"/>
                  </a:moveTo>
                  <a:lnTo>
                    <a:pt x="4180045" y="2463800"/>
                  </a:lnTo>
                  <a:lnTo>
                    <a:pt x="4178956" y="2476500"/>
                  </a:lnTo>
                  <a:lnTo>
                    <a:pt x="4190820" y="2476500"/>
                  </a:lnTo>
                  <a:lnTo>
                    <a:pt x="4183689" y="2463800"/>
                  </a:lnTo>
                  <a:close/>
                </a:path>
                <a:path w="4218940" h="3822700">
                  <a:moveTo>
                    <a:pt x="4212850" y="2451100"/>
                  </a:moveTo>
                  <a:lnTo>
                    <a:pt x="4178412" y="2451100"/>
                  </a:lnTo>
                  <a:lnTo>
                    <a:pt x="4183689" y="2463800"/>
                  </a:lnTo>
                  <a:lnTo>
                    <a:pt x="4208976" y="2463800"/>
                  </a:lnTo>
                  <a:lnTo>
                    <a:pt x="4212850" y="2451100"/>
                  </a:lnTo>
                  <a:close/>
                </a:path>
                <a:path w="4218940" h="3822700">
                  <a:moveTo>
                    <a:pt x="28698" y="2425700"/>
                  </a:moveTo>
                  <a:lnTo>
                    <a:pt x="8015" y="2425700"/>
                  </a:lnTo>
                  <a:lnTo>
                    <a:pt x="7262" y="2438400"/>
                  </a:lnTo>
                  <a:lnTo>
                    <a:pt x="7048" y="2451100"/>
                  </a:lnTo>
                  <a:lnTo>
                    <a:pt x="37075" y="2451100"/>
                  </a:lnTo>
                  <a:lnTo>
                    <a:pt x="37230" y="2438400"/>
                  </a:lnTo>
                  <a:lnTo>
                    <a:pt x="32033" y="2438400"/>
                  </a:lnTo>
                  <a:lnTo>
                    <a:pt x="28698" y="2425700"/>
                  </a:lnTo>
                  <a:close/>
                </a:path>
                <a:path w="4218940" h="3822700">
                  <a:moveTo>
                    <a:pt x="4178956" y="2438400"/>
                  </a:moveTo>
                  <a:lnTo>
                    <a:pt x="4178726" y="2451100"/>
                  </a:lnTo>
                  <a:lnTo>
                    <a:pt x="4185312" y="2451100"/>
                  </a:lnTo>
                  <a:lnTo>
                    <a:pt x="4178956" y="2438400"/>
                  </a:lnTo>
                  <a:close/>
                </a:path>
                <a:path w="4218940" h="3822700">
                  <a:moveTo>
                    <a:pt x="4212170" y="2438400"/>
                  </a:moveTo>
                  <a:lnTo>
                    <a:pt x="4182830" y="2438400"/>
                  </a:lnTo>
                  <a:lnTo>
                    <a:pt x="4187951" y="2451100"/>
                  </a:lnTo>
                  <a:lnTo>
                    <a:pt x="4213883" y="2451100"/>
                  </a:lnTo>
                  <a:lnTo>
                    <a:pt x="4212170" y="2438400"/>
                  </a:lnTo>
                  <a:close/>
                </a:path>
                <a:path w="4218940" h="3822700">
                  <a:moveTo>
                    <a:pt x="37385" y="2425700"/>
                  </a:moveTo>
                  <a:lnTo>
                    <a:pt x="35368" y="2438400"/>
                  </a:lnTo>
                  <a:lnTo>
                    <a:pt x="37230" y="2438400"/>
                  </a:lnTo>
                  <a:lnTo>
                    <a:pt x="37385" y="2425700"/>
                  </a:lnTo>
                  <a:close/>
                </a:path>
                <a:path w="4218940" h="3822700">
                  <a:moveTo>
                    <a:pt x="4194882" y="2425700"/>
                  </a:moveTo>
                  <a:lnTo>
                    <a:pt x="4179501" y="2425700"/>
                  </a:lnTo>
                  <a:lnTo>
                    <a:pt x="4181207" y="2438400"/>
                  </a:lnTo>
                  <a:lnTo>
                    <a:pt x="4209207" y="2438400"/>
                  </a:lnTo>
                  <a:lnTo>
                    <a:pt x="4208562" y="2435380"/>
                  </a:lnTo>
                  <a:lnTo>
                    <a:pt x="4194882" y="2425700"/>
                  </a:lnTo>
                  <a:close/>
                </a:path>
                <a:path w="4218940" h="3822700">
                  <a:moveTo>
                    <a:pt x="4206191" y="2413000"/>
                  </a:moveTo>
                  <a:lnTo>
                    <a:pt x="4181605" y="2413000"/>
                  </a:lnTo>
                  <a:lnTo>
                    <a:pt x="4177993" y="2425700"/>
                  </a:lnTo>
                  <a:lnTo>
                    <a:pt x="4206494" y="2425700"/>
                  </a:lnTo>
                  <a:lnTo>
                    <a:pt x="4208562" y="2435380"/>
                  </a:lnTo>
                  <a:lnTo>
                    <a:pt x="4212829" y="2438400"/>
                  </a:lnTo>
                  <a:lnTo>
                    <a:pt x="4209709" y="2425700"/>
                  </a:lnTo>
                  <a:lnTo>
                    <a:pt x="4206191" y="2413000"/>
                  </a:lnTo>
                  <a:close/>
                </a:path>
                <a:path w="4218940" h="3822700">
                  <a:moveTo>
                    <a:pt x="4206494" y="2425700"/>
                  </a:moveTo>
                  <a:lnTo>
                    <a:pt x="4194882" y="2425700"/>
                  </a:lnTo>
                  <a:lnTo>
                    <a:pt x="4208562" y="2435380"/>
                  </a:lnTo>
                  <a:lnTo>
                    <a:pt x="4206494" y="2425700"/>
                  </a:lnTo>
                  <a:close/>
                </a:path>
                <a:path w="4218940" h="3822700">
                  <a:moveTo>
                    <a:pt x="41263" y="2413000"/>
                  </a:moveTo>
                  <a:lnTo>
                    <a:pt x="8920" y="2413000"/>
                  </a:lnTo>
                  <a:lnTo>
                    <a:pt x="4499" y="2425700"/>
                  </a:lnTo>
                  <a:lnTo>
                    <a:pt x="38781" y="2425700"/>
                  </a:lnTo>
                  <a:lnTo>
                    <a:pt x="41263" y="2413000"/>
                  </a:lnTo>
                  <a:close/>
                </a:path>
                <a:path w="4218940" h="3822700">
                  <a:moveTo>
                    <a:pt x="18537" y="2387600"/>
                  </a:moveTo>
                  <a:lnTo>
                    <a:pt x="5662" y="2387600"/>
                  </a:lnTo>
                  <a:lnTo>
                    <a:pt x="6050" y="2400300"/>
                  </a:lnTo>
                  <a:lnTo>
                    <a:pt x="8299" y="2400300"/>
                  </a:lnTo>
                  <a:lnTo>
                    <a:pt x="10470" y="2413000"/>
                  </a:lnTo>
                  <a:lnTo>
                    <a:pt x="18537" y="2387600"/>
                  </a:lnTo>
                  <a:close/>
                </a:path>
                <a:path w="4218940" h="3822700">
                  <a:moveTo>
                    <a:pt x="35601" y="2387600"/>
                  </a:moveTo>
                  <a:lnTo>
                    <a:pt x="29240" y="2400300"/>
                  </a:lnTo>
                  <a:lnTo>
                    <a:pt x="14659" y="2400300"/>
                  </a:lnTo>
                  <a:lnTo>
                    <a:pt x="13263" y="2413000"/>
                  </a:lnTo>
                  <a:lnTo>
                    <a:pt x="40720" y="2413000"/>
                  </a:lnTo>
                  <a:lnTo>
                    <a:pt x="35601" y="2387600"/>
                  </a:lnTo>
                  <a:close/>
                </a:path>
                <a:path w="4218940" h="3822700">
                  <a:moveTo>
                    <a:pt x="4214882" y="2400300"/>
                  </a:moveTo>
                  <a:lnTo>
                    <a:pt x="4178977" y="2400300"/>
                  </a:lnTo>
                  <a:lnTo>
                    <a:pt x="4178977" y="2413000"/>
                  </a:lnTo>
                  <a:lnTo>
                    <a:pt x="4211761" y="2413000"/>
                  </a:lnTo>
                  <a:lnTo>
                    <a:pt x="4214882" y="2400300"/>
                  </a:lnTo>
                  <a:close/>
                </a:path>
                <a:path w="4218940" h="3822700">
                  <a:moveTo>
                    <a:pt x="28698" y="2387600"/>
                  </a:moveTo>
                  <a:lnTo>
                    <a:pt x="18537" y="2387600"/>
                  </a:lnTo>
                  <a:lnTo>
                    <a:pt x="21330" y="2400300"/>
                  </a:lnTo>
                  <a:lnTo>
                    <a:pt x="29008" y="2400300"/>
                  </a:lnTo>
                  <a:lnTo>
                    <a:pt x="28698" y="2387600"/>
                  </a:lnTo>
                  <a:close/>
                </a:path>
                <a:path w="4218940" h="3822700">
                  <a:moveTo>
                    <a:pt x="4213321" y="2387600"/>
                  </a:moveTo>
                  <a:lnTo>
                    <a:pt x="4191270" y="2387600"/>
                  </a:lnTo>
                  <a:lnTo>
                    <a:pt x="4191270" y="2400300"/>
                  </a:lnTo>
                  <a:lnTo>
                    <a:pt x="4213814" y="2400300"/>
                  </a:lnTo>
                  <a:lnTo>
                    <a:pt x="4213321" y="2387600"/>
                  </a:lnTo>
                  <a:close/>
                </a:path>
                <a:path w="4218940" h="3822700">
                  <a:moveTo>
                    <a:pt x="39479" y="2374900"/>
                  </a:moveTo>
                  <a:lnTo>
                    <a:pt x="17684" y="2374900"/>
                  </a:lnTo>
                  <a:lnTo>
                    <a:pt x="10936" y="2387600"/>
                  </a:lnTo>
                  <a:lnTo>
                    <a:pt x="38626" y="2387600"/>
                  </a:lnTo>
                  <a:lnTo>
                    <a:pt x="39479" y="2374900"/>
                  </a:lnTo>
                  <a:close/>
                </a:path>
                <a:path w="4218940" h="3822700">
                  <a:moveTo>
                    <a:pt x="4212337" y="2362200"/>
                  </a:moveTo>
                  <a:lnTo>
                    <a:pt x="4178977" y="2362200"/>
                  </a:lnTo>
                  <a:lnTo>
                    <a:pt x="4177993" y="2374900"/>
                  </a:lnTo>
                  <a:lnTo>
                    <a:pt x="4180045" y="2387600"/>
                  </a:lnTo>
                  <a:lnTo>
                    <a:pt x="4206191" y="2387600"/>
                  </a:lnTo>
                  <a:lnTo>
                    <a:pt x="4206191" y="2374900"/>
                  </a:lnTo>
                  <a:lnTo>
                    <a:pt x="4209227" y="2374900"/>
                  </a:lnTo>
                  <a:lnTo>
                    <a:pt x="4212337" y="2362200"/>
                  </a:lnTo>
                  <a:close/>
                </a:path>
                <a:path w="4218940" h="3822700">
                  <a:moveTo>
                    <a:pt x="27845" y="2362200"/>
                  </a:moveTo>
                  <a:lnTo>
                    <a:pt x="11635" y="2362200"/>
                  </a:lnTo>
                  <a:lnTo>
                    <a:pt x="8842" y="2374900"/>
                  </a:lnTo>
                  <a:lnTo>
                    <a:pt x="27612" y="2374900"/>
                  </a:lnTo>
                  <a:lnTo>
                    <a:pt x="27845" y="2362200"/>
                  </a:lnTo>
                  <a:close/>
                </a:path>
                <a:path w="4218940" h="3822700">
                  <a:moveTo>
                    <a:pt x="32033" y="2362200"/>
                  </a:moveTo>
                  <a:lnTo>
                    <a:pt x="30404" y="2362200"/>
                  </a:lnTo>
                  <a:lnTo>
                    <a:pt x="27612" y="2374900"/>
                  </a:lnTo>
                  <a:lnTo>
                    <a:pt x="34515" y="2374900"/>
                  </a:lnTo>
                  <a:lnTo>
                    <a:pt x="32033" y="2362200"/>
                  </a:lnTo>
                  <a:close/>
                </a:path>
                <a:path w="4218940" h="3822700">
                  <a:moveTo>
                    <a:pt x="40022" y="2362200"/>
                  </a:moveTo>
                  <a:lnTo>
                    <a:pt x="36997" y="2374900"/>
                  </a:lnTo>
                  <a:lnTo>
                    <a:pt x="39711" y="2374900"/>
                  </a:lnTo>
                  <a:lnTo>
                    <a:pt x="40022" y="2362200"/>
                  </a:lnTo>
                  <a:close/>
                </a:path>
                <a:path w="4218940" h="3822700">
                  <a:moveTo>
                    <a:pt x="35058" y="2349500"/>
                  </a:moveTo>
                  <a:lnTo>
                    <a:pt x="4360" y="2349500"/>
                  </a:lnTo>
                  <a:lnTo>
                    <a:pt x="753" y="2362200"/>
                  </a:lnTo>
                  <a:lnTo>
                    <a:pt x="21795" y="2362200"/>
                  </a:lnTo>
                  <a:lnTo>
                    <a:pt x="35058" y="2349500"/>
                  </a:lnTo>
                  <a:close/>
                </a:path>
                <a:path w="4218940" h="3822700">
                  <a:moveTo>
                    <a:pt x="35559" y="2349500"/>
                  </a:moveTo>
                  <a:lnTo>
                    <a:pt x="35058" y="2349500"/>
                  </a:lnTo>
                  <a:lnTo>
                    <a:pt x="21795" y="2362200"/>
                  </a:lnTo>
                  <a:lnTo>
                    <a:pt x="25271" y="2362200"/>
                  </a:lnTo>
                  <a:lnTo>
                    <a:pt x="35559" y="2349500"/>
                  </a:lnTo>
                  <a:close/>
                </a:path>
                <a:path w="4218940" h="3822700">
                  <a:moveTo>
                    <a:pt x="43435" y="2349500"/>
                  </a:moveTo>
                  <a:lnTo>
                    <a:pt x="35559" y="2349500"/>
                  </a:lnTo>
                  <a:lnTo>
                    <a:pt x="25271" y="2362200"/>
                  </a:lnTo>
                  <a:lnTo>
                    <a:pt x="39634" y="2362200"/>
                  </a:lnTo>
                  <a:lnTo>
                    <a:pt x="43435" y="2349500"/>
                  </a:lnTo>
                  <a:close/>
                </a:path>
                <a:path w="4218940" h="3822700">
                  <a:moveTo>
                    <a:pt x="4209709" y="2349500"/>
                  </a:moveTo>
                  <a:lnTo>
                    <a:pt x="4182746" y="2349500"/>
                  </a:lnTo>
                  <a:lnTo>
                    <a:pt x="4183731" y="2362200"/>
                  </a:lnTo>
                  <a:lnTo>
                    <a:pt x="4210285" y="2362200"/>
                  </a:lnTo>
                  <a:lnTo>
                    <a:pt x="4209709" y="2349500"/>
                  </a:lnTo>
                  <a:close/>
                </a:path>
                <a:path w="4218940" h="3822700">
                  <a:moveTo>
                    <a:pt x="41080" y="2311400"/>
                  </a:moveTo>
                  <a:lnTo>
                    <a:pt x="5507" y="2311400"/>
                  </a:lnTo>
                  <a:lnTo>
                    <a:pt x="5918" y="2324100"/>
                  </a:lnTo>
                  <a:lnTo>
                    <a:pt x="2310" y="2336800"/>
                  </a:lnTo>
                  <a:lnTo>
                    <a:pt x="3376" y="2349500"/>
                  </a:lnTo>
                  <a:lnTo>
                    <a:pt x="40260" y="2349500"/>
                  </a:lnTo>
                  <a:lnTo>
                    <a:pt x="40752" y="2336800"/>
                  </a:lnTo>
                  <a:lnTo>
                    <a:pt x="10507" y="2336800"/>
                  </a:lnTo>
                  <a:lnTo>
                    <a:pt x="16162" y="2324100"/>
                  </a:lnTo>
                  <a:lnTo>
                    <a:pt x="41326" y="2324100"/>
                  </a:lnTo>
                  <a:lnTo>
                    <a:pt x="41080" y="2311400"/>
                  </a:lnTo>
                  <a:close/>
                </a:path>
                <a:path w="4218940" h="3822700">
                  <a:moveTo>
                    <a:pt x="4213814" y="2336800"/>
                  </a:moveTo>
                  <a:lnTo>
                    <a:pt x="4179553" y="2336800"/>
                  </a:lnTo>
                  <a:lnTo>
                    <a:pt x="4178977" y="2349500"/>
                  </a:lnTo>
                  <a:lnTo>
                    <a:pt x="4214955" y="2349500"/>
                  </a:lnTo>
                  <a:lnTo>
                    <a:pt x="4213814" y="2336800"/>
                  </a:lnTo>
                  <a:close/>
                </a:path>
                <a:path w="4218940" h="3822700">
                  <a:moveTo>
                    <a:pt x="31572" y="2324100"/>
                  </a:moveTo>
                  <a:lnTo>
                    <a:pt x="16162" y="2324100"/>
                  </a:lnTo>
                  <a:lnTo>
                    <a:pt x="11081" y="2336800"/>
                  </a:lnTo>
                  <a:lnTo>
                    <a:pt x="32556" y="2336800"/>
                  </a:lnTo>
                  <a:lnTo>
                    <a:pt x="31572" y="2324100"/>
                  </a:lnTo>
                  <a:close/>
                </a:path>
                <a:path w="4218940" h="3822700">
                  <a:moveTo>
                    <a:pt x="41900" y="2324100"/>
                  </a:moveTo>
                  <a:lnTo>
                    <a:pt x="33622" y="2336800"/>
                  </a:lnTo>
                  <a:lnTo>
                    <a:pt x="40260" y="2336800"/>
                  </a:lnTo>
                  <a:lnTo>
                    <a:pt x="41900" y="2324100"/>
                  </a:lnTo>
                  <a:close/>
                </a:path>
                <a:path w="4218940" h="3822700">
                  <a:moveTo>
                    <a:pt x="4205123" y="2324100"/>
                  </a:moveTo>
                  <a:lnTo>
                    <a:pt x="4189228" y="2324100"/>
                  </a:lnTo>
                  <a:lnTo>
                    <a:pt x="4189228" y="2336800"/>
                  </a:lnTo>
                  <a:lnTo>
                    <a:pt x="4205615" y="2336800"/>
                  </a:lnTo>
                  <a:lnTo>
                    <a:pt x="4205123" y="2324100"/>
                  </a:lnTo>
                  <a:close/>
                </a:path>
                <a:path w="4218940" h="3822700">
                  <a:moveTo>
                    <a:pt x="4211835" y="2286000"/>
                  </a:moveTo>
                  <a:lnTo>
                    <a:pt x="4207992" y="2286000"/>
                  </a:lnTo>
                  <a:lnTo>
                    <a:pt x="4205123" y="2298700"/>
                  </a:lnTo>
                  <a:lnTo>
                    <a:pt x="4200044" y="2311400"/>
                  </a:lnTo>
                  <a:lnTo>
                    <a:pt x="4178485" y="2311400"/>
                  </a:lnTo>
                  <a:lnTo>
                    <a:pt x="4180862" y="2324100"/>
                  </a:lnTo>
                  <a:lnTo>
                    <a:pt x="4211269" y="2324100"/>
                  </a:lnTo>
                  <a:lnTo>
                    <a:pt x="4215374" y="2311400"/>
                  </a:lnTo>
                  <a:lnTo>
                    <a:pt x="4214390" y="2298700"/>
                  </a:lnTo>
                  <a:lnTo>
                    <a:pt x="4213331" y="2298700"/>
                  </a:lnTo>
                  <a:lnTo>
                    <a:pt x="4211835" y="2286000"/>
                  </a:lnTo>
                  <a:close/>
                </a:path>
                <a:path w="4218940" h="3822700">
                  <a:moveTo>
                    <a:pt x="27391" y="2298700"/>
                  </a:moveTo>
                  <a:lnTo>
                    <a:pt x="9851" y="2298700"/>
                  </a:lnTo>
                  <a:lnTo>
                    <a:pt x="6727" y="2311400"/>
                  </a:lnTo>
                  <a:lnTo>
                    <a:pt x="27391" y="2311400"/>
                  </a:lnTo>
                  <a:lnTo>
                    <a:pt x="27391" y="2298700"/>
                  </a:lnTo>
                  <a:close/>
                </a:path>
                <a:path w="4218940" h="3822700">
                  <a:moveTo>
                    <a:pt x="4199871" y="2286000"/>
                  </a:moveTo>
                  <a:lnTo>
                    <a:pt x="4188736" y="2286000"/>
                  </a:lnTo>
                  <a:lnTo>
                    <a:pt x="4189793" y="2298700"/>
                  </a:lnTo>
                  <a:lnTo>
                    <a:pt x="4179385" y="2298700"/>
                  </a:lnTo>
                  <a:lnTo>
                    <a:pt x="4177176" y="2311400"/>
                  </a:lnTo>
                  <a:lnTo>
                    <a:pt x="4200044" y="2311400"/>
                  </a:lnTo>
                  <a:lnTo>
                    <a:pt x="4199468" y="2298700"/>
                  </a:lnTo>
                  <a:lnTo>
                    <a:pt x="4199871" y="2286000"/>
                  </a:lnTo>
                  <a:close/>
                </a:path>
                <a:path w="4218940" h="3822700">
                  <a:moveTo>
                    <a:pt x="38293" y="2260600"/>
                  </a:moveTo>
                  <a:lnTo>
                    <a:pt x="6983" y="2260600"/>
                  </a:lnTo>
                  <a:lnTo>
                    <a:pt x="7475" y="2273300"/>
                  </a:lnTo>
                  <a:lnTo>
                    <a:pt x="3376" y="2286000"/>
                  </a:lnTo>
                  <a:lnTo>
                    <a:pt x="5416" y="2286000"/>
                  </a:lnTo>
                  <a:lnTo>
                    <a:pt x="6911" y="2298700"/>
                  </a:lnTo>
                  <a:lnTo>
                    <a:pt x="10753" y="2298700"/>
                  </a:lnTo>
                  <a:lnTo>
                    <a:pt x="13215" y="2286000"/>
                  </a:lnTo>
                  <a:lnTo>
                    <a:pt x="15876" y="2273300"/>
                  </a:lnTo>
                  <a:lnTo>
                    <a:pt x="27965" y="2273300"/>
                  </a:lnTo>
                  <a:lnTo>
                    <a:pt x="38293" y="2260600"/>
                  </a:lnTo>
                  <a:close/>
                </a:path>
                <a:path w="4218940" h="3822700">
                  <a:moveTo>
                    <a:pt x="35588" y="2286000"/>
                  </a:moveTo>
                  <a:lnTo>
                    <a:pt x="14933" y="2286000"/>
                  </a:lnTo>
                  <a:lnTo>
                    <a:pt x="13161" y="2298700"/>
                  </a:lnTo>
                  <a:lnTo>
                    <a:pt x="35097" y="2298700"/>
                  </a:lnTo>
                  <a:lnTo>
                    <a:pt x="35588" y="2286000"/>
                  </a:lnTo>
                  <a:close/>
                </a:path>
                <a:path w="4218940" h="3822700">
                  <a:moveTo>
                    <a:pt x="4188736" y="2286000"/>
                  </a:moveTo>
                  <a:lnTo>
                    <a:pt x="4182097" y="2286000"/>
                  </a:lnTo>
                  <a:lnTo>
                    <a:pt x="4183155" y="2298700"/>
                  </a:lnTo>
                  <a:lnTo>
                    <a:pt x="4188736" y="2286000"/>
                  </a:lnTo>
                  <a:close/>
                </a:path>
                <a:path w="4218940" h="3822700">
                  <a:moveTo>
                    <a:pt x="4203814" y="2286000"/>
                  </a:moveTo>
                  <a:lnTo>
                    <a:pt x="4201272" y="2286000"/>
                  </a:lnTo>
                  <a:lnTo>
                    <a:pt x="4202858" y="2298700"/>
                  </a:lnTo>
                  <a:lnTo>
                    <a:pt x="4203814" y="2286000"/>
                  </a:lnTo>
                  <a:close/>
                </a:path>
                <a:path w="4218940" h="3822700">
                  <a:moveTo>
                    <a:pt x="37637" y="2273300"/>
                  </a:moveTo>
                  <a:lnTo>
                    <a:pt x="18107" y="2273300"/>
                  </a:lnTo>
                  <a:lnTo>
                    <a:pt x="19277" y="2286000"/>
                  </a:lnTo>
                  <a:lnTo>
                    <a:pt x="39686" y="2286000"/>
                  </a:lnTo>
                  <a:lnTo>
                    <a:pt x="37637" y="2273300"/>
                  </a:lnTo>
                  <a:close/>
                </a:path>
                <a:path w="4218940" h="3822700">
                  <a:moveTo>
                    <a:pt x="4208243" y="2247900"/>
                  </a:moveTo>
                  <a:lnTo>
                    <a:pt x="4185699" y="2247900"/>
                  </a:lnTo>
                  <a:lnTo>
                    <a:pt x="4186684" y="2260600"/>
                  </a:lnTo>
                  <a:lnTo>
                    <a:pt x="4191354" y="2260600"/>
                  </a:lnTo>
                  <a:lnTo>
                    <a:pt x="4191354" y="2273300"/>
                  </a:lnTo>
                  <a:lnTo>
                    <a:pt x="4179061" y="2273300"/>
                  </a:lnTo>
                  <a:lnTo>
                    <a:pt x="4179061" y="2286000"/>
                  </a:lnTo>
                  <a:lnTo>
                    <a:pt x="4213646" y="2286000"/>
                  </a:lnTo>
                  <a:lnTo>
                    <a:pt x="4212829" y="2273300"/>
                  </a:lnTo>
                  <a:lnTo>
                    <a:pt x="4216431" y="2260600"/>
                  </a:lnTo>
                  <a:lnTo>
                    <a:pt x="4208243" y="2247900"/>
                  </a:lnTo>
                  <a:close/>
                </a:path>
                <a:path w="4218940" h="3822700">
                  <a:moveTo>
                    <a:pt x="13130" y="2247900"/>
                  </a:moveTo>
                  <a:lnTo>
                    <a:pt x="4933" y="2247900"/>
                  </a:lnTo>
                  <a:lnTo>
                    <a:pt x="5999" y="2260600"/>
                  </a:lnTo>
                  <a:lnTo>
                    <a:pt x="13130" y="2247900"/>
                  </a:lnTo>
                  <a:close/>
                </a:path>
                <a:path w="4218940" h="3822700">
                  <a:moveTo>
                    <a:pt x="41572" y="2247900"/>
                  </a:moveTo>
                  <a:lnTo>
                    <a:pt x="13130" y="2247900"/>
                  </a:lnTo>
                  <a:lnTo>
                    <a:pt x="13622" y="2260600"/>
                  </a:lnTo>
                  <a:lnTo>
                    <a:pt x="39359" y="2260600"/>
                  </a:lnTo>
                  <a:lnTo>
                    <a:pt x="41572" y="2247900"/>
                  </a:lnTo>
                  <a:close/>
                </a:path>
                <a:path w="4218940" h="3822700">
                  <a:moveTo>
                    <a:pt x="37883" y="2235200"/>
                  </a:moveTo>
                  <a:lnTo>
                    <a:pt x="10507" y="2235200"/>
                  </a:lnTo>
                  <a:lnTo>
                    <a:pt x="3786" y="2247900"/>
                  </a:lnTo>
                  <a:lnTo>
                    <a:pt x="40260" y="2247900"/>
                  </a:lnTo>
                  <a:lnTo>
                    <a:pt x="37883" y="2235200"/>
                  </a:lnTo>
                  <a:close/>
                </a:path>
                <a:path w="4218940" h="3822700">
                  <a:moveTo>
                    <a:pt x="4177417" y="2235200"/>
                  </a:moveTo>
                  <a:lnTo>
                    <a:pt x="4177668" y="2247900"/>
                  </a:lnTo>
                  <a:lnTo>
                    <a:pt x="4182097" y="2247900"/>
                  </a:lnTo>
                  <a:lnTo>
                    <a:pt x="4177417" y="2235200"/>
                  </a:lnTo>
                  <a:close/>
                </a:path>
                <a:path w="4218940" h="3822700">
                  <a:moveTo>
                    <a:pt x="4183100" y="2210034"/>
                  </a:moveTo>
                  <a:lnTo>
                    <a:pt x="4178485" y="2222500"/>
                  </a:lnTo>
                  <a:lnTo>
                    <a:pt x="4176851" y="2235200"/>
                  </a:lnTo>
                  <a:lnTo>
                    <a:pt x="4182097" y="2235200"/>
                  </a:lnTo>
                  <a:lnTo>
                    <a:pt x="4182097" y="2247900"/>
                  </a:lnTo>
                  <a:lnTo>
                    <a:pt x="4215374" y="2247900"/>
                  </a:lnTo>
                  <a:lnTo>
                    <a:pt x="4214390" y="2235200"/>
                  </a:lnTo>
                  <a:lnTo>
                    <a:pt x="4217991" y="2222500"/>
                  </a:lnTo>
                  <a:lnTo>
                    <a:pt x="4197416" y="2222500"/>
                  </a:lnTo>
                  <a:lnTo>
                    <a:pt x="4183100" y="2210034"/>
                  </a:lnTo>
                  <a:close/>
                </a:path>
                <a:path w="4218940" h="3822700">
                  <a:moveTo>
                    <a:pt x="33048" y="2222500"/>
                  </a:moveTo>
                  <a:lnTo>
                    <a:pt x="8458" y="2222500"/>
                  </a:lnTo>
                  <a:lnTo>
                    <a:pt x="9032" y="2235200"/>
                  </a:lnTo>
                  <a:lnTo>
                    <a:pt x="29523" y="2235200"/>
                  </a:lnTo>
                  <a:lnTo>
                    <a:pt x="33048" y="2222500"/>
                  </a:lnTo>
                  <a:close/>
                </a:path>
                <a:path w="4218940" h="3822700">
                  <a:moveTo>
                    <a:pt x="37063" y="2209800"/>
                  </a:moveTo>
                  <a:lnTo>
                    <a:pt x="9524" y="2209800"/>
                  </a:lnTo>
                  <a:lnTo>
                    <a:pt x="6409" y="2222500"/>
                  </a:lnTo>
                  <a:lnTo>
                    <a:pt x="39768" y="2222500"/>
                  </a:lnTo>
                  <a:lnTo>
                    <a:pt x="37063" y="2209800"/>
                  </a:lnTo>
                  <a:close/>
                </a:path>
                <a:path w="4218940" h="3822700">
                  <a:moveTo>
                    <a:pt x="4193475" y="2209800"/>
                  </a:moveTo>
                  <a:lnTo>
                    <a:pt x="4183187" y="2209800"/>
                  </a:lnTo>
                  <a:lnTo>
                    <a:pt x="4183100" y="2210034"/>
                  </a:lnTo>
                  <a:lnTo>
                    <a:pt x="4197416" y="2222500"/>
                  </a:lnTo>
                  <a:lnTo>
                    <a:pt x="4204732" y="2222500"/>
                  </a:lnTo>
                  <a:lnTo>
                    <a:pt x="4193475" y="2209800"/>
                  </a:lnTo>
                  <a:close/>
                </a:path>
                <a:path w="4218940" h="3822700">
                  <a:moveTo>
                    <a:pt x="4210986" y="2209800"/>
                  </a:moveTo>
                  <a:lnTo>
                    <a:pt x="4193475" y="2209800"/>
                  </a:lnTo>
                  <a:lnTo>
                    <a:pt x="4204732" y="2222500"/>
                  </a:lnTo>
                  <a:lnTo>
                    <a:pt x="4210526" y="2222500"/>
                  </a:lnTo>
                  <a:lnTo>
                    <a:pt x="4210986" y="2209800"/>
                  </a:lnTo>
                  <a:close/>
                </a:path>
                <a:path w="4218940" h="3822700">
                  <a:moveTo>
                    <a:pt x="4183187" y="2209800"/>
                  </a:moveTo>
                  <a:lnTo>
                    <a:pt x="4182830" y="2209800"/>
                  </a:lnTo>
                  <a:lnTo>
                    <a:pt x="4183100" y="2210034"/>
                  </a:lnTo>
                  <a:lnTo>
                    <a:pt x="4183187" y="2209800"/>
                  </a:lnTo>
                  <a:close/>
                </a:path>
                <a:path w="4218940" h="3822700">
                  <a:moveTo>
                    <a:pt x="38703" y="2171700"/>
                  </a:moveTo>
                  <a:lnTo>
                    <a:pt x="27474" y="2184400"/>
                  </a:lnTo>
                  <a:lnTo>
                    <a:pt x="4933" y="2184400"/>
                  </a:lnTo>
                  <a:lnTo>
                    <a:pt x="5426" y="2197100"/>
                  </a:lnTo>
                  <a:lnTo>
                    <a:pt x="12556" y="2197100"/>
                  </a:lnTo>
                  <a:lnTo>
                    <a:pt x="12556" y="2209800"/>
                  </a:lnTo>
                  <a:lnTo>
                    <a:pt x="30506" y="2209800"/>
                  </a:lnTo>
                  <a:lnTo>
                    <a:pt x="39768" y="2197100"/>
                  </a:lnTo>
                  <a:lnTo>
                    <a:pt x="40752" y="2184400"/>
                  </a:lnTo>
                  <a:lnTo>
                    <a:pt x="38703" y="2171700"/>
                  </a:lnTo>
                  <a:close/>
                </a:path>
                <a:path w="4218940" h="3822700">
                  <a:moveTo>
                    <a:pt x="4181909" y="2197100"/>
                  </a:moveTo>
                  <a:lnTo>
                    <a:pt x="4178024" y="2209800"/>
                  </a:lnTo>
                  <a:lnTo>
                    <a:pt x="4187259" y="2209800"/>
                  </a:lnTo>
                  <a:lnTo>
                    <a:pt x="4181909" y="2197100"/>
                  </a:lnTo>
                  <a:close/>
                </a:path>
                <a:path w="4218940" h="3822700">
                  <a:moveTo>
                    <a:pt x="4216337" y="2197100"/>
                  </a:moveTo>
                  <a:lnTo>
                    <a:pt x="4192066" y="2197100"/>
                  </a:lnTo>
                  <a:lnTo>
                    <a:pt x="4189657" y="2209800"/>
                  </a:lnTo>
                  <a:lnTo>
                    <a:pt x="4216337" y="2209800"/>
                  </a:lnTo>
                  <a:lnTo>
                    <a:pt x="4216337" y="2197100"/>
                  </a:lnTo>
                  <a:close/>
                </a:path>
                <a:path w="4218940" h="3822700">
                  <a:moveTo>
                    <a:pt x="4204704" y="2184400"/>
                  </a:moveTo>
                  <a:lnTo>
                    <a:pt x="4183846" y="2184400"/>
                  </a:lnTo>
                  <a:lnTo>
                    <a:pt x="4194474" y="2197100"/>
                  </a:lnTo>
                  <a:lnTo>
                    <a:pt x="4202222" y="2197100"/>
                  </a:lnTo>
                  <a:lnTo>
                    <a:pt x="4204704" y="2184400"/>
                  </a:lnTo>
                  <a:close/>
                </a:path>
                <a:path w="4218940" h="3822700">
                  <a:moveTo>
                    <a:pt x="39768" y="2146300"/>
                  </a:moveTo>
                  <a:lnTo>
                    <a:pt x="22416" y="2146300"/>
                  </a:lnTo>
                  <a:lnTo>
                    <a:pt x="14970" y="2159000"/>
                  </a:lnTo>
                  <a:lnTo>
                    <a:pt x="13622" y="2159000"/>
                  </a:lnTo>
                  <a:lnTo>
                    <a:pt x="14605" y="2171700"/>
                  </a:lnTo>
                  <a:lnTo>
                    <a:pt x="6983" y="2171700"/>
                  </a:lnTo>
                  <a:lnTo>
                    <a:pt x="3868" y="2184400"/>
                  </a:lnTo>
                  <a:lnTo>
                    <a:pt x="27474" y="2184400"/>
                  </a:lnTo>
                  <a:lnTo>
                    <a:pt x="27474" y="2171700"/>
                  </a:lnTo>
                  <a:lnTo>
                    <a:pt x="39768" y="2159000"/>
                  </a:lnTo>
                  <a:lnTo>
                    <a:pt x="39768" y="2146300"/>
                  </a:lnTo>
                  <a:close/>
                </a:path>
                <a:path w="4218940" h="3822700">
                  <a:moveTo>
                    <a:pt x="4217740" y="2171700"/>
                  </a:moveTo>
                  <a:lnTo>
                    <a:pt x="4177563" y="2171700"/>
                  </a:lnTo>
                  <a:lnTo>
                    <a:pt x="4178956" y="2184400"/>
                  </a:lnTo>
                  <a:lnTo>
                    <a:pt x="4216808" y="2184400"/>
                  </a:lnTo>
                  <a:lnTo>
                    <a:pt x="4217740" y="2171700"/>
                  </a:lnTo>
                  <a:close/>
                </a:path>
                <a:path w="4218940" h="3822700">
                  <a:moveTo>
                    <a:pt x="4215803" y="2146300"/>
                  </a:moveTo>
                  <a:lnTo>
                    <a:pt x="4181438" y="2146300"/>
                  </a:lnTo>
                  <a:lnTo>
                    <a:pt x="4185312" y="2159000"/>
                  </a:lnTo>
                  <a:lnTo>
                    <a:pt x="4182830" y="2171700"/>
                  </a:lnTo>
                  <a:lnTo>
                    <a:pt x="4201290" y="2171700"/>
                  </a:lnTo>
                  <a:lnTo>
                    <a:pt x="4201762" y="2159000"/>
                  </a:lnTo>
                  <a:lnTo>
                    <a:pt x="4217269" y="2159000"/>
                  </a:lnTo>
                  <a:lnTo>
                    <a:pt x="4215803" y="2146300"/>
                  </a:lnTo>
                  <a:close/>
                </a:path>
                <a:path w="4218940" h="3822700">
                  <a:moveTo>
                    <a:pt x="11369" y="2154862"/>
                  </a:moveTo>
                  <a:lnTo>
                    <a:pt x="9419" y="2159000"/>
                  </a:lnTo>
                  <a:lnTo>
                    <a:pt x="12255" y="2159000"/>
                  </a:lnTo>
                  <a:lnTo>
                    <a:pt x="11369" y="2154862"/>
                  </a:lnTo>
                  <a:close/>
                </a:path>
                <a:path w="4218940" h="3822700">
                  <a:moveTo>
                    <a:pt x="30715" y="2133600"/>
                  </a:moveTo>
                  <a:lnTo>
                    <a:pt x="4859" y="2133600"/>
                  </a:lnTo>
                  <a:lnTo>
                    <a:pt x="6573" y="2146300"/>
                  </a:lnTo>
                  <a:lnTo>
                    <a:pt x="15405" y="2146300"/>
                  </a:lnTo>
                  <a:lnTo>
                    <a:pt x="11369" y="2154862"/>
                  </a:lnTo>
                  <a:lnTo>
                    <a:pt x="12255" y="2159000"/>
                  </a:lnTo>
                  <a:lnTo>
                    <a:pt x="14970" y="2159000"/>
                  </a:lnTo>
                  <a:lnTo>
                    <a:pt x="22416" y="2146300"/>
                  </a:lnTo>
                  <a:lnTo>
                    <a:pt x="30715" y="2133600"/>
                  </a:lnTo>
                  <a:close/>
                </a:path>
                <a:path w="4218940" h="3822700">
                  <a:moveTo>
                    <a:pt x="15405" y="2146300"/>
                  </a:moveTo>
                  <a:lnTo>
                    <a:pt x="9537" y="2146300"/>
                  </a:lnTo>
                  <a:lnTo>
                    <a:pt x="11369" y="2154862"/>
                  </a:lnTo>
                  <a:lnTo>
                    <a:pt x="15405" y="2146300"/>
                  </a:lnTo>
                  <a:close/>
                </a:path>
                <a:path w="4218940" h="3822700">
                  <a:moveTo>
                    <a:pt x="40752" y="2133600"/>
                  </a:moveTo>
                  <a:lnTo>
                    <a:pt x="38703" y="2133600"/>
                  </a:lnTo>
                  <a:lnTo>
                    <a:pt x="28949" y="2146300"/>
                  </a:lnTo>
                  <a:lnTo>
                    <a:pt x="37146" y="2146300"/>
                  </a:lnTo>
                  <a:lnTo>
                    <a:pt x="40752" y="2133600"/>
                  </a:lnTo>
                  <a:close/>
                </a:path>
                <a:path w="4218940" h="3822700">
                  <a:moveTo>
                    <a:pt x="4206568" y="2133600"/>
                  </a:moveTo>
                  <a:lnTo>
                    <a:pt x="4189657" y="2133600"/>
                  </a:lnTo>
                  <a:lnTo>
                    <a:pt x="4186244" y="2146300"/>
                  </a:lnTo>
                  <a:lnTo>
                    <a:pt x="4209049" y="2146300"/>
                  </a:lnTo>
                  <a:lnTo>
                    <a:pt x="4206568" y="2133600"/>
                  </a:lnTo>
                  <a:close/>
                </a:path>
                <a:path w="4218940" h="3822700">
                  <a:moveTo>
                    <a:pt x="37540" y="2120900"/>
                  </a:moveTo>
                  <a:lnTo>
                    <a:pt x="9773" y="2120900"/>
                  </a:lnTo>
                  <a:lnTo>
                    <a:pt x="5895" y="2133600"/>
                  </a:lnTo>
                  <a:lnTo>
                    <a:pt x="39246" y="2133600"/>
                  </a:lnTo>
                  <a:lnTo>
                    <a:pt x="37540" y="2120900"/>
                  </a:lnTo>
                  <a:close/>
                </a:path>
                <a:path w="4218940" h="3822700">
                  <a:moveTo>
                    <a:pt x="4208044" y="2120900"/>
                  </a:moveTo>
                  <a:lnTo>
                    <a:pt x="4189657" y="2120900"/>
                  </a:lnTo>
                  <a:lnTo>
                    <a:pt x="4186244" y="2133600"/>
                  </a:lnTo>
                  <a:lnTo>
                    <a:pt x="4207112" y="2133600"/>
                  </a:lnTo>
                  <a:lnTo>
                    <a:pt x="4208044" y="2120900"/>
                  </a:lnTo>
                  <a:close/>
                </a:path>
                <a:path w="4218940" h="3822700">
                  <a:moveTo>
                    <a:pt x="31491" y="2095500"/>
                  </a:moveTo>
                  <a:lnTo>
                    <a:pt x="5895" y="2095500"/>
                  </a:lnTo>
                  <a:lnTo>
                    <a:pt x="6980" y="2108200"/>
                  </a:lnTo>
                  <a:lnTo>
                    <a:pt x="7989" y="2120900"/>
                  </a:lnTo>
                  <a:lnTo>
                    <a:pt x="16365" y="2108200"/>
                  </a:lnTo>
                  <a:lnTo>
                    <a:pt x="35058" y="2108200"/>
                  </a:lnTo>
                  <a:lnTo>
                    <a:pt x="31491" y="2095500"/>
                  </a:lnTo>
                  <a:close/>
                </a:path>
                <a:path w="4218940" h="3822700">
                  <a:moveTo>
                    <a:pt x="33429" y="2108200"/>
                  </a:moveTo>
                  <a:lnTo>
                    <a:pt x="16365" y="2108200"/>
                  </a:lnTo>
                  <a:lnTo>
                    <a:pt x="13884" y="2120900"/>
                  </a:lnTo>
                  <a:lnTo>
                    <a:pt x="31801" y="2120900"/>
                  </a:lnTo>
                  <a:lnTo>
                    <a:pt x="33429" y="2108200"/>
                  </a:lnTo>
                  <a:close/>
                </a:path>
                <a:path w="4218940" h="3822700">
                  <a:moveTo>
                    <a:pt x="40022" y="2108200"/>
                  </a:moveTo>
                  <a:lnTo>
                    <a:pt x="33429" y="2108200"/>
                  </a:lnTo>
                  <a:lnTo>
                    <a:pt x="39789" y="2120900"/>
                  </a:lnTo>
                  <a:lnTo>
                    <a:pt x="40022" y="2108200"/>
                  </a:lnTo>
                  <a:close/>
                </a:path>
                <a:path w="4218940" h="3822700">
                  <a:moveTo>
                    <a:pt x="4213855" y="2108200"/>
                  </a:moveTo>
                  <a:lnTo>
                    <a:pt x="4179501" y="2108200"/>
                  </a:lnTo>
                  <a:lnTo>
                    <a:pt x="4180893" y="2120900"/>
                  </a:lnTo>
                  <a:lnTo>
                    <a:pt x="4218745" y="2120900"/>
                  </a:lnTo>
                  <a:lnTo>
                    <a:pt x="4213855" y="2108200"/>
                  </a:lnTo>
                  <a:close/>
                </a:path>
                <a:path w="4218940" h="3822700">
                  <a:moveTo>
                    <a:pt x="4211918" y="2095500"/>
                  </a:moveTo>
                  <a:lnTo>
                    <a:pt x="4177563" y="2095500"/>
                  </a:lnTo>
                  <a:lnTo>
                    <a:pt x="4176087" y="2108200"/>
                  </a:lnTo>
                  <a:lnTo>
                    <a:pt x="4212934" y="2108200"/>
                  </a:lnTo>
                  <a:lnTo>
                    <a:pt x="4211918" y="2095500"/>
                  </a:lnTo>
                  <a:close/>
                </a:path>
                <a:path w="4218940" h="3822700">
                  <a:moveTo>
                    <a:pt x="39789" y="2082800"/>
                  </a:moveTo>
                  <a:lnTo>
                    <a:pt x="6980" y="2082800"/>
                  </a:lnTo>
                  <a:lnTo>
                    <a:pt x="5662" y="2095500"/>
                  </a:lnTo>
                  <a:lnTo>
                    <a:pt x="38703" y="2095500"/>
                  </a:lnTo>
                  <a:lnTo>
                    <a:pt x="39789" y="2082800"/>
                  </a:lnTo>
                  <a:close/>
                </a:path>
                <a:path w="4218940" h="3822700">
                  <a:moveTo>
                    <a:pt x="4211918" y="2070100"/>
                  </a:moveTo>
                  <a:lnTo>
                    <a:pt x="4178956" y="2070100"/>
                  </a:lnTo>
                  <a:lnTo>
                    <a:pt x="4180820" y="2082800"/>
                  </a:lnTo>
                  <a:lnTo>
                    <a:pt x="4187259" y="2095500"/>
                  </a:lnTo>
                  <a:lnTo>
                    <a:pt x="4195479" y="2095500"/>
                  </a:lnTo>
                  <a:lnTo>
                    <a:pt x="4197877" y="2082800"/>
                  </a:lnTo>
                  <a:lnTo>
                    <a:pt x="4212463" y="2082800"/>
                  </a:lnTo>
                  <a:lnTo>
                    <a:pt x="4211918" y="2070100"/>
                  </a:lnTo>
                  <a:close/>
                </a:path>
                <a:path w="4218940" h="3822700">
                  <a:moveTo>
                    <a:pt x="40255" y="2070100"/>
                  </a:moveTo>
                  <a:lnTo>
                    <a:pt x="5895" y="2070100"/>
                  </a:lnTo>
                  <a:lnTo>
                    <a:pt x="6671" y="2082800"/>
                  </a:lnTo>
                  <a:lnTo>
                    <a:pt x="29551" y="2082800"/>
                  </a:lnTo>
                  <a:lnTo>
                    <a:pt x="40255" y="2070100"/>
                  </a:lnTo>
                  <a:close/>
                </a:path>
                <a:path w="4218940" h="3822700">
                  <a:moveTo>
                    <a:pt x="36376" y="2057400"/>
                  </a:moveTo>
                  <a:lnTo>
                    <a:pt x="7524" y="2057400"/>
                  </a:lnTo>
                  <a:lnTo>
                    <a:pt x="8299" y="2070100"/>
                  </a:lnTo>
                  <a:lnTo>
                    <a:pt x="39169" y="2070100"/>
                  </a:lnTo>
                  <a:lnTo>
                    <a:pt x="36376" y="2057400"/>
                  </a:lnTo>
                  <a:close/>
                </a:path>
                <a:path w="4218940" h="3822700">
                  <a:moveTo>
                    <a:pt x="4212934" y="2057400"/>
                  </a:moveTo>
                  <a:lnTo>
                    <a:pt x="4195940" y="2057400"/>
                  </a:lnTo>
                  <a:lnTo>
                    <a:pt x="4193542" y="2070100"/>
                  </a:lnTo>
                  <a:lnTo>
                    <a:pt x="4211458" y="2070100"/>
                  </a:lnTo>
                  <a:lnTo>
                    <a:pt x="4212934" y="2057400"/>
                  </a:lnTo>
                  <a:close/>
                </a:path>
                <a:path w="4218940" h="3822700">
                  <a:moveTo>
                    <a:pt x="39479" y="2032000"/>
                  </a:moveTo>
                  <a:lnTo>
                    <a:pt x="30715" y="2044700"/>
                  </a:lnTo>
                  <a:lnTo>
                    <a:pt x="15512" y="2044700"/>
                  </a:lnTo>
                  <a:lnTo>
                    <a:pt x="14970" y="2057400"/>
                  </a:lnTo>
                  <a:lnTo>
                    <a:pt x="40332" y="2057400"/>
                  </a:lnTo>
                  <a:lnTo>
                    <a:pt x="39867" y="2044700"/>
                  </a:lnTo>
                  <a:lnTo>
                    <a:pt x="39479" y="2032000"/>
                  </a:lnTo>
                  <a:close/>
                </a:path>
                <a:path w="4218940" h="3822700">
                  <a:moveTo>
                    <a:pt x="4208044" y="2044700"/>
                  </a:moveTo>
                  <a:lnTo>
                    <a:pt x="4179961" y="2044700"/>
                  </a:lnTo>
                  <a:lnTo>
                    <a:pt x="4184307" y="2057400"/>
                  </a:lnTo>
                  <a:lnTo>
                    <a:pt x="4214327" y="2057400"/>
                  </a:lnTo>
                  <a:lnTo>
                    <a:pt x="4208044" y="2044700"/>
                  </a:lnTo>
                  <a:close/>
                </a:path>
                <a:path w="4218940" h="3822700">
                  <a:moveTo>
                    <a:pt x="30404" y="2032000"/>
                  </a:moveTo>
                  <a:lnTo>
                    <a:pt x="5972" y="2032000"/>
                  </a:lnTo>
                  <a:lnTo>
                    <a:pt x="6825" y="2044700"/>
                  </a:lnTo>
                  <a:lnTo>
                    <a:pt x="30715" y="2044700"/>
                  </a:lnTo>
                  <a:lnTo>
                    <a:pt x="30404" y="2032000"/>
                  </a:lnTo>
                  <a:close/>
                </a:path>
                <a:path w="4218940" h="3822700">
                  <a:moveTo>
                    <a:pt x="4211918" y="1993900"/>
                  </a:moveTo>
                  <a:lnTo>
                    <a:pt x="4210371" y="1996595"/>
                  </a:lnTo>
                  <a:lnTo>
                    <a:pt x="4212829" y="2006600"/>
                  </a:lnTo>
                  <a:lnTo>
                    <a:pt x="4179961" y="2006600"/>
                  </a:lnTo>
                  <a:lnTo>
                    <a:pt x="4186244" y="2019300"/>
                  </a:lnTo>
                  <a:lnTo>
                    <a:pt x="4182830" y="2032000"/>
                  </a:lnTo>
                  <a:lnTo>
                    <a:pt x="4181438" y="2044700"/>
                  </a:lnTo>
                  <a:lnTo>
                    <a:pt x="4211458" y="2044700"/>
                  </a:lnTo>
                  <a:lnTo>
                    <a:pt x="4214400" y="2032000"/>
                  </a:lnTo>
                  <a:lnTo>
                    <a:pt x="4204159" y="2032000"/>
                  </a:lnTo>
                  <a:lnTo>
                    <a:pt x="4201290" y="2019300"/>
                  </a:lnTo>
                  <a:lnTo>
                    <a:pt x="4214871" y="2019300"/>
                  </a:lnTo>
                  <a:lnTo>
                    <a:pt x="4211918" y="1993900"/>
                  </a:lnTo>
                  <a:close/>
                </a:path>
                <a:path w="4218940" h="3822700">
                  <a:moveTo>
                    <a:pt x="37385" y="2006600"/>
                  </a:moveTo>
                  <a:lnTo>
                    <a:pt x="8015" y="2006600"/>
                  </a:lnTo>
                  <a:lnTo>
                    <a:pt x="7262" y="2019300"/>
                  </a:lnTo>
                  <a:lnTo>
                    <a:pt x="7048" y="2019300"/>
                  </a:lnTo>
                  <a:lnTo>
                    <a:pt x="7524" y="2032000"/>
                  </a:lnTo>
                  <a:lnTo>
                    <a:pt x="30947" y="2032000"/>
                  </a:lnTo>
                  <a:lnTo>
                    <a:pt x="37075" y="2019300"/>
                  </a:lnTo>
                  <a:lnTo>
                    <a:pt x="37385" y="2006600"/>
                  </a:lnTo>
                  <a:close/>
                </a:path>
                <a:path w="4218940" h="3822700">
                  <a:moveTo>
                    <a:pt x="38781" y="1993900"/>
                  </a:moveTo>
                  <a:lnTo>
                    <a:pt x="10936" y="1993900"/>
                  </a:lnTo>
                  <a:lnTo>
                    <a:pt x="9152" y="2006600"/>
                  </a:lnTo>
                  <a:lnTo>
                    <a:pt x="36299" y="2006600"/>
                  </a:lnTo>
                  <a:lnTo>
                    <a:pt x="38781" y="1993900"/>
                  </a:lnTo>
                  <a:close/>
                </a:path>
                <a:path w="4218940" h="3822700">
                  <a:moveTo>
                    <a:pt x="4209709" y="1993900"/>
                  </a:moveTo>
                  <a:lnTo>
                    <a:pt x="4177993" y="1993900"/>
                  </a:lnTo>
                  <a:lnTo>
                    <a:pt x="4178977" y="2006600"/>
                  </a:lnTo>
                  <a:lnTo>
                    <a:pt x="4204631" y="2006600"/>
                  </a:lnTo>
                  <a:lnTo>
                    <a:pt x="4210371" y="1996595"/>
                  </a:lnTo>
                  <a:lnTo>
                    <a:pt x="4209709" y="1993900"/>
                  </a:lnTo>
                  <a:close/>
                </a:path>
                <a:path w="4218940" h="3822700">
                  <a:moveTo>
                    <a:pt x="4210371" y="1996595"/>
                  </a:moveTo>
                  <a:lnTo>
                    <a:pt x="4204631" y="2006600"/>
                  </a:lnTo>
                  <a:lnTo>
                    <a:pt x="4212829" y="2006600"/>
                  </a:lnTo>
                  <a:lnTo>
                    <a:pt x="4210371" y="1996595"/>
                  </a:lnTo>
                  <a:close/>
                </a:path>
                <a:path w="4218940" h="3822700">
                  <a:moveTo>
                    <a:pt x="35601" y="1968500"/>
                  </a:moveTo>
                  <a:lnTo>
                    <a:pt x="29240" y="1981200"/>
                  </a:lnTo>
                  <a:lnTo>
                    <a:pt x="13263" y="1981200"/>
                  </a:lnTo>
                  <a:lnTo>
                    <a:pt x="8920" y="1993900"/>
                  </a:lnTo>
                  <a:lnTo>
                    <a:pt x="41263" y="1993900"/>
                  </a:lnTo>
                  <a:lnTo>
                    <a:pt x="40720" y="1981200"/>
                  </a:lnTo>
                  <a:lnTo>
                    <a:pt x="35601" y="1968500"/>
                  </a:lnTo>
                  <a:close/>
                </a:path>
                <a:path w="4218940" h="3822700">
                  <a:moveTo>
                    <a:pt x="4208735" y="1981200"/>
                  </a:moveTo>
                  <a:lnTo>
                    <a:pt x="4178977" y="1981200"/>
                  </a:lnTo>
                  <a:lnTo>
                    <a:pt x="4176433" y="1993900"/>
                  </a:lnTo>
                  <a:lnTo>
                    <a:pt x="4204139" y="1993900"/>
                  </a:lnTo>
                  <a:lnTo>
                    <a:pt x="4208735" y="1981200"/>
                  </a:lnTo>
                  <a:close/>
                </a:path>
                <a:path w="4218940" h="3822700">
                  <a:moveTo>
                    <a:pt x="38626" y="1955800"/>
                  </a:moveTo>
                  <a:lnTo>
                    <a:pt x="10936" y="1955800"/>
                  </a:lnTo>
                  <a:lnTo>
                    <a:pt x="5662" y="1968500"/>
                  </a:lnTo>
                  <a:lnTo>
                    <a:pt x="6050" y="1981200"/>
                  </a:lnTo>
                  <a:lnTo>
                    <a:pt x="10470" y="1981200"/>
                  </a:lnTo>
                  <a:lnTo>
                    <a:pt x="18537" y="1968500"/>
                  </a:lnTo>
                  <a:lnTo>
                    <a:pt x="32886" y="1968500"/>
                  </a:lnTo>
                  <a:lnTo>
                    <a:pt x="38626" y="1955800"/>
                  </a:lnTo>
                  <a:close/>
                </a:path>
                <a:path w="4218940" h="3822700">
                  <a:moveTo>
                    <a:pt x="29008" y="1968500"/>
                  </a:moveTo>
                  <a:lnTo>
                    <a:pt x="24044" y="1968500"/>
                  </a:lnTo>
                  <a:lnTo>
                    <a:pt x="16909" y="1981200"/>
                  </a:lnTo>
                  <a:lnTo>
                    <a:pt x="29240" y="1981200"/>
                  </a:lnTo>
                  <a:lnTo>
                    <a:pt x="29008" y="1968500"/>
                  </a:lnTo>
                  <a:close/>
                </a:path>
                <a:path w="4218940" h="3822700">
                  <a:moveTo>
                    <a:pt x="4214390" y="1968500"/>
                  </a:moveTo>
                  <a:lnTo>
                    <a:pt x="4191270" y="1968500"/>
                  </a:lnTo>
                  <a:lnTo>
                    <a:pt x="4191270" y="1981200"/>
                  </a:lnTo>
                  <a:lnTo>
                    <a:pt x="4214882" y="1981200"/>
                  </a:lnTo>
                  <a:lnTo>
                    <a:pt x="4214390" y="1968500"/>
                  </a:lnTo>
                  <a:close/>
                </a:path>
                <a:path w="4218940" h="3822700">
                  <a:moveTo>
                    <a:pt x="4207175" y="1943100"/>
                  </a:moveTo>
                  <a:lnTo>
                    <a:pt x="4178977" y="1943100"/>
                  </a:lnTo>
                  <a:lnTo>
                    <a:pt x="4177993" y="1955800"/>
                  </a:lnTo>
                  <a:lnTo>
                    <a:pt x="4180045" y="1968500"/>
                  </a:lnTo>
                  <a:lnTo>
                    <a:pt x="4213814" y="1968500"/>
                  </a:lnTo>
                  <a:lnTo>
                    <a:pt x="4213321" y="1955800"/>
                  </a:lnTo>
                  <a:lnTo>
                    <a:pt x="4206191" y="1955800"/>
                  </a:lnTo>
                  <a:lnTo>
                    <a:pt x="4207175" y="1943100"/>
                  </a:lnTo>
                  <a:close/>
                </a:path>
                <a:path w="4218940" h="3822700">
                  <a:moveTo>
                    <a:pt x="34515" y="1943100"/>
                  </a:moveTo>
                  <a:lnTo>
                    <a:pt x="17684" y="1943100"/>
                  </a:lnTo>
                  <a:lnTo>
                    <a:pt x="17684" y="1955800"/>
                  </a:lnTo>
                  <a:lnTo>
                    <a:pt x="36997" y="1955800"/>
                  </a:lnTo>
                  <a:lnTo>
                    <a:pt x="34515" y="1943100"/>
                  </a:lnTo>
                  <a:close/>
                </a:path>
                <a:path w="4218940" h="3822700">
                  <a:moveTo>
                    <a:pt x="40022" y="1943100"/>
                  </a:moveTo>
                  <a:lnTo>
                    <a:pt x="36997" y="1955800"/>
                  </a:lnTo>
                  <a:lnTo>
                    <a:pt x="39711" y="1955800"/>
                  </a:lnTo>
                  <a:lnTo>
                    <a:pt x="40022" y="1943100"/>
                  </a:lnTo>
                  <a:close/>
                </a:path>
                <a:path w="4218940" h="3822700">
                  <a:moveTo>
                    <a:pt x="19081" y="1930400"/>
                  </a:moveTo>
                  <a:lnTo>
                    <a:pt x="753" y="1930400"/>
                  </a:lnTo>
                  <a:lnTo>
                    <a:pt x="6409" y="1943100"/>
                  </a:lnTo>
                  <a:lnTo>
                    <a:pt x="11635" y="1943100"/>
                  </a:lnTo>
                  <a:lnTo>
                    <a:pt x="19081" y="1930400"/>
                  </a:lnTo>
                  <a:close/>
                </a:path>
                <a:path w="4218940" h="3822700">
                  <a:moveTo>
                    <a:pt x="25271" y="1930400"/>
                  </a:moveTo>
                  <a:lnTo>
                    <a:pt x="19081" y="1930400"/>
                  </a:lnTo>
                  <a:lnTo>
                    <a:pt x="11635" y="1943100"/>
                  </a:lnTo>
                  <a:lnTo>
                    <a:pt x="14015" y="1943100"/>
                  </a:lnTo>
                  <a:lnTo>
                    <a:pt x="25271" y="1930400"/>
                  </a:lnTo>
                  <a:close/>
                </a:path>
                <a:path w="4218940" h="3822700">
                  <a:moveTo>
                    <a:pt x="31180" y="1930400"/>
                  </a:moveTo>
                  <a:lnTo>
                    <a:pt x="25271" y="1930400"/>
                  </a:lnTo>
                  <a:lnTo>
                    <a:pt x="14015" y="1943100"/>
                  </a:lnTo>
                  <a:lnTo>
                    <a:pt x="29551" y="1943100"/>
                  </a:lnTo>
                  <a:lnTo>
                    <a:pt x="31180" y="1930400"/>
                  </a:lnTo>
                  <a:close/>
                </a:path>
                <a:path w="4218940" h="3822700">
                  <a:moveTo>
                    <a:pt x="4212337" y="1930400"/>
                  </a:moveTo>
                  <a:lnTo>
                    <a:pt x="4182746" y="1930400"/>
                  </a:lnTo>
                  <a:lnTo>
                    <a:pt x="4183731" y="1943100"/>
                  </a:lnTo>
                  <a:lnTo>
                    <a:pt x="4209227" y="1943100"/>
                  </a:lnTo>
                  <a:lnTo>
                    <a:pt x="4212337" y="1930400"/>
                  </a:lnTo>
                  <a:close/>
                </a:path>
                <a:path w="4218940" h="3822700">
                  <a:moveTo>
                    <a:pt x="40680" y="1906871"/>
                  </a:moveTo>
                  <a:lnTo>
                    <a:pt x="33622" y="1917700"/>
                  </a:lnTo>
                  <a:lnTo>
                    <a:pt x="3376" y="1917700"/>
                  </a:lnTo>
                  <a:lnTo>
                    <a:pt x="4360" y="1930400"/>
                  </a:lnTo>
                  <a:lnTo>
                    <a:pt x="35559" y="1930400"/>
                  </a:lnTo>
                  <a:lnTo>
                    <a:pt x="40260" y="1917700"/>
                  </a:lnTo>
                  <a:lnTo>
                    <a:pt x="40680" y="1906871"/>
                  </a:lnTo>
                  <a:close/>
                </a:path>
                <a:path w="4218940" h="3822700">
                  <a:moveTo>
                    <a:pt x="4208243" y="1917700"/>
                  </a:moveTo>
                  <a:lnTo>
                    <a:pt x="4178977" y="1917700"/>
                  </a:lnTo>
                  <a:lnTo>
                    <a:pt x="4181678" y="1930400"/>
                  </a:lnTo>
                  <a:lnTo>
                    <a:pt x="4205123" y="1930400"/>
                  </a:lnTo>
                  <a:lnTo>
                    <a:pt x="4208243" y="1917700"/>
                  </a:lnTo>
                  <a:close/>
                </a:path>
                <a:path w="4218940" h="3822700">
                  <a:moveTo>
                    <a:pt x="4209227" y="1917700"/>
                  </a:moveTo>
                  <a:lnTo>
                    <a:pt x="4205123" y="1930400"/>
                  </a:lnTo>
                  <a:lnTo>
                    <a:pt x="4209709" y="1930400"/>
                  </a:lnTo>
                  <a:lnTo>
                    <a:pt x="4209227" y="1917700"/>
                  </a:lnTo>
                  <a:close/>
                </a:path>
                <a:path w="4218940" h="3822700">
                  <a:moveTo>
                    <a:pt x="32556" y="1905000"/>
                  </a:moveTo>
                  <a:lnTo>
                    <a:pt x="16162" y="1905000"/>
                  </a:lnTo>
                  <a:lnTo>
                    <a:pt x="11081" y="1917700"/>
                  </a:lnTo>
                  <a:lnTo>
                    <a:pt x="33622" y="1917700"/>
                  </a:lnTo>
                  <a:lnTo>
                    <a:pt x="32556" y="1905000"/>
                  </a:lnTo>
                  <a:close/>
                </a:path>
                <a:path w="4218940" h="3822700">
                  <a:moveTo>
                    <a:pt x="41900" y="1905000"/>
                  </a:moveTo>
                  <a:lnTo>
                    <a:pt x="40680" y="1906871"/>
                  </a:lnTo>
                  <a:lnTo>
                    <a:pt x="40260" y="1917700"/>
                  </a:lnTo>
                  <a:lnTo>
                    <a:pt x="41900" y="1905000"/>
                  </a:lnTo>
                  <a:close/>
                </a:path>
                <a:path w="4218940" h="3822700">
                  <a:moveTo>
                    <a:pt x="4213814" y="1905000"/>
                  </a:moveTo>
                  <a:lnTo>
                    <a:pt x="4189228" y="1905000"/>
                  </a:lnTo>
                  <a:lnTo>
                    <a:pt x="4185699" y="1917700"/>
                  </a:lnTo>
                  <a:lnTo>
                    <a:pt x="4214955" y="1917700"/>
                  </a:lnTo>
                  <a:lnTo>
                    <a:pt x="4213814" y="1905000"/>
                  </a:lnTo>
                  <a:close/>
                </a:path>
                <a:path w="4218940" h="3822700">
                  <a:moveTo>
                    <a:pt x="36654" y="1892300"/>
                  </a:moveTo>
                  <a:lnTo>
                    <a:pt x="5918" y="1892300"/>
                  </a:lnTo>
                  <a:lnTo>
                    <a:pt x="2310" y="1905000"/>
                  </a:lnTo>
                  <a:lnTo>
                    <a:pt x="36654" y="1905000"/>
                  </a:lnTo>
                  <a:lnTo>
                    <a:pt x="36654" y="1892300"/>
                  </a:lnTo>
                  <a:close/>
                </a:path>
                <a:path w="4218940" h="3822700">
                  <a:moveTo>
                    <a:pt x="4205123" y="1892300"/>
                  </a:moveTo>
                  <a:lnTo>
                    <a:pt x="4178485" y="1892300"/>
                  </a:lnTo>
                  <a:lnTo>
                    <a:pt x="4180862" y="1905000"/>
                  </a:lnTo>
                  <a:lnTo>
                    <a:pt x="4205615" y="1905000"/>
                  </a:lnTo>
                  <a:lnTo>
                    <a:pt x="4205123" y="1892300"/>
                  </a:lnTo>
                  <a:close/>
                </a:path>
                <a:path w="4218940" h="3822700">
                  <a:moveTo>
                    <a:pt x="4211761" y="1892300"/>
                  </a:moveTo>
                  <a:lnTo>
                    <a:pt x="4205123" y="1892300"/>
                  </a:lnTo>
                  <a:lnTo>
                    <a:pt x="4212337" y="1905000"/>
                  </a:lnTo>
                  <a:lnTo>
                    <a:pt x="4211761" y="1892300"/>
                  </a:lnTo>
                  <a:close/>
                </a:path>
                <a:path w="4218940" h="3822700">
                  <a:moveTo>
                    <a:pt x="35097" y="1866900"/>
                  </a:moveTo>
                  <a:lnTo>
                    <a:pt x="13161" y="1866900"/>
                  </a:lnTo>
                  <a:lnTo>
                    <a:pt x="9851" y="1879600"/>
                  </a:lnTo>
                  <a:lnTo>
                    <a:pt x="6727" y="1879600"/>
                  </a:lnTo>
                  <a:lnTo>
                    <a:pt x="5507" y="1892300"/>
                  </a:lnTo>
                  <a:lnTo>
                    <a:pt x="27391" y="1892300"/>
                  </a:lnTo>
                  <a:lnTo>
                    <a:pt x="27391" y="1879600"/>
                  </a:lnTo>
                  <a:lnTo>
                    <a:pt x="35097" y="1866900"/>
                  </a:lnTo>
                  <a:close/>
                </a:path>
                <a:path w="4218940" h="3822700">
                  <a:moveTo>
                    <a:pt x="4215374" y="1879600"/>
                  </a:moveTo>
                  <a:lnTo>
                    <a:pt x="4179385" y="1879600"/>
                  </a:lnTo>
                  <a:lnTo>
                    <a:pt x="4177176" y="1892300"/>
                  </a:lnTo>
                  <a:lnTo>
                    <a:pt x="4211269" y="1892300"/>
                  </a:lnTo>
                  <a:lnTo>
                    <a:pt x="4215374" y="1879600"/>
                  </a:lnTo>
                  <a:close/>
                </a:path>
                <a:path w="4218940" h="3822700">
                  <a:moveTo>
                    <a:pt x="4182904" y="1876585"/>
                  </a:moveTo>
                  <a:lnTo>
                    <a:pt x="4180453" y="1879600"/>
                  </a:lnTo>
                  <a:lnTo>
                    <a:pt x="4183155" y="1879600"/>
                  </a:lnTo>
                  <a:lnTo>
                    <a:pt x="4182904" y="1876585"/>
                  </a:lnTo>
                  <a:close/>
                </a:path>
                <a:path w="4218940" h="3822700">
                  <a:moveTo>
                    <a:pt x="4186333" y="1872366"/>
                  </a:moveTo>
                  <a:lnTo>
                    <a:pt x="4182904" y="1876585"/>
                  </a:lnTo>
                  <a:lnTo>
                    <a:pt x="4183155" y="1879600"/>
                  </a:lnTo>
                  <a:lnTo>
                    <a:pt x="4186333" y="1872366"/>
                  </a:lnTo>
                  <a:close/>
                </a:path>
                <a:path w="4218940" h="3822700">
                  <a:moveTo>
                    <a:pt x="4199468" y="1866900"/>
                  </a:moveTo>
                  <a:lnTo>
                    <a:pt x="4190778" y="1866900"/>
                  </a:lnTo>
                  <a:lnTo>
                    <a:pt x="4186333" y="1872366"/>
                  </a:lnTo>
                  <a:lnTo>
                    <a:pt x="4183155" y="1879600"/>
                  </a:lnTo>
                  <a:lnTo>
                    <a:pt x="4200640" y="1879600"/>
                  </a:lnTo>
                  <a:lnTo>
                    <a:pt x="4199468" y="1866900"/>
                  </a:lnTo>
                  <a:close/>
                </a:path>
                <a:path w="4218940" h="3822700">
                  <a:moveTo>
                    <a:pt x="4213331" y="1866900"/>
                  </a:moveTo>
                  <a:lnTo>
                    <a:pt x="4205531" y="1866900"/>
                  </a:lnTo>
                  <a:lnTo>
                    <a:pt x="4202870" y="1879600"/>
                  </a:lnTo>
                  <a:lnTo>
                    <a:pt x="4214390" y="1879600"/>
                  </a:lnTo>
                  <a:lnTo>
                    <a:pt x="4213331" y="1866900"/>
                  </a:lnTo>
                  <a:close/>
                </a:path>
                <a:path w="4218940" h="3822700">
                  <a:moveTo>
                    <a:pt x="4188736" y="1866900"/>
                  </a:moveTo>
                  <a:lnTo>
                    <a:pt x="4182097" y="1866900"/>
                  </a:lnTo>
                  <a:lnTo>
                    <a:pt x="4182904" y="1876585"/>
                  </a:lnTo>
                  <a:lnTo>
                    <a:pt x="4186333" y="1872366"/>
                  </a:lnTo>
                  <a:lnTo>
                    <a:pt x="4188736" y="1866900"/>
                  </a:lnTo>
                  <a:close/>
                </a:path>
                <a:path w="4218940" h="3822700">
                  <a:moveTo>
                    <a:pt x="13215" y="1854200"/>
                  </a:moveTo>
                  <a:lnTo>
                    <a:pt x="4360" y="1854200"/>
                  </a:lnTo>
                  <a:lnTo>
                    <a:pt x="5416" y="1866900"/>
                  </a:lnTo>
                  <a:lnTo>
                    <a:pt x="10753" y="1866900"/>
                  </a:lnTo>
                  <a:lnTo>
                    <a:pt x="13215" y="1854200"/>
                  </a:lnTo>
                  <a:close/>
                </a:path>
                <a:path w="4218940" h="3822700">
                  <a:moveTo>
                    <a:pt x="15425" y="1854200"/>
                  </a:moveTo>
                  <a:lnTo>
                    <a:pt x="14933" y="1866900"/>
                  </a:lnTo>
                  <a:lnTo>
                    <a:pt x="19770" y="1866900"/>
                  </a:lnTo>
                  <a:lnTo>
                    <a:pt x="15425" y="1854200"/>
                  </a:lnTo>
                  <a:close/>
                </a:path>
                <a:path w="4218940" h="3822700">
                  <a:moveTo>
                    <a:pt x="39686" y="1854200"/>
                  </a:moveTo>
                  <a:lnTo>
                    <a:pt x="19277" y="1854200"/>
                  </a:lnTo>
                  <a:lnTo>
                    <a:pt x="19770" y="1866900"/>
                  </a:lnTo>
                  <a:lnTo>
                    <a:pt x="39686" y="1866900"/>
                  </a:lnTo>
                  <a:lnTo>
                    <a:pt x="39686" y="1854200"/>
                  </a:lnTo>
                  <a:close/>
                </a:path>
                <a:path w="4218940" h="3822700">
                  <a:moveTo>
                    <a:pt x="4204390" y="1854200"/>
                  </a:moveTo>
                  <a:lnTo>
                    <a:pt x="4179061" y="1854200"/>
                  </a:lnTo>
                  <a:lnTo>
                    <a:pt x="4181113" y="1866900"/>
                  </a:lnTo>
                  <a:lnTo>
                    <a:pt x="4203814" y="1866900"/>
                  </a:lnTo>
                  <a:lnTo>
                    <a:pt x="4204390" y="1854200"/>
                  </a:lnTo>
                  <a:close/>
                </a:path>
                <a:path w="4218940" h="3822700">
                  <a:moveTo>
                    <a:pt x="4210016" y="1854200"/>
                  </a:moveTo>
                  <a:lnTo>
                    <a:pt x="4207992" y="1866900"/>
                  </a:lnTo>
                  <a:lnTo>
                    <a:pt x="4211835" y="1866900"/>
                  </a:lnTo>
                  <a:lnTo>
                    <a:pt x="4210016" y="1854200"/>
                  </a:lnTo>
                  <a:close/>
                </a:path>
                <a:path w="4218940" h="3822700">
                  <a:moveTo>
                    <a:pt x="35588" y="1841500"/>
                  </a:moveTo>
                  <a:lnTo>
                    <a:pt x="7475" y="1841500"/>
                  </a:lnTo>
                  <a:lnTo>
                    <a:pt x="3376" y="1854200"/>
                  </a:lnTo>
                  <a:lnTo>
                    <a:pt x="27965" y="1854200"/>
                  </a:lnTo>
                  <a:lnTo>
                    <a:pt x="32417" y="1848725"/>
                  </a:lnTo>
                  <a:lnTo>
                    <a:pt x="35588" y="1841500"/>
                  </a:lnTo>
                  <a:close/>
                </a:path>
                <a:path w="4218940" h="3822700">
                  <a:moveTo>
                    <a:pt x="35841" y="1844514"/>
                  </a:moveTo>
                  <a:lnTo>
                    <a:pt x="32417" y="1848725"/>
                  </a:lnTo>
                  <a:lnTo>
                    <a:pt x="30014" y="1854200"/>
                  </a:lnTo>
                  <a:lnTo>
                    <a:pt x="36654" y="1854200"/>
                  </a:lnTo>
                  <a:lnTo>
                    <a:pt x="35841" y="1844514"/>
                  </a:lnTo>
                  <a:close/>
                </a:path>
                <a:path w="4218940" h="3822700">
                  <a:moveTo>
                    <a:pt x="4216431" y="1828800"/>
                  </a:moveTo>
                  <a:lnTo>
                    <a:pt x="4191354" y="1828800"/>
                  </a:lnTo>
                  <a:lnTo>
                    <a:pt x="4191354" y="1841500"/>
                  </a:lnTo>
                  <a:lnTo>
                    <a:pt x="4183647" y="1854200"/>
                  </a:lnTo>
                  <a:lnTo>
                    <a:pt x="4213646" y="1854200"/>
                  </a:lnTo>
                  <a:lnTo>
                    <a:pt x="4212829" y="1841500"/>
                  </a:lnTo>
                  <a:lnTo>
                    <a:pt x="4216431" y="1828800"/>
                  </a:lnTo>
                  <a:close/>
                </a:path>
                <a:path w="4218940" h="3822700">
                  <a:moveTo>
                    <a:pt x="35588" y="1841500"/>
                  </a:moveTo>
                  <a:lnTo>
                    <a:pt x="32417" y="1848725"/>
                  </a:lnTo>
                  <a:lnTo>
                    <a:pt x="35841" y="1844514"/>
                  </a:lnTo>
                  <a:lnTo>
                    <a:pt x="35588" y="1841500"/>
                  </a:lnTo>
                  <a:close/>
                </a:path>
                <a:path w="4218940" h="3822700">
                  <a:moveTo>
                    <a:pt x="38293" y="1841500"/>
                  </a:moveTo>
                  <a:lnTo>
                    <a:pt x="35588" y="1841500"/>
                  </a:lnTo>
                  <a:lnTo>
                    <a:pt x="35841" y="1844514"/>
                  </a:lnTo>
                  <a:lnTo>
                    <a:pt x="38293" y="1841500"/>
                  </a:lnTo>
                  <a:close/>
                </a:path>
                <a:path w="4218940" h="3822700">
                  <a:moveTo>
                    <a:pt x="6409" y="1828800"/>
                  </a:moveTo>
                  <a:lnTo>
                    <a:pt x="6983" y="1841500"/>
                  </a:lnTo>
                  <a:lnTo>
                    <a:pt x="13622" y="1841500"/>
                  </a:lnTo>
                  <a:lnTo>
                    <a:pt x="6409" y="1828800"/>
                  </a:lnTo>
                  <a:close/>
                </a:path>
                <a:path w="4218940" h="3822700">
                  <a:moveTo>
                    <a:pt x="37883" y="1803400"/>
                  </a:moveTo>
                  <a:lnTo>
                    <a:pt x="29523" y="1816100"/>
                  </a:lnTo>
                  <a:lnTo>
                    <a:pt x="13130" y="1816100"/>
                  </a:lnTo>
                  <a:lnTo>
                    <a:pt x="13622" y="1841500"/>
                  </a:lnTo>
                  <a:lnTo>
                    <a:pt x="39359" y="1841500"/>
                  </a:lnTo>
                  <a:lnTo>
                    <a:pt x="41572" y="1828800"/>
                  </a:lnTo>
                  <a:lnTo>
                    <a:pt x="40260" y="1828800"/>
                  </a:lnTo>
                  <a:lnTo>
                    <a:pt x="37883" y="1803400"/>
                  </a:lnTo>
                  <a:close/>
                </a:path>
                <a:path w="4218940" h="3822700">
                  <a:moveTo>
                    <a:pt x="13130" y="1816100"/>
                  </a:moveTo>
                  <a:lnTo>
                    <a:pt x="3786" y="1816100"/>
                  </a:lnTo>
                  <a:lnTo>
                    <a:pt x="4933" y="1828800"/>
                  </a:lnTo>
                  <a:lnTo>
                    <a:pt x="5999" y="1828800"/>
                  </a:lnTo>
                  <a:lnTo>
                    <a:pt x="13130" y="1816100"/>
                  </a:lnTo>
                  <a:close/>
                </a:path>
                <a:path w="4218940" h="3822700">
                  <a:moveTo>
                    <a:pt x="4177417" y="1816100"/>
                  </a:moveTo>
                  <a:lnTo>
                    <a:pt x="4177668" y="1828800"/>
                  </a:lnTo>
                  <a:lnTo>
                    <a:pt x="4182097" y="1828800"/>
                  </a:lnTo>
                  <a:lnTo>
                    <a:pt x="4177417" y="1816100"/>
                  </a:lnTo>
                  <a:close/>
                </a:path>
                <a:path w="4218940" h="3822700">
                  <a:moveTo>
                    <a:pt x="4207667" y="1816100"/>
                  </a:moveTo>
                  <a:lnTo>
                    <a:pt x="4182097" y="1816100"/>
                  </a:lnTo>
                  <a:lnTo>
                    <a:pt x="4182097" y="1828800"/>
                  </a:lnTo>
                  <a:lnTo>
                    <a:pt x="4202578" y="1828800"/>
                  </a:lnTo>
                  <a:lnTo>
                    <a:pt x="4207667" y="1816100"/>
                  </a:lnTo>
                  <a:close/>
                </a:path>
                <a:path w="4218940" h="3822700">
                  <a:moveTo>
                    <a:pt x="33048" y="1803400"/>
                  </a:moveTo>
                  <a:lnTo>
                    <a:pt x="13622" y="1803400"/>
                  </a:lnTo>
                  <a:lnTo>
                    <a:pt x="10507" y="1816100"/>
                  </a:lnTo>
                  <a:lnTo>
                    <a:pt x="29523" y="1816100"/>
                  </a:lnTo>
                  <a:lnTo>
                    <a:pt x="33048" y="1803400"/>
                  </a:lnTo>
                  <a:close/>
                </a:path>
                <a:path w="4218940" h="3822700">
                  <a:moveTo>
                    <a:pt x="4212337" y="1790700"/>
                  </a:moveTo>
                  <a:lnTo>
                    <a:pt x="4183187" y="1790700"/>
                  </a:lnTo>
                  <a:lnTo>
                    <a:pt x="4178485" y="1803400"/>
                  </a:lnTo>
                  <a:lnTo>
                    <a:pt x="4176851" y="1816100"/>
                  </a:lnTo>
                  <a:lnTo>
                    <a:pt x="4185123" y="1803400"/>
                  </a:lnTo>
                  <a:lnTo>
                    <a:pt x="4217991" y="1803400"/>
                  </a:lnTo>
                  <a:lnTo>
                    <a:pt x="4212337" y="1790700"/>
                  </a:lnTo>
                  <a:close/>
                </a:path>
                <a:path w="4218940" h="3822700">
                  <a:moveTo>
                    <a:pt x="4214390" y="1803400"/>
                  </a:moveTo>
                  <a:lnTo>
                    <a:pt x="4185123" y="1803400"/>
                  </a:lnTo>
                  <a:lnTo>
                    <a:pt x="4186191" y="1816100"/>
                  </a:lnTo>
                  <a:lnTo>
                    <a:pt x="4215374" y="1816100"/>
                  </a:lnTo>
                  <a:lnTo>
                    <a:pt x="4214390" y="1803400"/>
                  </a:lnTo>
                  <a:close/>
                </a:path>
                <a:path w="4218940" h="3822700">
                  <a:moveTo>
                    <a:pt x="39194" y="1790700"/>
                  </a:moveTo>
                  <a:lnTo>
                    <a:pt x="9524" y="1790700"/>
                  </a:lnTo>
                  <a:lnTo>
                    <a:pt x="6409" y="1803400"/>
                  </a:lnTo>
                  <a:lnTo>
                    <a:pt x="38703" y="1803400"/>
                  </a:lnTo>
                  <a:lnTo>
                    <a:pt x="39194" y="1790700"/>
                  </a:lnTo>
                  <a:close/>
                </a:path>
                <a:path w="4218940" h="3822700">
                  <a:moveTo>
                    <a:pt x="28457" y="1778000"/>
                  </a:moveTo>
                  <a:lnTo>
                    <a:pt x="12556" y="1778000"/>
                  </a:lnTo>
                  <a:lnTo>
                    <a:pt x="11573" y="1790700"/>
                  </a:lnTo>
                  <a:lnTo>
                    <a:pt x="26408" y="1790700"/>
                  </a:lnTo>
                  <a:lnTo>
                    <a:pt x="28457" y="1778000"/>
                  </a:lnTo>
                  <a:close/>
                </a:path>
                <a:path w="4218940" h="3822700">
                  <a:moveTo>
                    <a:pt x="35014" y="1778000"/>
                  </a:moveTo>
                  <a:lnTo>
                    <a:pt x="26408" y="1790700"/>
                  </a:lnTo>
                  <a:lnTo>
                    <a:pt x="35998" y="1790700"/>
                  </a:lnTo>
                  <a:lnTo>
                    <a:pt x="35014" y="1778000"/>
                  </a:lnTo>
                  <a:close/>
                </a:path>
                <a:path w="4218940" h="3822700">
                  <a:moveTo>
                    <a:pt x="4216337" y="1765300"/>
                  </a:moveTo>
                  <a:lnTo>
                    <a:pt x="4183846" y="1765300"/>
                  </a:lnTo>
                  <a:lnTo>
                    <a:pt x="4194474" y="1778000"/>
                  </a:lnTo>
                  <a:lnTo>
                    <a:pt x="4181909" y="1778000"/>
                  </a:lnTo>
                  <a:lnTo>
                    <a:pt x="4178024" y="1790700"/>
                  </a:lnTo>
                  <a:lnTo>
                    <a:pt x="4210986" y="1790700"/>
                  </a:lnTo>
                  <a:lnTo>
                    <a:pt x="4216337" y="1778000"/>
                  </a:lnTo>
                  <a:lnTo>
                    <a:pt x="4216337" y="1765300"/>
                  </a:lnTo>
                  <a:close/>
                </a:path>
                <a:path w="4218940" h="3822700">
                  <a:moveTo>
                    <a:pt x="40752" y="1752600"/>
                  </a:moveTo>
                  <a:lnTo>
                    <a:pt x="3868" y="1752600"/>
                  </a:lnTo>
                  <a:lnTo>
                    <a:pt x="4360" y="1765300"/>
                  </a:lnTo>
                  <a:lnTo>
                    <a:pt x="4933" y="1765300"/>
                  </a:lnTo>
                  <a:lnTo>
                    <a:pt x="5426" y="1778000"/>
                  </a:lnTo>
                  <a:lnTo>
                    <a:pt x="30506" y="1778000"/>
                  </a:lnTo>
                  <a:lnTo>
                    <a:pt x="39768" y="1765300"/>
                  </a:lnTo>
                  <a:lnTo>
                    <a:pt x="40752" y="1752600"/>
                  </a:lnTo>
                  <a:close/>
                </a:path>
                <a:path w="4218940" h="3822700">
                  <a:moveTo>
                    <a:pt x="4204704" y="1752600"/>
                  </a:moveTo>
                  <a:lnTo>
                    <a:pt x="4177563" y="1752600"/>
                  </a:lnTo>
                  <a:lnTo>
                    <a:pt x="4178956" y="1765300"/>
                  </a:lnTo>
                  <a:lnTo>
                    <a:pt x="4202222" y="1765300"/>
                  </a:lnTo>
                  <a:lnTo>
                    <a:pt x="4204704" y="1752600"/>
                  </a:lnTo>
                  <a:close/>
                </a:path>
                <a:path w="4218940" h="3822700">
                  <a:moveTo>
                    <a:pt x="42309" y="1714500"/>
                  </a:moveTo>
                  <a:lnTo>
                    <a:pt x="40752" y="1714500"/>
                  </a:lnTo>
                  <a:lnTo>
                    <a:pt x="37146" y="1727200"/>
                  </a:lnTo>
                  <a:lnTo>
                    <a:pt x="7475" y="1727200"/>
                  </a:lnTo>
                  <a:lnTo>
                    <a:pt x="9032" y="1739900"/>
                  </a:lnTo>
                  <a:lnTo>
                    <a:pt x="14605" y="1739900"/>
                  </a:lnTo>
                  <a:lnTo>
                    <a:pt x="10016" y="1752600"/>
                  </a:lnTo>
                  <a:lnTo>
                    <a:pt x="27474" y="1752600"/>
                  </a:lnTo>
                  <a:lnTo>
                    <a:pt x="39768" y="1739900"/>
                  </a:lnTo>
                  <a:lnTo>
                    <a:pt x="39768" y="1727200"/>
                  </a:lnTo>
                  <a:lnTo>
                    <a:pt x="42309" y="1714500"/>
                  </a:lnTo>
                  <a:close/>
                </a:path>
                <a:path w="4218940" h="3822700">
                  <a:moveTo>
                    <a:pt x="4201290" y="1739900"/>
                  </a:moveTo>
                  <a:lnTo>
                    <a:pt x="4182830" y="1739900"/>
                  </a:lnTo>
                  <a:lnTo>
                    <a:pt x="4179501" y="1752600"/>
                  </a:lnTo>
                  <a:lnTo>
                    <a:pt x="4206107" y="1752600"/>
                  </a:lnTo>
                  <a:lnTo>
                    <a:pt x="4201290" y="1739900"/>
                  </a:lnTo>
                  <a:close/>
                </a:path>
                <a:path w="4218940" h="3822700">
                  <a:moveTo>
                    <a:pt x="4217740" y="1739900"/>
                  </a:moveTo>
                  <a:lnTo>
                    <a:pt x="4211458" y="1739900"/>
                  </a:lnTo>
                  <a:lnTo>
                    <a:pt x="4206107" y="1752600"/>
                  </a:lnTo>
                  <a:lnTo>
                    <a:pt x="4216808" y="1752600"/>
                  </a:lnTo>
                  <a:lnTo>
                    <a:pt x="4217740" y="1739900"/>
                  </a:lnTo>
                  <a:close/>
                </a:path>
                <a:path w="4218940" h="3822700">
                  <a:moveTo>
                    <a:pt x="4207112" y="1727200"/>
                  </a:moveTo>
                  <a:lnTo>
                    <a:pt x="4185312" y="1727200"/>
                  </a:lnTo>
                  <a:lnTo>
                    <a:pt x="4188652" y="1739900"/>
                  </a:lnTo>
                  <a:lnTo>
                    <a:pt x="4204631" y="1739900"/>
                  </a:lnTo>
                  <a:lnTo>
                    <a:pt x="4207112" y="1727200"/>
                  </a:lnTo>
                  <a:close/>
                </a:path>
                <a:path w="4218940" h="3822700">
                  <a:moveTo>
                    <a:pt x="9024" y="1725002"/>
                  </a:moveTo>
                  <a:lnTo>
                    <a:pt x="5918" y="1727200"/>
                  </a:lnTo>
                  <a:lnTo>
                    <a:pt x="9537" y="1727200"/>
                  </a:lnTo>
                  <a:lnTo>
                    <a:pt x="9024" y="1725002"/>
                  </a:lnTo>
                  <a:close/>
                </a:path>
                <a:path w="4218940" h="3822700">
                  <a:moveTo>
                    <a:pt x="30715" y="1714500"/>
                  </a:moveTo>
                  <a:lnTo>
                    <a:pt x="23868" y="1714500"/>
                  </a:lnTo>
                  <a:lnTo>
                    <a:pt x="9024" y="1725002"/>
                  </a:lnTo>
                  <a:lnTo>
                    <a:pt x="9537" y="1727200"/>
                  </a:lnTo>
                  <a:lnTo>
                    <a:pt x="22416" y="1727200"/>
                  </a:lnTo>
                  <a:lnTo>
                    <a:pt x="30715" y="1714500"/>
                  </a:lnTo>
                  <a:close/>
                </a:path>
                <a:path w="4218940" h="3822700">
                  <a:moveTo>
                    <a:pt x="39768" y="1714500"/>
                  </a:moveTo>
                  <a:lnTo>
                    <a:pt x="30715" y="1714500"/>
                  </a:lnTo>
                  <a:lnTo>
                    <a:pt x="22416" y="1727200"/>
                  </a:lnTo>
                  <a:lnTo>
                    <a:pt x="37146" y="1727200"/>
                  </a:lnTo>
                  <a:lnTo>
                    <a:pt x="39768" y="1714500"/>
                  </a:lnTo>
                  <a:close/>
                </a:path>
                <a:path w="4218940" h="3822700">
                  <a:moveTo>
                    <a:pt x="40752" y="1714500"/>
                  </a:moveTo>
                  <a:lnTo>
                    <a:pt x="39768" y="1714500"/>
                  </a:lnTo>
                  <a:lnTo>
                    <a:pt x="37146" y="1727200"/>
                  </a:lnTo>
                  <a:lnTo>
                    <a:pt x="40752" y="1714500"/>
                  </a:lnTo>
                  <a:close/>
                </a:path>
                <a:path w="4218940" h="3822700">
                  <a:moveTo>
                    <a:pt x="4215803" y="1714500"/>
                  </a:moveTo>
                  <a:lnTo>
                    <a:pt x="4186244" y="1714500"/>
                  </a:lnTo>
                  <a:lnTo>
                    <a:pt x="4181438" y="1727200"/>
                  </a:lnTo>
                  <a:lnTo>
                    <a:pt x="4217269" y="1727200"/>
                  </a:lnTo>
                  <a:lnTo>
                    <a:pt x="4215803" y="1714500"/>
                  </a:lnTo>
                  <a:close/>
                </a:path>
                <a:path w="4218940" h="3822700">
                  <a:moveTo>
                    <a:pt x="23868" y="1714500"/>
                  </a:moveTo>
                  <a:lnTo>
                    <a:pt x="6573" y="1714500"/>
                  </a:lnTo>
                  <a:lnTo>
                    <a:pt x="9024" y="1725002"/>
                  </a:lnTo>
                  <a:lnTo>
                    <a:pt x="23868" y="1714500"/>
                  </a:lnTo>
                  <a:close/>
                </a:path>
                <a:path w="4218940" h="3822700">
                  <a:moveTo>
                    <a:pt x="39246" y="1701800"/>
                  </a:moveTo>
                  <a:lnTo>
                    <a:pt x="5895" y="1701800"/>
                  </a:lnTo>
                  <a:lnTo>
                    <a:pt x="4859" y="1714500"/>
                  </a:lnTo>
                  <a:lnTo>
                    <a:pt x="39479" y="1714500"/>
                  </a:lnTo>
                  <a:lnTo>
                    <a:pt x="39246" y="1701800"/>
                  </a:lnTo>
                  <a:close/>
                </a:path>
                <a:path w="4218940" h="3822700">
                  <a:moveTo>
                    <a:pt x="4207112" y="1701800"/>
                  </a:moveTo>
                  <a:lnTo>
                    <a:pt x="4192066" y="1701800"/>
                  </a:lnTo>
                  <a:lnTo>
                    <a:pt x="4189657" y="1714500"/>
                  </a:lnTo>
                  <a:lnTo>
                    <a:pt x="4206568" y="1714500"/>
                  </a:lnTo>
                  <a:lnTo>
                    <a:pt x="4207112" y="1701800"/>
                  </a:lnTo>
                  <a:close/>
                </a:path>
                <a:path w="4218940" h="3822700">
                  <a:moveTo>
                    <a:pt x="31801" y="1689100"/>
                  </a:moveTo>
                  <a:lnTo>
                    <a:pt x="11401" y="1689100"/>
                  </a:lnTo>
                  <a:lnTo>
                    <a:pt x="9773" y="1701800"/>
                  </a:lnTo>
                  <a:lnTo>
                    <a:pt x="30792" y="1701800"/>
                  </a:lnTo>
                  <a:lnTo>
                    <a:pt x="31801" y="1689100"/>
                  </a:lnTo>
                  <a:close/>
                </a:path>
                <a:path w="4218940" h="3822700">
                  <a:moveTo>
                    <a:pt x="4189657" y="1689100"/>
                  </a:moveTo>
                  <a:lnTo>
                    <a:pt x="4179501" y="1689100"/>
                  </a:lnTo>
                  <a:lnTo>
                    <a:pt x="4180893" y="1701800"/>
                  </a:lnTo>
                  <a:lnTo>
                    <a:pt x="4189657" y="1689100"/>
                  </a:lnTo>
                  <a:close/>
                </a:path>
                <a:path w="4218940" h="3822700">
                  <a:moveTo>
                    <a:pt x="4213855" y="1676400"/>
                  </a:moveTo>
                  <a:lnTo>
                    <a:pt x="4177563" y="1676400"/>
                  </a:lnTo>
                  <a:lnTo>
                    <a:pt x="4176087" y="1689100"/>
                  </a:lnTo>
                  <a:lnTo>
                    <a:pt x="4189657" y="1689100"/>
                  </a:lnTo>
                  <a:lnTo>
                    <a:pt x="4186244" y="1701800"/>
                  </a:lnTo>
                  <a:lnTo>
                    <a:pt x="4215803" y="1701800"/>
                  </a:lnTo>
                  <a:lnTo>
                    <a:pt x="4218745" y="1689100"/>
                  </a:lnTo>
                  <a:lnTo>
                    <a:pt x="4213855" y="1676400"/>
                  </a:lnTo>
                  <a:close/>
                </a:path>
                <a:path w="4218940" h="3822700">
                  <a:moveTo>
                    <a:pt x="39789" y="1663700"/>
                  </a:moveTo>
                  <a:lnTo>
                    <a:pt x="5662" y="1663700"/>
                  </a:lnTo>
                  <a:lnTo>
                    <a:pt x="5895" y="1676400"/>
                  </a:lnTo>
                  <a:lnTo>
                    <a:pt x="6980" y="1689100"/>
                  </a:lnTo>
                  <a:lnTo>
                    <a:pt x="40022" y="1689100"/>
                  </a:lnTo>
                  <a:lnTo>
                    <a:pt x="40332" y="1676400"/>
                  </a:lnTo>
                  <a:lnTo>
                    <a:pt x="38703" y="1676400"/>
                  </a:lnTo>
                  <a:lnTo>
                    <a:pt x="39789" y="1663700"/>
                  </a:lnTo>
                  <a:close/>
                </a:path>
                <a:path w="4218940" h="3822700">
                  <a:moveTo>
                    <a:pt x="4211458" y="1638300"/>
                  </a:moveTo>
                  <a:lnTo>
                    <a:pt x="4179501" y="1638300"/>
                  </a:lnTo>
                  <a:lnTo>
                    <a:pt x="4178956" y="1651000"/>
                  </a:lnTo>
                  <a:lnTo>
                    <a:pt x="4180820" y="1663700"/>
                  </a:lnTo>
                  <a:lnTo>
                    <a:pt x="4187259" y="1676400"/>
                  </a:lnTo>
                  <a:lnTo>
                    <a:pt x="4196872" y="1676400"/>
                  </a:lnTo>
                  <a:lnTo>
                    <a:pt x="4195479" y="1663700"/>
                  </a:lnTo>
                  <a:lnTo>
                    <a:pt x="4197877" y="1663700"/>
                  </a:lnTo>
                  <a:lnTo>
                    <a:pt x="4206652" y="1651000"/>
                  </a:lnTo>
                  <a:lnTo>
                    <a:pt x="4211918" y="1651000"/>
                  </a:lnTo>
                  <a:lnTo>
                    <a:pt x="4211458" y="1638300"/>
                  </a:lnTo>
                  <a:close/>
                </a:path>
                <a:path w="4218940" h="3822700">
                  <a:moveTo>
                    <a:pt x="29008" y="1651000"/>
                  </a:moveTo>
                  <a:lnTo>
                    <a:pt x="11401" y="1651000"/>
                  </a:lnTo>
                  <a:lnTo>
                    <a:pt x="8376" y="1663700"/>
                  </a:lnTo>
                  <a:lnTo>
                    <a:pt x="29784" y="1663700"/>
                  </a:lnTo>
                  <a:lnTo>
                    <a:pt x="29008" y="1651000"/>
                  </a:lnTo>
                  <a:close/>
                </a:path>
                <a:path w="4218940" h="3822700">
                  <a:moveTo>
                    <a:pt x="36454" y="1651000"/>
                  </a:moveTo>
                  <a:lnTo>
                    <a:pt x="29784" y="1663700"/>
                  </a:lnTo>
                  <a:lnTo>
                    <a:pt x="36997" y="1663700"/>
                  </a:lnTo>
                  <a:lnTo>
                    <a:pt x="36454" y="1651000"/>
                  </a:lnTo>
                  <a:close/>
                </a:path>
                <a:path w="4218940" h="3822700">
                  <a:moveTo>
                    <a:pt x="39169" y="1638300"/>
                  </a:moveTo>
                  <a:lnTo>
                    <a:pt x="9152" y="1638300"/>
                  </a:lnTo>
                  <a:lnTo>
                    <a:pt x="17451" y="1651000"/>
                  </a:lnTo>
                  <a:lnTo>
                    <a:pt x="39634" y="1651000"/>
                  </a:lnTo>
                  <a:lnTo>
                    <a:pt x="39169" y="1638300"/>
                  </a:lnTo>
                  <a:close/>
                </a:path>
                <a:path w="4218940" h="3822700">
                  <a:moveTo>
                    <a:pt x="34826" y="1625600"/>
                  </a:moveTo>
                  <a:lnTo>
                    <a:pt x="8066" y="1625600"/>
                  </a:lnTo>
                  <a:lnTo>
                    <a:pt x="7524" y="1638300"/>
                  </a:lnTo>
                  <a:lnTo>
                    <a:pt x="28466" y="1638300"/>
                  </a:lnTo>
                  <a:lnTo>
                    <a:pt x="34826" y="1625600"/>
                  </a:lnTo>
                  <a:close/>
                </a:path>
                <a:path w="4218940" h="3822700">
                  <a:moveTo>
                    <a:pt x="4214327" y="1625600"/>
                  </a:moveTo>
                  <a:lnTo>
                    <a:pt x="4179961" y="1625600"/>
                  </a:lnTo>
                  <a:lnTo>
                    <a:pt x="4184307" y="1638300"/>
                  </a:lnTo>
                  <a:lnTo>
                    <a:pt x="4212934" y="1638300"/>
                  </a:lnTo>
                  <a:lnTo>
                    <a:pt x="4214327" y="1625600"/>
                  </a:lnTo>
                  <a:close/>
                </a:path>
                <a:path w="4218940" h="3822700">
                  <a:moveTo>
                    <a:pt x="12177" y="1612900"/>
                  </a:moveTo>
                  <a:lnTo>
                    <a:pt x="6825" y="1612900"/>
                  </a:lnTo>
                  <a:lnTo>
                    <a:pt x="7135" y="1625600"/>
                  </a:lnTo>
                  <a:lnTo>
                    <a:pt x="12177" y="1612900"/>
                  </a:lnTo>
                  <a:close/>
                </a:path>
                <a:path w="4218940" h="3822700">
                  <a:moveTo>
                    <a:pt x="39479" y="1612900"/>
                  </a:moveTo>
                  <a:lnTo>
                    <a:pt x="15512" y="1612900"/>
                  </a:lnTo>
                  <a:lnTo>
                    <a:pt x="14970" y="1625600"/>
                  </a:lnTo>
                  <a:lnTo>
                    <a:pt x="39867" y="1625600"/>
                  </a:lnTo>
                  <a:lnTo>
                    <a:pt x="39479" y="1612900"/>
                  </a:lnTo>
                  <a:close/>
                </a:path>
                <a:path w="4218940" h="3822700">
                  <a:moveTo>
                    <a:pt x="4208505" y="1612900"/>
                  </a:moveTo>
                  <a:lnTo>
                    <a:pt x="4181438" y="1612900"/>
                  </a:lnTo>
                  <a:lnTo>
                    <a:pt x="4178956" y="1625600"/>
                  </a:lnTo>
                  <a:lnTo>
                    <a:pt x="4208044" y="1625600"/>
                  </a:lnTo>
                  <a:lnTo>
                    <a:pt x="4208505" y="1612900"/>
                  </a:lnTo>
                  <a:close/>
                </a:path>
                <a:path w="4218940" h="3822700">
                  <a:moveTo>
                    <a:pt x="30947" y="1600200"/>
                  </a:moveTo>
                  <a:lnTo>
                    <a:pt x="15202" y="1600200"/>
                  </a:lnTo>
                  <a:lnTo>
                    <a:pt x="5972" y="1612900"/>
                  </a:lnTo>
                  <a:lnTo>
                    <a:pt x="30637" y="1612900"/>
                  </a:lnTo>
                  <a:lnTo>
                    <a:pt x="30947" y="1600200"/>
                  </a:lnTo>
                  <a:close/>
                </a:path>
                <a:path w="4218940" h="3822700">
                  <a:moveTo>
                    <a:pt x="4207112" y="1587500"/>
                  </a:moveTo>
                  <a:lnTo>
                    <a:pt x="4179961" y="1587500"/>
                  </a:lnTo>
                  <a:lnTo>
                    <a:pt x="4186244" y="1600200"/>
                  </a:lnTo>
                  <a:lnTo>
                    <a:pt x="4182830" y="1612900"/>
                  </a:lnTo>
                  <a:lnTo>
                    <a:pt x="4211458" y="1612900"/>
                  </a:lnTo>
                  <a:lnTo>
                    <a:pt x="4214400" y="1600200"/>
                  </a:lnTo>
                  <a:lnTo>
                    <a:pt x="4196411" y="1600200"/>
                  </a:lnTo>
                  <a:lnTo>
                    <a:pt x="4207112" y="1587500"/>
                  </a:lnTo>
                  <a:close/>
                </a:path>
                <a:path w="4218940" h="3822700">
                  <a:moveTo>
                    <a:pt x="36299" y="1574800"/>
                  </a:moveTo>
                  <a:lnTo>
                    <a:pt x="8015" y="1574800"/>
                  </a:lnTo>
                  <a:lnTo>
                    <a:pt x="7262" y="1587500"/>
                  </a:lnTo>
                  <a:lnTo>
                    <a:pt x="7048" y="1600200"/>
                  </a:lnTo>
                  <a:lnTo>
                    <a:pt x="37075" y="1600200"/>
                  </a:lnTo>
                  <a:lnTo>
                    <a:pt x="37385" y="1587500"/>
                  </a:lnTo>
                  <a:lnTo>
                    <a:pt x="28698" y="1587500"/>
                  </a:lnTo>
                  <a:lnTo>
                    <a:pt x="36299" y="1574800"/>
                  </a:lnTo>
                  <a:close/>
                </a:path>
                <a:path w="4218940" h="3822700">
                  <a:moveTo>
                    <a:pt x="4196955" y="1574800"/>
                  </a:moveTo>
                  <a:lnTo>
                    <a:pt x="4175312" y="1574800"/>
                  </a:lnTo>
                  <a:lnTo>
                    <a:pt x="4180349" y="1587500"/>
                  </a:lnTo>
                  <a:lnTo>
                    <a:pt x="4183689" y="1587500"/>
                  </a:lnTo>
                  <a:lnTo>
                    <a:pt x="4196955" y="1574800"/>
                  </a:lnTo>
                  <a:close/>
                </a:path>
                <a:path w="4218940" h="3822700">
                  <a:moveTo>
                    <a:pt x="4211918" y="1574800"/>
                  </a:moveTo>
                  <a:lnTo>
                    <a:pt x="4201762" y="1574800"/>
                  </a:lnTo>
                  <a:lnTo>
                    <a:pt x="4198809" y="1587500"/>
                  </a:lnTo>
                  <a:lnTo>
                    <a:pt x="4214871" y="1587500"/>
                  </a:lnTo>
                  <a:lnTo>
                    <a:pt x="4211918" y="1574800"/>
                  </a:lnTo>
                  <a:close/>
                </a:path>
                <a:path w="4218940" h="3822700">
                  <a:moveTo>
                    <a:pt x="35601" y="1549400"/>
                  </a:moveTo>
                  <a:lnTo>
                    <a:pt x="18537" y="1549400"/>
                  </a:lnTo>
                  <a:lnTo>
                    <a:pt x="15365" y="1554393"/>
                  </a:lnTo>
                  <a:lnTo>
                    <a:pt x="14659" y="1562100"/>
                  </a:lnTo>
                  <a:lnTo>
                    <a:pt x="4499" y="1562100"/>
                  </a:lnTo>
                  <a:lnTo>
                    <a:pt x="10936" y="1574800"/>
                  </a:lnTo>
                  <a:lnTo>
                    <a:pt x="41263" y="1574800"/>
                  </a:lnTo>
                  <a:lnTo>
                    <a:pt x="40720" y="1562100"/>
                  </a:lnTo>
                  <a:lnTo>
                    <a:pt x="35601" y="1549400"/>
                  </a:lnTo>
                  <a:close/>
                </a:path>
                <a:path w="4218940" h="3822700">
                  <a:moveTo>
                    <a:pt x="4201060" y="1562100"/>
                  </a:moveTo>
                  <a:lnTo>
                    <a:pt x="4191134" y="1562100"/>
                  </a:lnTo>
                  <a:lnTo>
                    <a:pt x="4190903" y="1574800"/>
                  </a:lnTo>
                  <a:lnTo>
                    <a:pt x="4209908" y="1574800"/>
                  </a:lnTo>
                  <a:lnTo>
                    <a:pt x="4201060" y="1562100"/>
                  </a:lnTo>
                  <a:close/>
                </a:path>
                <a:path w="4218940" h="3822700">
                  <a:moveTo>
                    <a:pt x="15823" y="1549400"/>
                  </a:moveTo>
                  <a:lnTo>
                    <a:pt x="8299" y="1549400"/>
                  </a:lnTo>
                  <a:lnTo>
                    <a:pt x="10470" y="1562100"/>
                  </a:lnTo>
                  <a:lnTo>
                    <a:pt x="15365" y="1554393"/>
                  </a:lnTo>
                  <a:lnTo>
                    <a:pt x="15823" y="1549400"/>
                  </a:lnTo>
                  <a:close/>
                </a:path>
                <a:path w="4218940" h="3822700">
                  <a:moveTo>
                    <a:pt x="4212693" y="1536700"/>
                  </a:moveTo>
                  <a:lnTo>
                    <a:pt x="4208275" y="1536700"/>
                  </a:lnTo>
                  <a:lnTo>
                    <a:pt x="4200212" y="1549400"/>
                  </a:lnTo>
                  <a:lnTo>
                    <a:pt x="4179270" y="1549400"/>
                  </a:lnTo>
                  <a:lnTo>
                    <a:pt x="4179029" y="1562100"/>
                  </a:lnTo>
                  <a:lnTo>
                    <a:pt x="4207814" y="1562100"/>
                  </a:lnTo>
                  <a:lnTo>
                    <a:pt x="4213081" y="1549400"/>
                  </a:lnTo>
                  <a:lnTo>
                    <a:pt x="4212693" y="1536700"/>
                  </a:lnTo>
                  <a:close/>
                </a:path>
                <a:path w="4218940" h="3822700">
                  <a:moveTo>
                    <a:pt x="18537" y="1549400"/>
                  </a:moveTo>
                  <a:lnTo>
                    <a:pt x="15823" y="1549400"/>
                  </a:lnTo>
                  <a:lnTo>
                    <a:pt x="15365" y="1554393"/>
                  </a:lnTo>
                  <a:lnTo>
                    <a:pt x="18537" y="1549400"/>
                  </a:lnTo>
                  <a:close/>
                </a:path>
                <a:path w="4218940" h="3822700">
                  <a:moveTo>
                    <a:pt x="32886" y="1536700"/>
                  </a:moveTo>
                  <a:lnTo>
                    <a:pt x="5662" y="1536700"/>
                  </a:lnTo>
                  <a:lnTo>
                    <a:pt x="6050" y="1549400"/>
                  </a:lnTo>
                  <a:lnTo>
                    <a:pt x="28698" y="1549400"/>
                  </a:lnTo>
                  <a:lnTo>
                    <a:pt x="32886" y="1536700"/>
                  </a:lnTo>
                  <a:close/>
                </a:path>
                <a:path w="4218940" h="3822700">
                  <a:moveTo>
                    <a:pt x="4194704" y="1536700"/>
                  </a:moveTo>
                  <a:lnTo>
                    <a:pt x="4190045" y="1536700"/>
                  </a:lnTo>
                  <a:lnTo>
                    <a:pt x="4185856" y="1549400"/>
                  </a:lnTo>
                  <a:lnTo>
                    <a:pt x="4197416" y="1549400"/>
                  </a:lnTo>
                  <a:lnTo>
                    <a:pt x="4194704" y="1536700"/>
                  </a:lnTo>
                  <a:close/>
                </a:path>
                <a:path w="4218940" h="3822700">
                  <a:moveTo>
                    <a:pt x="39711" y="1524000"/>
                  </a:moveTo>
                  <a:lnTo>
                    <a:pt x="17684" y="1524000"/>
                  </a:lnTo>
                  <a:lnTo>
                    <a:pt x="10936" y="1536700"/>
                  </a:lnTo>
                  <a:lnTo>
                    <a:pt x="39479" y="1536700"/>
                  </a:lnTo>
                  <a:lnTo>
                    <a:pt x="39711" y="1524000"/>
                  </a:lnTo>
                  <a:close/>
                </a:path>
                <a:path w="4218940" h="3822700">
                  <a:moveTo>
                    <a:pt x="4209594" y="1511300"/>
                  </a:moveTo>
                  <a:lnTo>
                    <a:pt x="4177480" y="1511300"/>
                  </a:lnTo>
                  <a:lnTo>
                    <a:pt x="4178024" y="1524000"/>
                  </a:lnTo>
                  <a:lnTo>
                    <a:pt x="4183144" y="1536700"/>
                  </a:lnTo>
                  <a:lnTo>
                    <a:pt x="4205479" y="1536700"/>
                  </a:lnTo>
                  <a:lnTo>
                    <a:pt x="4209824" y="1524000"/>
                  </a:lnTo>
                  <a:lnTo>
                    <a:pt x="4207814" y="1524000"/>
                  </a:lnTo>
                  <a:lnTo>
                    <a:pt x="4209594" y="1511300"/>
                  </a:lnTo>
                  <a:close/>
                </a:path>
                <a:path w="4218940" h="3822700">
                  <a:moveTo>
                    <a:pt x="29551" y="1511300"/>
                  </a:moveTo>
                  <a:lnTo>
                    <a:pt x="11635" y="1511300"/>
                  </a:lnTo>
                  <a:lnTo>
                    <a:pt x="8842" y="1524000"/>
                  </a:lnTo>
                  <a:lnTo>
                    <a:pt x="27845" y="1524000"/>
                  </a:lnTo>
                  <a:lnTo>
                    <a:pt x="29551" y="1511300"/>
                  </a:lnTo>
                  <a:close/>
                </a:path>
                <a:path w="4218940" h="3822700">
                  <a:moveTo>
                    <a:pt x="35058" y="1498600"/>
                  </a:moveTo>
                  <a:lnTo>
                    <a:pt x="4360" y="1498600"/>
                  </a:lnTo>
                  <a:lnTo>
                    <a:pt x="753" y="1511300"/>
                  </a:lnTo>
                  <a:lnTo>
                    <a:pt x="21795" y="1511300"/>
                  </a:lnTo>
                  <a:lnTo>
                    <a:pt x="35058" y="1498600"/>
                  </a:lnTo>
                  <a:close/>
                </a:path>
                <a:path w="4218940" h="3822700">
                  <a:moveTo>
                    <a:pt x="38393" y="1498600"/>
                  </a:moveTo>
                  <a:lnTo>
                    <a:pt x="35058" y="1498600"/>
                  </a:lnTo>
                  <a:lnTo>
                    <a:pt x="21795" y="1511300"/>
                  </a:lnTo>
                  <a:lnTo>
                    <a:pt x="35559" y="1511300"/>
                  </a:lnTo>
                  <a:lnTo>
                    <a:pt x="39359" y="1501033"/>
                  </a:lnTo>
                  <a:lnTo>
                    <a:pt x="38393" y="1498600"/>
                  </a:lnTo>
                  <a:close/>
                </a:path>
                <a:path w="4218940" h="3822700">
                  <a:moveTo>
                    <a:pt x="39359" y="1501033"/>
                  </a:moveTo>
                  <a:lnTo>
                    <a:pt x="35559" y="1511300"/>
                  </a:lnTo>
                  <a:lnTo>
                    <a:pt x="43435" y="1511300"/>
                  </a:lnTo>
                  <a:lnTo>
                    <a:pt x="39359" y="1501033"/>
                  </a:lnTo>
                  <a:close/>
                </a:path>
                <a:path w="4218940" h="3822700">
                  <a:moveTo>
                    <a:pt x="4211486" y="1498600"/>
                  </a:moveTo>
                  <a:lnTo>
                    <a:pt x="4186715" y="1498600"/>
                  </a:lnTo>
                  <a:lnTo>
                    <a:pt x="4190045" y="1511300"/>
                  </a:lnTo>
                  <a:lnTo>
                    <a:pt x="4210733" y="1511300"/>
                  </a:lnTo>
                  <a:lnTo>
                    <a:pt x="4211486" y="1498600"/>
                  </a:lnTo>
                  <a:close/>
                </a:path>
                <a:path w="4218940" h="3822700">
                  <a:moveTo>
                    <a:pt x="40752" y="1485900"/>
                  </a:moveTo>
                  <a:lnTo>
                    <a:pt x="2310" y="1485900"/>
                  </a:lnTo>
                  <a:lnTo>
                    <a:pt x="3376" y="1498600"/>
                  </a:lnTo>
                  <a:lnTo>
                    <a:pt x="38393" y="1498600"/>
                  </a:lnTo>
                  <a:lnTo>
                    <a:pt x="39359" y="1501033"/>
                  </a:lnTo>
                  <a:lnTo>
                    <a:pt x="40260" y="1498600"/>
                  </a:lnTo>
                  <a:lnTo>
                    <a:pt x="40752" y="1485900"/>
                  </a:lnTo>
                  <a:close/>
                </a:path>
                <a:path w="4218940" h="3822700">
                  <a:moveTo>
                    <a:pt x="4211227" y="1485900"/>
                  </a:moveTo>
                  <a:lnTo>
                    <a:pt x="4181668" y="1485900"/>
                  </a:lnTo>
                  <a:lnTo>
                    <a:pt x="4181364" y="1498600"/>
                  </a:lnTo>
                  <a:lnTo>
                    <a:pt x="4211702" y="1498600"/>
                  </a:lnTo>
                  <a:lnTo>
                    <a:pt x="4211227" y="1485900"/>
                  </a:lnTo>
                  <a:close/>
                </a:path>
                <a:path w="4218940" h="3822700">
                  <a:moveTo>
                    <a:pt x="16162" y="1473200"/>
                  </a:moveTo>
                  <a:lnTo>
                    <a:pt x="2310" y="1473200"/>
                  </a:lnTo>
                  <a:lnTo>
                    <a:pt x="10507" y="1485900"/>
                  </a:lnTo>
                  <a:lnTo>
                    <a:pt x="16162" y="1473200"/>
                  </a:lnTo>
                  <a:close/>
                </a:path>
                <a:path w="4218940" h="3822700">
                  <a:moveTo>
                    <a:pt x="36654" y="1473200"/>
                  </a:moveTo>
                  <a:lnTo>
                    <a:pt x="16162" y="1473200"/>
                  </a:lnTo>
                  <a:lnTo>
                    <a:pt x="11081" y="1485900"/>
                  </a:lnTo>
                  <a:lnTo>
                    <a:pt x="36654" y="1485900"/>
                  </a:lnTo>
                  <a:lnTo>
                    <a:pt x="36654" y="1473200"/>
                  </a:lnTo>
                  <a:close/>
                </a:path>
                <a:path w="4218940" h="3822700">
                  <a:moveTo>
                    <a:pt x="4211918" y="1473200"/>
                  </a:moveTo>
                  <a:lnTo>
                    <a:pt x="4188108" y="1473200"/>
                  </a:lnTo>
                  <a:lnTo>
                    <a:pt x="4187804" y="1485900"/>
                  </a:lnTo>
                  <a:lnTo>
                    <a:pt x="4212777" y="1485900"/>
                  </a:lnTo>
                  <a:lnTo>
                    <a:pt x="4211918" y="1473200"/>
                  </a:lnTo>
                  <a:close/>
                </a:path>
                <a:path w="4218940" h="3822700">
                  <a:moveTo>
                    <a:pt x="39686" y="1435100"/>
                  </a:moveTo>
                  <a:lnTo>
                    <a:pt x="14933" y="1435100"/>
                  </a:lnTo>
                  <a:lnTo>
                    <a:pt x="14359" y="1447800"/>
                  </a:lnTo>
                  <a:lnTo>
                    <a:pt x="5098" y="1460500"/>
                  </a:lnTo>
                  <a:lnTo>
                    <a:pt x="5918" y="1473200"/>
                  </a:lnTo>
                  <a:lnTo>
                    <a:pt x="33048" y="1473200"/>
                  </a:lnTo>
                  <a:lnTo>
                    <a:pt x="32063" y="1460500"/>
                  </a:lnTo>
                  <a:lnTo>
                    <a:pt x="27391" y="1460500"/>
                  </a:lnTo>
                  <a:lnTo>
                    <a:pt x="35097" y="1447800"/>
                  </a:lnTo>
                  <a:lnTo>
                    <a:pt x="36162" y="1447800"/>
                  </a:lnTo>
                  <a:lnTo>
                    <a:pt x="39686" y="1435100"/>
                  </a:lnTo>
                  <a:close/>
                </a:path>
                <a:path w="4218940" h="3822700">
                  <a:moveTo>
                    <a:pt x="4203772" y="1460500"/>
                  </a:moveTo>
                  <a:lnTo>
                    <a:pt x="4178412" y="1460500"/>
                  </a:lnTo>
                  <a:lnTo>
                    <a:pt x="4178883" y="1473200"/>
                  </a:lnTo>
                  <a:lnTo>
                    <a:pt x="4203238" y="1473200"/>
                  </a:lnTo>
                  <a:lnTo>
                    <a:pt x="4203772" y="1460500"/>
                  </a:lnTo>
                  <a:close/>
                </a:path>
                <a:path w="4218940" h="3822700">
                  <a:moveTo>
                    <a:pt x="4210442" y="1447800"/>
                  </a:moveTo>
                  <a:lnTo>
                    <a:pt x="4190673" y="1447800"/>
                  </a:lnTo>
                  <a:lnTo>
                    <a:pt x="4190286" y="1460500"/>
                  </a:lnTo>
                  <a:lnTo>
                    <a:pt x="4211227" y="1460500"/>
                  </a:lnTo>
                  <a:lnTo>
                    <a:pt x="4210442" y="1447800"/>
                  </a:lnTo>
                  <a:close/>
                </a:path>
                <a:path w="4218940" h="3822700">
                  <a:moveTo>
                    <a:pt x="10753" y="1435100"/>
                  </a:moveTo>
                  <a:lnTo>
                    <a:pt x="5416" y="1435100"/>
                  </a:lnTo>
                  <a:lnTo>
                    <a:pt x="6911" y="1447800"/>
                  </a:lnTo>
                  <a:lnTo>
                    <a:pt x="8729" y="1447800"/>
                  </a:lnTo>
                  <a:lnTo>
                    <a:pt x="10753" y="1435100"/>
                  </a:lnTo>
                  <a:close/>
                </a:path>
                <a:path w="4218940" h="3822700">
                  <a:moveTo>
                    <a:pt x="4201290" y="1435100"/>
                  </a:moveTo>
                  <a:lnTo>
                    <a:pt x="4178495" y="1435100"/>
                  </a:lnTo>
                  <a:lnTo>
                    <a:pt x="4179113" y="1447800"/>
                  </a:lnTo>
                  <a:lnTo>
                    <a:pt x="4201290" y="1447800"/>
                  </a:lnTo>
                  <a:lnTo>
                    <a:pt x="4201290" y="1435100"/>
                  </a:lnTo>
                  <a:close/>
                </a:path>
                <a:path w="4218940" h="3822700">
                  <a:moveTo>
                    <a:pt x="4212075" y="1435100"/>
                  </a:moveTo>
                  <a:lnTo>
                    <a:pt x="4201290" y="1435100"/>
                  </a:lnTo>
                  <a:lnTo>
                    <a:pt x="4206652" y="1447800"/>
                  </a:lnTo>
                  <a:lnTo>
                    <a:pt x="4212850" y="1447800"/>
                  </a:lnTo>
                  <a:lnTo>
                    <a:pt x="4212075" y="1435100"/>
                  </a:lnTo>
                  <a:close/>
                </a:path>
                <a:path w="4218940" h="3822700">
                  <a:moveTo>
                    <a:pt x="15876" y="1422400"/>
                  </a:moveTo>
                  <a:lnTo>
                    <a:pt x="3376" y="1422400"/>
                  </a:lnTo>
                  <a:lnTo>
                    <a:pt x="4360" y="1435100"/>
                  </a:lnTo>
                  <a:lnTo>
                    <a:pt x="13215" y="1435100"/>
                  </a:lnTo>
                  <a:lnTo>
                    <a:pt x="15876" y="1422400"/>
                  </a:lnTo>
                  <a:close/>
                </a:path>
                <a:path w="4218940" h="3822700">
                  <a:moveTo>
                    <a:pt x="27965" y="1422400"/>
                  </a:moveTo>
                  <a:lnTo>
                    <a:pt x="18107" y="1422400"/>
                  </a:lnTo>
                  <a:lnTo>
                    <a:pt x="19277" y="1435100"/>
                  </a:lnTo>
                  <a:lnTo>
                    <a:pt x="28949" y="1435100"/>
                  </a:lnTo>
                  <a:lnTo>
                    <a:pt x="27965" y="1422400"/>
                  </a:lnTo>
                  <a:close/>
                </a:path>
                <a:path w="4218940" h="3822700">
                  <a:moveTo>
                    <a:pt x="36654" y="1422400"/>
                  </a:moveTo>
                  <a:lnTo>
                    <a:pt x="35588" y="1422400"/>
                  </a:lnTo>
                  <a:lnTo>
                    <a:pt x="30014" y="1435100"/>
                  </a:lnTo>
                  <a:lnTo>
                    <a:pt x="37637" y="1435100"/>
                  </a:lnTo>
                  <a:lnTo>
                    <a:pt x="36654" y="1422400"/>
                  </a:lnTo>
                  <a:close/>
                </a:path>
                <a:path w="4218940" h="3822700">
                  <a:moveTo>
                    <a:pt x="4188966" y="1422400"/>
                  </a:moveTo>
                  <a:lnTo>
                    <a:pt x="4180349" y="1422400"/>
                  </a:lnTo>
                  <a:lnTo>
                    <a:pt x="4181752" y="1435100"/>
                  </a:lnTo>
                  <a:lnTo>
                    <a:pt x="4182296" y="1435100"/>
                  </a:lnTo>
                  <a:lnTo>
                    <a:pt x="4188966" y="1422400"/>
                  </a:lnTo>
                  <a:close/>
                </a:path>
                <a:path w="4218940" h="3822700">
                  <a:moveTo>
                    <a:pt x="4210756" y="1397000"/>
                  </a:moveTo>
                  <a:lnTo>
                    <a:pt x="4202379" y="1409700"/>
                  </a:lnTo>
                  <a:lnTo>
                    <a:pt x="4187259" y="1409700"/>
                  </a:lnTo>
                  <a:lnTo>
                    <a:pt x="4190820" y="1422400"/>
                  </a:lnTo>
                  <a:lnTo>
                    <a:pt x="4188966" y="1422400"/>
                  </a:lnTo>
                  <a:lnTo>
                    <a:pt x="4189741" y="1435100"/>
                  </a:lnTo>
                  <a:lnTo>
                    <a:pt x="4213081" y="1435100"/>
                  </a:lnTo>
                  <a:lnTo>
                    <a:pt x="4212850" y="1422400"/>
                  </a:lnTo>
                  <a:lnTo>
                    <a:pt x="4211761" y="1409700"/>
                  </a:lnTo>
                  <a:lnTo>
                    <a:pt x="4210756" y="1397000"/>
                  </a:lnTo>
                  <a:close/>
                </a:path>
                <a:path w="4218940" h="3822700">
                  <a:moveTo>
                    <a:pt x="39359" y="1409700"/>
                  </a:moveTo>
                  <a:lnTo>
                    <a:pt x="6983" y="1409700"/>
                  </a:lnTo>
                  <a:lnTo>
                    <a:pt x="7475" y="1422400"/>
                  </a:lnTo>
                  <a:lnTo>
                    <a:pt x="38866" y="1422400"/>
                  </a:lnTo>
                  <a:lnTo>
                    <a:pt x="39359" y="1409700"/>
                  </a:lnTo>
                  <a:close/>
                </a:path>
                <a:path w="4218940" h="3822700">
                  <a:moveTo>
                    <a:pt x="4183689" y="1409700"/>
                  </a:moveTo>
                  <a:lnTo>
                    <a:pt x="4180045" y="1409700"/>
                  </a:lnTo>
                  <a:lnTo>
                    <a:pt x="4178956" y="1422400"/>
                  </a:lnTo>
                  <a:lnTo>
                    <a:pt x="4190820" y="1422400"/>
                  </a:lnTo>
                  <a:lnTo>
                    <a:pt x="4183689" y="1409700"/>
                  </a:lnTo>
                  <a:close/>
                </a:path>
                <a:path w="4218940" h="3822700">
                  <a:moveTo>
                    <a:pt x="37883" y="1384300"/>
                  </a:moveTo>
                  <a:lnTo>
                    <a:pt x="29523" y="1397000"/>
                  </a:lnTo>
                  <a:lnTo>
                    <a:pt x="13130" y="1397000"/>
                  </a:lnTo>
                  <a:lnTo>
                    <a:pt x="13622" y="1409700"/>
                  </a:lnTo>
                  <a:lnTo>
                    <a:pt x="41572" y="1409700"/>
                  </a:lnTo>
                  <a:lnTo>
                    <a:pt x="40260" y="1397000"/>
                  </a:lnTo>
                  <a:lnTo>
                    <a:pt x="37883" y="1384300"/>
                  </a:lnTo>
                  <a:close/>
                </a:path>
                <a:path w="4218940" h="3822700">
                  <a:moveTo>
                    <a:pt x="4204861" y="1397000"/>
                  </a:moveTo>
                  <a:lnTo>
                    <a:pt x="4178726" y="1397000"/>
                  </a:lnTo>
                  <a:lnTo>
                    <a:pt x="4178412" y="1409700"/>
                  </a:lnTo>
                  <a:lnTo>
                    <a:pt x="4202379" y="1409700"/>
                  </a:lnTo>
                  <a:lnTo>
                    <a:pt x="4204861" y="1397000"/>
                  </a:lnTo>
                  <a:close/>
                </a:path>
                <a:path w="4218940" h="3822700">
                  <a:moveTo>
                    <a:pt x="29523" y="1384300"/>
                  </a:moveTo>
                  <a:lnTo>
                    <a:pt x="3786" y="1384300"/>
                  </a:lnTo>
                  <a:lnTo>
                    <a:pt x="4933" y="1397000"/>
                  </a:lnTo>
                  <a:lnTo>
                    <a:pt x="29523" y="1397000"/>
                  </a:lnTo>
                  <a:lnTo>
                    <a:pt x="29523" y="1384300"/>
                  </a:lnTo>
                  <a:close/>
                </a:path>
                <a:path w="4218940" h="3822700">
                  <a:moveTo>
                    <a:pt x="4212850" y="1384300"/>
                  </a:moveTo>
                  <a:lnTo>
                    <a:pt x="4187951" y="1384300"/>
                  </a:lnTo>
                  <a:lnTo>
                    <a:pt x="4186945" y="1397000"/>
                  </a:lnTo>
                  <a:lnTo>
                    <a:pt x="4208976" y="1397000"/>
                  </a:lnTo>
                  <a:lnTo>
                    <a:pt x="4212850" y="1384300"/>
                  </a:lnTo>
                  <a:close/>
                </a:path>
                <a:path w="4218940" h="3822700">
                  <a:moveTo>
                    <a:pt x="38703" y="1371600"/>
                  </a:moveTo>
                  <a:lnTo>
                    <a:pt x="8458" y="1371600"/>
                  </a:lnTo>
                  <a:lnTo>
                    <a:pt x="9032" y="1384300"/>
                  </a:lnTo>
                  <a:lnTo>
                    <a:pt x="33048" y="1384300"/>
                  </a:lnTo>
                  <a:lnTo>
                    <a:pt x="38703" y="1371600"/>
                  </a:lnTo>
                  <a:close/>
                </a:path>
                <a:path w="4218940" h="3822700">
                  <a:moveTo>
                    <a:pt x="4212170" y="1371600"/>
                  </a:moveTo>
                  <a:lnTo>
                    <a:pt x="4179270" y="1371600"/>
                  </a:lnTo>
                  <a:lnTo>
                    <a:pt x="4179501" y="1384300"/>
                  </a:lnTo>
                  <a:lnTo>
                    <a:pt x="4213883" y="1384300"/>
                  </a:lnTo>
                  <a:lnTo>
                    <a:pt x="4212170" y="1371600"/>
                  </a:lnTo>
                  <a:close/>
                </a:path>
                <a:path w="4218940" h="3822700">
                  <a:moveTo>
                    <a:pt x="35998" y="1358900"/>
                  </a:moveTo>
                  <a:lnTo>
                    <a:pt x="9524" y="1358900"/>
                  </a:lnTo>
                  <a:lnTo>
                    <a:pt x="6409" y="1371600"/>
                  </a:lnTo>
                  <a:lnTo>
                    <a:pt x="37063" y="1371600"/>
                  </a:lnTo>
                  <a:lnTo>
                    <a:pt x="35998" y="1358900"/>
                  </a:lnTo>
                  <a:close/>
                </a:path>
                <a:path w="4218940" h="3822700">
                  <a:moveTo>
                    <a:pt x="4205123" y="1346200"/>
                  </a:moveTo>
                  <a:lnTo>
                    <a:pt x="4178977" y="1346200"/>
                  </a:lnTo>
                  <a:lnTo>
                    <a:pt x="4178977" y="1358900"/>
                  </a:lnTo>
                  <a:lnTo>
                    <a:pt x="4176433" y="1371600"/>
                  </a:lnTo>
                  <a:lnTo>
                    <a:pt x="4194882" y="1371600"/>
                  </a:lnTo>
                  <a:lnTo>
                    <a:pt x="4197352" y="1369852"/>
                  </a:lnTo>
                  <a:lnTo>
                    <a:pt x="4203772" y="1358900"/>
                  </a:lnTo>
                  <a:lnTo>
                    <a:pt x="4206191" y="1358900"/>
                  </a:lnTo>
                  <a:lnTo>
                    <a:pt x="4205123" y="1346200"/>
                  </a:lnTo>
                  <a:close/>
                </a:path>
                <a:path w="4218940" h="3822700">
                  <a:moveTo>
                    <a:pt x="4207326" y="1362794"/>
                  </a:moveTo>
                  <a:lnTo>
                    <a:pt x="4197352" y="1369852"/>
                  </a:lnTo>
                  <a:lnTo>
                    <a:pt x="4196327" y="1371600"/>
                  </a:lnTo>
                  <a:lnTo>
                    <a:pt x="4209207" y="1371600"/>
                  </a:lnTo>
                  <a:lnTo>
                    <a:pt x="4207326" y="1362794"/>
                  </a:lnTo>
                  <a:close/>
                </a:path>
                <a:path w="4218940" h="3822700">
                  <a:moveTo>
                    <a:pt x="4206494" y="1358900"/>
                  </a:moveTo>
                  <a:lnTo>
                    <a:pt x="4203772" y="1358900"/>
                  </a:lnTo>
                  <a:lnTo>
                    <a:pt x="4197352" y="1369852"/>
                  </a:lnTo>
                  <a:lnTo>
                    <a:pt x="4207326" y="1362794"/>
                  </a:lnTo>
                  <a:lnTo>
                    <a:pt x="4206494" y="1358900"/>
                  </a:lnTo>
                  <a:close/>
                </a:path>
                <a:path w="4218940" h="3822700">
                  <a:moveTo>
                    <a:pt x="4212829" y="1358900"/>
                  </a:moveTo>
                  <a:lnTo>
                    <a:pt x="4206494" y="1358900"/>
                  </a:lnTo>
                  <a:lnTo>
                    <a:pt x="4207326" y="1362794"/>
                  </a:lnTo>
                  <a:lnTo>
                    <a:pt x="4212829" y="1358900"/>
                  </a:lnTo>
                  <a:close/>
                </a:path>
                <a:path w="4218940" h="3822700">
                  <a:moveTo>
                    <a:pt x="40752" y="1333500"/>
                  </a:moveTo>
                  <a:lnTo>
                    <a:pt x="4933" y="1333500"/>
                  </a:lnTo>
                  <a:lnTo>
                    <a:pt x="5426" y="1346200"/>
                  </a:lnTo>
                  <a:lnTo>
                    <a:pt x="12556" y="1346200"/>
                  </a:lnTo>
                  <a:lnTo>
                    <a:pt x="12556" y="1358900"/>
                  </a:lnTo>
                  <a:lnTo>
                    <a:pt x="30506" y="1358900"/>
                  </a:lnTo>
                  <a:lnTo>
                    <a:pt x="39768" y="1346200"/>
                  </a:lnTo>
                  <a:lnTo>
                    <a:pt x="40752" y="1333500"/>
                  </a:lnTo>
                  <a:close/>
                </a:path>
                <a:path w="4218940" h="3822700">
                  <a:moveTo>
                    <a:pt x="4214882" y="1333500"/>
                  </a:moveTo>
                  <a:lnTo>
                    <a:pt x="4191270" y="1333500"/>
                  </a:lnTo>
                  <a:lnTo>
                    <a:pt x="4191270" y="1346200"/>
                  </a:lnTo>
                  <a:lnTo>
                    <a:pt x="4211761" y="1346200"/>
                  </a:lnTo>
                  <a:lnTo>
                    <a:pt x="4214882" y="1333500"/>
                  </a:lnTo>
                  <a:close/>
                </a:path>
                <a:path w="4218940" h="3822700">
                  <a:moveTo>
                    <a:pt x="42309" y="1295400"/>
                  </a:moveTo>
                  <a:lnTo>
                    <a:pt x="22416" y="1295400"/>
                  </a:lnTo>
                  <a:lnTo>
                    <a:pt x="14970" y="1308100"/>
                  </a:lnTo>
                  <a:lnTo>
                    <a:pt x="13622" y="1308100"/>
                  </a:lnTo>
                  <a:lnTo>
                    <a:pt x="14605" y="1320800"/>
                  </a:lnTo>
                  <a:lnTo>
                    <a:pt x="6983" y="1320800"/>
                  </a:lnTo>
                  <a:lnTo>
                    <a:pt x="3868" y="1333500"/>
                  </a:lnTo>
                  <a:lnTo>
                    <a:pt x="27474" y="1333500"/>
                  </a:lnTo>
                  <a:lnTo>
                    <a:pt x="27474" y="1320800"/>
                  </a:lnTo>
                  <a:lnTo>
                    <a:pt x="39768" y="1308100"/>
                  </a:lnTo>
                  <a:lnTo>
                    <a:pt x="42309" y="1295400"/>
                  </a:lnTo>
                  <a:close/>
                </a:path>
                <a:path w="4218940" h="3822700">
                  <a:moveTo>
                    <a:pt x="4206191" y="1308100"/>
                  </a:moveTo>
                  <a:lnTo>
                    <a:pt x="4188244" y="1308100"/>
                  </a:lnTo>
                  <a:lnTo>
                    <a:pt x="4178977" y="1320800"/>
                  </a:lnTo>
                  <a:lnTo>
                    <a:pt x="4177993" y="1333500"/>
                  </a:lnTo>
                  <a:lnTo>
                    <a:pt x="4213814" y="1333500"/>
                  </a:lnTo>
                  <a:lnTo>
                    <a:pt x="4213321" y="1320800"/>
                  </a:lnTo>
                  <a:lnTo>
                    <a:pt x="4206191" y="1320800"/>
                  </a:lnTo>
                  <a:lnTo>
                    <a:pt x="4206191" y="1308100"/>
                  </a:lnTo>
                  <a:close/>
                </a:path>
                <a:path w="4218940" h="3822700">
                  <a:moveTo>
                    <a:pt x="9537" y="1295400"/>
                  </a:moveTo>
                  <a:lnTo>
                    <a:pt x="5918" y="1295400"/>
                  </a:lnTo>
                  <a:lnTo>
                    <a:pt x="7475" y="1308100"/>
                  </a:lnTo>
                  <a:lnTo>
                    <a:pt x="12255" y="1308100"/>
                  </a:lnTo>
                  <a:lnTo>
                    <a:pt x="9537" y="1295400"/>
                  </a:lnTo>
                  <a:close/>
                </a:path>
                <a:path w="4218940" h="3822700">
                  <a:moveTo>
                    <a:pt x="22416" y="1295400"/>
                  </a:moveTo>
                  <a:lnTo>
                    <a:pt x="9537" y="1295400"/>
                  </a:lnTo>
                  <a:lnTo>
                    <a:pt x="12255" y="1308100"/>
                  </a:lnTo>
                  <a:lnTo>
                    <a:pt x="14970" y="1308100"/>
                  </a:lnTo>
                  <a:lnTo>
                    <a:pt x="22416" y="1295400"/>
                  </a:lnTo>
                  <a:close/>
                </a:path>
                <a:path w="4218940" h="3822700">
                  <a:moveTo>
                    <a:pt x="4214955" y="1270000"/>
                  </a:moveTo>
                  <a:lnTo>
                    <a:pt x="4189228" y="1270000"/>
                  </a:lnTo>
                  <a:lnTo>
                    <a:pt x="4185699" y="1282700"/>
                  </a:lnTo>
                  <a:lnTo>
                    <a:pt x="4180045" y="1295400"/>
                  </a:lnTo>
                  <a:lnTo>
                    <a:pt x="4181678" y="1295400"/>
                  </a:lnTo>
                  <a:lnTo>
                    <a:pt x="4182746" y="1308100"/>
                  </a:lnTo>
                  <a:lnTo>
                    <a:pt x="4209227" y="1308100"/>
                  </a:lnTo>
                  <a:lnTo>
                    <a:pt x="4212337" y="1295400"/>
                  </a:lnTo>
                  <a:lnTo>
                    <a:pt x="4210285" y="1282700"/>
                  </a:lnTo>
                  <a:lnTo>
                    <a:pt x="4208243" y="1282700"/>
                  </a:lnTo>
                  <a:lnTo>
                    <a:pt x="4214955" y="1270000"/>
                  </a:lnTo>
                  <a:close/>
                </a:path>
                <a:path w="4218940" h="3822700">
                  <a:moveTo>
                    <a:pt x="38703" y="1282700"/>
                  </a:moveTo>
                  <a:lnTo>
                    <a:pt x="4859" y="1282700"/>
                  </a:lnTo>
                  <a:lnTo>
                    <a:pt x="6573" y="1295400"/>
                  </a:lnTo>
                  <a:lnTo>
                    <a:pt x="28949" y="1295400"/>
                  </a:lnTo>
                  <a:lnTo>
                    <a:pt x="38703" y="1282700"/>
                  </a:lnTo>
                  <a:close/>
                </a:path>
                <a:path w="4218940" h="3822700">
                  <a:moveTo>
                    <a:pt x="38703" y="1282700"/>
                  </a:moveTo>
                  <a:lnTo>
                    <a:pt x="28949" y="1295400"/>
                  </a:lnTo>
                  <a:lnTo>
                    <a:pt x="39479" y="1295400"/>
                  </a:lnTo>
                  <a:lnTo>
                    <a:pt x="39398" y="1290990"/>
                  </a:lnTo>
                  <a:lnTo>
                    <a:pt x="38703" y="1282700"/>
                  </a:lnTo>
                  <a:close/>
                </a:path>
                <a:path w="4218940" h="3822700">
                  <a:moveTo>
                    <a:pt x="39398" y="1290990"/>
                  </a:moveTo>
                  <a:lnTo>
                    <a:pt x="39479" y="1295400"/>
                  </a:lnTo>
                  <a:lnTo>
                    <a:pt x="39768" y="1295400"/>
                  </a:lnTo>
                  <a:lnTo>
                    <a:pt x="39398" y="1290990"/>
                  </a:lnTo>
                  <a:close/>
                </a:path>
                <a:path w="4218940" h="3822700">
                  <a:moveTo>
                    <a:pt x="39246" y="1282700"/>
                  </a:moveTo>
                  <a:lnTo>
                    <a:pt x="38703" y="1282700"/>
                  </a:lnTo>
                  <a:lnTo>
                    <a:pt x="39398" y="1290990"/>
                  </a:lnTo>
                  <a:lnTo>
                    <a:pt x="39246" y="1282700"/>
                  </a:lnTo>
                  <a:close/>
                </a:path>
                <a:path w="4218940" h="3822700">
                  <a:moveTo>
                    <a:pt x="35911" y="1270000"/>
                  </a:moveTo>
                  <a:lnTo>
                    <a:pt x="9773" y="1270000"/>
                  </a:lnTo>
                  <a:lnTo>
                    <a:pt x="5895" y="1282700"/>
                  </a:lnTo>
                  <a:lnTo>
                    <a:pt x="37540" y="1282700"/>
                  </a:lnTo>
                  <a:lnTo>
                    <a:pt x="35911" y="1270000"/>
                  </a:lnTo>
                  <a:close/>
                </a:path>
                <a:path w="4218940" h="3822700">
                  <a:moveTo>
                    <a:pt x="4205123" y="1257300"/>
                  </a:moveTo>
                  <a:lnTo>
                    <a:pt x="4178485" y="1257300"/>
                  </a:lnTo>
                  <a:lnTo>
                    <a:pt x="4180862" y="1282700"/>
                  </a:lnTo>
                  <a:lnTo>
                    <a:pt x="4189228" y="1270000"/>
                  </a:lnTo>
                  <a:lnTo>
                    <a:pt x="4205615" y="1270000"/>
                  </a:lnTo>
                  <a:lnTo>
                    <a:pt x="4205123" y="1257300"/>
                  </a:lnTo>
                  <a:close/>
                </a:path>
                <a:path w="4218940" h="3822700">
                  <a:moveTo>
                    <a:pt x="38393" y="1231900"/>
                  </a:moveTo>
                  <a:lnTo>
                    <a:pt x="5662" y="1231900"/>
                  </a:lnTo>
                  <a:lnTo>
                    <a:pt x="5895" y="1244600"/>
                  </a:lnTo>
                  <a:lnTo>
                    <a:pt x="6980" y="1257300"/>
                  </a:lnTo>
                  <a:lnTo>
                    <a:pt x="7989" y="1270000"/>
                  </a:lnTo>
                  <a:lnTo>
                    <a:pt x="16365" y="1257300"/>
                  </a:lnTo>
                  <a:lnTo>
                    <a:pt x="31491" y="1257300"/>
                  </a:lnTo>
                  <a:lnTo>
                    <a:pt x="27922" y="1244600"/>
                  </a:lnTo>
                  <a:lnTo>
                    <a:pt x="39789" y="1244600"/>
                  </a:lnTo>
                  <a:lnTo>
                    <a:pt x="38393" y="1231900"/>
                  </a:lnTo>
                  <a:close/>
                </a:path>
                <a:path w="4218940" h="3822700">
                  <a:moveTo>
                    <a:pt x="40332" y="1257300"/>
                  </a:moveTo>
                  <a:lnTo>
                    <a:pt x="16365" y="1257300"/>
                  </a:lnTo>
                  <a:lnTo>
                    <a:pt x="13884" y="1270000"/>
                  </a:lnTo>
                  <a:lnTo>
                    <a:pt x="40022" y="1270000"/>
                  </a:lnTo>
                  <a:lnTo>
                    <a:pt x="40332" y="1257300"/>
                  </a:lnTo>
                  <a:close/>
                </a:path>
                <a:path w="4218940" h="3822700">
                  <a:moveTo>
                    <a:pt x="4212746" y="1257300"/>
                  </a:moveTo>
                  <a:lnTo>
                    <a:pt x="4205615" y="1270000"/>
                  </a:lnTo>
                  <a:lnTo>
                    <a:pt x="4213814" y="1270000"/>
                  </a:lnTo>
                  <a:lnTo>
                    <a:pt x="4212746" y="1257300"/>
                  </a:lnTo>
                  <a:close/>
                </a:path>
                <a:path w="4218940" h="3822700">
                  <a:moveTo>
                    <a:pt x="4215374" y="1231900"/>
                  </a:moveTo>
                  <a:lnTo>
                    <a:pt x="4189793" y="1231900"/>
                  </a:lnTo>
                  <a:lnTo>
                    <a:pt x="4190778" y="1244600"/>
                  </a:lnTo>
                  <a:lnTo>
                    <a:pt x="4179385" y="1244600"/>
                  </a:lnTo>
                  <a:lnTo>
                    <a:pt x="4177176" y="1257300"/>
                  </a:lnTo>
                  <a:lnTo>
                    <a:pt x="4211761" y="1257300"/>
                  </a:lnTo>
                  <a:lnTo>
                    <a:pt x="4211269" y="1244600"/>
                  </a:lnTo>
                  <a:lnTo>
                    <a:pt x="4215374" y="1231900"/>
                  </a:lnTo>
                  <a:close/>
                </a:path>
                <a:path w="4218940" h="3822700">
                  <a:moveTo>
                    <a:pt x="4188736" y="1231900"/>
                  </a:moveTo>
                  <a:lnTo>
                    <a:pt x="4181113" y="1231900"/>
                  </a:lnTo>
                  <a:lnTo>
                    <a:pt x="4182097" y="1244600"/>
                  </a:lnTo>
                  <a:lnTo>
                    <a:pt x="4183155" y="1244600"/>
                  </a:lnTo>
                  <a:lnTo>
                    <a:pt x="4188736" y="1231900"/>
                  </a:lnTo>
                  <a:close/>
                </a:path>
                <a:path w="4218940" h="3822700">
                  <a:moveTo>
                    <a:pt x="12100" y="1219200"/>
                  </a:moveTo>
                  <a:lnTo>
                    <a:pt x="6671" y="1219200"/>
                  </a:lnTo>
                  <a:lnTo>
                    <a:pt x="7524" y="1231900"/>
                  </a:lnTo>
                  <a:lnTo>
                    <a:pt x="17451" y="1231900"/>
                  </a:lnTo>
                  <a:lnTo>
                    <a:pt x="12100" y="1219200"/>
                  </a:lnTo>
                  <a:close/>
                </a:path>
                <a:path w="4218940" h="3822700">
                  <a:moveTo>
                    <a:pt x="39634" y="1219200"/>
                  </a:moveTo>
                  <a:lnTo>
                    <a:pt x="17451" y="1219200"/>
                  </a:lnTo>
                  <a:lnTo>
                    <a:pt x="17451" y="1231900"/>
                  </a:lnTo>
                  <a:lnTo>
                    <a:pt x="40255" y="1231900"/>
                  </a:lnTo>
                  <a:lnTo>
                    <a:pt x="39634" y="1219200"/>
                  </a:lnTo>
                  <a:close/>
                </a:path>
                <a:path w="4218940" h="3822700">
                  <a:moveTo>
                    <a:pt x="4198976" y="1219200"/>
                  </a:moveTo>
                  <a:lnTo>
                    <a:pt x="4182579" y="1219200"/>
                  </a:lnTo>
                  <a:lnTo>
                    <a:pt x="4179061" y="1231900"/>
                  </a:lnTo>
                  <a:lnTo>
                    <a:pt x="4199468" y="1231900"/>
                  </a:lnTo>
                  <a:lnTo>
                    <a:pt x="4198976" y="1219200"/>
                  </a:lnTo>
                  <a:close/>
                </a:path>
                <a:path w="4218940" h="3822700">
                  <a:moveTo>
                    <a:pt x="4182347" y="1157967"/>
                  </a:moveTo>
                  <a:lnTo>
                    <a:pt x="4178485" y="1168400"/>
                  </a:lnTo>
                  <a:lnTo>
                    <a:pt x="4177993" y="1181100"/>
                  </a:lnTo>
                  <a:lnTo>
                    <a:pt x="4208243" y="1181100"/>
                  </a:lnTo>
                  <a:lnTo>
                    <a:pt x="4202578" y="1193800"/>
                  </a:lnTo>
                  <a:lnTo>
                    <a:pt x="4191354" y="1193800"/>
                  </a:lnTo>
                  <a:lnTo>
                    <a:pt x="4191354" y="1206500"/>
                  </a:lnTo>
                  <a:lnTo>
                    <a:pt x="4183647" y="1219200"/>
                  </a:lnTo>
                  <a:lnTo>
                    <a:pt x="4198976" y="1219200"/>
                  </a:lnTo>
                  <a:lnTo>
                    <a:pt x="4203322" y="1231900"/>
                  </a:lnTo>
                  <a:lnTo>
                    <a:pt x="4203814" y="1231900"/>
                  </a:lnTo>
                  <a:lnTo>
                    <a:pt x="4204390" y="1219200"/>
                  </a:lnTo>
                  <a:lnTo>
                    <a:pt x="4213646" y="1206500"/>
                  </a:lnTo>
                  <a:lnTo>
                    <a:pt x="4212829" y="1193800"/>
                  </a:lnTo>
                  <a:lnTo>
                    <a:pt x="4216431" y="1181100"/>
                  </a:lnTo>
                  <a:lnTo>
                    <a:pt x="4215374" y="1168400"/>
                  </a:lnTo>
                  <a:lnTo>
                    <a:pt x="4183689" y="1168400"/>
                  </a:lnTo>
                  <a:lnTo>
                    <a:pt x="4182347" y="1157967"/>
                  </a:lnTo>
                  <a:close/>
                </a:path>
                <a:path w="4218940" h="3822700">
                  <a:moveTo>
                    <a:pt x="4211835" y="1219200"/>
                  </a:moveTo>
                  <a:lnTo>
                    <a:pt x="4207992" y="1219200"/>
                  </a:lnTo>
                  <a:lnTo>
                    <a:pt x="4205531" y="1231900"/>
                  </a:lnTo>
                  <a:lnTo>
                    <a:pt x="4213331" y="1231900"/>
                  </a:lnTo>
                  <a:lnTo>
                    <a:pt x="4211835" y="1219200"/>
                  </a:lnTo>
                  <a:close/>
                </a:path>
                <a:path w="4218940" h="3822700">
                  <a:moveTo>
                    <a:pt x="28466" y="1206500"/>
                  </a:moveTo>
                  <a:lnTo>
                    <a:pt x="7524" y="1206500"/>
                  </a:lnTo>
                  <a:lnTo>
                    <a:pt x="8299" y="1219200"/>
                  </a:lnTo>
                  <a:lnTo>
                    <a:pt x="28077" y="1219200"/>
                  </a:lnTo>
                  <a:lnTo>
                    <a:pt x="28466" y="1206500"/>
                  </a:lnTo>
                  <a:close/>
                </a:path>
                <a:path w="4218940" h="3822700">
                  <a:moveTo>
                    <a:pt x="39479" y="1181100"/>
                  </a:moveTo>
                  <a:lnTo>
                    <a:pt x="30715" y="1193800"/>
                  </a:lnTo>
                  <a:lnTo>
                    <a:pt x="15512" y="1193800"/>
                  </a:lnTo>
                  <a:lnTo>
                    <a:pt x="14970" y="1206500"/>
                  </a:lnTo>
                  <a:lnTo>
                    <a:pt x="40332" y="1206500"/>
                  </a:lnTo>
                  <a:lnTo>
                    <a:pt x="39867" y="1193800"/>
                  </a:lnTo>
                  <a:lnTo>
                    <a:pt x="39479" y="1181100"/>
                  </a:lnTo>
                  <a:close/>
                </a:path>
                <a:path w="4218940" h="3822700">
                  <a:moveTo>
                    <a:pt x="30637" y="1181100"/>
                  </a:moveTo>
                  <a:lnTo>
                    <a:pt x="5972" y="1181100"/>
                  </a:lnTo>
                  <a:lnTo>
                    <a:pt x="6825" y="1193800"/>
                  </a:lnTo>
                  <a:lnTo>
                    <a:pt x="30404" y="1193800"/>
                  </a:lnTo>
                  <a:lnTo>
                    <a:pt x="30637" y="1181100"/>
                  </a:lnTo>
                  <a:close/>
                </a:path>
                <a:path w="4218940" h="3822700">
                  <a:moveTo>
                    <a:pt x="4207667" y="1181100"/>
                  </a:moveTo>
                  <a:lnTo>
                    <a:pt x="4182097" y="1181100"/>
                  </a:lnTo>
                  <a:lnTo>
                    <a:pt x="4182097" y="1193800"/>
                  </a:lnTo>
                  <a:lnTo>
                    <a:pt x="4202578" y="1193800"/>
                  </a:lnTo>
                  <a:lnTo>
                    <a:pt x="4207667" y="1181100"/>
                  </a:lnTo>
                  <a:close/>
                </a:path>
                <a:path w="4218940" h="3822700">
                  <a:moveTo>
                    <a:pt x="37385" y="1168400"/>
                  </a:moveTo>
                  <a:lnTo>
                    <a:pt x="7048" y="1168400"/>
                  </a:lnTo>
                  <a:lnTo>
                    <a:pt x="7524" y="1181100"/>
                  </a:lnTo>
                  <a:lnTo>
                    <a:pt x="37075" y="1181100"/>
                  </a:lnTo>
                  <a:lnTo>
                    <a:pt x="37385" y="1168400"/>
                  </a:lnTo>
                  <a:close/>
                </a:path>
                <a:path w="4218940" h="3822700">
                  <a:moveTo>
                    <a:pt x="41263" y="1143000"/>
                  </a:moveTo>
                  <a:lnTo>
                    <a:pt x="9152" y="1143000"/>
                  </a:lnTo>
                  <a:lnTo>
                    <a:pt x="8015" y="1155700"/>
                  </a:lnTo>
                  <a:lnTo>
                    <a:pt x="7262" y="1168400"/>
                  </a:lnTo>
                  <a:lnTo>
                    <a:pt x="32033" y="1168400"/>
                  </a:lnTo>
                  <a:lnTo>
                    <a:pt x="28698" y="1155700"/>
                  </a:lnTo>
                  <a:lnTo>
                    <a:pt x="38781" y="1155700"/>
                  </a:lnTo>
                  <a:lnTo>
                    <a:pt x="41263" y="1143000"/>
                  </a:lnTo>
                  <a:close/>
                </a:path>
                <a:path w="4218940" h="3822700">
                  <a:moveTo>
                    <a:pt x="4196955" y="1155700"/>
                  </a:moveTo>
                  <a:lnTo>
                    <a:pt x="4183187" y="1155700"/>
                  </a:lnTo>
                  <a:lnTo>
                    <a:pt x="4182347" y="1157967"/>
                  </a:lnTo>
                  <a:lnTo>
                    <a:pt x="4183689" y="1168400"/>
                  </a:lnTo>
                  <a:lnTo>
                    <a:pt x="4196955" y="1155700"/>
                  </a:lnTo>
                  <a:close/>
                </a:path>
                <a:path w="4218940" h="3822700">
                  <a:moveTo>
                    <a:pt x="4217991" y="1155700"/>
                  </a:moveTo>
                  <a:lnTo>
                    <a:pt x="4196955" y="1155700"/>
                  </a:lnTo>
                  <a:lnTo>
                    <a:pt x="4183689" y="1168400"/>
                  </a:lnTo>
                  <a:lnTo>
                    <a:pt x="4214390" y="1168400"/>
                  </a:lnTo>
                  <a:lnTo>
                    <a:pt x="4217991" y="1155700"/>
                  </a:lnTo>
                  <a:close/>
                </a:path>
                <a:path w="4218940" h="3822700">
                  <a:moveTo>
                    <a:pt x="4183187" y="1155700"/>
                  </a:moveTo>
                  <a:lnTo>
                    <a:pt x="4182055" y="1155700"/>
                  </a:lnTo>
                  <a:lnTo>
                    <a:pt x="4182347" y="1157967"/>
                  </a:lnTo>
                  <a:lnTo>
                    <a:pt x="4183187" y="1155700"/>
                  </a:lnTo>
                  <a:close/>
                </a:path>
                <a:path w="4218940" h="3822700">
                  <a:moveTo>
                    <a:pt x="4209908" y="1143000"/>
                  </a:moveTo>
                  <a:lnTo>
                    <a:pt x="4190903" y="1143000"/>
                  </a:lnTo>
                  <a:lnTo>
                    <a:pt x="4189197" y="1155700"/>
                  </a:lnTo>
                  <a:lnTo>
                    <a:pt x="4207112" y="1155700"/>
                  </a:lnTo>
                  <a:lnTo>
                    <a:pt x="4209908" y="1143000"/>
                  </a:lnTo>
                  <a:close/>
                </a:path>
                <a:path w="4218940" h="3822700">
                  <a:moveTo>
                    <a:pt x="35601" y="1117600"/>
                  </a:moveTo>
                  <a:lnTo>
                    <a:pt x="29240" y="1130300"/>
                  </a:lnTo>
                  <a:lnTo>
                    <a:pt x="13263" y="1130300"/>
                  </a:lnTo>
                  <a:lnTo>
                    <a:pt x="8920" y="1143000"/>
                  </a:lnTo>
                  <a:lnTo>
                    <a:pt x="40720" y="1143000"/>
                  </a:lnTo>
                  <a:lnTo>
                    <a:pt x="35601" y="1117600"/>
                  </a:lnTo>
                  <a:close/>
                </a:path>
                <a:path w="4218940" h="3822700">
                  <a:moveTo>
                    <a:pt x="4207814" y="1130300"/>
                  </a:moveTo>
                  <a:lnTo>
                    <a:pt x="4179270" y="1130300"/>
                  </a:lnTo>
                  <a:lnTo>
                    <a:pt x="4179029" y="1143000"/>
                  </a:lnTo>
                  <a:lnTo>
                    <a:pt x="4201060" y="1143000"/>
                  </a:lnTo>
                  <a:lnTo>
                    <a:pt x="4207814" y="1130300"/>
                  </a:lnTo>
                  <a:close/>
                </a:path>
                <a:path w="4218940" h="3822700">
                  <a:moveTo>
                    <a:pt x="39479" y="1104900"/>
                  </a:moveTo>
                  <a:lnTo>
                    <a:pt x="10936" y="1104900"/>
                  </a:lnTo>
                  <a:lnTo>
                    <a:pt x="5662" y="1117600"/>
                  </a:lnTo>
                  <a:lnTo>
                    <a:pt x="6050" y="1130300"/>
                  </a:lnTo>
                  <a:lnTo>
                    <a:pt x="10470" y="1130300"/>
                  </a:lnTo>
                  <a:lnTo>
                    <a:pt x="18537" y="1117600"/>
                  </a:lnTo>
                  <a:lnTo>
                    <a:pt x="38626" y="1117600"/>
                  </a:lnTo>
                  <a:lnTo>
                    <a:pt x="39479" y="1104900"/>
                  </a:lnTo>
                  <a:close/>
                </a:path>
                <a:path w="4218940" h="3822700">
                  <a:moveTo>
                    <a:pt x="28698" y="1117600"/>
                  </a:moveTo>
                  <a:lnTo>
                    <a:pt x="24044" y="1117600"/>
                  </a:lnTo>
                  <a:lnTo>
                    <a:pt x="16909" y="1130300"/>
                  </a:lnTo>
                  <a:lnTo>
                    <a:pt x="29008" y="1130300"/>
                  </a:lnTo>
                  <a:lnTo>
                    <a:pt x="28698" y="1117600"/>
                  </a:lnTo>
                  <a:close/>
                </a:path>
                <a:path w="4218940" h="3822700">
                  <a:moveTo>
                    <a:pt x="4210442" y="1104900"/>
                  </a:moveTo>
                  <a:lnTo>
                    <a:pt x="4208275" y="1104900"/>
                  </a:lnTo>
                  <a:lnTo>
                    <a:pt x="4202088" y="1114644"/>
                  </a:lnTo>
                  <a:lnTo>
                    <a:pt x="4201835" y="1117600"/>
                  </a:lnTo>
                  <a:lnTo>
                    <a:pt x="4190045" y="1117600"/>
                  </a:lnTo>
                  <a:lnTo>
                    <a:pt x="4185856" y="1130300"/>
                  </a:lnTo>
                  <a:lnTo>
                    <a:pt x="4213081" y="1130300"/>
                  </a:lnTo>
                  <a:lnTo>
                    <a:pt x="4212693" y="1117600"/>
                  </a:lnTo>
                  <a:lnTo>
                    <a:pt x="4210442" y="1104900"/>
                  </a:lnTo>
                  <a:close/>
                </a:path>
                <a:path w="4218940" h="3822700">
                  <a:moveTo>
                    <a:pt x="4214243" y="1092200"/>
                  </a:moveTo>
                  <a:lnTo>
                    <a:pt x="4177480" y="1092200"/>
                  </a:lnTo>
                  <a:lnTo>
                    <a:pt x="4178024" y="1104900"/>
                  </a:lnTo>
                  <a:lnTo>
                    <a:pt x="4183144" y="1117600"/>
                  </a:lnTo>
                  <a:lnTo>
                    <a:pt x="4200212" y="1117600"/>
                  </a:lnTo>
                  <a:lnTo>
                    <a:pt x="4202088" y="1114644"/>
                  </a:lnTo>
                  <a:lnTo>
                    <a:pt x="4202924" y="1104900"/>
                  </a:lnTo>
                  <a:lnTo>
                    <a:pt x="4209824" y="1104900"/>
                  </a:lnTo>
                  <a:lnTo>
                    <a:pt x="4214243" y="1092200"/>
                  </a:lnTo>
                  <a:close/>
                </a:path>
                <a:path w="4218940" h="3822700">
                  <a:moveTo>
                    <a:pt x="4202088" y="1114644"/>
                  </a:moveTo>
                  <a:lnTo>
                    <a:pt x="4200212" y="1117600"/>
                  </a:lnTo>
                  <a:lnTo>
                    <a:pt x="4201835" y="1117600"/>
                  </a:lnTo>
                  <a:lnTo>
                    <a:pt x="4202088" y="1114644"/>
                  </a:lnTo>
                  <a:close/>
                </a:path>
                <a:path w="4218940" h="3822700">
                  <a:moveTo>
                    <a:pt x="32033" y="1092200"/>
                  </a:moveTo>
                  <a:lnTo>
                    <a:pt x="17684" y="1092200"/>
                  </a:lnTo>
                  <a:lnTo>
                    <a:pt x="17684" y="1104900"/>
                  </a:lnTo>
                  <a:lnTo>
                    <a:pt x="34515" y="1104900"/>
                  </a:lnTo>
                  <a:lnTo>
                    <a:pt x="32033" y="1092200"/>
                  </a:lnTo>
                  <a:close/>
                </a:path>
                <a:path w="4218940" h="3822700">
                  <a:moveTo>
                    <a:pt x="25271" y="1079500"/>
                  </a:moveTo>
                  <a:lnTo>
                    <a:pt x="6409" y="1079500"/>
                  </a:lnTo>
                  <a:lnTo>
                    <a:pt x="14015" y="1092200"/>
                  </a:lnTo>
                  <a:lnTo>
                    <a:pt x="25271" y="1079500"/>
                  </a:lnTo>
                  <a:close/>
                </a:path>
                <a:path w="4218940" h="3822700">
                  <a:moveTo>
                    <a:pt x="38393" y="1079500"/>
                  </a:moveTo>
                  <a:lnTo>
                    <a:pt x="35058" y="1079500"/>
                  </a:lnTo>
                  <a:lnTo>
                    <a:pt x="21795" y="1092200"/>
                  </a:lnTo>
                  <a:lnTo>
                    <a:pt x="43435" y="1092200"/>
                  </a:lnTo>
                  <a:lnTo>
                    <a:pt x="38393" y="1079500"/>
                  </a:lnTo>
                  <a:close/>
                </a:path>
                <a:path w="4218940" h="3822700">
                  <a:moveTo>
                    <a:pt x="4210733" y="1079500"/>
                  </a:moveTo>
                  <a:lnTo>
                    <a:pt x="4190045" y="1079500"/>
                  </a:lnTo>
                  <a:lnTo>
                    <a:pt x="4182443" y="1092200"/>
                  </a:lnTo>
                  <a:lnTo>
                    <a:pt x="4209594" y="1092200"/>
                  </a:lnTo>
                  <a:lnTo>
                    <a:pt x="4210733" y="1079500"/>
                  </a:lnTo>
                  <a:close/>
                </a:path>
                <a:path w="4218940" h="3822700">
                  <a:moveTo>
                    <a:pt x="40752" y="1066800"/>
                  </a:moveTo>
                  <a:lnTo>
                    <a:pt x="3376" y="1066800"/>
                  </a:lnTo>
                  <a:lnTo>
                    <a:pt x="4360" y="1079500"/>
                  </a:lnTo>
                  <a:lnTo>
                    <a:pt x="40260" y="1079500"/>
                  </a:lnTo>
                  <a:lnTo>
                    <a:pt x="40752" y="1066800"/>
                  </a:lnTo>
                  <a:close/>
                </a:path>
                <a:path w="4218940" h="3822700">
                  <a:moveTo>
                    <a:pt x="4203542" y="1054100"/>
                  </a:moveTo>
                  <a:lnTo>
                    <a:pt x="4187804" y="1054100"/>
                  </a:lnTo>
                  <a:lnTo>
                    <a:pt x="4181668" y="1066800"/>
                  </a:lnTo>
                  <a:lnTo>
                    <a:pt x="4181364" y="1079500"/>
                  </a:lnTo>
                  <a:lnTo>
                    <a:pt x="4211486" y="1079500"/>
                  </a:lnTo>
                  <a:lnTo>
                    <a:pt x="4211702" y="1066800"/>
                  </a:lnTo>
                  <a:lnTo>
                    <a:pt x="4202997" y="1066800"/>
                  </a:lnTo>
                  <a:lnTo>
                    <a:pt x="4203249" y="1066352"/>
                  </a:lnTo>
                  <a:lnTo>
                    <a:pt x="4203542" y="1054100"/>
                  </a:lnTo>
                  <a:close/>
                </a:path>
                <a:path w="4218940" h="3822700">
                  <a:moveTo>
                    <a:pt x="31572" y="1054100"/>
                  </a:moveTo>
                  <a:lnTo>
                    <a:pt x="16162" y="1054100"/>
                  </a:lnTo>
                  <a:lnTo>
                    <a:pt x="11081" y="1066800"/>
                  </a:lnTo>
                  <a:lnTo>
                    <a:pt x="32556" y="1066800"/>
                  </a:lnTo>
                  <a:lnTo>
                    <a:pt x="31572" y="1054100"/>
                  </a:lnTo>
                  <a:close/>
                </a:path>
                <a:path w="4218940" h="3822700">
                  <a:moveTo>
                    <a:pt x="4203249" y="1066352"/>
                  </a:moveTo>
                  <a:lnTo>
                    <a:pt x="4202997" y="1066800"/>
                  </a:lnTo>
                  <a:lnTo>
                    <a:pt x="4203238" y="1066800"/>
                  </a:lnTo>
                  <a:lnTo>
                    <a:pt x="4203249" y="1066352"/>
                  </a:lnTo>
                  <a:close/>
                </a:path>
                <a:path w="4218940" h="3822700">
                  <a:moveTo>
                    <a:pt x="4210138" y="1054100"/>
                  </a:moveTo>
                  <a:lnTo>
                    <a:pt x="4203249" y="1066352"/>
                  </a:lnTo>
                  <a:lnTo>
                    <a:pt x="4203238" y="1066800"/>
                  </a:lnTo>
                  <a:lnTo>
                    <a:pt x="4211227" y="1066800"/>
                  </a:lnTo>
                  <a:lnTo>
                    <a:pt x="4210138" y="1054100"/>
                  </a:lnTo>
                  <a:close/>
                </a:path>
                <a:path w="4218940" h="3822700">
                  <a:moveTo>
                    <a:pt x="36162" y="1016000"/>
                  </a:moveTo>
                  <a:lnTo>
                    <a:pt x="14359" y="1016000"/>
                  </a:lnTo>
                  <a:lnTo>
                    <a:pt x="5098" y="1028700"/>
                  </a:lnTo>
                  <a:lnTo>
                    <a:pt x="5918" y="1041400"/>
                  </a:lnTo>
                  <a:lnTo>
                    <a:pt x="2310" y="1054100"/>
                  </a:lnTo>
                  <a:lnTo>
                    <a:pt x="41080" y="1054100"/>
                  </a:lnTo>
                  <a:lnTo>
                    <a:pt x="40752" y="1041400"/>
                  </a:lnTo>
                  <a:lnTo>
                    <a:pt x="27391" y="1041400"/>
                  </a:lnTo>
                  <a:lnTo>
                    <a:pt x="27391" y="1028700"/>
                  </a:lnTo>
                  <a:lnTo>
                    <a:pt x="35588" y="1028700"/>
                  </a:lnTo>
                  <a:lnTo>
                    <a:pt x="36162" y="1016000"/>
                  </a:lnTo>
                  <a:close/>
                </a:path>
                <a:path w="4218940" h="3822700">
                  <a:moveTo>
                    <a:pt x="4211918" y="1041400"/>
                  </a:moveTo>
                  <a:lnTo>
                    <a:pt x="4178883" y="1041400"/>
                  </a:lnTo>
                  <a:lnTo>
                    <a:pt x="4179270" y="1054100"/>
                  </a:lnTo>
                  <a:lnTo>
                    <a:pt x="4212777" y="1054100"/>
                  </a:lnTo>
                  <a:lnTo>
                    <a:pt x="4211918" y="1041400"/>
                  </a:lnTo>
                  <a:close/>
                </a:path>
                <a:path w="4218940" h="3822700">
                  <a:moveTo>
                    <a:pt x="4210683" y="1028700"/>
                  </a:moveTo>
                  <a:lnTo>
                    <a:pt x="4183919" y="1028700"/>
                  </a:lnTo>
                  <a:lnTo>
                    <a:pt x="4177637" y="1041400"/>
                  </a:lnTo>
                  <a:lnTo>
                    <a:pt x="4206023" y="1041400"/>
                  </a:lnTo>
                  <a:lnTo>
                    <a:pt x="4210683" y="1028700"/>
                  </a:lnTo>
                  <a:close/>
                </a:path>
                <a:path w="4218940" h="3822700">
                  <a:moveTo>
                    <a:pt x="4209594" y="1016000"/>
                  </a:moveTo>
                  <a:lnTo>
                    <a:pt x="4179113" y="1016000"/>
                  </a:lnTo>
                  <a:lnTo>
                    <a:pt x="4179574" y="1028700"/>
                  </a:lnTo>
                  <a:lnTo>
                    <a:pt x="4210442" y="1028700"/>
                  </a:lnTo>
                  <a:lnTo>
                    <a:pt x="4209594" y="1016000"/>
                  </a:lnTo>
                  <a:close/>
                </a:path>
                <a:path w="4218940" h="3822700">
                  <a:moveTo>
                    <a:pt x="13215" y="1003300"/>
                  </a:moveTo>
                  <a:lnTo>
                    <a:pt x="4360" y="1003300"/>
                  </a:lnTo>
                  <a:lnTo>
                    <a:pt x="5416" y="1016000"/>
                  </a:lnTo>
                  <a:lnTo>
                    <a:pt x="10753" y="1016000"/>
                  </a:lnTo>
                  <a:lnTo>
                    <a:pt x="13215" y="1003300"/>
                  </a:lnTo>
                  <a:close/>
                </a:path>
                <a:path w="4218940" h="3822700">
                  <a:moveTo>
                    <a:pt x="15425" y="1003300"/>
                  </a:moveTo>
                  <a:lnTo>
                    <a:pt x="14933" y="1016000"/>
                  </a:lnTo>
                  <a:lnTo>
                    <a:pt x="19770" y="1016000"/>
                  </a:lnTo>
                  <a:lnTo>
                    <a:pt x="15425" y="1003300"/>
                  </a:lnTo>
                  <a:close/>
                </a:path>
                <a:path w="4218940" h="3822700">
                  <a:moveTo>
                    <a:pt x="37637" y="1003300"/>
                  </a:moveTo>
                  <a:lnTo>
                    <a:pt x="19277" y="1003300"/>
                  </a:lnTo>
                  <a:lnTo>
                    <a:pt x="19770" y="1016000"/>
                  </a:lnTo>
                  <a:lnTo>
                    <a:pt x="39686" y="1016000"/>
                  </a:lnTo>
                  <a:lnTo>
                    <a:pt x="37637" y="1003300"/>
                  </a:lnTo>
                  <a:close/>
                </a:path>
                <a:path w="4218940" h="3822700">
                  <a:moveTo>
                    <a:pt x="4188966" y="1003300"/>
                  </a:moveTo>
                  <a:lnTo>
                    <a:pt x="4181752" y="1003300"/>
                  </a:lnTo>
                  <a:lnTo>
                    <a:pt x="4182296" y="1016000"/>
                  </a:lnTo>
                  <a:lnTo>
                    <a:pt x="4188966" y="1003300"/>
                  </a:lnTo>
                  <a:close/>
                </a:path>
                <a:path w="4218940" h="3822700">
                  <a:moveTo>
                    <a:pt x="4211227" y="1003300"/>
                  </a:moveTo>
                  <a:lnTo>
                    <a:pt x="4189741" y="1003300"/>
                  </a:lnTo>
                  <a:lnTo>
                    <a:pt x="4189500" y="1016000"/>
                  </a:lnTo>
                  <a:lnTo>
                    <a:pt x="4212075" y="1016000"/>
                  </a:lnTo>
                  <a:lnTo>
                    <a:pt x="4211227" y="1003300"/>
                  </a:lnTo>
                  <a:close/>
                </a:path>
                <a:path w="4218940" h="3822700">
                  <a:moveTo>
                    <a:pt x="38293" y="990600"/>
                  </a:moveTo>
                  <a:lnTo>
                    <a:pt x="7475" y="990600"/>
                  </a:lnTo>
                  <a:lnTo>
                    <a:pt x="3376" y="1003300"/>
                  </a:lnTo>
                  <a:lnTo>
                    <a:pt x="27965" y="1003300"/>
                  </a:lnTo>
                  <a:lnTo>
                    <a:pt x="38293" y="990600"/>
                  </a:lnTo>
                  <a:close/>
                </a:path>
                <a:path w="4218940" h="3822700">
                  <a:moveTo>
                    <a:pt x="4211761" y="977900"/>
                  </a:moveTo>
                  <a:lnTo>
                    <a:pt x="4178726" y="977900"/>
                  </a:lnTo>
                  <a:lnTo>
                    <a:pt x="4178412" y="990600"/>
                  </a:lnTo>
                  <a:lnTo>
                    <a:pt x="4180045" y="990600"/>
                  </a:lnTo>
                  <a:lnTo>
                    <a:pt x="4178956" y="1003300"/>
                  </a:lnTo>
                  <a:lnTo>
                    <a:pt x="4213081" y="1003300"/>
                  </a:lnTo>
                  <a:lnTo>
                    <a:pt x="4212850" y="990600"/>
                  </a:lnTo>
                  <a:lnTo>
                    <a:pt x="4211761" y="977900"/>
                  </a:lnTo>
                  <a:close/>
                </a:path>
                <a:path w="4218940" h="3822700">
                  <a:moveTo>
                    <a:pt x="6409" y="977900"/>
                  </a:moveTo>
                  <a:lnTo>
                    <a:pt x="6983" y="990600"/>
                  </a:lnTo>
                  <a:lnTo>
                    <a:pt x="13622" y="990600"/>
                  </a:lnTo>
                  <a:lnTo>
                    <a:pt x="6409" y="977900"/>
                  </a:lnTo>
                  <a:close/>
                </a:path>
                <a:path w="4218940" h="3822700">
                  <a:moveTo>
                    <a:pt x="37883" y="965200"/>
                  </a:moveTo>
                  <a:lnTo>
                    <a:pt x="4933" y="965200"/>
                  </a:lnTo>
                  <a:lnTo>
                    <a:pt x="5999" y="977900"/>
                  </a:lnTo>
                  <a:lnTo>
                    <a:pt x="13130" y="977900"/>
                  </a:lnTo>
                  <a:lnTo>
                    <a:pt x="13622" y="990600"/>
                  </a:lnTo>
                  <a:lnTo>
                    <a:pt x="41572" y="990600"/>
                  </a:lnTo>
                  <a:lnTo>
                    <a:pt x="40260" y="977900"/>
                  </a:lnTo>
                  <a:lnTo>
                    <a:pt x="37883" y="965200"/>
                  </a:lnTo>
                  <a:close/>
                </a:path>
                <a:path w="4218940" h="3822700">
                  <a:moveTo>
                    <a:pt x="4207343" y="965200"/>
                  </a:moveTo>
                  <a:lnTo>
                    <a:pt x="4186945" y="965200"/>
                  </a:lnTo>
                  <a:lnTo>
                    <a:pt x="4185312" y="977900"/>
                  </a:lnTo>
                  <a:lnTo>
                    <a:pt x="4204861" y="977900"/>
                  </a:lnTo>
                  <a:lnTo>
                    <a:pt x="4207343" y="965200"/>
                  </a:lnTo>
                  <a:close/>
                </a:path>
                <a:path w="4218940" h="3822700">
                  <a:moveTo>
                    <a:pt x="33048" y="952500"/>
                  </a:moveTo>
                  <a:lnTo>
                    <a:pt x="13622" y="952500"/>
                  </a:lnTo>
                  <a:lnTo>
                    <a:pt x="10507" y="965200"/>
                  </a:lnTo>
                  <a:lnTo>
                    <a:pt x="29523" y="965200"/>
                  </a:lnTo>
                  <a:lnTo>
                    <a:pt x="33048" y="952500"/>
                  </a:lnTo>
                  <a:close/>
                </a:path>
                <a:path w="4218940" h="3822700">
                  <a:moveTo>
                    <a:pt x="4213883" y="952500"/>
                  </a:moveTo>
                  <a:lnTo>
                    <a:pt x="4179501" y="952500"/>
                  </a:lnTo>
                  <a:lnTo>
                    <a:pt x="4181207" y="965200"/>
                  </a:lnTo>
                  <a:lnTo>
                    <a:pt x="4212850" y="965200"/>
                  </a:lnTo>
                  <a:lnTo>
                    <a:pt x="4213883" y="952500"/>
                  </a:lnTo>
                  <a:close/>
                </a:path>
                <a:path w="4218940" h="3822700">
                  <a:moveTo>
                    <a:pt x="9524" y="927100"/>
                  </a:moveTo>
                  <a:lnTo>
                    <a:pt x="6409" y="952500"/>
                  </a:lnTo>
                  <a:lnTo>
                    <a:pt x="39768" y="952500"/>
                  </a:lnTo>
                  <a:lnTo>
                    <a:pt x="37063" y="939800"/>
                  </a:lnTo>
                  <a:lnTo>
                    <a:pt x="11573" y="939800"/>
                  </a:lnTo>
                  <a:lnTo>
                    <a:pt x="9524" y="927100"/>
                  </a:lnTo>
                  <a:close/>
                </a:path>
                <a:path w="4218940" h="3822700">
                  <a:moveTo>
                    <a:pt x="4196327" y="939800"/>
                  </a:moveTo>
                  <a:lnTo>
                    <a:pt x="4178024" y="939800"/>
                  </a:lnTo>
                  <a:lnTo>
                    <a:pt x="4182830" y="952500"/>
                  </a:lnTo>
                  <a:lnTo>
                    <a:pt x="4194892" y="941997"/>
                  </a:lnTo>
                  <a:lnTo>
                    <a:pt x="4196327" y="939800"/>
                  </a:lnTo>
                  <a:close/>
                </a:path>
                <a:path w="4218940" h="3822700">
                  <a:moveTo>
                    <a:pt x="4209207" y="939800"/>
                  </a:moveTo>
                  <a:lnTo>
                    <a:pt x="4197416" y="939800"/>
                  </a:lnTo>
                  <a:lnTo>
                    <a:pt x="4194892" y="941997"/>
                  </a:lnTo>
                  <a:lnTo>
                    <a:pt x="4188034" y="952500"/>
                  </a:lnTo>
                  <a:lnTo>
                    <a:pt x="4212170" y="952500"/>
                  </a:lnTo>
                  <a:lnTo>
                    <a:pt x="4209207" y="939800"/>
                  </a:lnTo>
                  <a:close/>
                </a:path>
                <a:path w="4218940" h="3822700">
                  <a:moveTo>
                    <a:pt x="4197416" y="939800"/>
                  </a:moveTo>
                  <a:lnTo>
                    <a:pt x="4196327" y="939800"/>
                  </a:lnTo>
                  <a:lnTo>
                    <a:pt x="4194892" y="941997"/>
                  </a:lnTo>
                  <a:lnTo>
                    <a:pt x="4197416" y="939800"/>
                  </a:lnTo>
                  <a:close/>
                </a:path>
                <a:path w="4218940" h="3822700">
                  <a:moveTo>
                    <a:pt x="40752" y="914400"/>
                  </a:moveTo>
                  <a:lnTo>
                    <a:pt x="4933" y="914400"/>
                  </a:lnTo>
                  <a:lnTo>
                    <a:pt x="5426" y="927100"/>
                  </a:lnTo>
                  <a:lnTo>
                    <a:pt x="12556" y="927100"/>
                  </a:lnTo>
                  <a:lnTo>
                    <a:pt x="11573" y="939800"/>
                  </a:lnTo>
                  <a:lnTo>
                    <a:pt x="30506" y="939800"/>
                  </a:lnTo>
                  <a:lnTo>
                    <a:pt x="39768" y="927100"/>
                  </a:lnTo>
                  <a:lnTo>
                    <a:pt x="40752" y="914400"/>
                  </a:lnTo>
                  <a:close/>
                </a:path>
                <a:path w="4218940" h="3822700">
                  <a:moveTo>
                    <a:pt x="4210986" y="927100"/>
                  </a:moveTo>
                  <a:lnTo>
                    <a:pt x="4192066" y="927100"/>
                  </a:lnTo>
                  <a:lnTo>
                    <a:pt x="4189657" y="939800"/>
                  </a:lnTo>
                  <a:lnTo>
                    <a:pt x="4210526" y="939800"/>
                  </a:lnTo>
                  <a:lnTo>
                    <a:pt x="4210986" y="927100"/>
                  </a:lnTo>
                  <a:close/>
                </a:path>
                <a:path w="4218940" h="3822700">
                  <a:moveTo>
                    <a:pt x="4216337" y="901700"/>
                  </a:moveTo>
                  <a:lnTo>
                    <a:pt x="4202222" y="914400"/>
                  </a:lnTo>
                  <a:lnTo>
                    <a:pt x="4178956" y="914400"/>
                  </a:lnTo>
                  <a:lnTo>
                    <a:pt x="4183846" y="927100"/>
                  </a:lnTo>
                  <a:lnTo>
                    <a:pt x="4216337" y="927100"/>
                  </a:lnTo>
                  <a:lnTo>
                    <a:pt x="4216337" y="901700"/>
                  </a:lnTo>
                  <a:close/>
                </a:path>
                <a:path w="4218940" h="3822700">
                  <a:moveTo>
                    <a:pt x="42309" y="876300"/>
                  </a:moveTo>
                  <a:lnTo>
                    <a:pt x="9032" y="876300"/>
                  </a:lnTo>
                  <a:lnTo>
                    <a:pt x="12556" y="889000"/>
                  </a:lnTo>
                  <a:lnTo>
                    <a:pt x="14605" y="889000"/>
                  </a:lnTo>
                  <a:lnTo>
                    <a:pt x="10016" y="901700"/>
                  </a:lnTo>
                  <a:lnTo>
                    <a:pt x="3868" y="901700"/>
                  </a:lnTo>
                  <a:lnTo>
                    <a:pt x="4360" y="914400"/>
                  </a:lnTo>
                  <a:lnTo>
                    <a:pt x="27474" y="914400"/>
                  </a:lnTo>
                  <a:lnTo>
                    <a:pt x="27474" y="901700"/>
                  </a:lnTo>
                  <a:lnTo>
                    <a:pt x="39768" y="889000"/>
                  </a:lnTo>
                  <a:lnTo>
                    <a:pt x="42309" y="876300"/>
                  </a:lnTo>
                  <a:close/>
                </a:path>
                <a:path w="4218940" h="3822700">
                  <a:moveTo>
                    <a:pt x="4204704" y="901700"/>
                  </a:moveTo>
                  <a:lnTo>
                    <a:pt x="4179501" y="901700"/>
                  </a:lnTo>
                  <a:lnTo>
                    <a:pt x="4178495" y="914400"/>
                  </a:lnTo>
                  <a:lnTo>
                    <a:pt x="4202222" y="914400"/>
                  </a:lnTo>
                  <a:lnTo>
                    <a:pt x="4204704" y="901700"/>
                  </a:lnTo>
                  <a:close/>
                </a:path>
                <a:path w="4218940" h="3822700">
                  <a:moveTo>
                    <a:pt x="4217740" y="889000"/>
                  </a:moveTo>
                  <a:lnTo>
                    <a:pt x="4187720" y="889000"/>
                  </a:lnTo>
                  <a:lnTo>
                    <a:pt x="4185312" y="901700"/>
                  </a:lnTo>
                  <a:lnTo>
                    <a:pt x="4216808" y="901700"/>
                  </a:lnTo>
                  <a:lnTo>
                    <a:pt x="4217740" y="889000"/>
                  </a:lnTo>
                  <a:close/>
                </a:path>
                <a:path w="4218940" h="3822700">
                  <a:moveTo>
                    <a:pt x="4214400" y="863600"/>
                  </a:moveTo>
                  <a:lnTo>
                    <a:pt x="4189657" y="863600"/>
                  </a:lnTo>
                  <a:lnTo>
                    <a:pt x="4186244" y="876300"/>
                  </a:lnTo>
                  <a:lnTo>
                    <a:pt x="4181438" y="889000"/>
                  </a:lnTo>
                  <a:lnTo>
                    <a:pt x="4201762" y="889000"/>
                  </a:lnTo>
                  <a:lnTo>
                    <a:pt x="4204631" y="876300"/>
                  </a:lnTo>
                  <a:lnTo>
                    <a:pt x="4212934" y="876300"/>
                  </a:lnTo>
                  <a:lnTo>
                    <a:pt x="4214400" y="863600"/>
                  </a:lnTo>
                  <a:close/>
                </a:path>
                <a:path w="4218940" h="3822700">
                  <a:moveTo>
                    <a:pt x="30715" y="863600"/>
                  </a:moveTo>
                  <a:lnTo>
                    <a:pt x="6573" y="863600"/>
                  </a:lnTo>
                  <a:lnTo>
                    <a:pt x="9537" y="876300"/>
                  </a:lnTo>
                  <a:lnTo>
                    <a:pt x="22416" y="876300"/>
                  </a:lnTo>
                  <a:lnTo>
                    <a:pt x="30715" y="863600"/>
                  </a:lnTo>
                  <a:close/>
                </a:path>
                <a:path w="4218940" h="3822700">
                  <a:moveTo>
                    <a:pt x="39768" y="863600"/>
                  </a:moveTo>
                  <a:lnTo>
                    <a:pt x="38703" y="863600"/>
                  </a:lnTo>
                  <a:lnTo>
                    <a:pt x="28949" y="876300"/>
                  </a:lnTo>
                  <a:lnTo>
                    <a:pt x="40752" y="876300"/>
                  </a:lnTo>
                  <a:lnTo>
                    <a:pt x="39768" y="863600"/>
                  </a:lnTo>
                  <a:close/>
                </a:path>
                <a:path w="4218940" h="3822700">
                  <a:moveTo>
                    <a:pt x="37540" y="850900"/>
                  </a:moveTo>
                  <a:lnTo>
                    <a:pt x="5895" y="850900"/>
                  </a:lnTo>
                  <a:lnTo>
                    <a:pt x="4859" y="863600"/>
                  </a:lnTo>
                  <a:lnTo>
                    <a:pt x="39246" y="863600"/>
                  </a:lnTo>
                  <a:lnTo>
                    <a:pt x="37540" y="850900"/>
                  </a:lnTo>
                  <a:close/>
                </a:path>
                <a:path w="4218940" h="3822700">
                  <a:moveTo>
                    <a:pt x="4207112" y="850900"/>
                  </a:moveTo>
                  <a:lnTo>
                    <a:pt x="4189657" y="850900"/>
                  </a:lnTo>
                  <a:lnTo>
                    <a:pt x="4186244" y="863600"/>
                  </a:lnTo>
                  <a:lnTo>
                    <a:pt x="4206568" y="863600"/>
                  </a:lnTo>
                  <a:lnTo>
                    <a:pt x="4207112" y="850900"/>
                  </a:lnTo>
                  <a:close/>
                </a:path>
                <a:path w="4218940" h="3822700">
                  <a:moveTo>
                    <a:pt x="4216808" y="850900"/>
                  </a:moveTo>
                  <a:lnTo>
                    <a:pt x="4211458" y="863600"/>
                  </a:lnTo>
                  <a:lnTo>
                    <a:pt x="4216264" y="863600"/>
                  </a:lnTo>
                  <a:lnTo>
                    <a:pt x="4216808" y="850900"/>
                  </a:lnTo>
                  <a:close/>
                </a:path>
                <a:path w="4218940" h="3822700">
                  <a:moveTo>
                    <a:pt x="33429" y="838200"/>
                  </a:moveTo>
                  <a:lnTo>
                    <a:pt x="11401" y="838200"/>
                  </a:lnTo>
                  <a:lnTo>
                    <a:pt x="9773" y="850900"/>
                  </a:lnTo>
                  <a:lnTo>
                    <a:pt x="31801" y="850900"/>
                  </a:lnTo>
                  <a:lnTo>
                    <a:pt x="33429" y="838200"/>
                  </a:lnTo>
                  <a:close/>
                </a:path>
                <a:path w="4218940" h="3822700">
                  <a:moveTo>
                    <a:pt x="40022" y="838200"/>
                  </a:moveTo>
                  <a:lnTo>
                    <a:pt x="33429" y="838200"/>
                  </a:lnTo>
                  <a:lnTo>
                    <a:pt x="39789" y="850900"/>
                  </a:lnTo>
                  <a:lnTo>
                    <a:pt x="40022" y="838200"/>
                  </a:lnTo>
                  <a:close/>
                </a:path>
                <a:path w="4218940" h="3822700">
                  <a:moveTo>
                    <a:pt x="4209049" y="838200"/>
                  </a:moveTo>
                  <a:lnTo>
                    <a:pt x="4177563" y="838200"/>
                  </a:lnTo>
                  <a:lnTo>
                    <a:pt x="4176087" y="850900"/>
                  </a:lnTo>
                  <a:lnTo>
                    <a:pt x="4208044" y="850900"/>
                  </a:lnTo>
                  <a:lnTo>
                    <a:pt x="4209049" y="838200"/>
                  </a:lnTo>
                  <a:close/>
                </a:path>
                <a:path w="4218940" h="3822700">
                  <a:moveTo>
                    <a:pt x="39789" y="812800"/>
                  </a:moveTo>
                  <a:lnTo>
                    <a:pt x="5895" y="812800"/>
                  </a:lnTo>
                  <a:lnTo>
                    <a:pt x="6980" y="825500"/>
                  </a:lnTo>
                  <a:lnTo>
                    <a:pt x="7989" y="838200"/>
                  </a:lnTo>
                  <a:lnTo>
                    <a:pt x="35058" y="838200"/>
                  </a:lnTo>
                  <a:lnTo>
                    <a:pt x="31491" y="825500"/>
                  </a:lnTo>
                  <a:lnTo>
                    <a:pt x="38703" y="825500"/>
                  </a:lnTo>
                  <a:lnTo>
                    <a:pt x="39789" y="812800"/>
                  </a:lnTo>
                  <a:close/>
                </a:path>
                <a:path w="4218940" h="3822700">
                  <a:moveTo>
                    <a:pt x="4212934" y="812800"/>
                  </a:moveTo>
                  <a:lnTo>
                    <a:pt x="4205175" y="812800"/>
                  </a:lnTo>
                  <a:lnTo>
                    <a:pt x="4203238" y="825500"/>
                  </a:lnTo>
                  <a:lnTo>
                    <a:pt x="4187259" y="825500"/>
                  </a:lnTo>
                  <a:lnTo>
                    <a:pt x="4178956" y="838200"/>
                  </a:lnTo>
                  <a:lnTo>
                    <a:pt x="4218745" y="838200"/>
                  </a:lnTo>
                  <a:lnTo>
                    <a:pt x="4213855" y="825500"/>
                  </a:lnTo>
                  <a:lnTo>
                    <a:pt x="4212934" y="812800"/>
                  </a:lnTo>
                  <a:close/>
                </a:path>
                <a:path w="4218940" h="3822700">
                  <a:moveTo>
                    <a:pt x="4206652" y="800100"/>
                  </a:moveTo>
                  <a:lnTo>
                    <a:pt x="4179501" y="800100"/>
                  </a:lnTo>
                  <a:lnTo>
                    <a:pt x="4178956" y="812800"/>
                  </a:lnTo>
                  <a:lnTo>
                    <a:pt x="4180820" y="825500"/>
                  </a:lnTo>
                  <a:lnTo>
                    <a:pt x="4195479" y="825500"/>
                  </a:lnTo>
                  <a:lnTo>
                    <a:pt x="4197877" y="812800"/>
                  </a:lnTo>
                  <a:lnTo>
                    <a:pt x="4206652" y="800100"/>
                  </a:lnTo>
                  <a:close/>
                </a:path>
                <a:path w="4218940" h="3822700">
                  <a:moveTo>
                    <a:pt x="40255" y="800100"/>
                  </a:moveTo>
                  <a:lnTo>
                    <a:pt x="11401" y="800100"/>
                  </a:lnTo>
                  <a:lnTo>
                    <a:pt x="8376" y="812800"/>
                  </a:lnTo>
                  <a:lnTo>
                    <a:pt x="29551" y="812800"/>
                  </a:lnTo>
                  <a:lnTo>
                    <a:pt x="40255" y="800100"/>
                  </a:lnTo>
                  <a:close/>
                </a:path>
                <a:path w="4218940" h="3822700">
                  <a:moveTo>
                    <a:pt x="36376" y="787400"/>
                  </a:moveTo>
                  <a:lnTo>
                    <a:pt x="9152" y="787400"/>
                  </a:lnTo>
                  <a:lnTo>
                    <a:pt x="17451" y="800100"/>
                  </a:lnTo>
                  <a:lnTo>
                    <a:pt x="39169" y="800100"/>
                  </a:lnTo>
                  <a:lnTo>
                    <a:pt x="36376" y="787400"/>
                  </a:lnTo>
                  <a:close/>
                </a:path>
                <a:path w="4218940" h="3822700">
                  <a:moveTo>
                    <a:pt x="4211918" y="787400"/>
                  </a:moveTo>
                  <a:lnTo>
                    <a:pt x="4195940" y="787400"/>
                  </a:lnTo>
                  <a:lnTo>
                    <a:pt x="4193542" y="800100"/>
                  </a:lnTo>
                  <a:lnTo>
                    <a:pt x="4212463" y="800100"/>
                  </a:lnTo>
                  <a:lnTo>
                    <a:pt x="4211918" y="787400"/>
                  </a:lnTo>
                  <a:close/>
                </a:path>
                <a:path w="4218940" h="3822700">
                  <a:moveTo>
                    <a:pt x="39479" y="762000"/>
                  </a:moveTo>
                  <a:lnTo>
                    <a:pt x="30715" y="774700"/>
                  </a:lnTo>
                  <a:lnTo>
                    <a:pt x="8066" y="774700"/>
                  </a:lnTo>
                  <a:lnTo>
                    <a:pt x="7524" y="787400"/>
                  </a:lnTo>
                  <a:lnTo>
                    <a:pt x="40332" y="787400"/>
                  </a:lnTo>
                  <a:lnTo>
                    <a:pt x="39867" y="774700"/>
                  </a:lnTo>
                  <a:lnTo>
                    <a:pt x="39479" y="762000"/>
                  </a:lnTo>
                  <a:close/>
                </a:path>
                <a:path w="4218940" h="3822700">
                  <a:moveTo>
                    <a:pt x="4212934" y="774700"/>
                  </a:moveTo>
                  <a:lnTo>
                    <a:pt x="4181438" y="774700"/>
                  </a:lnTo>
                  <a:lnTo>
                    <a:pt x="4178956" y="787400"/>
                  </a:lnTo>
                  <a:lnTo>
                    <a:pt x="4211458" y="787400"/>
                  </a:lnTo>
                  <a:lnTo>
                    <a:pt x="4212934" y="774700"/>
                  </a:lnTo>
                  <a:close/>
                </a:path>
                <a:path w="4218940" h="3822700">
                  <a:moveTo>
                    <a:pt x="37385" y="736600"/>
                  </a:moveTo>
                  <a:lnTo>
                    <a:pt x="35368" y="749300"/>
                  </a:lnTo>
                  <a:lnTo>
                    <a:pt x="5972" y="749300"/>
                  </a:lnTo>
                  <a:lnTo>
                    <a:pt x="6825" y="762000"/>
                  </a:lnTo>
                  <a:lnTo>
                    <a:pt x="7135" y="774700"/>
                  </a:lnTo>
                  <a:lnTo>
                    <a:pt x="12177" y="762000"/>
                  </a:lnTo>
                  <a:lnTo>
                    <a:pt x="30947" y="762000"/>
                  </a:lnTo>
                  <a:lnTo>
                    <a:pt x="37075" y="749300"/>
                  </a:lnTo>
                  <a:lnTo>
                    <a:pt x="37385" y="736600"/>
                  </a:lnTo>
                  <a:close/>
                </a:path>
                <a:path w="4218940" h="3822700">
                  <a:moveTo>
                    <a:pt x="30404" y="762000"/>
                  </a:moveTo>
                  <a:lnTo>
                    <a:pt x="15512" y="762000"/>
                  </a:lnTo>
                  <a:lnTo>
                    <a:pt x="14970" y="774700"/>
                  </a:lnTo>
                  <a:lnTo>
                    <a:pt x="30715" y="774700"/>
                  </a:lnTo>
                  <a:lnTo>
                    <a:pt x="30404" y="762000"/>
                  </a:lnTo>
                  <a:close/>
                </a:path>
                <a:path w="4218940" h="3822700">
                  <a:moveTo>
                    <a:pt x="4208505" y="762000"/>
                  </a:moveTo>
                  <a:lnTo>
                    <a:pt x="4189657" y="762000"/>
                  </a:lnTo>
                  <a:lnTo>
                    <a:pt x="4184307" y="774700"/>
                  </a:lnTo>
                  <a:lnTo>
                    <a:pt x="4208044" y="774700"/>
                  </a:lnTo>
                  <a:lnTo>
                    <a:pt x="4208505" y="762000"/>
                  </a:lnTo>
                  <a:close/>
                </a:path>
                <a:path w="4218940" h="3822700">
                  <a:moveTo>
                    <a:pt x="4214400" y="749300"/>
                  </a:moveTo>
                  <a:lnTo>
                    <a:pt x="4186244" y="749300"/>
                  </a:lnTo>
                  <a:lnTo>
                    <a:pt x="4182830" y="762000"/>
                  </a:lnTo>
                  <a:lnTo>
                    <a:pt x="4211458" y="762000"/>
                  </a:lnTo>
                  <a:lnTo>
                    <a:pt x="4214400" y="749300"/>
                  </a:lnTo>
                  <a:close/>
                </a:path>
                <a:path w="4218940" h="3822700">
                  <a:moveTo>
                    <a:pt x="38781" y="723900"/>
                  </a:moveTo>
                  <a:lnTo>
                    <a:pt x="8015" y="723900"/>
                  </a:lnTo>
                  <a:lnTo>
                    <a:pt x="7262" y="736600"/>
                  </a:lnTo>
                  <a:lnTo>
                    <a:pt x="7048" y="749300"/>
                  </a:lnTo>
                  <a:lnTo>
                    <a:pt x="35368" y="749300"/>
                  </a:lnTo>
                  <a:lnTo>
                    <a:pt x="32033" y="736600"/>
                  </a:lnTo>
                  <a:lnTo>
                    <a:pt x="36299" y="736600"/>
                  </a:lnTo>
                  <a:lnTo>
                    <a:pt x="38781" y="723900"/>
                  </a:lnTo>
                  <a:close/>
                </a:path>
                <a:path w="4218940" h="3822700">
                  <a:moveTo>
                    <a:pt x="4179330" y="740795"/>
                  </a:moveTo>
                  <a:lnTo>
                    <a:pt x="4176160" y="749300"/>
                  </a:lnTo>
                  <a:lnTo>
                    <a:pt x="4180045" y="749300"/>
                  </a:lnTo>
                  <a:lnTo>
                    <a:pt x="4179330" y="740795"/>
                  </a:lnTo>
                  <a:close/>
                </a:path>
                <a:path w="4218940" h="3822700">
                  <a:moveTo>
                    <a:pt x="4189793" y="736600"/>
                  </a:moveTo>
                  <a:lnTo>
                    <a:pt x="4180893" y="736600"/>
                  </a:lnTo>
                  <a:lnTo>
                    <a:pt x="4179330" y="740795"/>
                  </a:lnTo>
                  <a:lnTo>
                    <a:pt x="4180045" y="749300"/>
                  </a:lnTo>
                  <a:lnTo>
                    <a:pt x="4189793" y="736600"/>
                  </a:lnTo>
                  <a:close/>
                </a:path>
                <a:path w="4218940" h="3822700">
                  <a:moveTo>
                    <a:pt x="4207112" y="736600"/>
                  </a:moveTo>
                  <a:lnTo>
                    <a:pt x="4189793" y="736600"/>
                  </a:lnTo>
                  <a:lnTo>
                    <a:pt x="4180045" y="749300"/>
                  </a:lnTo>
                  <a:lnTo>
                    <a:pt x="4196411" y="749300"/>
                  </a:lnTo>
                  <a:lnTo>
                    <a:pt x="4207112" y="736600"/>
                  </a:lnTo>
                  <a:close/>
                </a:path>
                <a:path w="4218940" h="3822700">
                  <a:moveTo>
                    <a:pt x="4180893" y="736600"/>
                  </a:moveTo>
                  <a:lnTo>
                    <a:pt x="4178977" y="736600"/>
                  </a:lnTo>
                  <a:lnTo>
                    <a:pt x="4179330" y="740795"/>
                  </a:lnTo>
                  <a:lnTo>
                    <a:pt x="4180893" y="736600"/>
                  </a:lnTo>
                  <a:close/>
                </a:path>
                <a:path w="4218940" h="3822700">
                  <a:moveTo>
                    <a:pt x="4208735" y="698500"/>
                  </a:moveTo>
                  <a:lnTo>
                    <a:pt x="4191270" y="698500"/>
                  </a:lnTo>
                  <a:lnTo>
                    <a:pt x="4191270" y="711200"/>
                  </a:lnTo>
                  <a:lnTo>
                    <a:pt x="4178977" y="723900"/>
                  </a:lnTo>
                  <a:lnTo>
                    <a:pt x="4176433" y="736600"/>
                  </a:lnTo>
                  <a:lnTo>
                    <a:pt x="4196589" y="736600"/>
                  </a:lnTo>
                  <a:lnTo>
                    <a:pt x="4200533" y="729182"/>
                  </a:lnTo>
                  <a:lnTo>
                    <a:pt x="4201762" y="723900"/>
                  </a:lnTo>
                  <a:lnTo>
                    <a:pt x="4204631" y="723900"/>
                  </a:lnTo>
                  <a:lnTo>
                    <a:pt x="4210099" y="714371"/>
                  </a:lnTo>
                  <a:lnTo>
                    <a:pt x="4209709" y="711200"/>
                  </a:lnTo>
                  <a:lnTo>
                    <a:pt x="4204139" y="711200"/>
                  </a:lnTo>
                  <a:lnTo>
                    <a:pt x="4208735" y="698500"/>
                  </a:lnTo>
                  <a:close/>
                </a:path>
                <a:path w="4218940" h="3822700">
                  <a:moveTo>
                    <a:pt x="4211918" y="711200"/>
                  </a:moveTo>
                  <a:lnTo>
                    <a:pt x="4210099" y="714371"/>
                  </a:lnTo>
                  <a:lnTo>
                    <a:pt x="4211269" y="723900"/>
                  </a:lnTo>
                  <a:lnTo>
                    <a:pt x="4203343" y="723900"/>
                  </a:lnTo>
                  <a:lnTo>
                    <a:pt x="4200533" y="729182"/>
                  </a:lnTo>
                  <a:lnTo>
                    <a:pt x="4198809" y="736600"/>
                  </a:lnTo>
                  <a:lnTo>
                    <a:pt x="4211918" y="736600"/>
                  </a:lnTo>
                  <a:lnTo>
                    <a:pt x="4214871" y="723900"/>
                  </a:lnTo>
                  <a:lnTo>
                    <a:pt x="4211918" y="711200"/>
                  </a:lnTo>
                  <a:close/>
                </a:path>
                <a:path w="4218940" h="3822700">
                  <a:moveTo>
                    <a:pt x="4203343" y="723900"/>
                  </a:moveTo>
                  <a:lnTo>
                    <a:pt x="4201762" y="723900"/>
                  </a:lnTo>
                  <a:lnTo>
                    <a:pt x="4200533" y="729182"/>
                  </a:lnTo>
                  <a:lnTo>
                    <a:pt x="4203343" y="723900"/>
                  </a:lnTo>
                  <a:close/>
                </a:path>
                <a:path w="4218940" h="3822700">
                  <a:moveTo>
                    <a:pt x="35601" y="698500"/>
                  </a:moveTo>
                  <a:lnTo>
                    <a:pt x="29240" y="711200"/>
                  </a:lnTo>
                  <a:lnTo>
                    <a:pt x="4499" y="711200"/>
                  </a:lnTo>
                  <a:lnTo>
                    <a:pt x="10936" y="723900"/>
                  </a:lnTo>
                  <a:lnTo>
                    <a:pt x="40720" y="723900"/>
                  </a:lnTo>
                  <a:lnTo>
                    <a:pt x="35601" y="698500"/>
                  </a:lnTo>
                  <a:close/>
                </a:path>
                <a:path w="4218940" h="3822700">
                  <a:moveTo>
                    <a:pt x="4210099" y="714371"/>
                  </a:moveTo>
                  <a:lnTo>
                    <a:pt x="4204631" y="723900"/>
                  </a:lnTo>
                  <a:lnTo>
                    <a:pt x="4211269" y="723900"/>
                  </a:lnTo>
                  <a:lnTo>
                    <a:pt x="4210099" y="714371"/>
                  </a:lnTo>
                  <a:close/>
                </a:path>
                <a:path w="4218940" h="3822700">
                  <a:moveTo>
                    <a:pt x="15823" y="698500"/>
                  </a:moveTo>
                  <a:lnTo>
                    <a:pt x="8299" y="698500"/>
                  </a:lnTo>
                  <a:lnTo>
                    <a:pt x="10470" y="711200"/>
                  </a:lnTo>
                  <a:lnTo>
                    <a:pt x="15365" y="703493"/>
                  </a:lnTo>
                  <a:lnTo>
                    <a:pt x="15823" y="698500"/>
                  </a:lnTo>
                  <a:close/>
                </a:path>
                <a:path w="4218940" h="3822700">
                  <a:moveTo>
                    <a:pt x="29008" y="698500"/>
                  </a:moveTo>
                  <a:lnTo>
                    <a:pt x="18537" y="698500"/>
                  </a:lnTo>
                  <a:lnTo>
                    <a:pt x="15365" y="703493"/>
                  </a:lnTo>
                  <a:lnTo>
                    <a:pt x="14659" y="711200"/>
                  </a:lnTo>
                  <a:lnTo>
                    <a:pt x="29240" y="711200"/>
                  </a:lnTo>
                  <a:lnTo>
                    <a:pt x="29008" y="698500"/>
                  </a:lnTo>
                  <a:close/>
                </a:path>
                <a:path w="4218940" h="3822700">
                  <a:moveTo>
                    <a:pt x="18537" y="698500"/>
                  </a:moveTo>
                  <a:lnTo>
                    <a:pt x="15823" y="698500"/>
                  </a:lnTo>
                  <a:lnTo>
                    <a:pt x="15365" y="703493"/>
                  </a:lnTo>
                  <a:lnTo>
                    <a:pt x="18537" y="698500"/>
                  </a:lnTo>
                  <a:close/>
                </a:path>
                <a:path w="4218940" h="3822700">
                  <a:moveTo>
                    <a:pt x="34515" y="673100"/>
                  </a:moveTo>
                  <a:lnTo>
                    <a:pt x="10936" y="673100"/>
                  </a:lnTo>
                  <a:lnTo>
                    <a:pt x="5662" y="685800"/>
                  </a:lnTo>
                  <a:lnTo>
                    <a:pt x="6050" y="698500"/>
                  </a:lnTo>
                  <a:lnTo>
                    <a:pt x="38626" y="698500"/>
                  </a:lnTo>
                  <a:lnTo>
                    <a:pt x="39479" y="685800"/>
                  </a:lnTo>
                  <a:lnTo>
                    <a:pt x="36997" y="685800"/>
                  </a:lnTo>
                  <a:lnTo>
                    <a:pt x="34515" y="673100"/>
                  </a:lnTo>
                  <a:close/>
                </a:path>
                <a:path w="4218940" h="3822700">
                  <a:moveTo>
                    <a:pt x="4213321" y="673100"/>
                  </a:moveTo>
                  <a:lnTo>
                    <a:pt x="4188244" y="673100"/>
                  </a:lnTo>
                  <a:lnTo>
                    <a:pt x="4178977" y="685800"/>
                  </a:lnTo>
                  <a:lnTo>
                    <a:pt x="4177993" y="698500"/>
                  </a:lnTo>
                  <a:lnTo>
                    <a:pt x="4211761" y="698500"/>
                  </a:lnTo>
                  <a:lnTo>
                    <a:pt x="4214882" y="685800"/>
                  </a:lnTo>
                  <a:lnTo>
                    <a:pt x="4213814" y="685800"/>
                  </a:lnTo>
                  <a:lnTo>
                    <a:pt x="4213321" y="673100"/>
                  </a:lnTo>
                  <a:close/>
                </a:path>
                <a:path w="4218940" h="3822700">
                  <a:moveTo>
                    <a:pt x="40022" y="673100"/>
                  </a:moveTo>
                  <a:lnTo>
                    <a:pt x="36997" y="685800"/>
                  </a:lnTo>
                  <a:lnTo>
                    <a:pt x="39711" y="685800"/>
                  </a:lnTo>
                  <a:lnTo>
                    <a:pt x="40022" y="673100"/>
                  </a:lnTo>
                  <a:close/>
                </a:path>
                <a:path w="4218940" h="3822700">
                  <a:moveTo>
                    <a:pt x="31180" y="660400"/>
                  </a:moveTo>
                  <a:lnTo>
                    <a:pt x="8842" y="660400"/>
                  </a:lnTo>
                  <a:lnTo>
                    <a:pt x="17684" y="673100"/>
                  </a:lnTo>
                  <a:lnTo>
                    <a:pt x="29551" y="673100"/>
                  </a:lnTo>
                  <a:lnTo>
                    <a:pt x="31180" y="660400"/>
                  </a:lnTo>
                  <a:close/>
                </a:path>
                <a:path w="4218940" h="3822700">
                  <a:moveTo>
                    <a:pt x="38393" y="660400"/>
                  </a:moveTo>
                  <a:lnTo>
                    <a:pt x="35911" y="660400"/>
                  </a:lnTo>
                  <a:lnTo>
                    <a:pt x="39634" y="673100"/>
                  </a:lnTo>
                  <a:lnTo>
                    <a:pt x="43435" y="673100"/>
                  </a:lnTo>
                  <a:lnTo>
                    <a:pt x="38393" y="660400"/>
                  </a:lnTo>
                  <a:close/>
                </a:path>
                <a:path w="4218940" h="3822700">
                  <a:moveTo>
                    <a:pt x="4207175" y="660400"/>
                  </a:moveTo>
                  <a:lnTo>
                    <a:pt x="4178977" y="660400"/>
                  </a:lnTo>
                  <a:lnTo>
                    <a:pt x="4181678" y="673100"/>
                  </a:lnTo>
                  <a:lnTo>
                    <a:pt x="4206191" y="673100"/>
                  </a:lnTo>
                  <a:lnTo>
                    <a:pt x="4207175" y="660400"/>
                  </a:lnTo>
                  <a:close/>
                </a:path>
                <a:path w="4218940" h="3822700">
                  <a:moveTo>
                    <a:pt x="32556" y="635000"/>
                  </a:moveTo>
                  <a:lnTo>
                    <a:pt x="3376" y="635000"/>
                  </a:lnTo>
                  <a:lnTo>
                    <a:pt x="4360" y="647700"/>
                  </a:lnTo>
                  <a:lnTo>
                    <a:pt x="753" y="660400"/>
                  </a:lnTo>
                  <a:lnTo>
                    <a:pt x="35559" y="660400"/>
                  </a:lnTo>
                  <a:lnTo>
                    <a:pt x="40260" y="647700"/>
                  </a:lnTo>
                  <a:lnTo>
                    <a:pt x="33622" y="647700"/>
                  </a:lnTo>
                  <a:lnTo>
                    <a:pt x="32556" y="635000"/>
                  </a:lnTo>
                  <a:close/>
                </a:path>
                <a:path w="4218940" h="3822700">
                  <a:moveTo>
                    <a:pt x="4212337" y="647700"/>
                  </a:moveTo>
                  <a:lnTo>
                    <a:pt x="4185699" y="647700"/>
                  </a:lnTo>
                  <a:lnTo>
                    <a:pt x="4180045" y="660400"/>
                  </a:lnTo>
                  <a:lnTo>
                    <a:pt x="4209227" y="660400"/>
                  </a:lnTo>
                  <a:lnTo>
                    <a:pt x="4212337" y="647700"/>
                  </a:lnTo>
                  <a:close/>
                </a:path>
                <a:path w="4218940" h="3822700">
                  <a:moveTo>
                    <a:pt x="41900" y="635000"/>
                  </a:moveTo>
                  <a:lnTo>
                    <a:pt x="33622" y="647700"/>
                  </a:lnTo>
                  <a:lnTo>
                    <a:pt x="40260" y="647700"/>
                  </a:lnTo>
                  <a:lnTo>
                    <a:pt x="41900" y="635000"/>
                  </a:lnTo>
                  <a:close/>
                </a:path>
                <a:path w="4218940" h="3822700">
                  <a:moveTo>
                    <a:pt x="4189228" y="635000"/>
                  </a:moveTo>
                  <a:lnTo>
                    <a:pt x="4178485" y="635000"/>
                  </a:lnTo>
                  <a:lnTo>
                    <a:pt x="4180862" y="647700"/>
                  </a:lnTo>
                  <a:lnTo>
                    <a:pt x="4189228" y="635000"/>
                  </a:lnTo>
                  <a:close/>
                </a:path>
                <a:path w="4218940" h="3822700">
                  <a:moveTo>
                    <a:pt x="4208243" y="635000"/>
                  </a:moveTo>
                  <a:lnTo>
                    <a:pt x="4189228" y="635000"/>
                  </a:lnTo>
                  <a:lnTo>
                    <a:pt x="4189228" y="647700"/>
                  </a:lnTo>
                  <a:lnTo>
                    <a:pt x="4205123" y="647700"/>
                  </a:lnTo>
                  <a:lnTo>
                    <a:pt x="4208243" y="635000"/>
                  </a:lnTo>
                  <a:close/>
                </a:path>
                <a:path w="4218940" h="3822700">
                  <a:moveTo>
                    <a:pt x="36654" y="622300"/>
                  </a:moveTo>
                  <a:lnTo>
                    <a:pt x="16162" y="622300"/>
                  </a:lnTo>
                  <a:lnTo>
                    <a:pt x="11081" y="635000"/>
                  </a:lnTo>
                  <a:lnTo>
                    <a:pt x="36654" y="635000"/>
                  </a:lnTo>
                  <a:lnTo>
                    <a:pt x="36654" y="622300"/>
                  </a:lnTo>
                  <a:close/>
                </a:path>
                <a:path w="4218940" h="3822700">
                  <a:moveTo>
                    <a:pt x="41080" y="622300"/>
                  </a:moveTo>
                  <a:lnTo>
                    <a:pt x="36654" y="622300"/>
                  </a:lnTo>
                  <a:lnTo>
                    <a:pt x="41326" y="635000"/>
                  </a:lnTo>
                  <a:lnTo>
                    <a:pt x="41080" y="622300"/>
                  </a:lnTo>
                  <a:close/>
                </a:path>
                <a:path w="4218940" h="3822700">
                  <a:moveTo>
                    <a:pt x="4205123" y="609600"/>
                  </a:moveTo>
                  <a:lnTo>
                    <a:pt x="4180453" y="609600"/>
                  </a:lnTo>
                  <a:lnTo>
                    <a:pt x="4179877" y="622300"/>
                  </a:lnTo>
                  <a:lnTo>
                    <a:pt x="4177176" y="622300"/>
                  </a:lnTo>
                  <a:lnTo>
                    <a:pt x="4177825" y="635000"/>
                  </a:lnTo>
                  <a:lnTo>
                    <a:pt x="4205615" y="635000"/>
                  </a:lnTo>
                  <a:lnTo>
                    <a:pt x="4205123" y="609600"/>
                  </a:lnTo>
                  <a:close/>
                </a:path>
                <a:path w="4218940" h="3822700">
                  <a:moveTo>
                    <a:pt x="4213814" y="622300"/>
                  </a:moveTo>
                  <a:lnTo>
                    <a:pt x="4212746" y="622300"/>
                  </a:lnTo>
                  <a:lnTo>
                    <a:pt x="4205615" y="635000"/>
                  </a:lnTo>
                  <a:lnTo>
                    <a:pt x="4214955" y="635000"/>
                  </a:lnTo>
                  <a:lnTo>
                    <a:pt x="4213814" y="622300"/>
                  </a:lnTo>
                  <a:close/>
                </a:path>
                <a:path w="4218940" h="3822700">
                  <a:moveTo>
                    <a:pt x="35097" y="596900"/>
                  </a:moveTo>
                  <a:lnTo>
                    <a:pt x="5098" y="596900"/>
                  </a:lnTo>
                  <a:lnTo>
                    <a:pt x="5918" y="609600"/>
                  </a:lnTo>
                  <a:lnTo>
                    <a:pt x="2310" y="622300"/>
                  </a:lnTo>
                  <a:lnTo>
                    <a:pt x="27391" y="622300"/>
                  </a:lnTo>
                  <a:lnTo>
                    <a:pt x="27391" y="609600"/>
                  </a:lnTo>
                  <a:lnTo>
                    <a:pt x="35097" y="596900"/>
                  </a:lnTo>
                  <a:close/>
                </a:path>
                <a:path w="4218940" h="3822700">
                  <a:moveTo>
                    <a:pt x="4211761" y="609600"/>
                  </a:moveTo>
                  <a:lnTo>
                    <a:pt x="4205123" y="609600"/>
                  </a:lnTo>
                  <a:lnTo>
                    <a:pt x="4212337" y="622300"/>
                  </a:lnTo>
                  <a:lnTo>
                    <a:pt x="4211761" y="609600"/>
                  </a:lnTo>
                  <a:close/>
                </a:path>
                <a:path w="4218940" h="3822700">
                  <a:moveTo>
                    <a:pt x="4188736" y="596900"/>
                  </a:moveTo>
                  <a:lnTo>
                    <a:pt x="4179061" y="596900"/>
                  </a:lnTo>
                  <a:lnTo>
                    <a:pt x="4181113" y="609600"/>
                  </a:lnTo>
                  <a:lnTo>
                    <a:pt x="4183155" y="609600"/>
                  </a:lnTo>
                  <a:lnTo>
                    <a:pt x="4188736" y="596900"/>
                  </a:lnTo>
                  <a:close/>
                </a:path>
                <a:path w="4218940" h="3822700">
                  <a:moveTo>
                    <a:pt x="4214390" y="584200"/>
                  </a:moveTo>
                  <a:lnTo>
                    <a:pt x="4207992" y="584200"/>
                  </a:lnTo>
                  <a:lnTo>
                    <a:pt x="4205531" y="596900"/>
                  </a:lnTo>
                  <a:lnTo>
                    <a:pt x="4189793" y="596900"/>
                  </a:lnTo>
                  <a:lnTo>
                    <a:pt x="4190778" y="609600"/>
                  </a:lnTo>
                  <a:lnTo>
                    <a:pt x="4211269" y="609600"/>
                  </a:lnTo>
                  <a:lnTo>
                    <a:pt x="4215374" y="596900"/>
                  </a:lnTo>
                  <a:lnTo>
                    <a:pt x="4214390" y="584200"/>
                  </a:lnTo>
                  <a:close/>
                </a:path>
                <a:path w="4218940" h="3822700">
                  <a:moveTo>
                    <a:pt x="10753" y="584200"/>
                  </a:moveTo>
                  <a:lnTo>
                    <a:pt x="5416" y="584200"/>
                  </a:lnTo>
                  <a:lnTo>
                    <a:pt x="6911" y="596900"/>
                  </a:lnTo>
                  <a:lnTo>
                    <a:pt x="8729" y="596900"/>
                  </a:lnTo>
                  <a:lnTo>
                    <a:pt x="10753" y="584200"/>
                  </a:lnTo>
                  <a:close/>
                </a:path>
                <a:path w="4218940" h="3822700">
                  <a:moveTo>
                    <a:pt x="15425" y="584200"/>
                  </a:moveTo>
                  <a:lnTo>
                    <a:pt x="14933" y="584200"/>
                  </a:lnTo>
                  <a:lnTo>
                    <a:pt x="14359" y="596900"/>
                  </a:lnTo>
                  <a:lnTo>
                    <a:pt x="19770" y="596900"/>
                  </a:lnTo>
                  <a:lnTo>
                    <a:pt x="15425" y="584200"/>
                  </a:lnTo>
                  <a:close/>
                </a:path>
                <a:path w="4218940" h="3822700">
                  <a:moveTo>
                    <a:pt x="37637" y="584200"/>
                  </a:moveTo>
                  <a:lnTo>
                    <a:pt x="19277" y="584200"/>
                  </a:lnTo>
                  <a:lnTo>
                    <a:pt x="19770" y="596900"/>
                  </a:lnTo>
                  <a:lnTo>
                    <a:pt x="39686" y="596900"/>
                  </a:lnTo>
                  <a:lnTo>
                    <a:pt x="37637" y="584200"/>
                  </a:lnTo>
                  <a:close/>
                </a:path>
                <a:path w="4218940" h="3822700">
                  <a:moveTo>
                    <a:pt x="4198976" y="584200"/>
                  </a:moveTo>
                  <a:lnTo>
                    <a:pt x="4183155" y="584200"/>
                  </a:lnTo>
                  <a:lnTo>
                    <a:pt x="4182579" y="596900"/>
                  </a:lnTo>
                  <a:lnTo>
                    <a:pt x="4199468" y="596900"/>
                  </a:lnTo>
                  <a:lnTo>
                    <a:pt x="4198976" y="584200"/>
                  </a:lnTo>
                  <a:close/>
                </a:path>
                <a:path w="4218940" h="3822700">
                  <a:moveTo>
                    <a:pt x="4203814" y="584200"/>
                  </a:moveTo>
                  <a:lnTo>
                    <a:pt x="4198976" y="584200"/>
                  </a:lnTo>
                  <a:lnTo>
                    <a:pt x="4203322" y="596900"/>
                  </a:lnTo>
                  <a:lnTo>
                    <a:pt x="4203814" y="584200"/>
                  </a:lnTo>
                  <a:close/>
                </a:path>
                <a:path w="4218940" h="3822700">
                  <a:moveTo>
                    <a:pt x="41572" y="558800"/>
                  </a:moveTo>
                  <a:lnTo>
                    <a:pt x="7475" y="558800"/>
                  </a:lnTo>
                  <a:lnTo>
                    <a:pt x="3376" y="571500"/>
                  </a:lnTo>
                  <a:lnTo>
                    <a:pt x="4360" y="584200"/>
                  </a:lnTo>
                  <a:lnTo>
                    <a:pt x="27965" y="584200"/>
                  </a:lnTo>
                  <a:lnTo>
                    <a:pt x="38293" y="571500"/>
                  </a:lnTo>
                  <a:lnTo>
                    <a:pt x="39359" y="571500"/>
                  </a:lnTo>
                  <a:lnTo>
                    <a:pt x="41572" y="558800"/>
                  </a:lnTo>
                  <a:close/>
                </a:path>
                <a:path w="4218940" h="3822700">
                  <a:moveTo>
                    <a:pt x="4213238" y="558800"/>
                  </a:moveTo>
                  <a:lnTo>
                    <a:pt x="4191354" y="558800"/>
                  </a:lnTo>
                  <a:lnTo>
                    <a:pt x="4191354" y="571500"/>
                  </a:lnTo>
                  <a:lnTo>
                    <a:pt x="4183647" y="584200"/>
                  </a:lnTo>
                  <a:lnTo>
                    <a:pt x="4205587" y="584200"/>
                  </a:lnTo>
                  <a:lnTo>
                    <a:pt x="4208895" y="571500"/>
                  </a:lnTo>
                  <a:lnTo>
                    <a:pt x="4212019" y="571500"/>
                  </a:lnTo>
                  <a:lnTo>
                    <a:pt x="4213238" y="558800"/>
                  </a:lnTo>
                  <a:close/>
                </a:path>
                <a:path w="4218940" h="3822700">
                  <a:moveTo>
                    <a:pt x="4184631" y="558800"/>
                  </a:moveTo>
                  <a:lnTo>
                    <a:pt x="4177668" y="558800"/>
                  </a:lnTo>
                  <a:lnTo>
                    <a:pt x="4177993" y="571500"/>
                  </a:lnTo>
                  <a:lnTo>
                    <a:pt x="4184631" y="558800"/>
                  </a:lnTo>
                  <a:close/>
                </a:path>
                <a:path w="4218940" h="3822700">
                  <a:moveTo>
                    <a:pt x="4191354" y="558800"/>
                  </a:moveTo>
                  <a:lnTo>
                    <a:pt x="4185699" y="558800"/>
                  </a:lnTo>
                  <a:lnTo>
                    <a:pt x="4186684" y="571500"/>
                  </a:lnTo>
                  <a:lnTo>
                    <a:pt x="4191354" y="558800"/>
                  </a:lnTo>
                  <a:close/>
                </a:path>
                <a:path w="4218940" h="3822700">
                  <a:moveTo>
                    <a:pt x="37883" y="546100"/>
                  </a:moveTo>
                  <a:lnTo>
                    <a:pt x="13130" y="546100"/>
                  </a:lnTo>
                  <a:lnTo>
                    <a:pt x="13622" y="558800"/>
                  </a:lnTo>
                  <a:lnTo>
                    <a:pt x="40260" y="558800"/>
                  </a:lnTo>
                  <a:lnTo>
                    <a:pt x="37883" y="546100"/>
                  </a:lnTo>
                  <a:close/>
                </a:path>
                <a:path w="4218940" h="3822700">
                  <a:moveTo>
                    <a:pt x="4216431" y="546100"/>
                  </a:moveTo>
                  <a:lnTo>
                    <a:pt x="4187176" y="546100"/>
                  </a:lnTo>
                  <a:lnTo>
                    <a:pt x="4182097" y="558800"/>
                  </a:lnTo>
                  <a:lnTo>
                    <a:pt x="4212829" y="558800"/>
                  </a:lnTo>
                  <a:lnTo>
                    <a:pt x="4216431" y="546100"/>
                  </a:lnTo>
                  <a:close/>
                </a:path>
                <a:path w="4218940" h="3822700">
                  <a:moveTo>
                    <a:pt x="33048" y="533400"/>
                  </a:moveTo>
                  <a:lnTo>
                    <a:pt x="3786" y="533400"/>
                  </a:lnTo>
                  <a:lnTo>
                    <a:pt x="4933" y="546100"/>
                  </a:lnTo>
                  <a:lnTo>
                    <a:pt x="29523" y="546100"/>
                  </a:lnTo>
                  <a:lnTo>
                    <a:pt x="33048" y="533400"/>
                  </a:lnTo>
                  <a:close/>
                </a:path>
                <a:path w="4218940" h="3822700">
                  <a:moveTo>
                    <a:pt x="4207667" y="533400"/>
                  </a:moveTo>
                  <a:lnTo>
                    <a:pt x="4178485" y="533400"/>
                  </a:lnTo>
                  <a:lnTo>
                    <a:pt x="4177993" y="546100"/>
                  </a:lnTo>
                  <a:lnTo>
                    <a:pt x="4202578" y="546100"/>
                  </a:lnTo>
                  <a:lnTo>
                    <a:pt x="4207667" y="533400"/>
                  </a:lnTo>
                  <a:close/>
                </a:path>
                <a:path w="4218940" h="3822700">
                  <a:moveTo>
                    <a:pt x="39768" y="520700"/>
                  </a:moveTo>
                  <a:lnTo>
                    <a:pt x="8458" y="520700"/>
                  </a:lnTo>
                  <a:lnTo>
                    <a:pt x="9032" y="533400"/>
                  </a:lnTo>
                  <a:lnTo>
                    <a:pt x="39194" y="533400"/>
                  </a:lnTo>
                  <a:lnTo>
                    <a:pt x="39768" y="520700"/>
                  </a:lnTo>
                  <a:close/>
                </a:path>
                <a:path w="4218940" h="3822700">
                  <a:moveTo>
                    <a:pt x="4204732" y="508000"/>
                  </a:moveTo>
                  <a:lnTo>
                    <a:pt x="4190903" y="508000"/>
                  </a:lnTo>
                  <a:lnTo>
                    <a:pt x="4189197" y="520700"/>
                  </a:lnTo>
                  <a:lnTo>
                    <a:pt x="4175312" y="520700"/>
                  </a:lnTo>
                  <a:lnTo>
                    <a:pt x="4180349" y="533400"/>
                  </a:lnTo>
                  <a:lnTo>
                    <a:pt x="4183187" y="533400"/>
                  </a:lnTo>
                  <a:lnTo>
                    <a:pt x="4193475" y="520700"/>
                  </a:lnTo>
                  <a:lnTo>
                    <a:pt x="4204732" y="508000"/>
                  </a:lnTo>
                  <a:close/>
                </a:path>
                <a:path w="4218940" h="3822700">
                  <a:moveTo>
                    <a:pt x="4207112" y="508000"/>
                  </a:moveTo>
                  <a:lnTo>
                    <a:pt x="4204732" y="508000"/>
                  </a:lnTo>
                  <a:lnTo>
                    <a:pt x="4193475" y="520700"/>
                  </a:lnTo>
                  <a:lnTo>
                    <a:pt x="4183187" y="533400"/>
                  </a:lnTo>
                  <a:lnTo>
                    <a:pt x="4183689" y="533400"/>
                  </a:lnTo>
                  <a:lnTo>
                    <a:pt x="4196955" y="520700"/>
                  </a:lnTo>
                  <a:lnTo>
                    <a:pt x="4199667" y="520700"/>
                  </a:lnTo>
                  <a:lnTo>
                    <a:pt x="4207112" y="508000"/>
                  </a:lnTo>
                  <a:close/>
                </a:path>
                <a:path w="4218940" h="3822700">
                  <a:moveTo>
                    <a:pt x="4217991" y="508000"/>
                  </a:moveTo>
                  <a:lnTo>
                    <a:pt x="4207112" y="508000"/>
                  </a:lnTo>
                  <a:lnTo>
                    <a:pt x="4199667" y="520700"/>
                  </a:lnTo>
                  <a:lnTo>
                    <a:pt x="4196955" y="520700"/>
                  </a:lnTo>
                  <a:lnTo>
                    <a:pt x="4183689" y="533400"/>
                  </a:lnTo>
                  <a:lnTo>
                    <a:pt x="4215374" y="533400"/>
                  </a:lnTo>
                  <a:lnTo>
                    <a:pt x="4214390" y="520700"/>
                  </a:lnTo>
                  <a:lnTo>
                    <a:pt x="4217991" y="508000"/>
                  </a:lnTo>
                  <a:close/>
                </a:path>
                <a:path w="4218940" h="3822700">
                  <a:moveTo>
                    <a:pt x="28457" y="508000"/>
                  </a:moveTo>
                  <a:lnTo>
                    <a:pt x="9524" y="508000"/>
                  </a:lnTo>
                  <a:lnTo>
                    <a:pt x="6409" y="520700"/>
                  </a:lnTo>
                  <a:lnTo>
                    <a:pt x="26408" y="520700"/>
                  </a:lnTo>
                  <a:lnTo>
                    <a:pt x="28457" y="508000"/>
                  </a:lnTo>
                  <a:close/>
                </a:path>
                <a:path w="4218940" h="3822700">
                  <a:moveTo>
                    <a:pt x="35014" y="508000"/>
                  </a:moveTo>
                  <a:lnTo>
                    <a:pt x="26408" y="520700"/>
                  </a:lnTo>
                  <a:lnTo>
                    <a:pt x="35998" y="520700"/>
                  </a:lnTo>
                  <a:lnTo>
                    <a:pt x="35014" y="508000"/>
                  </a:lnTo>
                  <a:close/>
                </a:path>
                <a:path w="4218940" h="3822700">
                  <a:moveTo>
                    <a:pt x="38703" y="482600"/>
                  </a:moveTo>
                  <a:lnTo>
                    <a:pt x="4933" y="482600"/>
                  </a:lnTo>
                  <a:lnTo>
                    <a:pt x="5426" y="495300"/>
                  </a:lnTo>
                  <a:lnTo>
                    <a:pt x="12556" y="495300"/>
                  </a:lnTo>
                  <a:lnTo>
                    <a:pt x="12556" y="508000"/>
                  </a:lnTo>
                  <a:lnTo>
                    <a:pt x="39768" y="508000"/>
                  </a:lnTo>
                  <a:lnTo>
                    <a:pt x="40752" y="495300"/>
                  </a:lnTo>
                  <a:lnTo>
                    <a:pt x="38703" y="482600"/>
                  </a:lnTo>
                  <a:close/>
                </a:path>
                <a:path w="4218940" h="3822700">
                  <a:moveTo>
                    <a:pt x="4201060" y="495300"/>
                  </a:moveTo>
                  <a:lnTo>
                    <a:pt x="4179270" y="495300"/>
                  </a:lnTo>
                  <a:lnTo>
                    <a:pt x="4179029" y="508000"/>
                  </a:lnTo>
                  <a:lnTo>
                    <a:pt x="4201060" y="508000"/>
                  </a:lnTo>
                  <a:lnTo>
                    <a:pt x="4201060" y="495300"/>
                  </a:lnTo>
                  <a:close/>
                </a:path>
                <a:path w="4218940" h="3822700">
                  <a:moveTo>
                    <a:pt x="4202924" y="469900"/>
                  </a:moveTo>
                  <a:lnTo>
                    <a:pt x="4178024" y="469900"/>
                  </a:lnTo>
                  <a:lnTo>
                    <a:pt x="4183144" y="495300"/>
                  </a:lnTo>
                  <a:lnTo>
                    <a:pt x="4189500" y="482600"/>
                  </a:lnTo>
                  <a:lnTo>
                    <a:pt x="4194704" y="482600"/>
                  </a:lnTo>
                  <a:lnTo>
                    <a:pt x="4202924" y="469900"/>
                  </a:lnTo>
                  <a:close/>
                </a:path>
                <a:path w="4218940" h="3822700">
                  <a:moveTo>
                    <a:pt x="4212693" y="469900"/>
                  </a:moveTo>
                  <a:lnTo>
                    <a:pt x="4208275" y="469900"/>
                  </a:lnTo>
                  <a:lnTo>
                    <a:pt x="4200212" y="482600"/>
                  </a:lnTo>
                  <a:lnTo>
                    <a:pt x="4190045" y="482600"/>
                  </a:lnTo>
                  <a:lnTo>
                    <a:pt x="4185856" y="495300"/>
                  </a:lnTo>
                  <a:lnTo>
                    <a:pt x="4207814" y="495300"/>
                  </a:lnTo>
                  <a:lnTo>
                    <a:pt x="4213081" y="482600"/>
                  </a:lnTo>
                  <a:lnTo>
                    <a:pt x="4212693" y="469900"/>
                  </a:lnTo>
                  <a:close/>
                </a:path>
                <a:path w="4218940" h="3822700">
                  <a:moveTo>
                    <a:pt x="39768" y="457200"/>
                  </a:moveTo>
                  <a:lnTo>
                    <a:pt x="12556" y="457200"/>
                  </a:lnTo>
                  <a:lnTo>
                    <a:pt x="13622" y="469900"/>
                  </a:lnTo>
                  <a:lnTo>
                    <a:pt x="6983" y="469900"/>
                  </a:lnTo>
                  <a:lnTo>
                    <a:pt x="3868" y="482600"/>
                  </a:lnTo>
                  <a:lnTo>
                    <a:pt x="27474" y="482600"/>
                  </a:lnTo>
                  <a:lnTo>
                    <a:pt x="39768" y="469900"/>
                  </a:lnTo>
                  <a:lnTo>
                    <a:pt x="39768" y="457200"/>
                  </a:lnTo>
                  <a:close/>
                </a:path>
                <a:path w="4218940" h="3822700">
                  <a:moveTo>
                    <a:pt x="4214243" y="457200"/>
                  </a:moveTo>
                  <a:lnTo>
                    <a:pt x="4179961" y="457200"/>
                  </a:lnTo>
                  <a:lnTo>
                    <a:pt x="4177480" y="469900"/>
                  </a:lnTo>
                  <a:lnTo>
                    <a:pt x="4205479" y="469900"/>
                  </a:lnTo>
                  <a:lnTo>
                    <a:pt x="4214243" y="457200"/>
                  </a:lnTo>
                  <a:close/>
                </a:path>
                <a:path w="4218940" h="3822700">
                  <a:moveTo>
                    <a:pt x="5918" y="444500"/>
                  </a:moveTo>
                  <a:lnTo>
                    <a:pt x="3878" y="444500"/>
                  </a:lnTo>
                  <a:lnTo>
                    <a:pt x="6825" y="457200"/>
                  </a:lnTo>
                  <a:lnTo>
                    <a:pt x="7475" y="457200"/>
                  </a:lnTo>
                  <a:lnTo>
                    <a:pt x="5918" y="444500"/>
                  </a:lnTo>
                  <a:close/>
                </a:path>
                <a:path w="4218940" h="3822700">
                  <a:moveTo>
                    <a:pt x="16986" y="444500"/>
                  </a:moveTo>
                  <a:lnTo>
                    <a:pt x="5918" y="444500"/>
                  </a:lnTo>
                  <a:lnTo>
                    <a:pt x="7475" y="457200"/>
                  </a:lnTo>
                  <a:lnTo>
                    <a:pt x="14116" y="457200"/>
                  </a:lnTo>
                  <a:lnTo>
                    <a:pt x="16986" y="444500"/>
                  </a:lnTo>
                  <a:close/>
                </a:path>
                <a:path w="4218940" h="3822700">
                  <a:moveTo>
                    <a:pt x="40752" y="444500"/>
                  </a:moveTo>
                  <a:lnTo>
                    <a:pt x="16986" y="444500"/>
                  </a:lnTo>
                  <a:lnTo>
                    <a:pt x="14116" y="457200"/>
                  </a:lnTo>
                  <a:lnTo>
                    <a:pt x="37146" y="457200"/>
                  </a:lnTo>
                  <a:lnTo>
                    <a:pt x="40752" y="444500"/>
                  </a:lnTo>
                  <a:close/>
                </a:path>
                <a:path w="4218940" h="3822700">
                  <a:moveTo>
                    <a:pt x="4209594" y="444500"/>
                  </a:moveTo>
                  <a:lnTo>
                    <a:pt x="4190045" y="444500"/>
                  </a:lnTo>
                  <a:lnTo>
                    <a:pt x="4182443" y="457200"/>
                  </a:lnTo>
                  <a:lnTo>
                    <a:pt x="4207814" y="457200"/>
                  </a:lnTo>
                  <a:lnTo>
                    <a:pt x="4209594" y="444500"/>
                  </a:lnTo>
                  <a:close/>
                </a:path>
                <a:path w="4218940" h="3822700">
                  <a:moveTo>
                    <a:pt x="35911" y="419100"/>
                  </a:moveTo>
                  <a:lnTo>
                    <a:pt x="4344" y="419100"/>
                  </a:lnTo>
                  <a:lnTo>
                    <a:pt x="14581" y="431800"/>
                  </a:lnTo>
                  <a:lnTo>
                    <a:pt x="11635" y="431800"/>
                  </a:lnTo>
                  <a:lnTo>
                    <a:pt x="6825" y="444500"/>
                  </a:lnTo>
                  <a:lnTo>
                    <a:pt x="38781" y="444500"/>
                  </a:lnTo>
                  <a:lnTo>
                    <a:pt x="32498" y="431800"/>
                  </a:lnTo>
                  <a:lnTo>
                    <a:pt x="35911" y="419100"/>
                  </a:lnTo>
                  <a:close/>
                </a:path>
                <a:path w="4218940" h="3822700">
                  <a:moveTo>
                    <a:pt x="4211702" y="419100"/>
                  </a:moveTo>
                  <a:lnTo>
                    <a:pt x="4188108" y="419100"/>
                  </a:lnTo>
                  <a:lnTo>
                    <a:pt x="4187804" y="431800"/>
                  </a:lnTo>
                  <a:lnTo>
                    <a:pt x="4181668" y="431800"/>
                  </a:lnTo>
                  <a:lnTo>
                    <a:pt x="4181364" y="444500"/>
                  </a:lnTo>
                  <a:lnTo>
                    <a:pt x="4210733" y="444500"/>
                  </a:lnTo>
                  <a:lnTo>
                    <a:pt x="4211486" y="431800"/>
                  </a:lnTo>
                  <a:lnTo>
                    <a:pt x="4211702" y="419100"/>
                  </a:lnTo>
                  <a:close/>
                </a:path>
                <a:path w="4218940" h="3822700">
                  <a:moveTo>
                    <a:pt x="4211918" y="406400"/>
                  </a:moveTo>
                  <a:lnTo>
                    <a:pt x="4178412" y="406400"/>
                  </a:lnTo>
                  <a:lnTo>
                    <a:pt x="4178883" y="419100"/>
                  </a:lnTo>
                  <a:lnTo>
                    <a:pt x="4179270" y="431800"/>
                  </a:lnTo>
                  <a:lnTo>
                    <a:pt x="4188034" y="419100"/>
                  </a:lnTo>
                  <a:lnTo>
                    <a:pt x="4212777" y="419100"/>
                  </a:lnTo>
                  <a:lnTo>
                    <a:pt x="4211918" y="406400"/>
                  </a:lnTo>
                  <a:close/>
                </a:path>
                <a:path w="4218940" h="3822700">
                  <a:moveTo>
                    <a:pt x="35911" y="406400"/>
                  </a:moveTo>
                  <a:lnTo>
                    <a:pt x="10238" y="406400"/>
                  </a:lnTo>
                  <a:lnTo>
                    <a:pt x="7290" y="419100"/>
                  </a:lnTo>
                  <a:lnTo>
                    <a:pt x="34437" y="419100"/>
                  </a:lnTo>
                  <a:lnTo>
                    <a:pt x="35911" y="406400"/>
                  </a:lnTo>
                  <a:close/>
                </a:path>
                <a:path w="4218940" h="3822700">
                  <a:moveTo>
                    <a:pt x="34437" y="393700"/>
                  </a:moveTo>
                  <a:lnTo>
                    <a:pt x="4421" y="393700"/>
                  </a:lnTo>
                  <a:lnTo>
                    <a:pt x="10704" y="406400"/>
                  </a:lnTo>
                  <a:lnTo>
                    <a:pt x="38781" y="406400"/>
                  </a:lnTo>
                  <a:lnTo>
                    <a:pt x="34437" y="393700"/>
                  </a:lnTo>
                  <a:close/>
                </a:path>
                <a:path w="4218940" h="3822700">
                  <a:moveTo>
                    <a:pt x="4203772" y="393700"/>
                  </a:moveTo>
                  <a:lnTo>
                    <a:pt x="4190286" y="393700"/>
                  </a:lnTo>
                  <a:lnTo>
                    <a:pt x="4183919" y="406400"/>
                  </a:lnTo>
                  <a:lnTo>
                    <a:pt x="4203238" y="406400"/>
                  </a:lnTo>
                  <a:lnTo>
                    <a:pt x="4203772" y="393700"/>
                  </a:lnTo>
                  <a:close/>
                </a:path>
                <a:path w="4218940" h="3822700">
                  <a:moveTo>
                    <a:pt x="25208" y="381000"/>
                  </a:moveTo>
                  <a:lnTo>
                    <a:pt x="7290" y="381000"/>
                  </a:lnTo>
                  <a:lnTo>
                    <a:pt x="7290" y="393700"/>
                  </a:lnTo>
                  <a:lnTo>
                    <a:pt x="22803" y="393700"/>
                  </a:lnTo>
                  <a:lnTo>
                    <a:pt x="25208" y="381000"/>
                  </a:lnTo>
                  <a:close/>
                </a:path>
                <a:path w="4218940" h="3822700">
                  <a:moveTo>
                    <a:pt x="4211227" y="381000"/>
                  </a:moveTo>
                  <a:lnTo>
                    <a:pt x="4189197" y="381000"/>
                  </a:lnTo>
                  <a:lnTo>
                    <a:pt x="4178495" y="393700"/>
                  </a:lnTo>
                  <a:lnTo>
                    <a:pt x="4210683" y="393700"/>
                  </a:lnTo>
                  <a:lnTo>
                    <a:pt x="4211227" y="381000"/>
                  </a:lnTo>
                  <a:close/>
                </a:path>
                <a:path w="4218940" h="3822700">
                  <a:moveTo>
                    <a:pt x="37928" y="355600"/>
                  </a:moveTo>
                  <a:lnTo>
                    <a:pt x="23269" y="355600"/>
                  </a:lnTo>
                  <a:lnTo>
                    <a:pt x="20864" y="368300"/>
                  </a:lnTo>
                  <a:lnTo>
                    <a:pt x="7290" y="368300"/>
                  </a:lnTo>
                  <a:lnTo>
                    <a:pt x="6282" y="381000"/>
                  </a:lnTo>
                  <a:lnTo>
                    <a:pt x="39789" y="381000"/>
                  </a:lnTo>
                  <a:lnTo>
                    <a:pt x="37928" y="355600"/>
                  </a:lnTo>
                  <a:close/>
                </a:path>
                <a:path w="4218940" h="3822700">
                  <a:moveTo>
                    <a:pt x="4188966" y="368300"/>
                  </a:moveTo>
                  <a:lnTo>
                    <a:pt x="4178956" y="368300"/>
                  </a:lnTo>
                  <a:lnTo>
                    <a:pt x="4180349" y="381000"/>
                  </a:lnTo>
                  <a:lnTo>
                    <a:pt x="4182296" y="381000"/>
                  </a:lnTo>
                  <a:lnTo>
                    <a:pt x="4188966" y="368300"/>
                  </a:lnTo>
                  <a:close/>
                </a:path>
                <a:path w="4218940" h="3822700">
                  <a:moveTo>
                    <a:pt x="4212075" y="368300"/>
                  </a:moveTo>
                  <a:lnTo>
                    <a:pt x="4188966" y="368300"/>
                  </a:lnTo>
                  <a:lnTo>
                    <a:pt x="4189741" y="381000"/>
                  </a:lnTo>
                  <a:lnTo>
                    <a:pt x="4212850" y="381000"/>
                  </a:lnTo>
                  <a:lnTo>
                    <a:pt x="4212075" y="368300"/>
                  </a:lnTo>
                  <a:close/>
                </a:path>
                <a:path w="4218940" h="3822700">
                  <a:moveTo>
                    <a:pt x="4213081" y="355600"/>
                  </a:moveTo>
                  <a:lnTo>
                    <a:pt x="4181825" y="355600"/>
                  </a:lnTo>
                  <a:lnTo>
                    <a:pt x="4180045" y="368300"/>
                  </a:lnTo>
                  <a:lnTo>
                    <a:pt x="4210369" y="368300"/>
                  </a:lnTo>
                  <a:lnTo>
                    <a:pt x="4213081" y="355600"/>
                  </a:lnTo>
                  <a:close/>
                </a:path>
                <a:path w="4218940" h="3822700">
                  <a:moveTo>
                    <a:pt x="39246" y="330200"/>
                  </a:moveTo>
                  <a:lnTo>
                    <a:pt x="0" y="330200"/>
                  </a:lnTo>
                  <a:lnTo>
                    <a:pt x="4886" y="355600"/>
                  </a:lnTo>
                  <a:lnTo>
                    <a:pt x="39789" y="355600"/>
                  </a:lnTo>
                  <a:lnTo>
                    <a:pt x="41186" y="342900"/>
                  </a:lnTo>
                  <a:lnTo>
                    <a:pt x="40720" y="342900"/>
                  </a:lnTo>
                  <a:lnTo>
                    <a:pt x="39246" y="330200"/>
                  </a:lnTo>
                  <a:close/>
                </a:path>
                <a:path w="4218940" h="3822700">
                  <a:moveTo>
                    <a:pt x="4210756" y="330200"/>
                  </a:moveTo>
                  <a:lnTo>
                    <a:pt x="4202379" y="342900"/>
                  </a:lnTo>
                  <a:lnTo>
                    <a:pt x="4178726" y="342900"/>
                  </a:lnTo>
                  <a:lnTo>
                    <a:pt x="4178412" y="355600"/>
                  </a:lnTo>
                  <a:lnTo>
                    <a:pt x="4212850" y="355600"/>
                  </a:lnTo>
                  <a:lnTo>
                    <a:pt x="4211761" y="342900"/>
                  </a:lnTo>
                  <a:lnTo>
                    <a:pt x="4210756" y="330200"/>
                  </a:lnTo>
                  <a:close/>
                </a:path>
                <a:path w="4218940" h="3822700">
                  <a:moveTo>
                    <a:pt x="4187951" y="330200"/>
                  </a:moveTo>
                  <a:lnTo>
                    <a:pt x="4181207" y="330200"/>
                  </a:lnTo>
                  <a:lnTo>
                    <a:pt x="4182830" y="342900"/>
                  </a:lnTo>
                  <a:lnTo>
                    <a:pt x="4187951" y="330200"/>
                  </a:lnTo>
                  <a:close/>
                </a:path>
                <a:path w="4218940" h="3822700">
                  <a:moveTo>
                    <a:pt x="4204861" y="330200"/>
                  </a:moveTo>
                  <a:lnTo>
                    <a:pt x="4187951" y="330200"/>
                  </a:lnTo>
                  <a:lnTo>
                    <a:pt x="4186945" y="342900"/>
                  </a:lnTo>
                  <a:lnTo>
                    <a:pt x="4202379" y="342900"/>
                  </a:lnTo>
                  <a:lnTo>
                    <a:pt x="4204861" y="330200"/>
                  </a:lnTo>
                  <a:close/>
                </a:path>
                <a:path w="4218940" h="3822700">
                  <a:moveTo>
                    <a:pt x="32498" y="317500"/>
                  </a:moveTo>
                  <a:lnTo>
                    <a:pt x="12177" y="317500"/>
                  </a:lnTo>
                  <a:lnTo>
                    <a:pt x="11635" y="330200"/>
                  </a:lnTo>
                  <a:lnTo>
                    <a:pt x="29086" y="330200"/>
                  </a:lnTo>
                  <a:lnTo>
                    <a:pt x="32498" y="317500"/>
                  </a:lnTo>
                  <a:close/>
                </a:path>
                <a:path w="4218940" h="3822700">
                  <a:moveTo>
                    <a:pt x="4205664" y="296463"/>
                  </a:moveTo>
                  <a:lnTo>
                    <a:pt x="4197416" y="304800"/>
                  </a:lnTo>
                  <a:lnTo>
                    <a:pt x="4194892" y="306997"/>
                  </a:lnTo>
                  <a:lnTo>
                    <a:pt x="4188034" y="317500"/>
                  </a:lnTo>
                  <a:lnTo>
                    <a:pt x="4179270" y="317500"/>
                  </a:lnTo>
                  <a:lnTo>
                    <a:pt x="4179501" y="330200"/>
                  </a:lnTo>
                  <a:lnTo>
                    <a:pt x="4208976" y="330200"/>
                  </a:lnTo>
                  <a:lnTo>
                    <a:pt x="4216725" y="304800"/>
                  </a:lnTo>
                  <a:lnTo>
                    <a:pt x="4209280" y="304800"/>
                  </a:lnTo>
                  <a:lnTo>
                    <a:pt x="4205664" y="296463"/>
                  </a:lnTo>
                  <a:close/>
                </a:path>
                <a:path w="4218940" h="3822700">
                  <a:moveTo>
                    <a:pt x="32498" y="304800"/>
                  </a:moveTo>
                  <a:lnTo>
                    <a:pt x="2947" y="304800"/>
                  </a:lnTo>
                  <a:lnTo>
                    <a:pt x="2482" y="317500"/>
                  </a:lnTo>
                  <a:lnTo>
                    <a:pt x="29086" y="317500"/>
                  </a:lnTo>
                  <a:lnTo>
                    <a:pt x="32498" y="304800"/>
                  </a:lnTo>
                  <a:close/>
                </a:path>
                <a:path w="4218940" h="3822700">
                  <a:moveTo>
                    <a:pt x="4203772" y="292100"/>
                  </a:moveTo>
                  <a:lnTo>
                    <a:pt x="4192066" y="292100"/>
                  </a:lnTo>
                  <a:lnTo>
                    <a:pt x="4189657" y="304800"/>
                  </a:lnTo>
                  <a:lnTo>
                    <a:pt x="4181909" y="304800"/>
                  </a:lnTo>
                  <a:lnTo>
                    <a:pt x="4178024" y="317500"/>
                  </a:lnTo>
                  <a:lnTo>
                    <a:pt x="4182830" y="317500"/>
                  </a:lnTo>
                  <a:lnTo>
                    <a:pt x="4194892" y="306997"/>
                  </a:lnTo>
                  <a:lnTo>
                    <a:pt x="4196327" y="304800"/>
                  </a:lnTo>
                  <a:lnTo>
                    <a:pt x="4203772" y="292100"/>
                  </a:lnTo>
                  <a:close/>
                </a:path>
                <a:path w="4218940" h="3822700">
                  <a:moveTo>
                    <a:pt x="4203772" y="292100"/>
                  </a:moveTo>
                  <a:lnTo>
                    <a:pt x="4196327" y="304800"/>
                  </a:lnTo>
                  <a:lnTo>
                    <a:pt x="4194892" y="306997"/>
                  </a:lnTo>
                  <a:lnTo>
                    <a:pt x="4197416" y="304800"/>
                  </a:lnTo>
                  <a:lnTo>
                    <a:pt x="4205664" y="296463"/>
                  </a:lnTo>
                  <a:lnTo>
                    <a:pt x="4203772" y="292100"/>
                  </a:lnTo>
                  <a:close/>
                </a:path>
                <a:path w="4218940" h="3822700">
                  <a:moveTo>
                    <a:pt x="37307" y="292100"/>
                  </a:moveTo>
                  <a:lnTo>
                    <a:pt x="14116" y="292100"/>
                  </a:lnTo>
                  <a:lnTo>
                    <a:pt x="11635" y="304800"/>
                  </a:lnTo>
                  <a:lnTo>
                    <a:pt x="37307" y="304800"/>
                  </a:lnTo>
                  <a:lnTo>
                    <a:pt x="37307" y="292100"/>
                  </a:lnTo>
                  <a:close/>
                </a:path>
                <a:path w="4218940" h="3822700">
                  <a:moveTo>
                    <a:pt x="4209981" y="292100"/>
                  </a:moveTo>
                  <a:lnTo>
                    <a:pt x="4203772" y="292100"/>
                  </a:lnTo>
                  <a:lnTo>
                    <a:pt x="4205664" y="296463"/>
                  </a:lnTo>
                  <a:lnTo>
                    <a:pt x="4209981" y="292100"/>
                  </a:lnTo>
                  <a:close/>
                </a:path>
                <a:path w="4218940" h="3822700">
                  <a:moveTo>
                    <a:pt x="39789" y="266700"/>
                  </a:moveTo>
                  <a:lnTo>
                    <a:pt x="1939" y="266700"/>
                  </a:lnTo>
                  <a:lnTo>
                    <a:pt x="1008" y="279400"/>
                  </a:lnTo>
                  <a:lnTo>
                    <a:pt x="1939" y="292100"/>
                  </a:lnTo>
                  <a:lnTo>
                    <a:pt x="6361" y="292100"/>
                  </a:lnTo>
                  <a:lnTo>
                    <a:pt x="7290" y="279400"/>
                  </a:lnTo>
                  <a:lnTo>
                    <a:pt x="41186" y="279400"/>
                  </a:lnTo>
                  <a:lnTo>
                    <a:pt x="39789" y="266700"/>
                  </a:lnTo>
                  <a:close/>
                </a:path>
                <a:path w="4218940" h="3822700">
                  <a:moveTo>
                    <a:pt x="35911" y="279400"/>
                  </a:moveTo>
                  <a:lnTo>
                    <a:pt x="12643" y="279400"/>
                  </a:lnTo>
                  <a:lnTo>
                    <a:pt x="17451" y="292100"/>
                  </a:lnTo>
                  <a:lnTo>
                    <a:pt x="33429" y="292100"/>
                  </a:lnTo>
                  <a:lnTo>
                    <a:pt x="35911" y="279400"/>
                  </a:lnTo>
                  <a:close/>
                </a:path>
                <a:path w="4218940" h="3822700">
                  <a:moveTo>
                    <a:pt x="4216337" y="266700"/>
                  </a:moveTo>
                  <a:lnTo>
                    <a:pt x="4202222" y="279400"/>
                  </a:lnTo>
                  <a:lnTo>
                    <a:pt x="4177563" y="279400"/>
                  </a:lnTo>
                  <a:lnTo>
                    <a:pt x="4178956" y="292100"/>
                  </a:lnTo>
                  <a:lnTo>
                    <a:pt x="4210986" y="292100"/>
                  </a:lnTo>
                  <a:lnTo>
                    <a:pt x="4216337" y="279400"/>
                  </a:lnTo>
                  <a:lnTo>
                    <a:pt x="4216337" y="266700"/>
                  </a:lnTo>
                  <a:close/>
                </a:path>
                <a:path w="4218940" h="3822700">
                  <a:moveTo>
                    <a:pt x="4217740" y="241300"/>
                  </a:moveTo>
                  <a:lnTo>
                    <a:pt x="4211458" y="241300"/>
                  </a:lnTo>
                  <a:lnTo>
                    <a:pt x="4206107" y="254000"/>
                  </a:lnTo>
                  <a:lnTo>
                    <a:pt x="4192066" y="254000"/>
                  </a:lnTo>
                  <a:lnTo>
                    <a:pt x="4187720" y="266700"/>
                  </a:lnTo>
                  <a:lnTo>
                    <a:pt x="4182830" y="266700"/>
                  </a:lnTo>
                  <a:lnTo>
                    <a:pt x="4179501" y="279400"/>
                  </a:lnTo>
                  <a:lnTo>
                    <a:pt x="4202222" y="279400"/>
                  </a:lnTo>
                  <a:lnTo>
                    <a:pt x="4204704" y="266700"/>
                  </a:lnTo>
                  <a:lnTo>
                    <a:pt x="4216808" y="254000"/>
                  </a:lnTo>
                  <a:lnTo>
                    <a:pt x="4217740" y="241300"/>
                  </a:lnTo>
                  <a:close/>
                </a:path>
                <a:path w="4218940" h="3822700">
                  <a:moveTo>
                    <a:pt x="31491" y="241300"/>
                  </a:moveTo>
                  <a:lnTo>
                    <a:pt x="2405" y="241300"/>
                  </a:lnTo>
                  <a:lnTo>
                    <a:pt x="2405" y="266700"/>
                  </a:lnTo>
                  <a:lnTo>
                    <a:pt x="34903" y="266700"/>
                  </a:lnTo>
                  <a:lnTo>
                    <a:pt x="24277" y="254000"/>
                  </a:lnTo>
                  <a:lnTo>
                    <a:pt x="29086" y="254000"/>
                  </a:lnTo>
                  <a:lnTo>
                    <a:pt x="31491" y="241300"/>
                  </a:lnTo>
                  <a:close/>
                </a:path>
                <a:path w="4218940" h="3822700">
                  <a:moveTo>
                    <a:pt x="40720" y="241300"/>
                  </a:moveTo>
                  <a:lnTo>
                    <a:pt x="31491" y="241300"/>
                  </a:lnTo>
                  <a:lnTo>
                    <a:pt x="36842" y="254000"/>
                  </a:lnTo>
                  <a:lnTo>
                    <a:pt x="40720" y="241300"/>
                  </a:lnTo>
                  <a:close/>
                </a:path>
                <a:path w="4218940" h="3822700">
                  <a:moveTo>
                    <a:pt x="4207112" y="228600"/>
                  </a:moveTo>
                  <a:lnTo>
                    <a:pt x="4189657" y="228600"/>
                  </a:lnTo>
                  <a:lnTo>
                    <a:pt x="4186244" y="241300"/>
                  </a:lnTo>
                  <a:lnTo>
                    <a:pt x="4181438" y="254000"/>
                  </a:lnTo>
                  <a:lnTo>
                    <a:pt x="4201290" y="254000"/>
                  </a:lnTo>
                  <a:lnTo>
                    <a:pt x="4201762" y="241300"/>
                  </a:lnTo>
                  <a:lnTo>
                    <a:pt x="4204631" y="241300"/>
                  </a:lnTo>
                  <a:lnTo>
                    <a:pt x="4207112" y="228600"/>
                  </a:lnTo>
                  <a:close/>
                </a:path>
                <a:path w="4218940" h="3822700">
                  <a:moveTo>
                    <a:pt x="30715" y="228600"/>
                  </a:moveTo>
                  <a:lnTo>
                    <a:pt x="9537" y="228600"/>
                  </a:lnTo>
                  <a:lnTo>
                    <a:pt x="12255" y="241300"/>
                  </a:lnTo>
                  <a:lnTo>
                    <a:pt x="22416" y="241300"/>
                  </a:lnTo>
                  <a:lnTo>
                    <a:pt x="30715" y="228600"/>
                  </a:lnTo>
                  <a:close/>
                </a:path>
                <a:path w="4218940" h="3822700">
                  <a:moveTo>
                    <a:pt x="39246" y="228600"/>
                  </a:moveTo>
                  <a:lnTo>
                    <a:pt x="36221" y="228600"/>
                  </a:lnTo>
                  <a:lnTo>
                    <a:pt x="39479" y="241300"/>
                  </a:lnTo>
                  <a:lnTo>
                    <a:pt x="39246" y="228600"/>
                  </a:lnTo>
                  <a:close/>
                </a:path>
                <a:path w="4218940" h="3822700">
                  <a:moveTo>
                    <a:pt x="35911" y="215900"/>
                  </a:moveTo>
                  <a:lnTo>
                    <a:pt x="4859" y="215900"/>
                  </a:lnTo>
                  <a:lnTo>
                    <a:pt x="6573" y="228600"/>
                  </a:lnTo>
                  <a:lnTo>
                    <a:pt x="37540" y="228600"/>
                  </a:lnTo>
                  <a:lnTo>
                    <a:pt x="35911" y="215900"/>
                  </a:lnTo>
                  <a:close/>
                </a:path>
                <a:path w="4218940" h="3822700">
                  <a:moveTo>
                    <a:pt x="4189657" y="215900"/>
                  </a:moveTo>
                  <a:lnTo>
                    <a:pt x="4179501" y="215900"/>
                  </a:lnTo>
                  <a:lnTo>
                    <a:pt x="4180893" y="228600"/>
                  </a:lnTo>
                  <a:lnTo>
                    <a:pt x="4189657" y="215900"/>
                  </a:lnTo>
                  <a:close/>
                </a:path>
                <a:path w="4218940" h="3822700">
                  <a:moveTo>
                    <a:pt x="4215803" y="215900"/>
                  </a:moveTo>
                  <a:lnTo>
                    <a:pt x="4189657" y="215900"/>
                  </a:lnTo>
                  <a:lnTo>
                    <a:pt x="4186244" y="228600"/>
                  </a:lnTo>
                  <a:lnTo>
                    <a:pt x="4217269" y="228600"/>
                  </a:lnTo>
                  <a:lnTo>
                    <a:pt x="4215803" y="215900"/>
                  </a:lnTo>
                  <a:close/>
                </a:path>
                <a:path w="4218940" h="3822700">
                  <a:moveTo>
                    <a:pt x="40022" y="203200"/>
                  </a:moveTo>
                  <a:lnTo>
                    <a:pt x="9773" y="203200"/>
                  </a:lnTo>
                  <a:lnTo>
                    <a:pt x="5895" y="215900"/>
                  </a:lnTo>
                  <a:lnTo>
                    <a:pt x="39789" y="215900"/>
                  </a:lnTo>
                  <a:lnTo>
                    <a:pt x="40022" y="203200"/>
                  </a:lnTo>
                  <a:close/>
                </a:path>
                <a:path w="4218940" h="3822700">
                  <a:moveTo>
                    <a:pt x="4213855" y="177800"/>
                  </a:moveTo>
                  <a:lnTo>
                    <a:pt x="4203238" y="177800"/>
                  </a:lnTo>
                  <a:lnTo>
                    <a:pt x="4198348" y="190500"/>
                  </a:lnTo>
                  <a:lnTo>
                    <a:pt x="4187259" y="190500"/>
                  </a:lnTo>
                  <a:lnTo>
                    <a:pt x="4178956" y="203200"/>
                  </a:lnTo>
                  <a:lnTo>
                    <a:pt x="4177563" y="215900"/>
                  </a:lnTo>
                  <a:lnTo>
                    <a:pt x="4206568" y="215900"/>
                  </a:lnTo>
                  <a:lnTo>
                    <a:pt x="4207112" y="203200"/>
                  </a:lnTo>
                  <a:lnTo>
                    <a:pt x="4212934" y="203200"/>
                  </a:lnTo>
                  <a:lnTo>
                    <a:pt x="4218745" y="190500"/>
                  </a:lnTo>
                  <a:lnTo>
                    <a:pt x="4213855" y="177800"/>
                  </a:lnTo>
                  <a:close/>
                </a:path>
                <a:path w="4218940" h="3822700">
                  <a:moveTo>
                    <a:pt x="38393" y="177800"/>
                  </a:moveTo>
                  <a:lnTo>
                    <a:pt x="5895" y="177800"/>
                  </a:lnTo>
                  <a:lnTo>
                    <a:pt x="6980" y="190500"/>
                  </a:lnTo>
                  <a:lnTo>
                    <a:pt x="7989" y="203200"/>
                  </a:lnTo>
                  <a:lnTo>
                    <a:pt x="35058" y="203200"/>
                  </a:lnTo>
                  <a:lnTo>
                    <a:pt x="31491" y="190500"/>
                  </a:lnTo>
                  <a:lnTo>
                    <a:pt x="39789" y="190500"/>
                  </a:lnTo>
                  <a:lnTo>
                    <a:pt x="38393" y="177800"/>
                  </a:lnTo>
                  <a:close/>
                </a:path>
                <a:path w="4218940" h="3822700">
                  <a:moveTo>
                    <a:pt x="4195479" y="177800"/>
                  </a:moveTo>
                  <a:lnTo>
                    <a:pt x="4178956" y="177800"/>
                  </a:lnTo>
                  <a:lnTo>
                    <a:pt x="4180820" y="190500"/>
                  </a:lnTo>
                  <a:lnTo>
                    <a:pt x="4196872" y="190500"/>
                  </a:lnTo>
                  <a:lnTo>
                    <a:pt x="4195479" y="177800"/>
                  </a:lnTo>
                  <a:close/>
                </a:path>
                <a:path w="4218940" h="3822700">
                  <a:moveTo>
                    <a:pt x="29551" y="165100"/>
                  </a:moveTo>
                  <a:lnTo>
                    <a:pt x="6980" y="165100"/>
                  </a:lnTo>
                  <a:lnTo>
                    <a:pt x="5662" y="177800"/>
                  </a:lnTo>
                  <a:lnTo>
                    <a:pt x="29240" y="177800"/>
                  </a:lnTo>
                  <a:lnTo>
                    <a:pt x="29551" y="165100"/>
                  </a:lnTo>
                  <a:close/>
                </a:path>
                <a:path w="4218940" h="3822700">
                  <a:moveTo>
                    <a:pt x="4211458" y="139700"/>
                  </a:moveTo>
                  <a:lnTo>
                    <a:pt x="4181438" y="139700"/>
                  </a:lnTo>
                  <a:lnTo>
                    <a:pt x="4178956" y="152400"/>
                  </a:lnTo>
                  <a:lnTo>
                    <a:pt x="4195940" y="152400"/>
                  </a:lnTo>
                  <a:lnTo>
                    <a:pt x="4193542" y="165100"/>
                  </a:lnTo>
                  <a:lnTo>
                    <a:pt x="4182370" y="165100"/>
                  </a:lnTo>
                  <a:lnTo>
                    <a:pt x="4179501" y="177800"/>
                  </a:lnTo>
                  <a:lnTo>
                    <a:pt x="4197877" y="177800"/>
                  </a:lnTo>
                  <a:lnTo>
                    <a:pt x="4206652" y="165100"/>
                  </a:lnTo>
                  <a:lnTo>
                    <a:pt x="4211458" y="152400"/>
                  </a:lnTo>
                  <a:lnTo>
                    <a:pt x="4211458" y="139700"/>
                  </a:lnTo>
                  <a:close/>
                </a:path>
                <a:path w="4218940" h="3822700">
                  <a:moveTo>
                    <a:pt x="9152" y="152400"/>
                  </a:moveTo>
                  <a:lnTo>
                    <a:pt x="5895" y="152400"/>
                  </a:lnTo>
                  <a:lnTo>
                    <a:pt x="6671" y="165100"/>
                  </a:lnTo>
                  <a:lnTo>
                    <a:pt x="17451" y="165100"/>
                  </a:lnTo>
                  <a:lnTo>
                    <a:pt x="9152" y="152400"/>
                  </a:lnTo>
                  <a:close/>
                </a:path>
                <a:path w="4218940" h="3822700">
                  <a:moveTo>
                    <a:pt x="12100" y="152400"/>
                  </a:moveTo>
                  <a:lnTo>
                    <a:pt x="9152" y="152400"/>
                  </a:lnTo>
                  <a:lnTo>
                    <a:pt x="17451" y="165100"/>
                  </a:lnTo>
                  <a:lnTo>
                    <a:pt x="12100" y="152400"/>
                  </a:lnTo>
                  <a:close/>
                </a:path>
                <a:path w="4218940" h="3822700">
                  <a:moveTo>
                    <a:pt x="36376" y="152400"/>
                  </a:moveTo>
                  <a:lnTo>
                    <a:pt x="12100" y="152400"/>
                  </a:lnTo>
                  <a:lnTo>
                    <a:pt x="17451" y="165100"/>
                  </a:lnTo>
                  <a:lnTo>
                    <a:pt x="39169" y="165100"/>
                  </a:lnTo>
                  <a:lnTo>
                    <a:pt x="36376" y="152400"/>
                  </a:lnTo>
                  <a:close/>
                </a:path>
                <a:path w="4218940" h="3822700">
                  <a:moveTo>
                    <a:pt x="39479" y="127000"/>
                  </a:moveTo>
                  <a:lnTo>
                    <a:pt x="30715" y="139700"/>
                  </a:lnTo>
                  <a:lnTo>
                    <a:pt x="8066" y="139700"/>
                  </a:lnTo>
                  <a:lnTo>
                    <a:pt x="7524" y="152400"/>
                  </a:lnTo>
                  <a:lnTo>
                    <a:pt x="40332" y="152400"/>
                  </a:lnTo>
                  <a:lnTo>
                    <a:pt x="39867" y="139700"/>
                  </a:lnTo>
                  <a:lnTo>
                    <a:pt x="39479" y="127000"/>
                  </a:lnTo>
                  <a:close/>
                </a:path>
                <a:path w="4218940" h="3822700">
                  <a:moveTo>
                    <a:pt x="30404" y="127000"/>
                  </a:moveTo>
                  <a:lnTo>
                    <a:pt x="15512" y="127000"/>
                  </a:lnTo>
                  <a:lnTo>
                    <a:pt x="14970" y="139700"/>
                  </a:lnTo>
                  <a:lnTo>
                    <a:pt x="30715" y="139700"/>
                  </a:lnTo>
                  <a:lnTo>
                    <a:pt x="30404" y="127000"/>
                  </a:lnTo>
                  <a:close/>
                </a:path>
                <a:path w="4218940" h="3822700">
                  <a:moveTo>
                    <a:pt x="4214327" y="127000"/>
                  </a:moveTo>
                  <a:lnTo>
                    <a:pt x="4189657" y="127000"/>
                  </a:lnTo>
                  <a:lnTo>
                    <a:pt x="4184307" y="139700"/>
                  </a:lnTo>
                  <a:lnTo>
                    <a:pt x="4212934" y="139700"/>
                  </a:lnTo>
                  <a:lnTo>
                    <a:pt x="4214327" y="127000"/>
                  </a:lnTo>
                  <a:close/>
                </a:path>
                <a:path w="4218940" h="3822700">
                  <a:moveTo>
                    <a:pt x="37385" y="101600"/>
                  </a:moveTo>
                  <a:lnTo>
                    <a:pt x="35368" y="114300"/>
                  </a:lnTo>
                  <a:lnTo>
                    <a:pt x="5972" y="114300"/>
                  </a:lnTo>
                  <a:lnTo>
                    <a:pt x="6825" y="127000"/>
                  </a:lnTo>
                  <a:lnTo>
                    <a:pt x="37075" y="127000"/>
                  </a:lnTo>
                  <a:lnTo>
                    <a:pt x="37385" y="101600"/>
                  </a:lnTo>
                  <a:close/>
                </a:path>
                <a:path w="4218940" h="3822700">
                  <a:moveTo>
                    <a:pt x="4214400" y="101600"/>
                  </a:moveTo>
                  <a:lnTo>
                    <a:pt x="4204159" y="114300"/>
                  </a:lnTo>
                  <a:lnTo>
                    <a:pt x="4179961" y="114300"/>
                  </a:lnTo>
                  <a:lnTo>
                    <a:pt x="4186244" y="127000"/>
                  </a:lnTo>
                  <a:lnTo>
                    <a:pt x="4208505" y="127000"/>
                  </a:lnTo>
                  <a:lnTo>
                    <a:pt x="4214400" y="101600"/>
                  </a:lnTo>
                  <a:close/>
                </a:path>
                <a:path w="4218940" h="3822700">
                  <a:moveTo>
                    <a:pt x="32033" y="101600"/>
                  </a:moveTo>
                  <a:lnTo>
                    <a:pt x="7048" y="101600"/>
                  </a:lnTo>
                  <a:lnTo>
                    <a:pt x="7524" y="114300"/>
                  </a:lnTo>
                  <a:lnTo>
                    <a:pt x="35368" y="114300"/>
                  </a:lnTo>
                  <a:lnTo>
                    <a:pt x="32033" y="101600"/>
                  </a:lnTo>
                  <a:close/>
                </a:path>
                <a:path w="4218940" h="3822700">
                  <a:moveTo>
                    <a:pt x="4196955" y="88900"/>
                  </a:moveTo>
                  <a:lnTo>
                    <a:pt x="4189197" y="88900"/>
                  </a:lnTo>
                  <a:lnTo>
                    <a:pt x="4187563" y="101600"/>
                  </a:lnTo>
                  <a:lnTo>
                    <a:pt x="4175312" y="101600"/>
                  </a:lnTo>
                  <a:lnTo>
                    <a:pt x="4180349" y="114300"/>
                  </a:lnTo>
                  <a:lnTo>
                    <a:pt x="4180893" y="114300"/>
                  </a:lnTo>
                  <a:lnTo>
                    <a:pt x="4188652" y="101600"/>
                  </a:lnTo>
                  <a:lnTo>
                    <a:pt x="4193466" y="95580"/>
                  </a:lnTo>
                  <a:lnTo>
                    <a:pt x="4196955" y="88900"/>
                  </a:lnTo>
                  <a:close/>
                </a:path>
                <a:path w="4218940" h="3822700">
                  <a:moveTo>
                    <a:pt x="4193466" y="95580"/>
                  </a:moveTo>
                  <a:lnTo>
                    <a:pt x="4188652" y="101600"/>
                  </a:lnTo>
                  <a:lnTo>
                    <a:pt x="4180893" y="114300"/>
                  </a:lnTo>
                  <a:lnTo>
                    <a:pt x="4183689" y="114300"/>
                  </a:lnTo>
                  <a:lnTo>
                    <a:pt x="4193466" y="95580"/>
                  </a:lnTo>
                  <a:close/>
                </a:path>
                <a:path w="4218940" h="3822700">
                  <a:moveTo>
                    <a:pt x="4211918" y="88900"/>
                  </a:moveTo>
                  <a:lnTo>
                    <a:pt x="4198809" y="88900"/>
                  </a:lnTo>
                  <a:lnTo>
                    <a:pt x="4193466" y="95580"/>
                  </a:lnTo>
                  <a:lnTo>
                    <a:pt x="4183689" y="114300"/>
                  </a:lnTo>
                  <a:lnTo>
                    <a:pt x="4196411" y="114300"/>
                  </a:lnTo>
                  <a:lnTo>
                    <a:pt x="4207112" y="101600"/>
                  </a:lnTo>
                  <a:lnTo>
                    <a:pt x="4211918" y="88900"/>
                  </a:lnTo>
                  <a:close/>
                </a:path>
                <a:path w="4218940" h="3822700">
                  <a:moveTo>
                    <a:pt x="41263" y="88900"/>
                  </a:moveTo>
                  <a:lnTo>
                    <a:pt x="8015" y="88900"/>
                  </a:lnTo>
                  <a:lnTo>
                    <a:pt x="7262" y="101600"/>
                  </a:lnTo>
                  <a:lnTo>
                    <a:pt x="38781" y="101600"/>
                  </a:lnTo>
                  <a:lnTo>
                    <a:pt x="41263" y="88900"/>
                  </a:lnTo>
                  <a:close/>
                </a:path>
                <a:path w="4218940" h="3822700">
                  <a:moveTo>
                    <a:pt x="35601" y="63500"/>
                  </a:moveTo>
                  <a:lnTo>
                    <a:pt x="29240" y="76200"/>
                  </a:lnTo>
                  <a:lnTo>
                    <a:pt x="4499" y="76200"/>
                  </a:lnTo>
                  <a:lnTo>
                    <a:pt x="10936" y="88900"/>
                  </a:lnTo>
                  <a:lnTo>
                    <a:pt x="40720" y="88900"/>
                  </a:lnTo>
                  <a:lnTo>
                    <a:pt x="35601" y="63500"/>
                  </a:lnTo>
                  <a:close/>
                </a:path>
                <a:path w="4218940" h="3822700">
                  <a:moveTo>
                    <a:pt x="4208100" y="76200"/>
                  </a:moveTo>
                  <a:lnTo>
                    <a:pt x="4179270" y="76200"/>
                  </a:lnTo>
                  <a:lnTo>
                    <a:pt x="4179029" y="88900"/>
                  </a:lnTo>
                  <a:lnTo>
                    <a:pt x="4204582" y="88900"/>
                  </a:lnTo>
                  <a:lnTo>
                    <a:pt x="4208100" y="76200"/>
                  </a:lnTo>
                  <a:close/>
                </a:path>
                <a:path w="4218940" h="3822700">
                  <a:moveTo>
                    <a:pt x="4209908" y="76200"/>
                  </a:moveTo>
                  <a:lnTo>
                    <a:pt x="4208100" y="76200"/>
                  </a:lnTo>
                  <a:lnTo>
                    <a:pt x="4204582" y="88900"/>
                  </a:lnTo>
                  <a:lnTo>
                    <a:pt x="4207112" y="88900"/>
                  </a:lnTo>
                  <a:lnTo>
                    <a:pt x="4209908" y="76200"/>
                  </a:lnTo>
                  <a:close/>
                </a:path>
                <a:path w="4218940" h="3822700">
                  <a:moveTo>
                    <a:pt x="4213395" y="76200"/>
                  </a:moveTo>
                  <a:lnTo>
                    <a:pt x="4209908" y="76200"/>
                  </a:lnTo>
                  <a:lnTo>
                    <a:pt x="4207112" y="88900"/>
                  </a:lnTo>
                  <a:lnTo>
                    <a:pt x="4214871" y="88900"/>
                  </a:lnTo>
                  <a:lnTo>
                    <a:pt x="4213395" y="76200"/>
                  </a:lnTo>
                  <a:close/>
                </a:path>
                <a:path w="4218940" h="3822700">
                  <a:moveTo>
                    <a:pt x="29008" y="63500"/>
                  </a:moveTo>
                  <a:lnTo>
                    <a:pt x="13263" y="63500"/>
                  </a:lnTo>
                  <a:lnTo>
                    <a:pt x="8920" y="76200"/>
                  </a:lnTo>
                  <a:lnTo>
                    <a:pt x="29240" y="76200"/>
                  </a:lnTo>
                  <a:lnTo>
                    <a:pt x="29008" y="63500"/>
                  </a:lnTo>
                  <a:close/>
                </a:path>
                <a:path w="4218940" h="3822700">
                  <a:moveTo>
                    <a:pt x="4212693" y="38100"/>
                  </a:moveTo>
                  <a:lnTo>
                    <a:pt x="4208275" y="38100"/>
                  </a:lnTo>
                  <a:lnTo>
                    <a:pt x="4200212" y="63500"/>
                  </a:lnTo>
                  <a:lnTo>
                    <a:pt x="4190045" y="63500"/>
                  </a:lnTo>
                  <a:lnTo>
                    <a:pt x="4185856" y="76200"/>
                  </a:lnTo>
                  <a:lnTo>
                    <a:pt x="4201060" y="76200"/>
                  </a:lnTo>
                  <a:lnTo>
                    <a:pt x="4207814" y="63500"/>
                  </a:lnTo>
                  <a:lnTo>
                    <a:pt x="4213081" y="50800"/>
                  </a:lnTo>
                  <a:lnTo>
                    <a:pt x="4212693" y="38100"/>
                  </a:lnTo>
                  <a:close/>
                </a:path>
                <a:path w="4218940" h="3822700">
                  <a:moveTo>
                    <a:pt x="34515" y="38100"/>
                  </a:moveTo>
                  <a:lnTo>
                    <a:pt x="10936" y="38100"/>
                  </a:lnTo>
                  <a:lnTo>
                    <a:pt x="5662" y="50800"/>
                  </a:lnTo>
                  <a:lnTo>
                    <a:pt x="6050" y="63500"/>
                  </a:lnTo>
                  <a:lnTo>
                    <a:pt x="38626" y="63500"/>
                  </a:lnTo>
                  <a:lnTo>
                    <a:pt x="39479" y="50800"/>
                  </a:lnTo>
                  <a:lnTo>
                    <a:pt x="36997" y="50800"/>
                  </a:lnTo>
                  <a:lnTo>
                    <a:pt x="34515" y="38100"/>
                  </a:lnTo>
                  <a:close/>
                </a:path>
                <a:path w="4218940" h="3822700">
                  <a:moveTo>
                    <a:pt x="4189500" y="50800"/>
                  </a:moveTo>
                  <a:lnTo>
                    <a:pt x="4178516" y="50800"/>
                  </a:lnTo>
                  <a:lnTo>
                    <a:pt x="4183144" y="63500"/>
                  </a:lnTo>
                  <a:lnTo>
                    <a:pt x="4189500" y="50800"/>
                  </a:lnTo>
                  <a:close/>
                </a:path>
                <a:path w="4218940" h="3822700">
                  <a:moveTo>
                    <a:pt x="4204086" y="38100"/>
                  </a:moveTo>
                  <a:lnTo>
                    <a:pt x="4178862" y="38100"/>
                  </a:lnTo>
                  <a:lnTo>
                    <a:pt x="4177762" y="50800"/>
                  </a:lnTo>
                  <a:lnTo>
                    <a:pt x="4189500" y="50800"/>
                  </a:lnTo>
                  <a:lnTo>
                    <a:pt x="4189741" y="63500"/>
                  </a:lnTo>
                  <a:lnTo>
                    <a:pt x="4194704" y="63500"/>
                  </a:lnTo>
                  <a:lnTo>
                    <a:pt x="4202924" y="50800"/>
                  </a:lnTo>
                  <a:lnTo>
                    <a:pt x="4204086" y="38100"/>
                  </a:lnTo>
                  <a:close/>
                </a:path>
                <a:path w="4218940" h="3822700">
                  <a:moveTo>
                    <a:pt x="232667" y="38100"/>
                  </a:moveTo>
                  <a:lnTo>
                    <a:pt x="225048" y="38100"/>
                  </a:lnTo>
                  <a:lnTo>
                    <a:pt x="223694" y="50800"/>
                  </a:lnTo>
                  <a:lnTo>
                    <a:pt x="232667" y="38100"/>
                  </a:lnTo>
                  <a:close/>
                </a:path>
                <a:path w="4218940" h="3822700">
                  <a:moveTo>
                    <a:pt x="250540" y="38100"/>
                  </a:moveTo>
                  <a:lnTo>
                    <a:pt x="246674" y="38100"/>
                  </a:lnTo>
                  <a:lnTo>
                    <a:pt x="252292" y="50800"/>
                  </a:lnTo>
                  <a:lnTo>
                    <a:pt x="250540" y="38100"/>
                  </a:lnTo>
                  <a:close/>
                </a:path>
                <a:path w="4218940" h="3822700">
                  <a:moveTo>
                    <a:pt x="334674" y="38100"/>
                  </a:moveTo>
                  <a:lnTo>
                    <a:pt x="322939" y="38100"/>
                  </a:lnTo>
                  <a:lnTo>
                    <a:pt x="327955" y="50800"/>
                  </a:lnTo>
                  <a:lnTo>
                    <a:pt x="334674" y="38100"/>
                  </a:lnTo>
                  <a:close/>
                </a:path>
                <a:path w="4218940" h="3822700">
                  <a:moveTo>
                    <a:pt x="439243" y="38100"/>
                  </a:moveTo>
                  <a:lnTo>
                    <a:pt x="429193" y="38100"/>
                  </a:lnTo>
                  <a:lnTo>
                    <a:pt x="439520" y="50800"/>
                  </a:lnTo>
                  <a:lnTo>
                    <a:pt x="439243" y="38100"/>
                  </a:lnTo>
                  <a:close/>
                </a:path>
                <a:path w="4218940" h="3822700">
                  <a:moveTo>
                    <a:pt x="453933" y="38100"/>
                  </a:moveTo>
                  <a:lnTo>
                    <a:pt x="444535" y="38100"/>
                  </a:lnTo>
                  <a:lnTo>
                    <a:pt x="448604" y="50800"/>
                  </a:lnTo>
                  <a:lnTo>
                    <a:pt x="453933" y="38100"/>
                  </a:lnTo>
                  <a:close/>
                </a:path>
                <a:path w="4218940" h="3822700">
                  <a:moveTo>
                    <a:pt x="553095" y="38100"/>
                  </a:moveTo>
                  <a:lnTo>
                    <a:pt x="543470" y="38100"/>
                  </a:lnTo>
                  <a:lnTo>
                    <a:pt x="548066" y="50800"/>
                  </a:lnTo>
                  <a:lnTo>
                    <a:pt x="553095" y="38100"/>
                  </a:lnTo>
                  <a:close/>
                </a:path>
                <a:path w="4218940" h="3822700">
                  <a:moveTo>
                    <a:pt x="673708" y="38100"/>
                  </a:moveTo>
                  <a:lnTo>
                    <a:pt x="669167" y="38100"/>
                  </a:lnTo>
                  <a:lnTo>
                    <a:pt x="674619" y="50800"/>
                  </a:lnTo>
                  <a:lnTo>
                    <a:pt x="673708" y="38100"/>
                  </a:lnTo>
                  <a:close/>
                </a:path>
                <a:path w="4218940" h="3822700">
                  <a:moveTo>
                    <a:pt x="757167" y="38100"/>
                  </a:moveTo>
                  <a:lnTo>
                    <a:pt x="745524" y="38100"/>
                  </a:lnTo>
                  <a:lnTo>
                    <a:pt x="750314" y="50800"/>
                  </a:lnTo>
                  <a:lnTo>
                    <a:pt x="757167" y="38100"/>
                  </a:lnTo>
                  <a:close/>
                </a:path>
                <a:path w="4218940" h="3822700">
                  <a:moveTo>
                    <a:pt x="861790" y="38100"/>
                  </a:moveTo>
                  <a:lnTo>
                    <a:pt x="851738" y="38100"/>
                  </a:lnTo>
                  <a:lnTo>
                    <a:pt x="861800" y="50800"/>
                  </a:lnTo>
                  <a:lnTo>
                    <a:pt x="861790" y="38100"/>
                  </a:lnTo>
                  <a:close/>
                </a:path>
                <a:path w="4218940" h="3822700">
                  <a:moveTo>
                    <a:pt x="876575" y="38100"/>
                  </a:moveTo>
                  <a:lnTo>
                    <a:pt x="867277" y="38100"/>
                  </a:lnTo>
                  <a:lnTo>
                    <a:pt x="870858" y="50800"/>
                  </a:lnTo>
                  <a:lnTo>
                    <a:pt x="876575" y="38100"/>
                  </a:lnTo>
                  <a:close/>
                </a:path>
                <a:path w="4218940" h="3822700">
                  <a:moveTo>
                    <a:pt x="975546" y="38100"/>
                  </a:moveTo>
                  <a:lnTo>
                    <a:pt x="965871" y="38100"/>
                  </a:lnTo>
                  <a:lnTo>
                    <a:pt x="970310" y="50800"/>
                  </a:lnTo>
                  <a:lnTo>
                    <a:pt x="975546" y="38100"/>
                  </a:lnTo>
                  <a:close/>
                </a:path>
                <a:path w="4218940" h="3822700">
                  <a:moveTo>
                    <a:pt x="1096872" y="38100"/>
                  </a:moveTo>
                  <a:lnTo>
                    <a:pt x="1091657" y="38100"/>
                  </a:lnTo>
                  <a:lnTo>
                    <a:pt x="1096945" y="50800"/>
                  </a:lnTo>
                  <a:lnTo>
                    <a:pt x="1096872" y="38100"/>
                  </a:lnTo>
                  <a:close/>
                </a:path>
                <a:path w="4218940" h="3822700">
                  <a:moveTo>
                    <a:pt x="1179655" y="38100"/>
                  </a:moveTo>
                  <a:lnTo>
                    <a:pt x="1168105" y="38100"/>
                  </a:lnTo>
                  <a:lnTo>
                    <a:pt x="1172671" y="50800"/>
                  </a:lnTo>
                  <a:lnTo>
                    <a:pt x="1179655" y="38100"/>
                  </a:lnTo>
                  <a:close/>
                </a:path>
                <a:path w="4218940" h="3822700">
                  <a:moveTo>
                    <a:pt x="1284332" y="38100"/>
                  </a:moveTo>
                  <a:lnTo>
                    <a:pt x="1274280" y="38100"/>
                  </a:lnTo>
                  <a:lnTo>
                    <a:pt x="1284091" y="50800"/>
                  </a:lnTo>
                  <a:lnTo>
                    <a:pt x="1284332" y="38100"/>
                  </a:lnTo>
                  <a:close/>
                </a:path>
                <a:path w="4218940" h="3822700">
                  <a:moveTo>
                    <a:pt x="1500713" y="38100"/>
                  </a:moveTo>
                  <a:lnTo>
                    <a:pt x="1492713" y="38100"/>
                  </a:lnTo>
                  <a:lnTo>
                    <a:pt x="1490211" y="50800"/>
                  </a:lnTo>
                  <a:lnTo>
                    <a:pt x="1500713" y="38100"/>
                  </a:lnTo>
                  <a:close/>
                </a:path>
                <a:path w="4218940" h="3822700">
                  <a:moveTo>
                    <a:pt x="1510545" y="38100"/>
                  </a:moveTo>
                  <a:lnTo>
                    <a:pt x="1501383" y="38100"/>
                  </a:lnTo>
                  <a:lnTo>
                    <a:pt x="1504242" y="50800"/>
                  </a:lnTo>
                  <a:lnTo>
                    <a:pt x="1510545" y="38100"/>
                  </a:lnTo>
                  <a:close/>
                </a:path>
                <a:path w="4218940" h="3822700">
                  <a:moveTo>
                    <a:pt x="1609212" y="38100"/>
                  </a:moveTo>
                  <a:lnTo>
                    <a:pt x="1599464" y="38100"/>
                  </a:lnTo>
                  <a:lnTo>
                    <a:pt x="1603694" y="50800"/>
                  </a:lnTo>
                  <a:lnTo>
                    <a:pt x="1609212" y="38100"/>
                  </a:lnTo>
                  <a:close/>
                </a:path>
                <a:path w="4218940" h="3822700">
                  <a:moveTo>
                    <a:pt x="1731627" y="38100"/>
                  </a:moveTo>
                  <a:lnTo>
                    <a:pt x="1725397" y="38100"/>
                  </a:lnTo>
                  <a:lnTo>
                    <a:pt x="1730434" y="50800"/>
                  </a:lnTo>
                  <a:lnTo>
                    <a:pt x="1731627" y="38100"/>
                  </a:lnTo>
                  <a:close/>
                </a:path>
                <a:path w="4218940" h="3822700">
                  <a:moveTo>
                    <a:pt x="1813395" y="38100"/>
                  </a:moveTo>
                  <a:lnTo>
                    <a:pt x="1801981" y="38100"/>
                  </a:lnTo>
                  <a:lnTo>
                    <a:pt x="1806212" y="50800"/>
                  </a:lnTo>
                  <a:lnTo>
                    <a:pt x="1813395" y="38100"/>
                  </a:lnTo>
                  <a:close/>
                </a:path>
                <a:path w="4218940" h="3822700">
                  <a:moveTo>
                    <a:pt x="1918145" y="38100"/>
                  </a:moveTo>
                  <a:lnTo>
                    <a:pt x="1908093" y="38100"/>
                  </a:lnTo>
                  <a:lnTo>
                    <a:pt x="1917517" y="50800"/>
                  </a:lnTo>
                  <a:lnTo>
                    <a:pt x="1918145" y="38100"/>
                  </a:lnTo>
                  <a:close/>
                </a:path>
                <a:path w="4218940" h="3822700">
                  <a:moveTo>
                    <a:pt x="1933181" y="38100"/>
                  </a:moveTo>
                  <a:lnTo>
                    <a:pt x="1924114" y="38100"/>
                  </a:lnTo>
                  <a:lnTo>
                    <a:pt x="1926501" y="50800"/>
                  </a:lnTo>
                  <a:lnTo>
                    <a:pt x="1933181" y="38100"/>
                  </a:lnTo>
                  <a:close/>
                </a:path>
                <a:path w="4218940" h="3822700">
                  <a:moveTo>
                    <a:pt x="2031660" y="38100"/>
                  </a:moveTo>
                  <a:lnTo>
                    <a:pt x="2021870" y="38100"/>
                  </a:lnTo>
                  <a:lnTo>
                    <a:pt x="2025943" y="50800"/>
                  </a:lnTo>
                  <a:lnTo>
                    <a:pt x="2031660" y="38100"/>
                  </a:lnTo>
                  <a:close/>
                </a:path>
                <a:path w="4218940" h="3822700">
                  <a:moveTo>
                    <a:pt x="2154798" y="38100"/>
                  </a:moveTo>
                  <a:lnTo>
                    <a:pt x="2149395" y="38100"/>
                  </a:lnTo>
                  <a:lnTo>
                    <a:pt x="2152756" y="50800"/>
                  </a:lnTo>
                  <a:lnTo>
                    <a:pt x="2154798" y="38100"/>
                  </a:lnTo>
                  <a:close/>
                </a:path>
                <a:path w="4218940" h="3822700">
                  <a:moveTo>
                    <a:pt x="2235895" y="38100"/>
                  </a:moveTo>
                  <a:lnTo>
                    <a:pt x="2224576" y="38100"/>
                  </a:lnTo>
                  <a:lnTo>
                    <a:pt x="2228576" y="50800"/>
                  </a:lnTo>
                  <a:lnTo>
                    <a:pt x="2235895" y="38100"/>
                  </a:lnTo>
                  <a:close/>
                </a:path>
                <a:path w="4218940" h="3822700">
                  <a:moveTo>
                    <a:pt x="2340687" y="38100"/>
                  </a:moveTo>
                  <a:lnTo>
                    <a:pt x="2330635" y="38100"/>
                  </a:lnTo>
                  <a:lnTo>
                    <a:pt x="2339797" y="50800"/>
                  </a:lnTo>
                  <a:lnTo>
                    <a:pt x="2340687" y="38100"/>
                  </a:lnTo>
                  <a:close/>
                </a:path>
                <a:path w="4218940" h="3822700">
                  <a:moveTo>
                    <a:pt x="2355828" y="38100"/>
                  </a:moveTo>
                  <a:lnTo>
                    <a:pt x="2346855" y="38100"/>
                  </a:lnTo>
                  <a:lnTo>
                    <a:pt x="2348760" y="50800"/>
                  </a:lnTo>
                  <a:lnTo>
                    <a:pt x="2355828" y="38100"/>
                  </a:lnTo>
                  <a:close/>
                </a:path>
                <a:path w="4218940" h="3822700">
                  <a:moveTo>
                    <a:pt x="2454098" y="38100"/>
                  </a:moveTo>
                  <a:lnTo>
                    <a:pt x="2444265" y="38100"/>
                  </a:lnTo>
                  <a:lnTo>
                    <a:pt x="2448192" y="50800"/>
                  </a:lnTo>
                  <a:lnTo>
                    <a:pt x="2454098" y="38100"/>
                  </a:lnTo>
                  <a:close/>
                </a:path>
                <a:path w="4218940" h="3822700">
                  <a:moveTo>
                    <a:pt x="2577958" y="38100"/>
                  </a:moveTo>
                  <a:lnTo>
                    <a:pt x="2570387" y="38100"/>
                  </a:lnTo>
                  <a:lnTo>
                    <a:pt x="2575089" y="50800"/>
                  </a:lnTo>
                  <a:lnTo>
                    <a:pt x="2577958" y="38100"/>
                  </a:lnTo>
                  <a:close/>
                </a:path>
                <a:path w="4218940" h="3822700">
                  <a:moveTo>
                    <a:pt x="2658385" y="38100"/>
                  </a:moveTo>
                  <a:lnTo>
                    <a:pt x="2647160" y="38100"/>
                  </a:lnTo>
                  <a:lnTo>
                    <a:pt x="2650929" y="50800"/>
                  </a:lnTo>
                  <a:lnTo>
                    <a:pt x="2658385" y="38100"/>
                  </a:lnTo>
                  <a:close/>
                </a:path>
                <a:path w="4218940" h="3822700">
                  <a:moveTo>
                    <a:pt x="2763230" y="38100"/>
                  </a:moveTo>
                  <a:lnTo>
                    <a:pt x="2753177" y="38100"/>
                  </a:lnTo>
                  <a:lnTo>
                    <a:pt x="2762088" y="50800"/>
                  </a:lnTo>
                  <a:lnTo>
                    <a:pt x="2763230" y="38100"/>
                  </a:lnTo>
                  <a:close/>
                </a:path>
                <a:path w="4218940" h="3822700">
                  <a:moveTo>
                    <a:pt x="2980102" y="38100"/>
                  </a:moveTo>
                  <a:lnTo>
                    <a:pt x="2971663" y="38100"/>
                  </a:lnTo>
                  <a:lnTo>
                    <a:pt x="2967799" y="50800"/>
                  </a:lnTo>
                  <a:lnTo>
                    <a:pt x="2980102" y="38100"/>
                  </a:lnTo>
                  <a:close/>
                </a:path>
                <a:path w="4218940" h="3822700">
                  <a:moveTo>
                    <a:pt x="2989799" y="38100"/>
                  </a:moveTo>
                  <a:lnTo>
                    <a:pt x="2980961" y="38100"/>
                  </a:lnTo>
                  <a:lnTo>
                    <a:pt x="2982144" y="50800"/>
                  </a:lnTo>
                  <a:lnTo>
                    <a:pt x="2989799" y="38100"/>
                  </a:lnTo>
                  <a:close/>
                </a:path>
                <a:path w="4218940" h="3822700">
                  <a:moveTo>
                    <a:pt x="3087775" y="38100"/>
                  </a:moveTo>
                  <a:lnTo>
                    <a:pt x="3077869" y="38100"/>
                  </a:lnTo>
                  <a:lnTo>
                    <a:pt x="3081565" y="50800"/>
                  </a:lnTo>
                  <a:lnTo>
                    <a:pt x="3087775" y="38100"/>
                  </a:lnTo>
                  <a:close/>
                </a:path>
                <a:path w="4218940" h="3822700">
                  <a:moveTo>
                    <a:pt x="3212713" y="38100"/>
                  </a:moveTo>
                  <a:lnTo>
                    <a:pt x="3204127" y="38100"/>
                  </a:lnTo>
                  <a:lnTo>
                    <a:pt x="3208577" y="50800"/>
                  </a:lnTo>
                  <a:lnTo>
                    <a:pt x="3212713" y="38100"/>
                  </a:lnTo>
                  <a:close/>
                </a:path>
                <a:path w="4218940" h="3822700">
                  <a:moveTo>
                    <a:pt x="3292124" y="38100"/>
                  </a:moveTo>
                  <a:lnTo>
                    <a:pt x="3281036" y="38100"/>
                  </a:lnTo>
                  <a:lnTo>
                    <a:pt x="3284470" y="50800"/>
                  </a:lnTo>
                  <a:lnTo>
                    <a:pt x="3292124" y="38100"/>
                  </a:lnTo>
                  <a:close/>
                </a:path>
                <a:path w="4218940" h="3822700">
                  <a:moveTo>
                    <a:pt x="3397043" y="38100"/>
                  </a:moveTo>
                  <a:lnTo>
                    <a:pt x="3386991" y="38100"/>
                  </a:lnTo>
                  <a:lnTo>
                    <a:pt x="3395514" y="50800"/>
                  </a:lnTo>
                  <a:lnTo>
                    <a:pt x="3397043" y="38100"/>
                  </a:lnTo>
                  <a:close/>
                </a:path>
                <a:path w="4218940" h="3822700">
                  <a:moveTo>
                    <a:pt x="3412435" y="38100"/>
                  </a:moveTo>
                  <a:lnTo>
                    <a:pt x="3403702" y="38100"/>
                  </a:lnTo>
                  <a:lnTo>
                    <a:pt x="3404404" y="50800"/>
                  </a:lnTo>
                  <a:lnTo>
                    <a:pt x="3412435" y="38100"/>
                  </a:lnTo>
                  <a:close/>
                </a:path>
                <a:path w="4218940" h="3822700">
                  <a:moveTo>
                    <a:pt x="3510222" y="38100"/>
                  </a:moveTo>
                  <a:lnTo>
                    <a:pt x="3500265" y="38100"/>
                  </a:lnTo>
                  <a:lnTo>
                    <a:pt x="3503814" y="50800"/>
                  </a:lnTo>
                  <a:lnTo>
                    <a:pt x="3510222" y="38100"/>
                  </a:lnTo>
                  <a:close/>
                </a:path>
                <a:path w="4218940" h="3822700">
                  <a:moveTo>
                    <a:pt x="3825469" y="38100"/>
                  </a:moveTo>
                  <a:lnTo>
                    <a:pt x="3816779" y="38100"/>
                  </a:lnTo>
                  <a:lnTo>
                    <a:pt x="3812140" y="50800"/>
                  </a:lnTo>
                  <a:lnTo>
                    <a:pt x="3825469" y="38100"/>
                  </a:lnTo>
                  <a:close/>
                </a:path>
                <a:path w="4218940" h="3822700">
                  <a:moveTo>
                    <a:pt x="3835082" y="38100"/>
                  </a:moveTo>
                  <a:lnTo>
                    <a:pt x="3826443" y="38100"/>
                  </a:lnTo>
                  <a:lnTo>
                    <a:pt x="3826663" y="50800"/>
                  </a:lnTo>
                  <a:lnTo>
                    <a:pt x="3835082" y="38100"/>
                  </a:lnTo>
                  <a:close/>
                </a:path>
                <a:path w="4218940" h="3822700">
                  <a:moveTo>
                    <a:pt x="3932660" y="38100"/>
                  </a:moveTo>
                  <a:lnTo>
                    <a:pt x="3922660" y="38100"/>
                  </a:lnTo>
                  <a:lnTo>
                    <a:pt x="3926063" y="50800"/>
                  </a:lnTo>
                  <a:lnTo>
                    <a:pt x="3932660" y="38100"/>
                  </a:lnTo>
                  <a:close/>
                </a:path>
                <a:path w="4218940" h="3822700">
                  <a:moveTo>
                    <a:pt x="21010" y="25400"/>
                  </a:moveTo>
                  <a:lnTo>
                    <a:pt x="8842" y="25400"/>
                  </a:lnTo>
                  <a:lnTo>
                    <a:pt x="17684" y="38100"/>
                  </a:lnTo>
                  <a:lnTo>
                    <a:pt x="27180" y="38100"/>
                  </a:lnTo>
                  <a:lnTo>
                    <a:pt x="21010" y="25400"/>
                  </a:lnTo>
                  <a:close/>
                </a:path>
                <a:path w="4218940" h="3822700">
                  <a:moveTo>
                    <a:pt x="57772" y="12700"/>
                  </a:moveTo>
                  <a:lnTo>
                    <a:pt x="17568" y="12700"/>
                  </a:lnTo>
                  <a:lnTo>
                    <a:pt x="21010" y="25400"/>
                  </a:lnTo>
                  <a:lnTo>
                    <a:pt x="27180" y="38100"/>
                  </a:lnTo>
                  <a:lnTo>
                    <a:pt x="29551" y="38100"/>
                  </a:lnTo>
                  <a:lnTo>
                    <a:pt x="31180" y="25400"/>
                  </a:lnTo>
                  <a:lnTo>
                    <a:pt x="61511" y="25400"/>
                  </a:lnTo>
                  <a:lnTo>
                    <a:pt x="57772" y="12700"/>
                  </a:lnTo>
                  <a:close/>
                </a:path>
                <a:path w="4218940" h="3822700">
                  <a:moveTo>
                    <a:pt x="31180" y="25400"/>
                  </a:moveTo>
                  <a:lnTo>
                    <a:pt x="29551" y="38100"/>
                  </a:lnTo>
                  <a:lnTo>
                    <a:pt x="35911" y="38100"/>
                  </a:lnTo>
                  <a:lnTo>
                    <a:pt x="31180" y="25400"/>
                  </a:lnTo>
                  <a:close/>
                </a:path>
                <a:path w="4218940" h="3822700">
                  <a:moveTo>
                    <a:pt x="38393" y="25400"/>
                  </a:moveTo>
                  <a:lnTo>
                    <a:pt x="31180" y="25400"/>
                  </a:lnTo>
                  <a:lnTo>
                    <a:pt x="35911" y="38100"/>
                  </a:lnTo>
                  <a:lnTo>
                    <a:pt x="43435" y="38100"/>
                  </a:lnTo>
                  <a:lnTo>
                    <a:pt x="38393" y="25400"/>
                  </a:lnTo>
                  <a:close/>
                </a:path>
                <a:path w="4218940" h="3822700">
                  <a:moveTo>
                    <a:pt x="69605" y="25400"/>
                  </a:moveTo>
                  <a:lnTo>
                    <a:pt x="38393" y="25400"/>
                  </a:lnTo>
                  <a:lnTo>
                    <a:pt x="43435" y="38100"/>
                  </a:lnTo>
                  <a:lnTo>
                    <a:pt x="63398" y="38100"/>
                  </a:lnTo>
                  <a:lnTo>
                    <a:pt x="69605" y="25400"/>
                  </a:lnTo>
                  <a:close/>
                </a:path>
                <a:path w="4218940" h="3822700">
                  <a:moveTo>
                    <a:pt x="102180" y="25400"/>
                  </a:moveTo>
                  <a:lnTo>
                    <a:pt x="69605" y="25400"/>
                  </a:lnTo>
                  <a:lnTo>
                    <a:pt x="65078" y="38100"/>
                  </a:lnTo>
                  <a:lnTo>
                    <a:pt x="101789" y="38100"/>
                  </a:lnTo>
                  <a:lnTo>
                    <a:pt x="102180" y="25400"/>
                  </a:lnTo>
                  <a:close/>
                </a:path>
                <a:path w="4218940" h="3822700">
                  <a:moveTo>
                    <a:pt x="159266" y="25400"/>
                  </a:moveTo>
                  <a:lnTo>
                    <a:pt x="109672" y="25400"/>
                  </a:lnTo>
                  <a:lnTo>
                    <a:pt x="107509" y="38100"/>
                  </a:lnTo>
                  <a:lnTo>
                    <a:pt x="154005" y="38100"/>
                  </a:lnTo>
                  <a:lnTo>
                    <a:pt x="159266" y="25400"/>
                  </a:lnTo>
                  <a:close/>
                </a:path>
                <a:path w="4218940" h="3822700">
                  <a:moveTo>
                    <a:pt x="195509" y="25400"/>
                  </a:moveTo>
                  <a:lnTo>
                    <a:pt x="159266" y="25400"/>
                  </a:lnTo>
                  <a:lnTo>
                    <a:pt x="159640" y="38100"/>
                  </a:lnTo>
                  <a:lnTo>
                    <a:pt x="192138" y="38100"/>
                  </a:lnTo>
                  <a:lnTo>
                    <a:pt x="195509" y="25400"/>
                  </a:lnTo>
                  <a:close/>
                </a:path>
                <a:path w="4218940" h="3822700">
                  <a:moveTo>
                    <a:pt x="220947" y="25400"/>
                  </a:moveTo>
                  <a:lnTo>
                    <a:pt x="195509" y="25400"/>
                  </a:lnTo>
                  <a:lnTo>
                    <a:pt x="200486" y="38100"/>
                  </a:lnTo>
                  <a:lnTo>
                    <a:pt x="219409" y="38100"/>
                  </a:lnTo>
                  <a:lnTo>
                    <a:pt x="220947" y="25400"/>
                  </a:lnTo>
                  <a:close/>
                </a:path>
                <a:path w="4218940" h="3822700">
                  <a:moveTo>
                    <a:pt x="233709" y="12700"/>
                  </a:moveTo>
                  <a:lnTo>
                    <a:pt x="232437" y="12700"/>
                  </a:lnTo>
                  <a:lnTo>
                    <a:pt x="223770" y="25400"/>
                  </a:lnTo>
                  <a:lnTo>
                    <a:pt x="222655" y="25400"/>
                  </a:lnTo>
                  <a:lnTo>
                    <a:pt x="225618" y="38100"/>
                  </a:lnTo>
                  <a:lnTo>
                    <a:pt x="233201" y="38100"/>
                  </a:lnTo>
                  <a:lnTo>
                    <a:pt x="233462" y="25329"/>
                  </a:lnTo>
                  <a:lnTo>
                    <a:pt x="234193" y="22293"/>
                  </a:lnTo>
                  <a:lnTo>
                    <a:pt x="233709" y="12700"/>
                  </a:lnTo>
                  <a:close/>
                </a:path>
                <a:path w="4218940" h="3822700">
                  <a:moveTo>
                    <a:pt x="234193" y="22293"/>
                  </a:moveTo>
                  <a:lnTo>
                    <a:pt x="233462" y="25329"/>
                  </a:lnTo>
                  <a:lnTo>
                    <a:pt x="233201" y="38100"/>
                  </a:lnTo>
                  <a:lnTo>
                    <a:pt x="236268" y="38100"/>
                  </a:lnTo>
                  <a:lnTo>
                    <a:pt x="234212" y="25400"/>
                  </a:lnTo>
                  <a:lnTo>
                    <a:pt x="234349" y="25400"/>
                  </a:lnTo>
                  <a:lnTo>
                    <a:pt x="234193" y="22293"/>
                  </a:lnTo>
                  <a:close/>
                </a:path>
                <a:path w="4218940" h="3822700">
                  <a:moveTo>
                    <a:pt x="276844" y="25400"/>
                  </a:moveTo>
                  <a:lnTo>
                    <a:pt x="234212" y="25400"/>
                  </a:lnTo>
                  <a:lnTo>
                    <a:pt x="236268" y="38100"/>
                  </a:lnTo>
                  <a:lnTo>
                    <a:pt x="274194" y="38100"/>
                  </a:lnTo>
                  <a:lnTo>
                    <a:pt x="276844" y="25400"/>
                  </a:lnTo>
                  <a:close/>
                </a:path>
                <a:path w="4218940" h="3822700">
                  <a:moveTo>
                    <a:pt x="315595" y="25400"/>
                  </a:moveTo>
                  <a:lnTo>
                    <a:pt x="286236" y="25400"/>
                  </a:lnTo>
                  <a:lnTo>
                    <a:pt x="289864" y="38100"/>
                  </a:lnTo>
                  <a:lnTo>
                    <a:pt x="312014" y="38100"/>
                  </a:lnTo>
                  <a:lnTo>
                    <a:pt x="315595" y="25400"/>
                  </a:lnTo>
                  <a:close/>
                </a:path>
                <a:path w="4218940" h="3822700">
                  <a:moveTo>
                    <a:pt x="380474" y="25400"/>
                  </a:moveTo>
                  <a:lnTo>
                    <a:pt x="315595" y="25400"/>
                  </a:lnTo>
                  <a:lnTo>
                    <a:pt x="318295" y="38100"/>
                  </a:lnTo>
                  <a:lnTo>
                    <a:pt x="379963" y="38100"/>
                  </a:lnTo>
                  <a:lnTo>
                    <a:pt x="380474" y="25400"/>
                  </a:lnTo>
                  <a:close/>
                </a:path>
                <a:path w="4218940" h="3822700">
                  <a:moveTo>
                    <a:pt x="408634" y="25400"/>
                  </a:moveTo>
                  <a:lnTo>
                    <a:pt x="381519" y="25400"/>
                  </a:lnTo>
                  <a:lnTo>
                    <a:pt x="382486" y="38100"/>
                  </a:lnTo>
                  <a:lnTo>
                    <a:pt x="405842" y="38100"/>
                  </a:lnTo>
                  <a:lnTo>
                    <a:pt x="408634" y="25400"/>
                  </a:lnTo>
                  <a:close/>
                </a:path>
                <a:path w="4218940" h="3822700">
                  <a:moveTo>
                    <a:pt x="446324" y="12700"/>
                  </a:moveTo>
                  <a:lnTo>
                    <a:pt x="318655" y="12700"/>
                  </a:lnTo>
                  <a:lnTo>
                    <a:pt x="318493" y="25400"/>
                  </a:lnTo>
                  <a:lnTo>
                    <a:pt x="418103" y="25400"/>
                  </a:lnTo>
                  <a:lnTo>
                    <a:pt x="423331" y="38100"/>
                  </a:lnTo>
                  <a:lnTo>
                    <a:pt x="446560" y="38100"/>
                  </a:lnTo>
                  <a:lnTo>
                    <a:pt x="447530" y="33727"/>
                  </a:lnTo>
                  <a:lnTo>
                    <a:pt x="447859" y="25658"/>
                  </a:lnTo>
                  <a:lnTo>
                    <a:pt x="447886" y="25329"/>
                  </a:lnTo>
                  <a:lnTo>
                    <a:pt x="446324" y="12700"/>
                  </a:lnTo>
                  <a:close/>
                </a:path>
                <a:path w="4218940" h="3822700">
                  <a:moveTo>
                    <a:pt x="447530" y="33727"/>
                  </a:moveTo>
                  <a:lnTo>
                    <a:pt x="446560" y="38100"/>
                  </a:lnTo>
                  <a:lnTo>
                    <a:pt x="447351" y="38100"/>
                  </a:lnTo>
                  <a:lnTo>
                    <a:pt x="447530" y="33727"/>
                  </a:lnTo>
                  <a:close/>
                </a:path>
                <a:path w="4218940" h="3822700">
                  <a:moveTo>
                    <a:pt x="502223" y="25400"/>
                  </a:moveTo>
                  <a:lnTo>
                    <a:pt x="449377" y="25400"/>
                  </a:lnTo>
                  <a:lnTo>
                    <a:pt x="447530" y="33727"/>
                  </a:lnTo>
                  <a:lnTo>
                    <a:pt x="447351" y="38100"/>
                  </a:lnTo>
                  <a:lnTo>
                    <a:pt x="496724" y="38100"/>
                  </a:lnTo>
                  <a:lnTo>
                    <a:pt x="502223" y="25400"/>
                  </a:lnTo>
                  <a:close/>
                </a:path>
                <a:path w="4218940" h="3822700">
                  <a:moveTo>
                    <a:pt x="573001" y="25400"/>
                  </a:moveTo>
                  <a:lnTo>
                    <a:pt x="509474" y="25400"/>
                  </a:lnTo>
                  <a:lnTo>
                    <a:pt x="509789" y="38100"/>
                  </a:lnTo>
                  <a:lnTo>
                    <a:pt x="571772" y="38100"/>
                  </a:lnTo>
                  <a:lnTo>
                    <a:pt x="573001" y="25400"/>
                  </a:lnTo>
                  <a:close/>
                </a:path>
                <a:path w="4218940" h="3822700">
                  <a:moveTo>
                    <a:pt x="605588" y="25400"/>
                  </a:moveTo>
                  <a:lnTo>
                    <a:pt x="573001" y="25400"/>
                  </a:lnTo>
                  <a:lnTo>
                    <a:pt x="578408" y="38100"/>
                  </a:lnTo>
                  <a:lnTo>
                    <a:pt x="601554" y="38100"/>
                  </a:lnTo>
                  <a:lnTo>
                    <a:pt x="605588" y="25400"/>
                  </a:lnTo>
                  <a:close/>
                </a:path>
                <a:path w="4218940" h="3822700">
                  <a:moveTo>
                    <a:pt x="641165" y="25400"/>
                  </a:moveTo>
                  <a:lnTo>
                    <a:pt x="605588" y="25400"/>
                  </a:lnTo>
                  <a:lnTo>
                    <a:pt x="604362" y="38100"/>
                  </a:lnTo>
                  <a:lnTo>
                    <a:pt x="630010" y="38100"/>
                  </a:lnTo>
                  <a:lnTo>
                    <a:pt x="641165" y="25400"/>
                  </a:lnTo>
                  <a:close/>
                </a:path>
                <a:path w="4218940" h="3822700">
                  <a:moveTo>
                    <a:pt x="653987" y="0"/>
                  </a:moveTo>
                  <a:lnTo>
                    <a:pt x="636547" y="0"/>
                  </a:lnTo>
                  <a:lnTo>
                    <a:pt x="635720" y="25400"/>
                  </a:lnTo>
                  <a:lnTo>
                    <a:pt x="646149" y="25400"/>
                  </a:lnTo>
                  <a:lnTo>
                    <a:pt x="646408" y="38100"/>
                  </a:lnTo>
                  <a:lnTo>
                    <a:pt x="656172" y="38100"/>
                  </a:lnTo>
                  <a:lnTo>
                    <a:pt x="657376" y="26245"/>
                  </a:lnTo>
                  <a:lnTo>
                    <a:pt x="657485" y="25329"/>
                  </a:lnTo>
                  <a:lnTo>
                    <a:pt x="661318" y="13738"/>
                  </a:lnTo>
                  <a:lnTo>
                    <a:pt x="661424" y="12700"/>
                  </a:lnTo>
                  <a:lnTo>
                    <a:pt x="658779" y="12700"/>
                  </a:lnTo>
                  <a:lnTo>
                    <a:pt x="653987" y="0"/>
                  </a:lnTo>
                  <a:close/>
                </a:path>
                <a:path w="4218940" h="3822700">
                  <a:moveTo>
                    <a:pt x="661318" y="13738"/>
                  </a:moveTo>
                  <a:lnTo>
                    <a:pt x="657485" y="25329"/>
                  </a:lnTo>
                  <a:lnTo>
                    <a:pt x="656172" y="38100"/>
                  </a:lnTo>
                  <a:lnTo>
                    <a:pt x="656662" y="38100"/>
                  </a:lnTo>
                  <a:lnTo>
                    <a:pt x="660133" y="25329"/>
                  </a:lnTo>
                  <a:lnTo>
                    <a:pt x="661318" y="13738"/>
                  </a:lnTo>
                  <a:close/>
                </a:path>
                <a:path w="4218940" h="3822700">
                  <a:moveTo>
                    <a:pt x="692282" y="0"/>
                  </a:moveTo>
                  <a:lnTo>
                    <a:pt x="684969" y="12700"/>
                  </a:lnTo>
                  <a:lnTo>
                    <a:pt x="661662" y="12700"/>
                  </a:lnTo>
                  <a:lnTo>
                    <a:pt x="661318" y="13738"/>
                  </a:lnTo>
                  <a:lnTo>
                    <a:pt x="660133" y="25329"/>
                  </a:lnTo>
                  <a:lnTo>
                    <a:pt x="656662" y="38100"/>
                  </a:lnTo>
                  <a:lnTo>
                    <a:pt x="697521" y="38100"/>
                  </a:lnTo>
                  <a:lnTo>
                    <a:pt x="700645" y="25400"/>
                  </a:lnTo>
                  <a:lnTo>
                    <a:pt x="695965" y="25400"/>
                  </a:lnTo>
                  <a:lnTo>
                    <a:pt x="688504" y="12700"/>
                  </a:lnTo>
                  <a:lnTo>
                    <a:pt x="692282" y="0"/>
                  </a:lnTo>
                  <a:close/>
                </a:path>
                <a:path w="4218940" h="3822700">
                  <a:moveTo>
                    <a:pt x="739337" y="25400"/>
                  </a:moveTo>
                  <a:lnTo>
                    <a:pt x="710038" y="25400"/>
                  </a:lnTo>
                  <a:lnTo>
                    <a:pt x="712881" y="38100"/>
                  </a:lnTo>
                  <a:lnTo>
                    <a:pt x="735657" y="38100"/>
                  </a:lnTo>
                  <a:lnTo>
                    <a:pt x="739337" y="25400"/>
                  </a:lnTo>
                  <a:close/>
                </a:path>
                <a:path w="4218940" h="3822700">
                  <a:moveTo>
                    <a:pt x="804378" y="25400"/>
                  </a:moveTo>
                  <a:lnTo>
                    <a:pt x="739337" y="25400"/>
                  </a:lnTo>
                  <a:lnTo>
                    <a:pt x="740987" y="38100"/>
                  </a:lnTo>
                  <a:lnTo>
                    <a:pt x="802986" y="38100"/>
                  </a:lnTo>
                  <a:lnTo>
                    <a:pt x="804378" y="25400"/>
                  </a:lnTo>
                  <a:close/>
                </a:path>
                <a:path w="4218940" h="3822700">
                  <a:moveTo>
                    <a:pt x="832430" y="25400"/>
                  </a:moveTo>
                  <a:lnTo>
                    <a:pt x="805216" y="25400"/>
                  </a:lnTo>
                  <a:lnTo>
                    <a:pt x="805970" y="38100"/>
                  </a:lnTo>
                  <a:lnTo>
                    <a:pt x="828493" y="38100"/>
                  </a:lnTo>
                  <a:lnTo>
                    <a:pt x="832430" y="25400"/>
                  </a:lnTo>
                  <a:close/>
                </a:path>
                <a:path w="4218940" h="3822700">
                  <a:moveTo>
                    <a:pt x="871476" y="12700"/>
                  </a:moveTo>
                  <a:lnTo>
                    <a:pt x="744180" y="12700"/>
                  </a:lnTo>
                  <a:lnTo>
                    <a:pt x="748047" y="25400"/>
                  </a:lnTo>
                  <a:lnTo>
                    <a:pt x="841895" y="25400"/>
                  </a:lnTo>
                  <a:lnTo>
                    <a:pt x="845874" y="38100"/>
                  </a:lnTo>
                  <a:lnTo>
                    <a:pt x="870083" y="38100"/>
                  </a:lnTo>
                  <a:lnTo>
                    <a:pt x="871329" y="33992"/>
                  </a:lnTo>
                  <a:lnTo>
                    <a:pt x="871962" y="26245"/>
                  </a:lnTo>
                  <a:lnTo>
                    <a:pt x="872057" y="25329"/>
                  </a:lnTo>
                  <a:lnTo>
                    <a:pt x="872601" y="23891"/>
                  </a:lnTo>
                  <a:lnTo>
                    <a:pt x="871476" y="12700"/>
                  </a:lnTo>
                  <a:close/>
                </a:path>
                <a:path w="4218940" h="3822700">
                  <a:moveTo>
                    <a:pt x="871329" y="33992"/>
                  </a:moveTo>
                  <a:lnTo>
                    <a:pt x="870083" y="38100"/>
                  </a:lnTo>
                  <a:lnTo>
                    <a:pt x="870994" y="38100"/>
                  </a:lnTo>
                  <a:lnTo>
                    <a:pt x="871329" y="33992"/>
                  </a:lnTo>
                  <a:close/>
                </a:path>
                <a:path w="4218940" h="3822700">
                  <a:moveTo>
                    <a:pt x="925997" y="25400"/>
                  </a:moveTo>
                  <a:lnTo>
                    <a:pt x="873936" y="25400"/>
                  </a:lnTo>
                  <a:lnTo>
                    <a:pt x="871329" y="33992"/>
                  </a:lnTo>
                  <a:lnTo>
                    <a:pt x="870994" y="38100"/>
                  </a:lnTo>
                  <a:lnTo>
                    <a:pt x="919809" y="38100"/>
                  </a:lnTo>
                  <a:lnTo>
                    <a:pt x="925997" y="25400"/>
                  </a:lnTo>
                  <a:close/>
                </a:path>
                <a:path w="4218940" h="3822700">
                  <a:moveTo>
                    <a:pt x="996875" y="25400"/>
                  </a:moveTo>
                  <a:lnTo>
                    <a:pt x="933296" y="25400"/>
                  </a:lnTo>
                  <a:lnTo>
                    <a:pt x="933421" y="38100"/>
                  </a:lnTo>
                  <a:lnTo>
                    <a:pt x="995357" y="38100"/>
                  </a:lnTo>
                  <a:lnTo>
                    <a:pt x="996875" y="25400"/>
                  </a:lnTo>
                  <a:close/>
                </a:path>
                <a:path w="4218940" h="3822700">
                  <a:moveTo>
                    <a:pt x="1029460" y="25400"/>
                  </a:moveTo>
                  <a:lnTo>
                    <a:pt x="996875" y="25400"/>
                  </a:lnTo>
                  <a:lnTo>
                    <a:pt x="1002037" y="38100"/>
                  </a:lnTo>
                  <a:lnTo>
                    <a:pt x="1025083" y="38100"/>
                  </a:lnTo>
                  <a:lnTo>
                    <a:pt x="1029460" y="25400"/>
                  </a:lnTo>
                  <a:close/>
                </a:path>
                <a:path w="4218940" h="3822700">
                  <a:moveTo>
                    <a:pt x="1065281" y="25400"/>
                  </a:moveTo>
                  <a:lnTo>
                    <a:pt x="1029460" y="25400"/>
                  </a:lnTo>
                  <a:lnTo>
                    <a:pt x="1027795" y="38100"/>
                  </a:lnTo>
                  <a:lnTo>
                    <a:pt x="1053051" y="38100"/>
                  </a:lnTo>
                  <a:lnTo>
                    <a:pt x="1065281" y="25400"/>
                  </a:lnTo>
                  <a:close/>
                </a:path>
                <a:path w="4218940" h="3822700">
                  <a:moveTo>
                    <a:pt x="1080328" y="0"/>
                  </a:moveTo>
                  <a:lnTo>
                    <a:pt x="1062883" y="0"/>
                  </a:lnTo>
                  <a:lnTo>
                    <a:pt x="1060622" y="25400"/>
                  </a:lnTo>
                  <a:lnTo>
                    <a:pt x="1070025" y="25400"/>
                  </a:lnTo>
                  <a:lnTo>
                    <a:pt x="1070035" y="38100"/>
                  </a:lnTo>
                  <a:lnTo>
                    <a:pt x="1079139" y="38100"/>
                  </a:lnTo>
                  <a:lnTo>
                    <a:pt x="1081428" y="25658"/>
                  </a:lnTo>
                  <a:lnTo>
                    <a:pt x="1081505" y="25329"/>
                  </a:lnTo>
                  <a:lnTo>
                    <a:pt x="1086822" y="12700"/>
                  </a:lnTo>
                  <a:lnTo>
                    <a:pt x="1084579" y="12700"/>
                  </a:lnTo>
                  <a:lnTo>
                    <a:pt x="1080328" y="0"/>
                  </a:lnTo>
                  <a:close/>
                </a:path>
                <a:path w="4218940" h="3822700">
                  <a:moveTo>
                    <a:pt x="1087123" y="12700"/>
                  </a:moveTo>
                  <a:lnTo>
                    <a:pt x="1086822" y="12700"/>
                  </a:lnTo>
                  <a:lnTo>
                    <a:pt x="1081505" y="25329"/>
                  </a:lnTo>
                  <a:lnTo>
                    <a:pt x="1079139" y="38100"/>
                  </a:lnTo>
                  <a:lnTo>
                    <a:pt x="1079595" y="38100"/>
                  </a:lnTo>
                  <a:lnTo>
                    <a:pt x="1084562" y="25329"/>
                  </a:lnTo>
                  <a:lnTo>
                    <a:pt x="1087123" y="12700"/>
                  </a:lnTo>
                  <a:close/>
                </a:path>
                <a:path w="4218940" h="3822700">
                  <a:moveTo>
                    <a:pt x="1118630" y="0"/>
                  </a:moveTo>
                  <a:lnTo>
                    <a:pt x="1111207" y="12700"/>
                  </a:lnTo>
                  <a:lnTo>
                    <a:pt x="1087123" y="12700"/>
                  </a:lnTo>
                  <a:lnTo>
                    <a:pt x="1084562" y="25329"/>
                  </a:lnTo>
                  <a:lnTo>
                    <a:pt x="1079595" y="38100"/>
                  </a:lnTo>
                  <a:lnTo>
                    <a:pt x="1120850" y="38100"/>
                  </a:lnTo>
                  <a:lnTo>
                    <a:pt x="1124442" y="25400"/>
                  </a:lnTo>
                  <a:lnTo>
                    <a:pt x="1120903" y="25400"/>
                  </a:lnTo>
                  <a:lnTo>
                    <a:pt x="1113960" y="12700"/>
                  </a:lnTo>
                  <a:lnTo>
                    <a:pt x="1118630" y="0"/>
                  </a:lnTo>
                  <a:close/>
                </a:path>
                <a:path w="4218940" h="3822700">
                  <a:moveTo>
                    <a:pt x="1163079" y="25400"/>
                  </a:moveTo>
                  <a:lnTo>
                    <a:pt x="1133834" y="25400"/>
                  </a:lnTo>
                  <a:lnTo>
                    <a:pt x="1135897" y="38100"/>
                  </a:lnTo>
                  <a:lnTo>
                    <a:pt x="1159299" y="38100"/>
                  </a:lnTo>
                  <a:lnTo>
                    <a:pt x="1163079" y="25400"/>
                  </a:lnTo>
                  <a:close/>
                </a:path>
                <a:path w="4218940" h="3822700">
                  <a:moveTo>
                    <a:pt x="1228271" y="25400"/>
                  </a:moveTo>
                  <a:lnTo>
                    <a:pt x="1163079" y="25400"/>
                  </a:lnTo>
                  <a:lnTo>
                    <a:pt x="1163676" y="38100"/>
                  </a:lnTo>
                  <a:lnTo>
                    <a:pt x="1226020" y="38100"/>
                  </a:lnTo>
                  <a:lnTo>
                    <a:pt x="1228271" y="25400"/>
                  </a:lnTo>
                  <a:close/>
                </a:path>
                <a:path w="4218940" h="3822700">
                  <a:moveTo>
                    <a:pt x="1256218" y="25400"/>
                  </a:moveTo>
                  <a:lnTo>
                    <a:pt x="1228899" y="25400"/>
                  </a:lnTo>
                  <a:lnTo>
                    <a:pt x="1229454" y="38100"/>
                  </a:lnTo>
                  <a:lnTo>
                    <a:pt x="1251150" y="38100"/>
                  </a:lnTo>
                  <a:lnTo>
                    <a:pt x="1256218" y="25400"/>
                  </a:lnTo>
                  <a:close/>
                </a:path>
                <a:path w="4218940" h="3822700">
                  <a:moveTo>
                    <a:pt x="1292751" y="12700"/>
                  </a:moveTo>
                  <a:lnTo>
                    <a:pt x="1169383" y="12700"/>
                  </a:lnTo>
                  <a:lnTo>
                    <a:pt x="1172733" y="25400"/>
                  </a:lnTo>
                  <a:lnTo>
                    <a:pt x="1265683" y="25400"/>
                  </a:lnTo>
                  <a:lnTo>
                    <a:pt x="1268416" y="38100"/>
                  </a:lnTo>
                  <a:lnTo>
                    <a:pt x="1294635" y="38100"/>
                  </a:lnTo>
                  <a:lnTo>
                    <a:pt x="1295512" y="30916"/>
                  </a:lnTo>
                  <a:lnTo>
                    <a:pt x="1293927" y="25329"/>
                  </a:lnTo>
                  <a:lnTo>
                    <a:pt x="1292751" y="12700"/>
                  </a:lnTo>
                  <a:close/>
                </a:path>
                <a:path w="4218940" h="3822700">
                  <a:moveTo>
                    <a:pt x="1333294" y="12700"/>
                  </a:moveTo>
                  <a:lnTo>
                    <a:pt x="1302824" y="12700"/>
                  </a:lnTo>
                  <a:lnTo>
                    <a:pt x="1296185" y="25400"/>
                  </a:lnTo>
                  <a:lnTo>
                    <a:pt x="1295512" y="30916"/>
                  </a:lnTo>
                  <a:lnTo>
                    <a:pt x="1297567" y="38100"/>
                  </a:lnTo>
                  <a:lnTo>
                    <a:pt x="1333556" y="38100"/>
                  </a:lnTo>
                  <a:lnTo>
                    <a:pt x="1340843" y="25400"/>
                  </a:lnTo>
                  <a:lnTo>
                    <a:pt x="1336278" y="25400"/>
                  </a:lnTo>
                  <a:lnTo>
                    <a:pt x="1333294" y="12700"/>
                  </a:lnTo>
                  <a:close/>
                </a:path>
                <a:path w="4218940" h="3822700">
                  <a:moveTo>
                    <a:pt x="1373377" y="25400"/>
                  </a:moveTo>
                  <a:lnTo>
                    <a:pt x="1340843" y="25400"/>
                  </a:lnTo>
                  <a:lnTo>
                    <a:pt x="1334142" y="38100"/>
                  </a:lnTo>
                  <a:lnTo>
                    <a:pt x="1371733" y="38100"/>
                  </a:lnTo>
                  <a:lnTo>
                    <a:pt x="1373377" y="25400"/>
                  </a:lnTo>
                  <a:close/>
                </a:path>
                <a:path w="4218940" h="3822700">
                  <a:moveTo>
                    <a:pt x="1430275" y="25400"/>
                  </a:moveTo>
                  <a:lnTo>
                    <a:pt x="1380748" y="25400"/>
                  </a:lnTo>
                  <a:lnTo>
                    <a:pt x="1376643" y="38100"/>
                  </a:lnTo>
                  <a:lnTo>
                    <a:pt x="1423993" y="38100"/>
                  </a:lnTo>
                  <a:lnTo>
                    <a:pt x="1430275" y="25400"/>
                  </a:lnTo>
                  <a:close/>
                </a:path>
                <a:path w="4218940" h="3822700">
                  <a:moveTo>
                    <a:pt x="1466515" y="25400"/>
                  </a:moveTo>
                  <a:lnTo>
                    <a:pt x="1430275" y="25400"/>
                  </a:lnTo>
                  <a:lnTo>
                    <a:pt x="1428328" y="38100"/>
                  </a:lnTo>
                  <a:lnTo>
                    <a:pt x="1463049" y="38100"/>
                  </a:lnTo>
                  <a:lnTo>
                    <a:pt x="1466515" y="25400"/>
                  </a:lnTo>
                  <a:close/>
                </a:path>
                <a:path w="4218940" h="3822700">
                  <a:moveTo>
                    <a:pt x="1492284" y="25400"/>
                  </a:moveTo>
                  <a:lnTo>
                    <a:pt x="1466515" y="25400"/>
                  </a:lnTo>
                  <a:lnTo>
                    <a:pt x="1470211" y="38100"/>
                  </a:lnTo>
                  <a:lnTo>
                    <a:pt x="1489897" y="38100"/>
                  </a:lnTo>
                  <a:lnTo>
                    <a:pt x="1492284" y="25400"/>
                  </a:lnTo>
                  <a:close/>
                </a:path>
                <a:path w="4218940" h="3822700">
                  <a:moveTo>
                    <a:pt x="1507320" y="25400"/>
                  </a:moveTo>
                  <a:lnTo>
                    <a:pt x="1493917" y="25400"/>
                  </a:lnTo>
                  <a:lnTo>
                    <a:pt x="1496368" y="38100"/>
                  </a:lnTo>
                  <a:lnTo>
                    <a:pt x="1505331" y="38100"/>
                  </a:lnTo>
                  <a:lnTo>
                    <a:pt x="1507320" y="25400"/>
                  </a:lnTo>
                  <a:close/>
                </a:path>
                <a:path w="4218940" h="3822700">
                  <a:moveTo>
                    <a:pt x="1561674" y="25400"/>
                  </a:moveTo>
                  <a:lnTo>
                    <a:pt x="1510775" y="25400"/>
                  </a:lnTo>
                  <a:lnTo>
                    <a:pt x="1505373" y="38100"/>
                  </a:lnTo>
                  <a:lnTo>
                    <a:pt x="1554439" y="38100"/>
                  </a:lnTo>
                  <a:lnTo>
                    <a:pt x="1561674" y="25400"/>
                  </a:lnTo>
                  <a:close/>
                </a:path>
                <a:path w="4218940" h="3822700">
                  <a:moveTo>
                    <a:pt x="1632688" y="25400"/>
                  </a:moveTo>
                  <a:lnTo>
                    <a:pt x="1569035" y="25400"/>
                  </a:lnTo>
                  <a:lnTo>
                    <a:pt x="1568857" y="38100"/>
                  </a:lnTo>
                  <a:lnTo>
                    <a:pt x="1630730" y="38100"/>
                  </a:lnTo>
                  <a:lnTo>
                    <a:pt x="1632688" y="25400"/>
                  </a:lnTo>
                  <a:close/>
                </a:path>
                <a:path w="4218940" h="3822700">
                  <a:moveTo>
                    <a:pt x="1665273" y="25400"/>
                  </a:moveTo>
                  <a:lnTo>
                    <a:pt x="1632688" y="25400"/>
                  </a:lnTo>
                  <a:lnTo>
                    <a:pt x="1637484" y="38100"/>
                  </a:lnTo>
                  <a:lnTo>
                    <a:pt x="1660373" y="38100"/>
                  </a:lnTo>
                  <a:lnTo>
                    <a:pt x="1665273" y="25400"/>
                  </a:lnTo>
                  <a:close/>
                </a:path>
                <a:path w="4218940" h="3822700">
                  <a:moveTo>
                    <a:pt x="1701461" y="25400"/>
                  </a:moveTo>
                  <a:lnTo>
                    <a:pt x="1665273" y="25400"/>
                  </a:lnTo>
                  <a:lnTo>
                    <a:pt x="1662938" y="38100"/>
                  </a:lnTo>
                  <a:lnTo>
                    <a:pt x="1687608" y="38100"/>
                  </a:lnTo>
                  <a:lnTo>
                    <a:pt x="1701461" y="25400"/>
                  </a:lnTo>
                  <a:close/>
                </a:path>
                <a:path w="4218940" h="3822700">
                  <a:moveTo>
                    <a:pt x="1719837" y="0"/>
                  </a:moveTo>
                  <a:lnTo>
                    <a:pt x="1702403" y="0"/>
                  </a:lnTo>
                  <a:lnTo>
                    <a:pt x="1697984" y="25400"/>
                  </a:lnTo>
                  <a:lnTo>
                    <a:pt x="1705838" y="25400"/>
                  </a:lnTo>
                  <a:lnTo>
                    <a:pt x="1705482" y="38100"/>
                  </a:lnTo>
                  <a:lnTo>
                    <a:pt x="1713600" y="38100"/>
                  </a:lnTo>
                  <a:lnTo>
                    <a:pt x="1717418" y="25682"/>
                  </a:lnTo>
                  <a:lnTo>
                    <a:pt x="1717544" y="25329"/>
                  </a:lnTo>
                  <a:lnTo>
                    <a:pt x="1724563" y="12700"/>
                  </a:lnTo>
                  <a:lnTo>
                    <a:pt x="1723272" y="12700"/>
                  </a:lnTo>
                  <a:lnTo>
                    <a:pt x="1719837" y="0"/>
                  </a:lnTo>
                  <a:close/>
                </a:path>
                <a:path w="4218940" h="3822700">
                  <a:moveTo>
                    <a:pt x="1725659" y="12700"/>
                  </a:moveTo>
                  <a:lnTo>
                    <a:pt x="1724563" y="12700"/>
                  </a:lnTo>
                  <a:lnTo>
                    <a:pt x="1717544" y="25329"/>
                  </a:lnTo>
                  <a:lnTo>
                    <a:pt x="1717418" y="25682"/>
                  </a:lnTo>
                  <a:lnTo>
                    <a:pt x="1713600" y="38100"/>
                  </a:lnTo>
                  <a:lnTo>
                    <a:pt x="1714005" y="38100"/>
                  </a:lnTo>
                  <a:lnTo>
                    <a:pt x="1721167" y="25400"/>
                  </a:lnTo>
                  <a:lnTo>
                    <a:pt x="1725659" y="12700"/>
                  </a:lnTo>
                  <a:close/>
                </a:path>
                <a:path w="4218940" h="3822700">
                  <a:moveTo>
                    <a:pt x="1758161" y="0"/>
                  </a:moveTo>
                  <a:lnTo>
                    <a:pt x="1750580" y="12700"/>
                  </a:lnTo>
                  <a:lnTo>
                    <a:pt x="1725659" y="12700"/>
                  </a:lnTo>
                  <a:lnTo>
                    <a:pt x="1721167" y="25400"/>
                  </a:lnTo>
                  <a:lnTo>
                    <a:pt x="1714005" y="38100"/>
                  </a:lnTo>
                  <a:lnTo>
                    <a:pt x="1755836" y="38100"/>
                  </a:lnTo>
                  <a:lnTo>
                    <a:pt x="1760150" y="25400"/>
                  </a:lnTo>
                  <a:lnTo>
                    <a:pt x="1758318" y="25400"/>
                  </a:lnTo>
                  <a:lnTo>
                    <a:pt x="1752150" y="12700"/>
                  </a:lnTo>
                  <a:lnTo>
                    <a:pt x="1758161" y="0"/>
                  </a:lnTo>
                  <a:close/>
                </a:path>
                <a:path w="4218940" h="3822700">
                  <a:moveTo>
                    <a:pt x="1798693" y="25400"/>
                  </a:moveTo>
                  <a:lnTo>
                    <a:pt x="1769542" y="25400"/>
                  </a:lnTo>
                  <a:lnTo>
                    <a:pt x="1770422" y="38100"/>
                  </a:lnTo>
                  <a:lnTo>
                    <a:pt x="1794767" y="38100"/>
                  </a:lnTo>
                  <a:lnTo>
                    <a:pt x="1798693" y="25400"/>
                  </a:lnTo>
                  <a:close/>
                </a:path>
                <a:path w="4218940" h="3822700">
                  <a:moveTo>
                    <a:pt x="1864126" y="25400"/>
                  </a:moveTo>
                  <a:lnTo>
                    <a:pt x="1798693" y="25400"/>
                  </a:lnTo>
                  <a:lnTo>
                    <a:pt x="1797720" y="38100"/>
                  </a:lnTo>
                  <a:lnTo>
                    <a:pt x="1860555" y="38100"/>
                  </a:lnTo>
                  <a:lnTo>
                    <a:pt x="1864126" y="25400"/>
                  </a:lnTo>
                  <a:close/>
                </a:path>
                <a:path w="4218940" h="3822700">
                  <a:moveTo>
                    <a:pt x="1891905" y="25400"/>
                  </a:moveTo>
                  <a:lnTo>
                    <a:pt x="1864440" y="25400"/>
                  </a:lnTo>
                  <a:lnTo>
                    <a:pt x="1864681" y="38100"/>
                  </a:lnTo>
                  <a:lnTo>
                    <a:pt x="1885120" y="38100"/>
                  </a:lnTo>
                  <a:lnTo>
                    <a:pt x="1891905" y="25400"/>
                  </a:lnTo>
                  <a:close/>
                </a:path>
                <a:path w="4218940" h="3822700">
                  <a:moveTo>
                    <a:pt x="1931265" y="25400"/>
                  </a:moveTo>
                  <a:lnTo>
                    <a:pt x="1901381" y="25400"/>
                  </a:lnTo>
                  <a:lnTo>
                    <a:pt x="1902230" y="38100"/>
                  </a:lnTo>
                  <a:lnTo>
                    <a:pt x="1928899" y="38100"/>
                  </a:lnTo>
                  <a:lnTo>
                    <a:pt x="1930368" y="35202"/>
                  </a:lnTo>
                  <a:lnTo>
                    <a:pt x="1931265" y="25400"/>
                  </a:lnTo>
                  <a:close/>
                </a:path>
                <a:path w="4218940" h="3822700">
                  <a:moveTo>
                    <a:pt x="1930368" y="35202"/>
                  </a:moveTo>
                  <a:lnTo>
                    <a:pt x="1928899" y="38100"/>
                  </a:lnTo>
                  <a:lnTo>
                    <a:pt x="1930103" y="38100"/>
                  </a:lnTo>
                  <a:lnTo>
                    <a:pt x="1930368" y="35202"/>
                  </a:lnTo>
                  <a:close/>
                </a:path>
                <a:path w="4218940" h="3822700">
                  <a:moveTo>
                    <a:pt x="1985452" y="25400"/>
                  </a:moveTo>
                  <a:lnTo>
                    <a:pt x="1935338" y="25400"/>
                  </a:lnTo>
                  <a:lnTo>
                    <a:pt x="1930368" y="35202"/>
                  </a:lnTo>
                  <a:lnTo>
                    <a:pt x="1930103" y="38100"/>
                  </a:lnTo>
                  <a:lnTo>
                    <a:pt x="1977526" y="38100"/>
                  </a:lnTo>
                  <a:lnTo>
                    <a:pt x="1985452" y="25400"/>
                  </a:lnTo>
                  <a:close/>
                </a:path>
                <a:path w="4218940" h="3822700">
                  <a:moveTo>
                    <a:pt x="2056560" y="25400"/>
                  </a:moveTo>
                  <a:lnTo>
                    <a:pt x="1992866" y="25400"/>
                  </a:lnTo>
                  <a:lnTo>
                    <a:pt x="1992489" y="38100"/>
                  </a:lnTo>
                  <a:lnTo>
                    <a:pt x="2054309" y="38100"/>
                  </a:lnTo>
                  <a:lnTo>
                    <a:pt x="2056560" y="25400"/>
                  </a:lnTo>
                  <a:close/>
                </a:path>
                <a:path w="4218940" h="3822700">
                  <a:moveTo>
                    <a:pt x="2089145" y="25400"/>
                  </a:moveTo>
                  <a:lnTo>
                    <a:pt x="2056560" y="25400"/>
                  </a:lnTo>
                  <a:lnTo>
                    <a:pt x="2061104" y="38100"/>
                  </a:lnTo>
                  <a:lnTo>
                    <a:pt x="2083899" y="38100"/>
                  </a:lnTo>
                  <a:lnTo>
                    <a:pt x="2089145" y="25400"/>
                  </a:lnTo>
                  <a:close/>
                </a:path>
                <a:path w="4218940" h="3822700">
                  <a:moveTo>
                    <a:pt x="2125574" y="25400"/>
                  </a:moveTo>
                  <a:lnTo>
                    <a:pt x="2089145" y="25400"/>
                  </a:lnTo>
                  <a:lnTo>
                    <a:pt x="2086371" y="38100"/>
                  </a:lnTo>
                  <a:lnTo>
                    <a:pt x="2110642" y="38100"/>
                  </a:lnTo>
                  <a:lnTo>
                    <a:pt x="2125574" y="25400"/>
                  </a:lnTo>
                  <a:close/>
                </a:path>
                <a:path w="4218940" h="3822700">
                  <a:moveTo>
                    <a:pt x="2146180" y="0"/>
                  </a:moveTo>
                  <a:lnTo>
                    <a:pt x="2128736" y="0"/>
                  </a:lnTo>
                  <a:lnTo>
                    <a:pt x="2122893" y="25400"/>
                  </a:lnTo>
                  <a:lnTo>
                    <a:pt x="2129710" y="25400"/>
                  </a:lnTo>
                  <a:lnTo>
                    <a:pt x="2129113" y="38100"/>
                  </a:lnTo>
                  <a:lnTo>
                    <a:pt x="2136569" y="38100"/>
                  </a:lnTo>
                  <a:lnTo>
                    <a:pt x="2141521" y="25400"/>
                  </a:lnTo>
                  <a:lnTo>
                    <a:pt x="2149723" y="12700"/>
                  </a:lnTo>
                  <a:lnTo>
                    <a:pt x="2149070" y="12700"/>
                  </a:lnTo>
                  <a:lnTo>
                    <a:pt x="2146180" y="0"/>
                  </a:lnTo>
                  <a:close/>
                </a:path>
                <a:path w="4218940" h="3822700">
                  <a:moveTo>
                    <a:pt x="2151353" y="12700"/>
                  </a:moveTo>
                  <a:lnTo>
                    <a:pt x="2149723" y="12700"/>
                  </a:lnTo>
                  <a:lnTo>
                    <a:pt x="2141521" y="25400"/>
                  </a:lnTo>
                  <a:lnTo>
                    <a:pt x="2136569" y="38100"/>
                  </a:lnTo>
                  <a:lnTo>
                    <a:pt x="2136934" y="38100"/>
                  </a:lnTo>
                  <a:lnTo>
                    <a:pt x="2145583" y="25400"/>
                  </a:lnTo>
                  <a:lnTo>
                    <a:pt x="2151353" y="12700"/>
                  </a:lnTo>
                  <a:close/>
                </a:path>
                <a:path w="4218940" h="3822700">
                  <a:moveTo>
                    <a:pt x="2184514" y="0"/>
                  </a:moveTo>
                  <a:lnTo>
                    <a:pt x="2176818" y="12700"/>
                  </a:lnTo>
                  <a:lnTo>
                    <a:pt x="2151353" y="12700"/>
                  </a:lnTo>
                  <a:lnTo>
                    <a:pt x="2145583" y="25400"/>
                  </a:lnTo>
                  <a:lnTo>
                    <a:pt x="2136934" y="38100"/>
                  </a:lnTo>
                  <a:lnTo>
                    <a:pt x="2179164" y="38100"/>
                  </a:lnTo>
                  <a:lnTo>
                    <a:pt x="2183949" y="25400"/>
                  </a:lnTo>
                  <a:lnTo>
                    <a:pt x="2183268" y="25400"/>
                  </a:lnTo>
                  <a:lnTo>
                    <a:pt x="2177614" y="12700"/>
                  </a:lnTo>
                  <a:lnTo>
                    <a:pt x="2184514" y="0"/>
                  </a:lnTo>
                  <a:close/>
                </a:path>
                <a:path w="4218940" h="3822700">
                  <a:moveTo>
                    <a:pt x="2222440" y="25400"/>
                  </a:moveTo>
                  <a:lnTo>
                    <a:pt x="2193341" y="25400"/>
                  </a:lnTo>
                  <a:lnTo>
                    <a:pt x="2193446" y="38100"/>
                  </a:lnTo>
                  <a:lnTo>
                    <a:pt x="2218408" y="38100"/>
                  </a:lnTo>
                  <a:lnTo>
                    <a:pt x="2222440" y="25400"/>
                  </a:lnTo>
                  <a:close/>
                </a:path>
                <a:path w="4218940" h="3822700">
                  <a:moveTo>
                    <a:pt x="2288029" y="25400"/>
                  </a:moveTo>
                  <a:lnTo>
                    <a:pt x="2222440" y="25400"/>
                  </a:lnTo>
                  <a:lnTo>
                    <a:pt x="2220408" y="38100"/>
                  </a:lnTo>
                  <a:lnTo>
                    <a:pt x="2283579" y="38100"/>
                  </a:lnTo>
                  <a:lnTo>
                    <a:pt x="2288029" y="25400"/>
                  </a:lnTo>
                  <a:close/>
                </a:path>
                <a:path w="4218940" h="3822700">
                  <a:moveTo>
                    <a:pt x="2315704" y="25400"/>
                  </a:moveTo>
                  <a:lnTo>
                    <a:pt x="2288134" y="25400"/>
                  </a:lnTo>
                  <a:lnTo>
                    <a:pt x="2288165" y="38100"/>
                  </a:lnTo>
                  <a:lnTo>
                    <a:pt x="2307777" y="38100"/>
                  </a:lnTo>
                  <a:lnTo>
                    <a:pt x="2315704" y="25400"/>
                  </a:lnTo>
                  <a:close/>
                </a:path>
                <a:path w="4218940" h="3822700">
                  <a:moveTo>
                    <a:pt x="2355169" y="25400"/>
                  </a:moveTo>
                  <a:lnTo>
                    <a:pt x="2325170" y="25400"/>
                  </a:lnTo>
                  <a:lnTo>
                    <a:pt x="2324772" y="38100"/>
                  </a:lnTo>
                  <a:lnTo>
                    <a:pt x="2352425" y="38100"/>
                  </a:lnTo>
                  <a:lnTo>
                    <a:pt x="2354056" y="35326"/>
                  </a:lnTo>
                  <a:lnTo>
                    <a:pt x="2355169" y="25400"/>
                  </a:lnTo>
                  <a:close/>
                </a:path>
                <a:path w="4218940" h="3822700">
                  <a:moveTo>
                    <a:pt x="2354056" y="35326"/>
                  </a:moveTo>
                  <a:lnTo>
                    <a:pt x="2352425" y="38100"/>
                  </a:lnTo>
                  <a:lnTo>
                    <a:pt x="2353745" y="38100"/>
                  </a:lnTo>
                  <a:lnTo>
                    <a:pt x="2354056" y="35326"/>
                  </a:lnTo>
                  <a:close/>
                </a:path>
                <a:path w="4218940" h="3822700">
                  <a:moveTo>
                    <a:pt x="2409230" y="25400"/>
                  </a:moveTo>
                  <a:lnTo>
                    <a:pt x="2359891" y="25400"/>
                  </a:lnTo>
                  <a:lnTo>
                    <a:pt x="2354129" y="35202"/>
                  </a:lnTo>
                  <a:lnTo>
                    <a:pt x="2354032" y="35536"/>
                  </a:lnTo>
                  <a:lnTo>
                    <a:pt x="2353745" y="38100"/>
                  </a:lnTo>
                  <a:lnTo>
                    <a:pt x="2400602" y="38100"/>
                  </a:lnTo>
                  <a:lnTo>
                    <a:pt x="2409230" y="25400"/>
                  </a:lnTo>
                  <a:close/>
                </a:path>
                <a:path w="4218940" h="3822700">
                  <a:moveTo>
                    <a:pt x="2480432" y="25400"/>
                  </a:moveTo>
                  <a:lnTo>
                    <a:pt x="2416696" y="25400"/>
                  </a:lnTo>
                  <a:lnTo>
                    <a:pt x="2416120" y="38100"/>
                  </a:lnTo>
                  <a:lnTo>
                    <a:pt x="2477887" y="38100"/>
                  </a:lnTo>
                  <a:lnTo>
                    <a:pt x="2480432" y="25400"/>
                  </a:lnTo>
                  <a:close/>
                </a:path>
                <a:path w="4218940" h="3822700">
                  <a:moveTo>
                    <a:pt x="2513017" y="25400"/>
                  </a:moveTo>
                  <a:lnTo>
                    <a:pt x="2480432" y="25400"/>
                  </a:lnTo>
                  <a:lnTo>
                    <a:pt x="2484735" y="38100"/>
                  </a:lnTo>
                  <a:lnTo>
                    <a:pt x="2507426" y="38100"/>
                  </a:lnTo>
                  <a:lnTo>
                    <a:pt x="2513017" y="25400"/>
                  </a:lnTo>
                  <a:close/>
                </a:path>
                <a:path w="4218940" h="3822700">
                  <a:moveTo>
                    <a:pt x="2549697" y="25400"/>
                  </a:moveTo>
                  <a:lnTo>
                    <a:pt x="2513017" y="25400"/>
                  </a:lnTo>
                  <a:lnTo>
                    <a:pt x="2509803" y="38100"/>
                  </a:lnTo>
                  <a:lnTo>
                    <a:pt x="2533676" y="38100"/>
                  </a:lnTo>
                  <a:lnTo>
                    <a:pt x="2549697" y="25400"/>
                  </a:lnTo>
                  <a:close/>
                </a:path>
                <a:path w="4218940" h="3822700">
                  <a:moveTo>
                    <a:pt x="2572523" y="0"/>
                  </a:moveTo>
                  <a:lnTo>
                    <a:pt x="2555079" y="0"/>
                  </a:lnTo>
                  <a:lnTo>
                    <a:pt x="2547802" y="25400"/>
                  </a:lnTo>
                  <a:lnTo>
                    <a:pt x="2553581" y="25400"/>
                  </a:lnTo>
                  <a:lnTo>
                    <a:pt x="2552733" y="38100"/>
                  </a:lnTo>
                  <a:lnTo>
                    <a:pt x="2559543" y="38100"/>
                  </a:lnTo>
                  <a:lnTo>
                    <a:pt x="2565538" y="25400"/>
                  </a:lnTo>
                  <a:lnTo>
                    <a:pt x="2574884" y="12700"/>
                  </a:lnTo>
                  <a:lnTo>
                    <a:pt x="2572523" y="0"/>
                  </a:lnTo>
                  <a:close/>
                </a:path>
                <a:path w="4218940" h="3822700">
                  <a:moveTo>
                    <a:pt x="2577047" y="12700"/>
                  </a:moveTo>
                  <a:lnTo>
                    <a:pt x="2574884" y="12700"/>
                  </a:lnTo>
                  <a:lnTo>
                    <a:pt x="2565538" y="25400"/>
                  </a:lnTo>
                  <a:lnTo>
                    <a:pt x="2559543" y="38100"/>
                  </a:lnTo>
                  <a:lnTo>
                    <a:pt x="2559874" y="38100"/>
                  </a:lnTo>
                  <a:lnTo>
                    <a:pt x="2570000" y="25400"/>
                  </a:lnTo>
                  <a:lnTo>
                    <a:pt x="2577047" y="12700"/>
                  </a:lnTo>
                  <a:close/>
                </a:path>
                <a:path w="4218940" h="3822700">
                  <a:moveTo>
                    <a:pt x="2603067" y="12700"/>
                  </a:moveTo>
                  <a:lnTo>
                    <a:pt x="2577047" y="12700"/>
                  </a:lnTo>
                  <a:lnTo>
                    <a:pt x="2570000" y="25400"/>
                  </a:lnTo>
                  <a:lnTo>
                    <a:pt x="2559874" y="38100"/>
                  </a:lnTo>
                  <a:lnTo>
                    <a:pt x="2602491" y="38100"/>
                  </a:lnTo>
                  <a:lnTo>
                    <a:pt x="2607747" y="25400"/>
                  </a:lnTo>
                  <a:lnTo>
                    <a:pt x="2608208" y="25400"/>
                  </a:lnTo>
                  <a:lnTo>
                    <a:pt x="2603067" y="12700"/>
                  </a:lnTo>
                  <a:close/>
                </a:path>
                <a:path w="4218940" h="3822700">
                  <a:moveTo>
                    <a:pt x="2646175" y="25400"/>
                  </a:moveTo>
                  <a:lnTo>
                    <a:pt x="2617140" y="25400"/>
                  </a:lnTo>
                  <a:lnTo>
                    <a:pt x="2616459" y="38100"/>
                  </a:lnTo>
                  <a:lnTo>
                    <a:pt x="2642050" y="38100"/>
                  </a:lnTo>
                  <a:lnTo>
                    <a:pt x="2646175" y="25400"/>
                  </a:lnTo>
                  <a:close/>
                </a:path>
                <a:path w="4218940" h="3822700">
                  <a:moveTo>
                    <a:pt x="2711828" y="25400"/>
                  </a:moveTo>
                  <a:lnTo>
                    <a:pt x="2646175" y="25400"/>
                  </a:lnTo>
                  <a:lnTo>
                    <a:pt x="2643108" y="38100"/>
                  </a:lnTo>
                  <a:lnTo>
                    <a:pt x="2706603" y="38100"/>
                  </a:lnTo>
                  <a:lnTo>
                    <a:pt x="2711814" y="25682"/>
                  </a:lnTo>
                  <a:lnTo>
                    <a:pt x="2711828" y="25400"/>
                  </a:lnTo>
                  <a:close/>
                </a:path>
                <a:path w="4218940" h="3822700">
                  <a:moveTo>
                    <a:pt x="2739492" y="25400"/>
                  </a:moveTo>
                  <a:lnTo>
                    <a:pt x="2711933" y="25400"/>
                  </a:lnTo>
                  <a:lnTo>
                    <a:pt x="2711824" y="25658"/>
                  </a:lnTo>
                  <a:lnTo>
                    <a:pt x="2711650" y="38100"/>
                  </a:lnTo>
                  <a:lnTo>
                    <a:pt x="2730424" y="38100"/>
                  </a:lnTo>
                  <a:lnTo>
                    <a:pt x="2739492" y="25400"/>
                  </a:lnTo>
                  <a:close/>
                </a:path>
                <a:path w="4218940" h="3822700">
                  <a:moveTo>
                    <a:pt x="2780475" y="12700"/>
                  </a:moveTo>
                  <a:lnTo>
                    <a:pt x="2657589" y="12700"/>
                  </a:lnTo>
                  <a:lnTo>
                    <a:pt x="2659128" y="25400"/>
                  </a:lnTo>
                  <a:lnTo>
                    <a:pt x="2748968" y="25400"/>
                  </a:lnTo>
                  <a:lnTo>
                    <a:pt x="2747314" y="38100"/>
                  </a:lnTo>
                  <a:lnTo>
                    <a:pt x="2777386" y="38100"/>
                  </a:lnTo>
                  <a:lnTo>
                    <a:pt x="2778950" y="26245"/>
                  </a:lnTo>
                  <a:lnTo>
                    <a:pt x="2779017" y="25329"/>
                  </a:lnTo>
                  <a:lnTo>
                    <a:pt x="2780475" y="12700"/>
                  </a:lnTo>
                  <a:close/>
                </a:path>
                <a:path w="4218940" h="3822700">
                  <a:moveTo>
                    <a:pt x="2823961" y="25400"/>
                  </a:moveTo>
                  <a:lnTo>
                    <a:pt x="2779061" y="25400"/>
                  </a:lnTo>
                  <a:lnTo>
                    <a:pt x="2779054" y="26245"/>
                  </a:lnTo>
                  <a:lnTo>
                    <a:pt x="2779690" y="38100"/>
                  </a:lnTo>
                  <a:lnTo>
                    <a:pt x="2814715" y="38100"/>
                  </a:lnTo>
                  <a:lnTo>
                    <a:pt x="2823961" y="25400"/>
                  </a:lnTo>
                  <a:close/>
                </a:path>
                <a:path w="4218940" h="3822700">
                  <a:moveTo>
                    <a:pt x="2823961" y="25400"/>
                  </a:moveTo>
                  <a:lnTo>
                    <a:pt x="2814715" y="38100"/>
                  </a:lnTo>
                  <a:lnTo>
                    <a:pt x="2815395" y="38100"/>
                  </a:lnTo>
                  <a:lnTo>
                    <a:pt x="2823961" y="25400"/>
                  </a:lnTo>
                  <a:close/>
                </a:path>
                <a:path w="4218940" h="3822700">
                  <a:moveTo>
                    <a:pt x="2856431" y="25400"/>
                  </a:moveTo>
                  <a:lnTo>
                    <a:pt x="2823961" y="25400"/>
                  </a:lnTo>
                  <a:lnTo>
                    <a:pt x="2815395" y="38100"/>
                  </a:lnTo>
                  <a:lnTo>
                    <a:pt x="2853331" y="38100"/>
                  </a:lnTo>
                  <a:lnTo>
                    <a:pt x="2856431" y="25400"/>
                  </a:lnTo>
                  <a:close/>
                </a:path>
                <a:path w="4218940" h="3822700">
                  <a:moveTo>
                    <a:pt x="2913110" y="25400"/>
                  </a:moveTo>
                  <a:lnTo>
                    <a:pt x="2863666" y="25400"/>
                  </a:lnTo>
                  <a:lnTo>
                    <a:pt x="2857310" y="38100"/>
                  </a:lnTo>
                  <a:lnTo>
                    <a:pt x="2905644" y="38100"/>
                  </a:lnTo>
                  <a:lnTo>
                    <a:pt x="2913110" y="25400"/>
                  </a:lnTo>
                  <a:close/>
                </a:path>
                <a:path w="4218940" h="3822700">
                  <a:moveTo>
                    <a:pt x="2949349" y="25400"/>
                  </a:moveTo>
                  <a:lnTo>
                    <a:pt x="2913110" y="25400"/>
                  </a:lnTo>
                  <a:lnTo>
                    <a:pt x="2908461" y="38100"/>
                  </a:lnTo>
                  <a:lnTo>
                    <a:pt x="2945779" y="38100"/>
                  </a:lnTo>
                  <a:lnTo>
                    <a:pt x="2949349" y="25400"/>
                  </a:lnTo>
                  <a:close/>
                </a:path>
                <a:path w="4218940" h="3822700">
                  <a:moveTo>
                    <a:pt x="2975506" y="25400"/>
                  </a:moveTo>
                  <a:lnTo>
                    <a:pt x="2949349" y="25400"/>
                  </a:lnTo>
                  <a:lnTo>
                    <a:pt x="2951559" y="38100"/>
                  </a:lnTo>
                  <a:lnTo>
                    <a:pt x="2972124" y="38100"/>
                  </a:lnTo>
                  <a:lnTo>
                    <a:pt x="2975506" y="25400"/>
                  </a:lnTo>
                  <a:close/>
                </a:path>
                <a:path w="4218940" h="3822700">
                  <a:moveTo>
                    <a:pt x="2992615" y="25400"/>
                  </a:moveTo>
                  <a:lnTo>
                    <a:pt x="2977066" y="25400"/>
                  </a:lnTo>
                  <a:lnTo>
                    <a:pt x="2978898" y="38100"/>
                  </a:lnTo>
                  <a:lnTo>
                    <a:pt x="2985914" y="38100"/>
                  </a:lnTo>
                  <a:lnTo>
                    <a:pt x="2992615" y="25400"/>
                  </a:lnTo>
                  <a:close/>
                </a:path>
                <a:path w="4218940" h="3822700">
                  <a:moveTo>
                    <a:pt x="3044896" y="25400"/>
                  </a:moveTo>
                  <a:lnTo>
                    <a:pt x="2996730" y="25400"/>
                  </a:lnTo>
                  <a:lnTo>
                    <a:pt x="2987715" y="38100"/>
                  </a:lnTo>
                  <a:lnTo>
                    <a:pt x="3035232" y="38100"/>
                  </a:lnTo>
                  <a:lnTo>
                    <a:pt x="3044896" y="25400"/>
                  </a:lnTo>
                  <a:close/>
                </a:path>
                <a:path w="4218940" h="3822700">
                  <a:moveTo>
                    <a:pt x="3116245" y="25400"/>
                  </a:moveTo>
                  <a:lnTo>
                    <a:pt x="3052425" y="25400"/>
                  </a:lnTo>
                  <a:lnTo>
                    <a:pt x="3051566" y="38100"/>
                  </a:lnTo>
                  <a:lnTo>
                    <a:pt x="3113261" y="38100"/>
                  </a:lnTo>
                  <a:lnTo>
                    <a:pt x="3116245" y="25400"/>
                  </a:lnTo>
                  <a:close/>
                </a:path>
                <a:path w="4218940" h="3822700">
                  <a:moveTo>
                    <a:pt x="3148830" y="25400"/>
                  </a:moveTo>
                  <a:lnTo>
                    <a:pt x="3116245" y="25400"/>
                  </a:lnTo>
                  <a:lnTo>
                    <a:pt x="3120182" y="38100"/>
                  </a:lnTo>
                  <a:lnTo>
                    <a:pt x="3142715" y="38100"/>
                  </a:lnTo>
                  <a:lnTo>
                    <a:pt x="3148830" y="25400"/>
                  </a:lnTo>
                  <a:close/>
                </a:path>
                <a:path w="4218940" h="3822700">
                  <a:moveTo>
                    <a:pt x="3185876" y="25400"/>
                  </a:moveTo>
                  <a:lnTo>
                    <a:pt x="3148830" y="25400"/>
                  </a:lnTo>
                  <a:lnTo>
                    <a:pt x="3144956" y="38100"/>
                  </a:lnTo>
                  <a:lnTo>
                    <a:pt x="3168233" y="38100"/>
                  </a:lnTo>
                  <a:lnTo>
                    <a:pt x="3185876" y="25400"/>
                  </a:lnTo>
                  <a:close/>
                </a:path>
                <a:path w="4218940" h="3822700">
                  <a:moveTo>
                    <a:pt x="3212033" y="0"/>
                  </a:moveTo>
                  <a:lnTo>
                    <a:pt x="3194588" y="0"/>
                  </a:lnTo>
                  <a:lnTo>
                    <a:pt x="3185154" y="25400"/>
                  </a:lnTo>
                  <a:lnTo>
                    <a:pt x="3189384" y="25400"/>
                  </a:lnTo>
                  <a:lnTo>
                    <a:pt x="3188180" y="38100"/>
                  </a:lnTo>
                  <a:lnTo>
                    <a:pt x="3193999" y="38100"/>
                  </a:lnTo>
                  <a:lnTo>
                    <a:pt x="3201564" y="25400"/>
                  </a:lnTo>
                  <a:lnTo>
                    <a:pt x="3212628" y="12700"/>
                  </a:lnTo>
                  <a:lnTo>
                    <a:pt x="3213561" y="12700"/>
                  </a:lnTo>
                  <a:lnTo>
                    <a:pt x="3212033" y="0"/>
                  </a:lnTo>
                  <a:close/>
                </a:path>
                <a:path w="4218940" h="3822700">
                  <a:moveTo>
                    <a:pt x="3215593" y="12700"/>
                  </a:moveTo>
                  <a:lnTo>
                    <a:pt x="3212628" y="12700"/>
                  </a:lnTo>
                  <a:lnTo>
                    <a:pt x="3201564" y="25400"/>
                  </a:lnTo>
                  <a:lnTo>
                    <a:pt x="3193999" y="38100"/>
                  </a:lnTo>
                  <a:lnTo>
                    <a:pt x="3194274" y="38100"/>
                  </a:lnTo>
                  <a:lnTo>
                    <a:pt x="3206630" y="25400"/>
                  </a:lnTo>
                  <a:lnTo>
                    <a:pt x="3215593" y="12700"/>
                  </a:lnTo>
                  <a:close/>
                </a:path>
                <a:path w="4218940" h="3822700">
                  <a:moveTo>
                    <a:pt x="3241257" y="12700"/>
                  </a:moveTo>
                  <a:lnTo>
                    <a:pt x="3215593" y="12700"/>
                  </a:lnTo>
                  <a:lnTo>
                    <a:pt x="3206630" y="25400"/>
                  </a:lnTo>
                  <a:lnTo>
                    <a:pt x="3194274" y="38100"/>
                  </a:lnTo>
                  <a:lnTo>
                    <a:pt x="3237477" y="38100"/>
                  </a:lnTo>
                  <a:lnTo>
                    <a:pt x="3243456" y="25400"/>
                  </a:lnTo>
                  <a:lnTo>
                    <a:pt x="3245623" y="25400"/>
                  </a:lnTo>
                  <a:lnTo>
                    <a:pt x="3241257" y="12700"/>
                  </a:lnTo>
                  <a:close/>
                </a:path>
                <a:path w="4218940" h="3822700">
                  <a:moveTo>
                    <a:pt x="3281790" y="25400"/>
                  </a:moveTo>
                  <a:lnTo>
                    <a:pt x="3252848" y="25400"/>
                  </a:lnTo>
                  <a:lnTo>
                    <a:pt x="3250984" y="38100"/>
                  </a:lnTo>
                  <a:lnTo>
                    <a:pt x="3277141" y="38100"/>
                  </a:lnTo>
                  <a:lnTo>
                    <a:pt x="3281790" y="25400"/>
                  </a:lnTo>
                  <a:close/>
                </a:path>
                <a:path w="4218940" h="3822700">
                  <a:moveTo>
                    <a:pt x="3281790" y="25400"/>
                  </a:moveTo>
                  <a:lnTo>
                    <a:pt x="3277141" y="38100"/>
                  </a:lnTo>
                  <a:lnTo>
                    <a:pt x="3277518" y="38100"/>
                  </a:lnTo>
                  <a:lnTo>
                    <a:pt x="3281790" y="25400"/>
                  </a:lnTo>
                  <a:close/>
                </a:path>
                <a:path w="4218940" h="3822700">
                  <a:moveTo>
                    <a:pt x="3347369" y="25400"/>
                  </a:moveTo>
                  <a:lnTo>
                    <a:pt x="3281790" y="25400"/>
                  </a:lnTo>
                  <a:lnTo>
                    <a:pt x="3277518" y="38100"/>
                  </a:lnTo>
                  <a:lnTo>
                    <a:pt x="3341149" y="38100"/>
                  </a:lnTo>
                  <a:lnTo>
                    <a:pt x="3347336" y="26245"/>
                  </a:lnTo>
                  <a:lnTo>
                    <a:pt x="3347369" y="25400"/>
                  </a:lnTo>
                  <a:close/>
                </a:path>
                <a:path w="4218940" h="3822700">
                  <a:moveTo>
                    <a:pt x="3375179" y="25400"/>
                  </a:moveTo>
                  <a:lnTo>
                    <a:pt x="3347777" y="25400"/>
                  </a:lnTo>
                  <a:lnTo>
                    <a:pt x="3347336" y="26245"/>
                  </a:lnTo>
                  <a:lnTo>
                    <a:pt x="3346877" y="38100"/>
                  </a:lnTo>
                  <a:lnTo>
                    <a:pt x="3364405" y="38100"/>
                  </a:lnTo>
                  <a:lnTo>
                    <a:pt x="3375179" y="25400"/>
                  </a:lnTo>
                  <a:close/>
                </a:path>
                <a:path w="4218940" h="3822700">
                  <a:moveTo>
                    <a:pt x="3414916" y="25400"/>
                  </a:moveTo>
                  <a:lnTo>
                    <a:pt x="3384656" y="25400"/>
                  </a:lnTo>
                  <a:lnTo>
                    <a:pt x="3381127" y="38100"/>
                  </a:lnTo>
                  <a:lnTo>
                    <a:pt x="3411241" y="38100"/>
                  </a:lnTo>
                  <a:lnTo>
                    <a:pt x="3413270" y="35536"/>
                  </a:lnTo>
                  <a:lnTo>
                    <a:pt x="3414916" y="25400"/>
                  </a:lnTo>
                  <a:close/>
                </a:path>
                <a:path w="4218940" h="3822700">
                  <a:moveTo>
                    <a:pt x="3413270" y="35536"/>
                  </a:moveTo>
                  <a:lnTo>
                    <a:pt x="3411241" y="38100"/>
                  </a:lnTo>
                  <a:lnTo>
                    <a:pt x="3412854" y="38100"/>
                  </a:lnTo>
                  <a:lnTo>
                    <a:pt x="3413270" y="35536"/>
                  </a:lnTo>
                  <a:close/>
                </a:path>
                <a:path w="4218940" h="3822700">
                  <a:moveTo>
                    <a:pt x="3468674" y="25400"/>
                  </a:moveTo>
                  <a:lnTo>
                    <a:pt x="3421293" y="25400"/>
                  </a:lnTo>
                  <a:lnTo>
                    <a:pt x="3413270" y="35536"/>
                  </a:lnTo>
                  <a:lnTo>
                    <a:pt x="3412854" y="38100"/>
                  </a:lnTo>
                  <a:lnTo>
                    <a:pt x="3458318" y="38100"/>
                  </a:lnTo>
                  <a:lnTo>
                    <a:pt x="3468674" y="25400"/>
                  </a:lnTo>
                  <a:close/>
                </a:path>
                <a:path w="4218940" h="3822700">
                  <a:moveTo>
                    <a:pt x="3540117" y="25400"/>
                  </a:moveTo>
                  <a:lnTo>
                    <a:pt x="3476255" y="25400"/>
                  </a:lnTo>
                  <a:lnTo>
                    <a:pt x="3475187" y="38100"/>
                  </a:lnTo>
                  <a:lnTo>
                    <a:pt x="3536839" y="38100"/>
                  </a:lnTo>
                  <a:lnTo>
                    <a:pt x="3540117" y="25400"/>
                  </a:lnTo>
                  <a:close/>
                </a:path>
                <a:path w="4218940" h="3822700">
                  <a:moveTo>
                    <a:pt x="3572702" y="25400"/>
                  </a:moveTo>
                  <a:lnTo>
                    <a:pt x="3540117" y="25400"/>
                  </a:lnTo>
                  <a:lnTo>
                    <a:pt x="3543813" y="38100"/>
                  </a:lnTo>
                  <a:lnTo>
                    <a:pt x="3566242" y="38100"/>
                  </a:lnTo>
                  <a:lnTo>
                    <a:pt x="3572702" y="25400"/>
                  </a:lnTo>
                  <a:close/>
                </a:path>
                <a:path w="4218940" h="3822700">
                  <a:moveTo>
                    <a:pt x="3609989" y="25400"/>
                  </a:moveTo>
                  <a:lnTo>
                    <a:pt x="3572702" y="25400"/>
                  </a:lnTo>
                  <a:lnTo>
                    <a:pt x="3568388" y="38100"/>
                  </a:lnTo>
                  <a:lnTo>
                    <a:pt x="3591267" y="38100"/>
                  </a:lnTo>
                  <a:lnTo>
                    <a:pt x="3609989" y="25400"/>
                  </a:lnTo>
                  <a:close/>
                </a:path>
                <a:path w="4218940" h="3822700">
                  <a:moveTo>
                    <a:pt x="3638376" y="0"/>
                  </a:moveTo>
                  <a:lnTo>
                    <a:pt x="3620931" y="0"/>
                  </a:lnTo>
                  <a:lnTo>
                    <a:pt x="3610062" y="25400"/>
                  </a:lnTo>
                  <a:lnTo>
                    <a:pt x="3613266" y="25400"/>
                  </a:lnTo>
                  <a:lnTo>
                    <a:pt x="3611811" y="38100"/>
                  </a:lnTo>
                  <a:lnTo>
                    <a:pt x="3617203" y="38100"/>
                  </a:lnTo>
                  <a:lnTo>
                    <a:pt x="3627354" y="28787"/>
                  </a:lnTo>
                  <a:lnTo>
                    <a:pt x="3627639" y="25329"/>
                  </a:lnTo>
                  <a:lnTo>
                    <a:pt x="3630606" y="12700"/>
                  </a:lnTo>
                  <a:lnTo>
                    <a:pt x="3639360" y="12700"/>
                  </a:lnTo>
                  <a:lnTo>
                    <a:pt x="3638376" y="0"/>
                  </a:lnTo>
                  <a:close/>
                </a:path>
                <a:path w="4218940" h="3822700">
                  <a:moveTo>
                    <a:pt x="3671757" y="12700"/>
                  </a:moveTo>
                  <a:lnTo>
                    <a:pt x="3641287" y="12700"/>
                  </a:lnTo>
                  <a:lnTo>
                    <a:pt x="3631046" y="25400"/>
                  </a:lnTo>
                  <a:lnTo>
                    <a:pt x="3627354" y="28787"/>
                  </a:lnTo>
                  <a:lnTo>
                    <a:pt x="3626617" y="38100"/>
                  </a:lnTo>
                  <a:lnTo>
                    <a:pt x="3660762" y="38100"/>
                  </a:lnTo>
                  <a:lnTo>
                    <a:pt x="3671453" y="25400"/>
                  </a:lnTo>
                  <a:lnTo>
                    <a:pt x="3673348" y="25400"/>
                  </a:lnTo>
                  <a:lnTo>
                    <a:pt x="3671757" y="12700"/>
                  </a:lnTo>
                  <a:close/>
                </a:path>
                <a:path w="4218940" h="3822700">
                  <a:moveTo>
                    <a:pt x="3671453" y="25400"/>
                  </a:moveTo>
                  <a:lnTo>
                    <a:pt x="3660762" y="38100"/>
                  </a:lnTo>
                  <a:lnTo>
                    <a:pt x="3662165" y="38100"/>
                  </a:lnTo>
                  <a:lnTo>
                    <a:pt x="3671453" y="25400"/>
                  </a:lnTo>
                  <a:close/>
                </a:path>
                <a:path w="4218940" h="3822700">
                  <a:moveTo>
                    <a:pt x="3703892" y="25400"/>
                  </a:moveTo>
                  <a:lnTo>
                    <a:pt x="3671453" y="25400"/>
                  </a:lnTo>
                  <a:lnTo>
                    <a:pt x="3662165" y="38100"/>
                  </a:lnTo>
                  <a:lnTo>
                    <a:pt x="3699955" y="38100"/>
                  </a:lnTo>
                  <a:lnTo>
                    <a:pt x="3703892" y="25400"/>
                  </a:lnTo>
                  <a:close/>
                </a:path>
                <a:path w="4218940" h="3822700">
                  <a:moveTo>
                    <a:pt x="3760445" y="25400"/>
                  </a:moveTo>
                  <a:lnTo>
                    <a:pt x="3711054" y="25400"/>
                  </a:lnTo>
                  <a:lnTo>
                    <a:pt x="3703400" y="38100"/>
                  </a:lnTo>
                  <a:lnTo>
                    <a:pt x="3752309" y="38100"/>
                  </a:lnTo>
                  <a:lnTo>
                    <a:pt x="3760445" y="25400"/>
                  </a:lnTo>
                  <a:close/>
                </a:path>
                <a:path w="4218940" h="3822700">
                  <a:moveTo>
                    <a:pt x="3796685" y="25400"/>
                  </a:moveTo>
                  <a:lnTo>
                    <a:pt x="3760445" y="25400"/>
                  </a:lnTo>
                  <a:lnTo>
                    <a:pt x="3754257" y="38100"/>
                  </a:lnTo>
                  <a:lnTo>
                    <a:pt x="3793052" y="38100"/>
                  </a:lnTo>
                  <a:lnTo>
                    <a:pt x="3796685" y="25400"/>
                  </a:lnTo>
                  <a:close/>
                </a:path>
                <a:path w="4218940" h="3822700">
                  <a:moveTo>
                    <a:pt x="3823061" y="25400"/>
                  </a:moveTo>
                  <a:lnTo>
                    <a:pt x="3796685" y="25400"/>
                  </a:lnTo>
                  <a:lnTo>
                    <a:pt x="3798046" y="38100"/>
                  </a:lnTo>
                  <a:lnTo>
                    <a:pt x="3819114" y="38100"/>
                  </a:lnTo>
                  <a:lnTo>
                    <a:pt x="3823061" y="25400"/>
                  </a:lnTo>
                  <a:close/>
                </a:path>
                <a:path w="4218940" h="3822700">
                  <a:moveTo>
                    <a:pt x="3841354" y="25400"/>
                  </a:moveTo>
                  <a:lnTo>
                    <a:pt x="3824569" y="25400"/>
                  </a:lnTo>
                  <a:lnTo>
                    <a:pt x="3826066" y="38100"/>
                  </a:lnTo>
                  <a:lnTo>
                    <a:pt x="3831951" y="38100"/>
                  </a:lnTo>
                  <a:lnTo>
                    <a:pt x="3841354" y="25400"/>
                  </a:lnTo>
                  <a:close/>
                </a:path>
                <a:path w="4218940" h="3822700">
                  <a:moveTo>
                    <a:pt x="3892452" y="25400"/>
                  </a:moveTo>
                  <a:lnTo>
                    <a:pt x="3845856" y="25400"/>
                  </a:lnTo>
                  <a:lnTo>
                    <a:pt x="3834768" y="38100"/>
                  </a:lnTo>
                  <a:lnTo>
                    <a:pt x="3881405" y="38100"/>
                  </a:lnTo>
                  <a:lnTo>
                    <a:pt x="3892452" y="25400"/>
                  </a:lnTo>
                  <a:close/>
                </a:path>
                <a:path w="4218940" h="3822700">
                  <a:moveTo>
                    <a:pt x="3963989" y="25400"/>
                  </a:moveTo>
                  <a:lnTo>
                    <a:pt x="3900085" y="25400"/>
                  </a:lnTo>
                  <a:lnTo>
                    <a:pt x="3898818" y="38100"/>
                  </a:lnTo>
                  <a:lnTo>
                    <a:pt x="3960429" y="38100"/>
                  </a:lnTo>
                  <a:lnTo>
                    <a:pt x="3963989" y="25400"/>
                  </a:lnTo>
                  <a:close/>
                </a:path>
                <a:path w="4218940" h="3822700">
                  <a:moveTo>
                    <a:pt x="3996574" y="25400"/>
                  </a:moveTo>
                  <a:lnTo>
                    <a:pt x="3963989" y="25400"/>
                  </a:lnTo>
                  <a:lnTo>
                    <a:pt x="3967444" y="38100"/>
                  </a:lnTo>
                  <a:lnTo>
                    <a:pt x="3989768" y="38100"/>
                  </a:lnTo>
                  <a:lnTo>
                    <a:pt x="3996574" y="25400"/>
                  </a:lnTo>
                  <a:close/>
                </a:path>
                <a:path w="4218940" h="3822700">
                  <a:moveTo>
                    <a:pt x="4034102" y="25400"/>
                  </a:moveTo>
                  <a:lnTo>
                    <a:pt x="3996574" y="25400"/>
                  </a:lnTo>
                  <a:lnTo>
                    <a:pt x="3991820" y="38100"/>
                  </a:lnTo>
                  <a:lnTo>
                    <a:pt x="4014312" y="38100"/>
                  </a:lnTo>
                  <a:lnTo>
                    <a:pt x="4034102" y="25400"/>
                  </a:lnTo>
                  <a:close/>
                </a:path>
                <a:path w="4218940" h="3822700">
                  <a:moveTo>
                    <a:pt x="4064719" y="0"/>
                  </a:moveTo>
                  <a:lnTo>
                    <a:pt x="4047274" y="0"/>
                  </a:lnTo>
                  <a:lnTo>
                    <a:pt x="4034971" y="25400"/>
                  </a:lnTo>
                  <a:lnTo>
                    <a:pt x="4037138" y="25400"/>
                  </a:lnTo>
                  <a:lnTo>
                    <a:pt x="4035442" y="38100"/>
                  </a:lnTo>
                  <a:lnTo>
                    <a:pt x="4040143" y="38100"/>
                  </a:lnTo>
                  <a:lnTo>
                    <a:pt x="4051439" y="28735"/>
                  </a:lnTo>
                  <a:lnTo>
                    <a:pt x="4051944" y="25329"/>
                  </a:lnTo>
                  <a:lnTo>
                    <a:pt x="4055661" y="12700"/>
                  </a:lnTo>
                  <a:lnTo>
                    <a:pt x="4065158" y="12700"/>
                  </a:lnTo>
                  <a:lnTo>
                    <a:pt x="4064719" y="0"/>
                  </a:lnTo>
                  <a:close/>
                </a:path>
                <a:path w="4218940" h="3822700">
                  <a:moveTo>
                    <a:pt x="4096927" y="12700"/>
                  </a:moveTo>
                  <a:lnTo>
                    <a:pt x="4066980" y="12700"/>
                  </a:lnTo>
                  <a:lnTo>
                    <a:pt x="4055462" y="25400"/>
                  </a:lnTo>
                  <a:lnTo>
                    <a:pt x="4051439" y="28735"/>
                  </a:lnTo>
                  <a:lnTo>
                    <a:pt x="4050080" y="38100"/>
                  </a:lnTo>
                  <a:lnTo>
                    <a:pt x="4123272" y="38100"/>
                  </a:lnTo>
                  <a:lnTo>
                    <a:pt x="4127628" y="25400"/>
                  </a:lnTo>
                  <a:lnTo>
                    <a:pt x="4098267" y="25400"/>
                  </a:lnTo>
                  <a:lnTo>
                    <a:pt x="4096927" y="12700"/>
                  </a:lnTo>
                  <a:close/>
                </a:path>
                <a:path w="4218940" h="3822700">
                  <a:moveTo>
                    <a:pt x="4184118" y="25400"/>
                  </a:moveTo>
                  <a:lnTo>
                    <a:pt x="4134748" y="25400"/>
                  </a:lnTo>
                  <a:lnTo>
                    <a:pt x="4126445" y="38100"/>
                  </a:lnTo>
                  <a:lnTo>
                    <a:pt x="4175637" y="38100"/>
                  </a:lnTo>
                  <a:lnTo>
                    <a:pt x="4184118" y="25400"/>
                  </a:lnTo>
                  <a:close/>
                </a:path>
                <a:path w="4218940" h="3822700">
                  <a:moveTo>
                    <a:pt x="4214243" y="25400"/>
                  </a:moveTo>
                  <a:lnTo>
                    <a:pt x="4184118" y="25400"/>
                  </a:lnTo>
                  <a:lnTo>
                    <a:pt x="4177145" y="38100"/>
                  </a:lnTo>
                  <a:lnTo>
                    <a:pt x="4205479" y="38100"/>
                  </a:lnTo>
                  <a:lnTo>
                    <a:pt x="4214243" y="25400"/>
                  </a:lnTo>
                  <a:close/>
                </a:path>
                <a:path w="4218940" h="3822700">
                  <a:moveTo>
                    <a:pt x="1302824" y="12700"/>
                  </a:moveTo>
                  <a:lnTo>
                    <a:pt x="1292751" y="12700"/>
                  </a:lnTo>
                  <a:lnTo>
                    <a:pt x="1293927" y="25329"/>
                  </a:lnTo>
                  <a:lnTo>
                    <a:pt x="1295512" y="30916"/>
                  </a:lnTo>
                  <a:lnTo>
                    <a:pt x="1296185" y="25400"/>
                  </a:lnTo>
                  <a:lnTo>
                    <a:pt x="1302824" y="12700"/>
                  </a:lnTo>
                  <a:close/>
                </a:path>
                <a:path w="4218940" h="3822700">
                  <a:moveTo>
                    <a:pt x="3641287" y="12700"/>
                  </a:moveTo>
                  <a:lnTo>
                    <a:pt x="3630606" y="12700"/>
                  </a:lnTo>
                  <a:lnTo>
                    <a:pt x="3627639" y="25329"/>
                  </a:lnTo>
                  <a:lnTo>
                    <a:pt x="3627354" y="28787"/>
                  </a:lnTo>
                  <a:lnTo>
                    <a:pt x="3631046" y="25400"/>
                  </a:lnTo>
                  <a:lnTo>
                    <a:pt x="3641287" y="12700"/>
                  </a:lnTo>
                  <a:close/>
                </a:path>
                <a:path w="4218940" h="3822700">
                  <a:moveTo>
                    <a:pt x="4066980" y="12700"/>
                  </a:moveTo>
                  <a:lnTo>
                    <a:pt x="4055661" y="12700"/>
                  </a:lnTo>
                  <a:lnTo>
                    <a:pt x="4051923" y="25400"/>
                  </a:lnTo>
                  <a:lnTo>
                    <a:pt x="4051439" y="28735"/>
                  </a:lnTo>
                  <a:lnTo>
                    <a:pt x="4055462" y="25400"/>
                  </a:lnTo>
                  <a:lnTo>
                    <a:pt x="4066980" y="12700"/>
                  </a:lnTo>
                  <a:close/>
                </a:path>
                <a:path w="4218940" h="3822700">
                  <a:moveTo>
                    <a:pt x="3347777" y="25400"/>
                  </a:moveTo>
                  <a:lnTo>
                    <a:pt x="3347369" y="25400"/>
                  </a:lnTo>
                  <a:lnTo>
                    <a:pt x="3347336" y="26245"/>
                  </a:lnTo>
                  <a:lnTo>
                    <a:pt x="3347777" y="25400"/>
                  </a:lnTo>
                  <a:close/>
                </a:path>
                <a:path w="4218940" h="3822700">
                  <a:moveTo>
                    <a:pt x="2786407" y="12700"/>
                  </a:moveTo>
                  <a:lnTo>
                    <a:pt x="2780475" y="12700"/>
                  </a:lnTo>
                  <a:lnTo>
                    <a:pt x="2779017" y="25329"/>
                  </a:lnTo>
                  <a:lnTo>
                    <a:pt x="2779024" y="25682"/>
                  </a:lnTo>
                  <a:lnTo>
                    <a:pt x="2779061" y="25400"/>
                  </a:lnTo>
                  <a:lnTo>
                    <a:pt x="2781990" y="25400"/>
                  </a:lnTo>
                  <a:lnTo>
                    <a:pt x="2786407" y="12700"/>
                  </a:lnTo>
                  <a:close/>
                </a:path>
                <a:path w="4218940" h="3822700">
                  <a:moveTo>
                    <a:pt x="2711933" y="25400"/>
                  </a:moveTo>
                  <a:lnTo>
                    <a:pt x="2711824" y="25658"/>
                  </a:lnTo>
                  <a:lnTo>
                    <a:pt x="2711933" y="25400"/>
                  </a:lnTo>
                  <a:close/>
                </a:path>
                <a:path w="4218940" h="3822700">
                  <a:moveTo>
                    <a:pt x="102016" y="12700"/>
                  </a:moveTo>
                  <a:lnTo>
                    <a:pt x="58999" y="12700"/>
                  </a:lnTo>
                  <a:lnTo>
                    <a:pt x="61511" y="25400"/>
                  </a:lnTo>
                  <a:lnTo>
                    <a:pt x="96118" y="25400"/>
                  </a:lnTo>
                  <a:lnTo>
                    <a:pt x="102016" y="12700"/>
                  </a:lnTo>
                  <a:close/>
                </a:path>
                <a:path w="4218940" h="3822700">
                  <a:moveTo>
                    <a:pt x="192598" y="12700"/>
                  </a:moveTo>
                  <a:lnTo>
                    <a:pt x="106625" y="12700"/>
                  </a:lnTo>
                  <a:lnTo>
                    <a:pt x="100270" y="25400"/>
                  </a:lnTo>
                  <a:lnTo>
                    <a:pt x="193259" y="25400"/>
                  </a:lnTo>
                  <a:lnTo>
                    <a:pt x="192598" y="12700"/>
                  </a:lnTo>
                  <a:close/>
                </a:path>
                <a:path w="4218940" h="3822700">
                  <a:moveTo>
                    <a:pt x="218997" y="12700"/>
                  </a:moveTo>
                  <a:lnTo>
                    <a:pt x="193130" y="12700"/>
                  </a:lnTo>
                  <a:lnTo>
                    <a:pt x="201805" y="25400"/>
                  </a:lnTo>
                  <a:lnTo>
                    <a:pt x="219698" y="25400"/>
                  </a:lnTo>
                  <a:lnTo>
                    <a:pt x="218997" y="12700"/>
                  </a:lnTo>
                  <a:close/>
                </a:path>
                <a:path w="4218940" h="3822700">
                  <a:moveTo>
                    <a:pt x="265932" y="0"/>
                  </a:moveTo>
                  <a:lnTo>
                    <a:pt x="258727" y="12700"/>
                  </a:lnTo>
                  <a:lnTo>
                    <a:pt x="236501" y="12700"/>
                  </a:lnTo>
                  <a:lnTo>
                    <a:pt x="234193" y="22293"/>
                  </a:lnTo>
                  <a:lnTo>
                    <a:pt x="234349" y="25400"/>
                  </a:lnTo>
                  <a:lnTo>
                    <a:pt x="271022" y="25400"/>
                  </a:lnTo>
                  <a:lnTo>
                    <a:pt x="263045" y="12700"/>
                  </a:lnTo>
                  <a:lnTo>
                    <a:pt x="265932" y="0"/>
                  </a:lnTo>
                  <a:close/>
                </a:path>
                <a:path w="4218940" h="3822700">
                  <a:moveTo>
                    <a:pt x="273921" y="0"/>
                  </a:moveTo>
                  <a:lnTo>
                    <a:pt x="269902" y="12700"/>
                  </a:lnTo>
                  <a:lnTo>
                    <a:pt x="271022" y="25400"/>
                  </a:lnTo>
                  <a:lnTo>
                    <a:pt x="310001" y="25400"/>
                  </a:lnTo>
                  <a:lnTo>
                    <a:pt x="310906" y="12700"/>
                  </a:lnTo>
                  <a:lnTo>
                    <a:pt x="284603" y="12700"/>
                  </a:lnTo>
                  <a:lnTo>
                    <a:pt x="273921" y="0"/>
                  </a:lnTo>
                  <a:close/>
                </a:path>
                <a:path w="4218940" h="3822700">
                  <a:moveTo>
                    <a:pt x="460403" y="12700"/>
                  </a:moveTo>
                  <a:lnTo>
                    <a:pt x="450852" y="12700"/>
                  </a:lnTo>
                  <a:lnTo>
                    <a:pt x="447886" y="25329"/>
                  </a:lnTo>
                  <a:lnTo>
                    <a:pt x="461065" y="25400"/>
                  </a:lnTo>
                  <a:lnTo>
                    <a:pt x="460403" y="12700"/>
                  </a:lnTo>
                  <a:close/>
                </a:path>
                <a:path w="4218940" h="3822700">
                  <a:moveTo>
                    <a:pt x="526224" y="12700"/>
                  </a:moveTo>
                  <a:lnTo>
                    <a:pt x="470265" y="12700"/>
                  </a:lnTo>
                  <a:lnTo>
                    <a:pt x="469486" y="25400"/>
                  </a:lnTo>
                  <a:lnTo>
                    <a:pt x="529896" y="25400"/>
                  </a:lnTo>
                  <a:lnTo>
                    <a:pt x="526224" y="12700"/>
                  </a:lnTo>
                  <a:close/>
                </a:path>
                <a:path w="4218940" h="3822700">
                  <a:moveTo>
                    <a:pt x="603155" y="12700"/>
                  </a:moveTo>
                  <a:lnTo>
                    <a:pt x="541336" y="12700"/>
                  </a:lnTo>
                  <a:lnTo>
                    <a:pt x="540109" y="25400"/>
                  </a:lnTo>
                  <a:lnTo>
                    <a:pt x="605161" y="25400"/>
                  </a:lnTo>
                  <a:lnTo>
                    <a:pt x="603155" y="12700"/>
                  </a:lnTo>
                  <a:close/>
                </a:path>
                <a:path w="4218940" h="3822700">
                  <a:moveTo>
                    <a:pt x="628829" y="0"/>
                  </a:moveTo>
                  <a:lnTo>
                    <a:pt x="613801" y="0"/>
                  </a:lnTo>
                  <a:lnTo>
                    <a:pt x="610363" y="12700"/>
                  </a:lnTo>
                  <a:lnTo>
                    <a:pt x="616484" y="12700"/>
                  </a:lnTo>
                  <a:lnTo>
                    <a:pt x="609828" y="25400"/>
                  </a:lnTo>
                  <a:lnTo>
                    <a:pt x="635720" y="25400"/>
                  </a:lnTo>
                  <a:lnTo>
                    <a:pt x="627700" y="12700"/>
                  </a:lnTo>
                  <a:lnTo>
                    <a:pt x="628829" y="0"/>
                  </a:lnTo>
                  <a:close/>
                </a:path>
                <a:path w="4218940" h="3822700">
                  <a:moveTo>
                    <a:pt x="700271" y="0"/>
                  </a:moveTo>
                  <a:lnTo>
                    <a:pt x="695419" y="12700"/>
                  </a:lnTo>
                  <a:lnTo>
                    <a:pt x="695965" y="25400"/>
                  </a:lnTo>
                  <a:lnTo>
                    <a:pt x="734810" y="25400"/>
                  </a:lnTo>
                  <a:lnTo>
                    <a:pt x="735876" y="12700"/>
                  </a:lnTo>
                  <a:lnTo>
                    <a:pt x="710587" y="12700"/>
                  </a:lnTo>
                  <a:lnTo>
                    <a:pt x="700271" y="0"/>
                  </a:lnTo>
                  <a:close/>
                </a:path>
                <a:path w="4218940" h="3822700">
                  <a:moveTo>
                    <a:pt x="885810" y="12700"/>
                  </a:moveTo>
                  <a:lnTo>
                    <a:pt x="876837" y="12700"/>
                  </a:lnTo>
                  <a:lnTo>
                    <a:pt x="872601" y="23891"/>
                  </a:lnTo>
                  <a:lnTo>
                    <a:pt x="872753" y="25400"/>
                  </a:lnTo>
                  <a:lnTo>
                    <a:pt x="885381" y="25400"/>
                  </a:lnTo>
                  <a:lnTo>
                    <a:pt x="885810" y="12700"/>
                  </a:lnTo>
                  <a:close/>
                </a:path>
                <a:path w="4218940" h="3822700">
                  <a:moveTo>
                    <a:pt x="951578" y="12700"/>
                  </a:moveTo>
                  <a:lnTo>
                    <a:pt x="895370" y="12700"/>
                  </a:lnTo>
                  <a:lnTo>
                    <a:pt x="893527" y="25400"/>
                  </a:lnTo>
                  <a:lnTo>
                    <a:pt x="954363" y="25400"/>
                  </a:lnTo>
                  <a:lnTo>
                    <a:pt x="951578" y="12700"/>
                  </a:lnTo>
                  <a:close/>
                </a:path>
                <a:path w="4218940" h="3822700">
                  <a:moveTo>
                    <a:pt x="1028309" y="12700"/>
                  </a:moveTo>
                  <a:lnTo>
                    <a:pt x="966342" y="12700"/>
                  </a:lnTo>
                  <a:lnTo>
                    <a:pt x="964625" y="25400"/>
                  </a:lnTo>
                  <a:lnTo>
                    <a:pt x="1030015" y="25400"/>
                  </a:lnTo>
                  <a:lnTo>
                    <a:pt x="1028309" y="12700"/>
                  </a:lnTo>
                  <a:close/>
                </a:path>
                <a:path w="4218940" h="3822700">
                  <a:moveTo>
                    <a:pt x="1055219" y="0"/>
                  </a:moveTo>
                  <a:lnTo>
                    <a:pt x="1040193" y="0"/>
                  </a:lnTo>
                  <a:lnTo>
                    <a:pt x="1036402" y="12700"/>
                  </a:lnTo>
                  <a:lnTo>
                    <a:pt x="1041785" y="12700"/>
                  </a:lnTo>
                  <a:lnTo>
                    <a:pt x="1034643" y="25400"/>
                  </a:lnTo>
                  <a:lnTo>
                    <a:pt x="1060622" y="25400"/>
                  </a:lnTo>
                  <a:lnTo>
                    <a:pt x="1052863" y="12700"/>
                  </a:lnTo>
                  <a:lnTo>
                    <a:pt x="1055219" y="0"/>
                  </a:lnTo>
                  <a:close/>
                </a:path>
                <a:path w="4218940" h="3822700">
                  <a:moveTo>
                    <a:pt x="1126620" y="0"/>
                  </a:moveTo>
                  <a:lnTo>
                    <a:pt x="1120934" y="12700"/>
                  </a:lnTo>
                  <a:lnTo>
                    <a:pt x="1120903" y="25400"/>
                  </a:lnTo>
                  <a:lnTo>
                    <a:pt x="1159619" y="25400"/>
                  </a:lnTo>
                  <a:lnTo>
                    <a:pt x="1160846" y="12700"/>
                  </a:lnTo>
                  <a:lnTo>
                    <a:pt x="1136567" y="12700"/>
                  </a:lnTo>
                  <a:lnTo>
                    <a:pt x="1126620" y="0"/>
                  </a:lnTo>
                  <a:close/>
                </a:path>
                <a:path w="4218940" h="3822700">
                  <a:moveTo>
                    <a:pt x="1378078" y="12700"/>
                  </a:moveTo>
                  <a:lnTo>
                    <a:pt x="1336320" y="12700"/>
                  </a:lnTo>
                  <a:lnTo>
                    <a:pt x="1336278" y="25400"/>
                  </a:lnTo>
                  <a:lnTo>
                    <a:pt x="1370549" y="25400"/>
                  </a:lnTo>
                  <a:lnTo>
                    <a:pt x="1378078" y="12700"/>
                  </a:lnTo>
                  <a:close/>
                </a:path>
                <a:path w="4218940" h="3822700">
                  <a:moveTo>
                    <a:pt x="1467531" y="12700"/>
                  </a:moveTo>
                  <a:lnTo>
                    <a:pt x="1383586" y="12700"/>
                  </a:lnTo>
                  <a:lnTo>
                    <a:pt x="1374706" y="25400"/>
                  </a:lnTo>
                  <a:lnTo>
                    <a:pt x="1467855" y="25400"/>
                  </a:lnTo>
                  <a:lnTo>
                    <a:pt x="1467531" y="12700"/>
                  </a:lnTo>
                  <a:close/>
                </a:path>
                <a:path w="4218940" h="3822700">
                  <a:moveTo>
                    <a:pt x="1495415" y="12700"/>
                  </a:moveTo>
                  <a:lnTo>
                    <a:pt x="1469688" y="12700"/>
                  </a:lnTo>
                  <a:lnTo>
                    <a:pt x="1475907" y="25400"/>
                  </a:lnTo>
                  <a:lnTo>
                    <a:pt x="1494064" y="25400"/>
                  </a:lnTo>
                  <a:lnTo>
                    <a:pt x="1495415" y="12700"/>
                  </a:lnTo>
                  <a:close/>
                </a:path>
                <a:path w="4218940" h="3822700">
                  <a:moveTo>
                    <a:pt x="1509225" y="13005"/>
                  </a:moveTo>
                  <a:lnTo>
                    <a:pt x="1498137" y="25400"/>
                  </a:lnTo>
                  <a:lnTo>
                    <a:pt x="1508283" y="25400"/>
                  </a:lnTo>
                  <a:lnTo>
                    <a:pt x="1509406" y="16672"/>
                  </a:lnTo>
                  <a:lnTo>
                    <a:pt x="1509296" y="14078"/>
                  </a:lnTo>
                  <a:lnTo>
                    <a:pt x="1509225" y="13005"/>
                  </a:lnTo>
                  <a:close/>
                </a:path>
                <a:path w="4218940" h="3822700">
                  <a:moveTo>
                    <a:pt x="1523906" y="12700"/>
                  </a:moveTo>
                  <a:lnTo>
                    <a:pt x="1509917" y="12700"/>
                  </a:lnTo>
                  <a:lnTo>
                    <a:pt x="1509669" y="14629"/>
                  </a:lnTo>
                  <a:lnTo>
                    <a:pt x="1509555" y="18007"/>
                  </a:lnTo>
                  <a:lnTo>
                    <a:pt x="1510043" y="25400"/>
                  </a:lnTo>
                  <a:lnTo>
                    <a:pt x="1521854" y="25400"/>
                  </a:lnTo>
                  <a:lnTo>
                    <a:pt x="1523906" y="12700"/>
                  </a:lnTo>
                  <a:close/>
                </a:path>
                <a:path w="4218940" h="3822700">
                  <a:moveTo>
                    <a:pt x="1589611" y="12700"/>
                  </a:moveTo>
                  <a:lnTo>
                    <a:pt x="1533026" y="12700"/>
                  </a:lnTo>
                  <a:lnTo>
                    <a:pt x="1531874" y="25400"/>
                  </a:lnTo>
                  <a:lnTo>
                    <a:pt x="1591056" y="25400"/>
                  </a:lnTo>
                  <a:lnTo>
                    <a:pt x="1589611" y="12700"/>
                  </a:lnTo>
                  <a:close/>
                </a:path>
                <a:path w="4218940" h="3822700">
                  <a:moveTo>
                    <a:pt x="1666027" y="12700"/>
                  </a:moveTo>
                  <a:lnTo>
                    <a:pt x="1603862" y="12700"/>
                  </a:lnTo>
                  <a:lnTo>
                    <a:pt x="1601391" y="25400"/>
                  </a:lnTo>
                  <a:lnTo>
                    <a:pt x="1667305" y="25400"/>
                  </a:lnTo>
                  <a:lnTo>
                    <a:pt x="1666027" y="12700"/>
                  </a:lnTo>
                  <a:close/>
                </a:path>
                <a:path w="4218940" h="3822700">
                  <a:moveTo>
                    <a:pt x="1694801" y="0"/>
                  </a:moveTo>
                  <a:lnTo>
                    <a:pt x="1679776" y="0"/>
                  </a:lnTo>
                  <a:lnTo>
                    <a:pt x="1675462" y="12700"/>
                  </a:lnTo>
                  <a:lnTo>
                    <a:pt x="1679734" y="12700"/>
                  </a:lnTo>
                  <a:lnTo>
                    <a:pt x="1671860" y="25400"/>
                  </a:lnTo>
                  <a:lnTo>
                    <a:pt x="1697984" y="25400"/>
                  </a:lnTo>
                  <a:lnTo>
                    <a:pt x="1690592" y="12700"/>
                  </a:lnTo>
                  <a:lnTo>
                    <a:pt x="1694801" y="0"/>
                  </a:lnTo>
                  <a:close/>
                </a:path>
                <a:path w="4218940" h="3822700">
                  <a:moveTo>
                    <a:pt x="1766150" y="0"/>
                  </a:moveTo>
                  <a:lnTo>
                    <a:pt x="1759208" y="12700"/>
                  </a:lnTo>
                  <a:lnTo>
                    <a:pt x="1758318" y="25400"/>
                  </a:lnTo>
                  <a:lnTo>
                    <a:pt x="1796836" y="25400"/>
                  </a:lnTo>
                  <a:lnTo>
                    <a:pt x="1798305" y="12700"/>
                  </a:lnTo>
                  <a:lnTo>
                    <a:pt x="1775542" y="12700"/>
                  </a:lnTo>
                  <a:lnTo>
                    <a:pt x="1766150" y="0"/>
                  </a:lnTo>
                  <a:close/>
                </a:path>
                <a:path w="4218940" h="3822700">
                  <a:moveTo>
                    <a:pt x="1934354" y="12700"/>
                  </a:moveTo>
                  <a:lnTo>
                    <a:pt x="1807185" y="12700"/>
                  </a:lnTo>
                  <a:lnTo>
                    <a:pt x="1809761" y="25400"/>
                  </a:lnTo>
                  <a:lnTo>
                    <a:pt x="1933327" y="25400"/>
                  </a:lnTo>
                  <a:lnTo>
                    <a:pt x="1934660" y="19835"/>
                  </a:lnTo>
                  <a:lnTo>
                    <a:pt x="1934354" y="12700"/>
                  </a:lnTo>
                  <a:close/>
                </a:path>
                <a:path w="4218940" h="3822700">
                  <a:moveTo>
                    <a:pt x="1949317" y="12700"/>
                  </a:moveTo>
                  <a:lnTo>
                    <a:pt x="1936370" y="12700"/>
                  </a:lnTo>
                  <a:lnTo>
                    <a:pt x="1934660" y="19835"/>
                  </a:lnTo>
                  <a:lnTo>
                    <a:pt x="1934899" y="25400"/>
                  </a:lnTo>
                  <a:lnTo>
                    <a:pt x="1946165" y="25400"/>
                  </a:lnTo>
                  <a:lnTo>
                    <a:pt x="1949317" y="12700"/>
                  </a:lnTo>
                  <a:close/>
                </a:path>
                <a:path w="4218940" h="3822700">
                  <a:moveTo>
                    <a:pt x="2014970" y="12700"/>
                  </a:moveTo>
                  <a:lnTo>
                    <a:pt x="1958123" y="12700"/>
                  </a:lnTo>
                  <a:lnTo>
                    <a:pt x="1956825" y="25400"/>
                  </a:lnTo>
                  <a:lnTo>
                    <a:pt x="2015525" y="25400"/>
                  </a:lnTo>
                  <a:lnTo>
                    <a:pt x="2014970" y="12700"/>
                  </a:lnTo>
                  <a:close/>
                </a:path>
                <a:path w="4218940" h="3822700">
                  <a:moveTo>
                    <a:pt x="2091177" y="12700"/>
                  </a:moveTo>
                  <a:lnTo>
                    <a:pt x="2028864" y="12700"/>
                  </a:lnTo>
                  <a:lnTo>
                    <a:pt x="2025901" y="25400"/>
                  </a:lnTo>
                  <a:lnTo>
                    <a:pt x="2092171" y="25400"/>
                  </a:lnTo>
                  <a:lnTo>
                    <a:pt x="2091177" y="12700"/>
                  </a:lnTo>
                  <a:close/>
                </a:path>
                <a:path w="4218940" h="3822700">
                  <a:moveTo>
                    <a:pt x="2121186" y="0"/>
                  </a:moveTo>
                  <a:lnTo>
                    <a:pt x="2106161" y="0"/>
                  </a:lnTo>
                  <a:lnTo>
                    <a:pt x="2101511" y="12700"/>
                  </a:lnTo>
                  <a:lnTo>
                    <a:pt x="2105040" y="12700"/>
                  </a:lnTo>
                  <a:lnTo>
                    <a:pt x="2096663" y="25400"/>
                  </a:lnTo>
                  <a:lnTo>
                    <a:pt x="2122893" y="25400"/>
                  </a:lnTo>
                  <a:lnTo>
                    <a:pt x="2115752" y="12700"/>
                  </a:lnTo>
                  <a:lnTo>
                    <a:pt x="2121186" y="0"/>
                  </a:lnTo>
                  <a:close/>
                </a:path>
                <a:path w="4218940" h="3822700">
                  <a:moveTo>
                    <a:pt x="2192503" y="0"/>
                  </a:moveTo>
                  <a:lnTo>
                    <a:pt x="2184734" y="12700"/>
                  </a:lnTo>
                  <a:lnTo>
                    <a:pt x="2183268" y="25400"/>
                  </a:lnTo>
                  <a:lnTo>
                    <a:pt x="2221643" y="25400"/>
                  </a:lnTo>
                  <a:lnTo>
                    <a:pt x="2223272" y="12700"/>
                  </a:lnTo>
                  <a:lnTo>
                    <a:pt x="2201529" y="12700"/>
                  </a:lnTo>
                  <a:lnTo>
                    <a:pt x="2192503" y="0"/>
                  </a:lnTo>
                  <a:close/>
                </a:path>
                <a:path w="4218940" h="3822700">
                  <a:moveTo>
                    <a:pt x="2359504" y="12700"/>
                  </a:moveTo>
                  <a:lnTo>
                    <a:pt x="2232387" y="12700"/>
                  </a:lnTo>
                  <a:lnTo>
                    <a:pt x="2234439" y="25400"/>
                  </a:lnTo>
                  <a:lnTo>
                    <a:pt x="2357658" y="25400"/>
                  </a:lnTo>
                  <a:lnTo>
                    <a:pt x="2359622" y="18706"/>
                  </a:lnTo>
                  <a:lnTo>
                    <a:pt x="2359504" y="12700"/>
                  </a:lnTo>
                  <a:close/>
                </a:path>
                <a:path w="4218940" h="3822700">
                  <a:moveTo>
                    <a:pt x="2374718" y="12700"/>
                  </a:moveTo>
                  <a:lnTo>
                    <a:pt x="2361386" y="12700"/>
                  </a:lnTo>
                  <a:lnTo>
                    <a:pt x="2359622" y="18706"/>
                  </a:lnTo>
                  <a:lnTo>
                    <a:pt x="2359755" y="25400"/>
                  </a:lnTo>
                  <a:lnTo>
                    <a:pt x="2370477" y="25400"/>
                  </a:lnTo>
                  <a:lnTo>
                    <a:pt x="2374718" y="12700"/>
                  </a:lnTo>
                  <a:close/>
                </a:path>
                <a:path w="4218940" h="3822700">
                  <a:moveTo>
                    <a:pt x="2440328" y="12700"/>
                  </a:moveTo>
                  <a:lnTo>
                    <a:pt x="2383231" y="12700"/>
                  </a:lnTo>
                  <a:lnTo>
                    <a:pt x="2380372" y="25400"/>
                  </a:lnTo>
                  <a:lnTo>
                    <a:pt x="2439983" y="25400"/>
                  </a:lnTo>
                  <a:lnTo>
                    <a:pt x="2440328" y="12700"/>
                  </a:lnTo>
                  <a:close/>
                </a:path>
                <a:path w="4218940" h="3822700">
                  <a:moveTo>
                    <a:pt x="2516336" y="12700"/>
                  </a:moveTo>
                  <a:lnTo>
                    <a:pt x="2453878" y="12700"/>
                  </a:lnTo>
                  <a:lnTo>
                    <a:pt x="2450412" y="25400"/>
                  </a:lnTo>
                  <a:lnTo>
                    <a:pt x="2517028" y="25400"/>
                  </a:lnTo>
                  <a:lnTo>
                    <a:pt x="2516336" y="12700"/>
                  </a:lnTo>
                  <a:close/>
                </a:path>
                <a:path w="4218940" h="3822700">
                  <a:moveTo>
                    <a:pt x="2547571" y="0"/>
                  </a:moveTo>
                  <a:lnTo>
                    <a:pt x="2532545" y="0"/>
                  </a:lnTo>
                  <a:lnTo>
                    <a:pt x="2527551" y="12700"/>
                  </a:lnTo>
                  <a:lnTo>
                    <a:pt x="2530336" y="12700"/>
                  </a:lnTo>
                  <a:lnTo>
                    <a:pt x="2521478" y="25400"/>
                  </a:lnTo>
                  <a:lnTo>
                    <a:pt x="2547802" y="25400"/>
                  </a:lnTo>
                  <a:lnTo>
                    <a:pt x="2540912" y="12700"/>
                  </a:lnTo>
                  <a:lnTo>
                    <a:pt x="2547571" y="0"/>
                  </a:lnTo>
                  <a:close/>
                </a:path>
                <a:path w="4218940" h="3822700">
                  <a:moveTo>
                    <a:pt x="2618846" y="0"/>
                  </a:moveTo>
                  <a:lnTo>
                    <a:pt x="2610250" y="12700"/>
                  </a:lnTo>
                  <a:lnTo>
                    <a:pt x="2608208" y="25400"/>
                  </a:lnTo>
                  <a:lnTo>
                    <a:pt x="2646449" y="25400"/>
                  </a:lnTo>
                  <a:lnTo>
                    <a:pt x="2648240" y="12700"/>
                  </a:lnTo>
                  <a:lnTo>
                    <a:pt x="2627516" y="12700"/>
                  </a:lnTo>
                  <a:lnTo>
                    <a:pt x="2618846" y="0"/>
                  </a:lnTo>
                  <a:close/>
                </a:path>
                <a:path w="4218940" h="3822700">
                  <a:moveTo>
                    <a:pt x="2821406" y="12700"/>
                  </a:moveTo>
                  <a:lnTo>
                    <a:pt x="2786407" y="12700"/>
                  </a:lnTo>
                  <a:lnTo>
                    <a:pt x="2781990" y="25400"/>
                  </a:lnTo>
                  <a:lnTo>
                    <a:pt x="2823500" y="25400"/>
                  </a:lnTo>
                  <a:lnTo>
                    <a:pt x="2821406" y="12700"/>
                  </a:lnTo>
                  <a:close/>
                </a:path>
                <a:path w="4218940" h="3822700">
                  <a:moveTo>
                    <a:pt x="2866828" y="12700"/>
                  </a:moveTo>
                  <a:lnTo>
                    <a:pt x="2826526" y="12700"/>
                  </a:lnTo>
                  <a:lnTo>
                    <a:pt x="2823500" y="25400"/>
                  </a:lnTo>
                  <a:lnTo>
                    <a:pt x="2857394" y="25400"/>
                  </a:lnTo>
                  <a:lnTo>
                    <a:pt x="2866828" y="12700"/>
                  </a:lnTo>
                  <a:close/>
                </a:path>
                <a:path w="4218940" h="3822700">
                  <a:moveTo>
                    <a:pt x="2954951" y="12700"/>
                  </a:moveTo>
                  <a:lnTo>
                    <a:pt x="2873383" y="12700"/>
                  </a:lnTo>
                  <a:lnTo>
                    <a:pt x="2861541" y="25400"/>
                  </a:lnTo>
                  <a:lnTo>
                    <a:pt x="2954889" y="25400"/>
                  </a:lnTo>
                  <a:lnTo>
                    <a:pt x="2954951" y="12700"/>
                  </a:lnTo>
                  <a:close/>
                </a:path>
                <a:path w="4218940" h="3822700">
                  <a:moveTo>
                    <a:pt x="2984574" y="12700"/>
                  </a:moveTo>
                  <a:lnTo>
                    <a:pt x="2959014" y="12700"/>
                  </a:lnTo>
                  <a:lnTo>
                    <a:pt x="2962365" y="25400"/>
                  </a:lnTo>
                  <a:lnTo>
                    <a:pt x="2980814" y="25400"/>
                  </a:lnTo>
                  <a:lnTo>
                    <a:pt x="2984574" y="12700"/>
                  </a:lnTo>
                  <a:close/>
                </a:path>
                <a:path w="4218940" h="3822700">
                  <a:moveTo>
                    <a:pt x="2997195" y="14629"/>
                  </a:moveTo>
                  <a:lnTo>
                    <a:pt x="2984888" y="25400"/>
                  </a:lnTo>
                  <a:lnTo>
                    <a:pt x="2994552" y="25400"/>
                  </a:lnTo>
                  <a:lnTo>
                    <a:pt x="2997153" y="17669"/>
                  </a:lnTo>
                  <a:lnTo>
                    <a:pt x="2997195" y="14629"/>
                  </a:lnTo>
                  <a:close/>
                </a:path>
                <a:path w="4218940" h="3822700">
                  <a:moveTo>
                    <a:pt x="3012824" y="12700"/>
                  </a:moveTo>
                  <a:lnTo>
                    <a:pt x="2999400" y="12700"/>
                  </a:lnTo>
                  <a:lnTo>
                    <a:pt x="2998584" y="13414"/>
                  </a:lnTo>
                  <a:lnTo>
                    <a:pt x="2997153" y="17669"/>
                  </a:lnTo>
                  <a:lnTo>
                    <a:pt x="2997044" y="25400"/>
                  </a:lnTo>
                  <a:lnTo>
                    <a:pt x="3006950" y="25400"/>
                  </a:lnTo>
                  <a:lnTo>
                    <a:pt x="3012824" y="12700"/>
                  </a:lnTo>
                  <a:close/>
                </a:path>
                <a:path w="4218940" h="3822700">
                  <a:moveTo>
                    <a:pt x="3078361" y="12700"/>
                  </a:moveTo>
                  <a:lnTo>
                    <a:pt x="3020887" y="12700"/>
                  </a:lnTo>
                  <a:lnTo>
                    <a:pt x="3017588" y="25400"/>
                  </a:lnTo>
                  <a:lnTo>
                    <a:pt x="3076686" y="25400"/>
                  </a:lnTo>
                  <a:lnTo>
                    <a:pt x="3078361" y="12700"/>
                  </a:lnTo>
                  <a:close/>
                </a:path>
                <a:path w="4218940" h="3822700">
                  <a:moveTo>
                    <a:pt x="3154055" y="12700"/>
                  </a:moveTo>
                  <a:lnTo>
                    <a:pt x="3091387" y="12700"/>
                  </a:lnTo>
                  <a:lnTo>
                    <a:pt x="3087178" y="25400"/>
                  </a:lnTo>
                  <a:lnTo>
                    <a:pt x="3154317" y="25400"/>
                  </a:lnTo>
                  <a:lnTo>
                    <a:pt x="3154055" y="12700"/>
                  </a:lnTo>
                  <a:close/>
                </a:path>
                <a:path w="4218940" h="3822700">
                  <a:moveTo>
                    <a:pt x="3187154" y="0"/>
                  </a:moveTo>
                  <a:lnTo>
                    <a:pt x="3172128" y="0"/>
                  </a:lnTo>
                  <a:lnTo>
                    <a:pt x="3166610" y="12700"/>
                  </a:lnTo>
                  <a:lnTo>
                    <a:pt x="3168285" y="12700"/>
                  </a:lnTo>
                  <a:lnTo>
                    <a:pt x="3158694" y="25400"/>
                  </a:lnTo>
                  <a:lnTo>
                    <a:pt x="3185154" y="25400"/>
                  </a:lnTo>
                  <a:lnTo>
                    <a:pt x="3178651" y="12700"/>
                  </a:lnTo>
                  <a:lnTo>
                    <a:pt x="3187154" y="0"/>
                  </a:lnTo>
                  <a:close/>
                </a:path>
                <a:path w="4218940" h="3822700">
                  <a:moveTo>
                    <a:pt x="3258377" y="0"/>
                  </a:moveTo>
                  <a:lnTo>
                    <a:pt x="3248524" y="12700"/>
                  </a:lnTo>
                  <a:lnTo>
                    <a:pt x="3245623" y="25400"/>
                  </a:lnTo>
                  <a:lnTo>
                    <a:pt x="3283664" y="25400"/>
                  </a:lnTo>
                  <a:lnTo>
                    <a:pt x="3285698" y="12700"/>
                  </a:lnTo>
                  <a:lnTo>
                    <a:pt x="3266492" y="12700"/>
                  </a:lnTo>
                  <a:lnTo>
                    <a:pt x="3258377" y="0"/>
                  </a:lnTo>
                  <a:close/>
                </a:path>
                <a:path w="4218940" h="3822700">
                  <a:moveTo>
                    <a:pt x="3422382" y="12700"/>
                  </a:moveTo>
                  <a:lnTo>
                    <a:pt x="3295381" y="12700"/>
                  </a:lnTo>
                  <a:lnTo>
                    <a:pt x="3296156" y="25400"/>
                  </a:lnTo>
                  <a:lnTo>
                    <a:pt x="3418492" y="25400"/>
                  </a:lnTo>
                  <a:lnTo>
                    <a:pt x="3422235" y="16672"/>
                  </a:lnTo>
                  <a:lnTo>
                    <a:pt x="3422382" y="12700"/>
                  </a:lnTo>
                  <a:close/>
                </a:path>
                <a:path w="4218940" h="3822700">
                  <a:moveTo>
                    <a:pt x="3438225" y="12700"/>
                  </a:moveTo>
                  <a:lnTo>
                    <a:pt x="3423938" y="12700"/>
                  </a:lnTo>
                  <a:lnTo>
                    <a:pt x="3422235" y="16672"/>
                  </a:lnTo>
                  <a:lnTo>
                    <a:pt x="3421911" y="25400"/>
                  </a:lnTo>
                  <a:lnTo>
                    <a:pt x="3431272" y="25400"/>
                  </a:lnTo>
                  <a:lnTo>
                    <a:pt x="3438225" y="12700"/>
                  </a:lnTo>
                  <a:close/>
                </a:path>
                <a:path w="4218940" h="3822700">
                  <a:moveTo>
                    <a:pt x="3503710" y="12700"/>
                  </a:moveTo>
                  <a:lnTo>
                    <a:pt x="3445984" y="12700"/>
                  </a:lnTo>
                  <a:lnTo>
                    <a:pt x="3444162" y="25400"/>
                  </a:lnTo>
                  <a:lnTo>
                    <a:pt x="3501144" y="25400"/>
                  </a:lnTo>
                  <a:lnTo>
                    <a:pt x="3503710" y="12700"/>
                  </a:lnTo>
                  <a:close/>
                </a:path>
                <a:path w="4218940" h="3822700">
                  <a:moveTo>
                    <a:pt x="3579205" y="12700"/>
                  </a:moveTo>
                  <a:lnTo>
                    <a:pt x="3516400" y="12700"/>
                  </a:lnTo>
                  <a:lnTo>
                    <a:pt x="3511688" y="25400"/>
                  </a:lnTo>
                  <a:lnTo>
                    <a:pt x="3579173" y="25400"/>
                  </a:lnTo>
                  <a:lnTo>
                    <a:pt x="3579205" y="12700"/>
                  </a:lnTo>
                  <a:close/>
                </a:path>
                <a:path w="4218940" h="3822700">
                  <a:moveTo>
                    <a:pt x="3613549" y="0"/>
                  </a:moveTo>
                  <a:lnTo>
                    <a:pt x="3598523" y="0"/>
                  </a:lnTo>
                  <a:lnTo>
                    <a:pt x="3592649" y="12700"/>
                  </a:lnTo>
                  <a:lnTo>
                    <a:pt x="3593592" y="12700"/>
                  </a:lnTo>
                  <a:lnTo>
                    <a:pt x="3583508" y="25400"/>
                  </a:lnTo>
                  <a:lnTo>
                    <a:pt x="3610062" y="25400"/>
                  </a:lnTo>
                  <a:lnTo>
                    <a:pt x="3603811" y="12700"/>
                  </a:lnTo>
                  <a:lnTo>
                    <a:pt x="3613549" y="0"/>
                  </a:lnTo>
                  <a:close/>
                </a:path>
                <a:path w="4218940" h="3822700">
                  <a:moveTo>
                    <a:pt x="3717536" y="12700"/>
                  </a:moveTo>
                  <a:lnTo>
                    <a:pt x="3678071" y="12700"/>
                  </a:lnTo>
                  <a:lnTo>
                    <a:pt x="3673348" y="25400"/>
                  </a:lnTo>
                  <a:lnTo>
                    <a:pt x="3707012" y="25400"/>
                  </a:lnTo>
                  <a:lnTo>
                    <a:pt x="3717536" y="12700"/>
                  </a:lnTo>
                  <a:close/>
                </a:path>
                <a:path w="4218940" h="3822700">
                  <a:moveTo>
                    <a:pt x="3804905" y="12700"/>
                  </a:moveTo>
                  <a:lnTo>
                    <a:pt x="3724698" y="12700"/>
                  </a:lnTo>
                  <a:lnTo>
                    <a:pt x="3711169" y="25400"/>
                  </a:lnTo>
                  <a:lnTo>
                    <a:pt x="3804622" y="25400"/>
                  </a:lnTo>
                  <a:lnTo>
                    <a:pt x="3804905" y="12700"/>
                  </a:lnTo>
                  <a:close/>
                </a:path>
                <a:path w="4218940" h="3822700">
                  <a:moveTo>
                    <a:pt x="3835521" y="12700"/>
                  </a:moveTo>
                  <a:lnTo>
                    <a:pt x="3810056" y="12700"/>
                  </a:lnTo>
                  <a:lnTo>
                    <a:pt x="3811763" y="25400"/>
                  </a:lnTo>
                  <a:lnTo>
                    <a:pt x="3830391" y="25400"/>
                  </a:lnTo>
                  <a:lnTo>
                    <a:pt x="3835521" y="12700"/>
                  </a:lnTo>
                  <a:close/>
                </a:path>
                <a:path w="4218940" h="3822700">
                  <a:moveTo>
                    <a:pt x="3847372" y="15351"/>
                  </a:moveTo>
                  <a:lnTo>
                    <a:pt x="3834464" y="25400"/>
                  </a:lnTo>
                  <a:lnTo>
                    <a:pt x="3843835" y="25400"/>
                  </a:lnTo>
                  <a:lnTo>
                    <a:pt x="3847212" y="18007"/>
                  </a:lnTo>
                  <a:lnTo>
                    <a:pt x="3847372" y="15351"/>
                  </a:lnTo>
                  <a:close/>
                </a:path>
                <a:path w="4218940" h="3822700">
                  <a:moveTo>
                    <a:pt x="3863625" y="12700"/>
                  </a:moveTo>
                  <a:lnTo>
                    <a:pt x="3850778" y="12700"/>
                  </a:lnTo>
                  <a:lnTo>
                    <a:pt x="3849006" y="14078"/>
                  </a:lnTo>
                  <a:lnTo>
                    <a:pt x="3847212" y="18007"/>
                  </a:lnTo>
                  <a:lnTo>
                    <a:pt x="3846767" y="25400"/>
                  </a:lnTo>
                  <a:lnTo>
                    <a:pt x="3855584" y="25400"/>
                  </a:lnTo>
                  <a:lnTo>
                    <a:pt x="3863625" y="12700"/>
                  </a:lnTo>
                  <a:close/>
                </a:path>
                <a:path w="4218940" h="3822700">
                  <a:moveTo>
                    <a:pt x="3929068" y="12700"/>
                  </a:moveTo>
                  <a:lnTo>
                    <a:pt x="3871091" y="12700"/>
                  </a:lnTo>
                  <a:lnTo>
                    <a:pt x="3867206" y="25400"/>
                  </a:lnTo>
                  <a:lnTo>
                    <a:pt x="3925613" y="25400"/>
                  </a:lnTo>
                  <a:lnTo>
                    <a:pt x="3929068" y="12700"/>
                  </a:lnTo>
                  <a:close/>
                </a:path>
                <a:path w="4218940" h="3822700">
                  <a:moveTo>
                    <a:pt x="4004354" y="12700"/>
                  </a:moveTo>
                  <a:lnTo>
                    <a:pt x="3941403" y="12700"/>
                  </a:lnTo>
                  <a:lnTo>
                    <a:pt x="3936199" y="25400"/>
                  </a:lnTo>
                  <a:lnTo>
                    <a:pt x="4004029" y="25400"/>
                  </a:lnTo>
                  <a:lnTo>
                    <a:pt x="4004354" y="12700"/>
                  </a:lnTo>
                  <a:close/>
                </a:path>
                <a:path w="4218940" h="3822700">
                  <a:moveTo>
                    <a:pt x="4039934" y="0"/>
                  </a:moveTo>
                  <a:lnTo>
                    <a:pt x="4024908" y="0"/>
                  </a:lnTo>
                  <a:lnTo>
                    <a:pt x="4018699" y="12700"/>
                  </a:lnTo>
                  <a:lnTo>
                    <a:pt x="4018888" y="12700"/>
                  </a:lnTo>
                  <a:lnTo>
                    <a:pt x="4008322" y="25400"/>
                  </a:lnTo>
                  <a:lnTo>
                    <a:pt x="4034971" y="25400"/>
                  </a:lnTo>
                  <a:lnTo>
                    <a:pt x="4028971" y="12700"/>
                  </a:lnTo>
                  <a:lnTo>
                    <a:pt x="4039934" y="0"/>
                  </a:lnTo>
                  <a:close/>
                </a:path>
                <a:path w="4218940" h="3822700">
                  <a:moveTo>
                    <a:pt x="4142894" y="12700"/>
                  </a:moveTo>
                  <a:lnTo>
                    <a:pt x="4103848" y="12700"/>
                  </a:lnTo>
                  <a:lnTo>
                    <a:pt x="4098267" y="25400"/>
                  </a:lnTo>
                  <a:lnTo>
                    <a:pt x="4131827" y="25400"/>
                  </a:lnTo>
                  <a:lnTo>
                    <a:pt x="4142894" y="12700"/>
                  </a:lnTo>
                  <a:close/>
                </a:path>
                <a:path w="4218940" h="3822700">
                  <a:moveTo>
                    <a:pt x="4210882" y="12700"/>
                  </a:moveTo>
                  <a:lnTo>
                    <a:pt x="4150350" y="12700"/>
                  </a:lnTo>
                  <a:lnTo>
                    <a:pt x="4135984" y="25400"/>
                  </a:lnTo>
                  <a:lnTo>
                    <a:pt x="4210285" y="25400"/>
                  </a:lnTo>
                  <a:lnTo>
                    <a:pt x="4210882" y="12700"/>
                  </a:lnTo>
                  <a:close/>
                </a:path>
                <a:path w="4218940" h="3822700">
                  <a:moveTo>
                    <a:pt x="450852" y="12700"/>
                  </a:moveTo>
                  <a:lnTo>
                    <a:pt x="446324" y="12700"/>
                  </a:lnTo>
                  <a:lnTo>
                    <a:pt x="447886" y="25329"/>
                  </a:lnTo>
                  <a:lnTo>
                    <a:pt x="450852" y="12700"/>
                  </a:lnTo>
                  <a:close/>
                </a:path>
                <a:path w="4218940" h="3822700">
                  <a:moveTo>
                    <a:pt x="876837" y="12700"/>
                  </a:moveTo>
                  <a:lnTo>
                    <a:pt x="871476" y="12700"/>
                  </a:lnTo>
                  <a:lnTo>
                    <a:pt x="872601" y="23891"/>
                  </a:lnTo>
                  <a:lnTo>
                    <a:pt x="876837" y="12700"/>
                  </a:lnTo>
                  <a:close/>
                </a:path>
                <a:path w="4218940" h="3822700">
                  <a:moveTo>
                    <a:pt x="1936370" y="12700"/>
                  </a:moveTo>
                  <a:lnTo>
                    <a:pt x="1934354" y="12700"/>
                  </a:lnTo>
                  <a:lnTo>
                    <a:pt x="1934660" y="19835"/>
                  </a:lnTo>
                  <a:lnTo>
                    <a:pt x="1936370" y="12700"/>
                  </a:lnTo>
                  <a:close/>
                </a:path>
                <a:path w="4218940" h="3822700">
                  <a:moveTo>
                    <a:pt x="2361386" y="12700"/>
                  </a:moveTo>
                  <a:lnTo>
                    <a:pt x="2359504" y="12700"/>
                  </a:lnTo>
                  <a:lnTo>
                    <a:pt x="2359622" y="18706"/>
                  </a:lnTo>
                  <a:lnTo>
                    <a:pt x="2361386" y="12700"/>
                  </a:lnTo>
                  <a:close/>
                </a:path>
                <a:path w="4218940" h="3822700">
                  <a:moveTo>
                    <a:pt x="3849006" y="14078"/>
                  </a:moveTo>
                  <a:lnTo>
                    <a:pt x="3847372" y="15351"/>
                  </a:lnTo>
                  <a:lnTo>
                    <a:pt x="3847212" y="18007"/>
                  </a:lnTo>
                  <a:lnTo>
                    <a:pt x="3849006" y="14078"/>
                  </a:lnTo>
                  <a:close/>
                </a:path>
                <a:path w="4218940" h="3822700">
                  <a:moveTo>
                    <a:pt x="2998584" y="13414"/>
                  </a:moveTo>
                  <a:lnTo>
                    <a:pt x="2997195" y="14629"/>
                  </a:lnTo>
                  <a:lnTo>
                    <a:pt x="2997153" y="17669"/>
                  </a:lnTo>
                  <a:lnTo>
                    <a:pt x="2998584" y="13414"/>
                  </a:lnTo>
                  <a:close/>
                </a:path>
                <a:path w="4218940" h="3822700">
                  <a:moveTo>
                    <a:pt x="3423938" y="12700"/>
                  </a:moveTo>
                  <a:lnTo>
                    <a:pt x="3422382" y="12700"/>
                  </a:lnTo>
                  <a:lnTo>
                    <a:pt x="3422235" y="16672"/>
                  </a:lnTo>
                  <a:lnTo>
                    <a:pt x="3423938" y="12700"/>
                  </a:lnTo>
                  <a:close/>
                </a:path>
                <a:path w="4218940" h="3822700">
                  <a:moveTo>
                    <a:pt x="1509917" y="12700"/>
                  </a:moveTo>
                  <a:lnTo>
                    <a:pt x="1509498" y="12700"/>
                  </a:lnTo>
                  <a:lnTo>
                    <a:pt x="1509225" y="13005"/>
                  </a:lnTo>
                  <a:lnTo>
                    <a:pt x="1509446" y="16359"/>
                  </a:lnTo>
                  <a:lnTo>
                    <a:pt x="1509917" y="12700"/>
                  </a:lnTo>
                  <a:close/>
                </a:path>
                <a:path w="4218940" h="3822700">
                  <a:moveTo>
                    <a:pt x="3849636" y="12700"/>
                  </a:moveTo>
                  <a:lnTo>
                    <a:pt x="3847532" y="12700"/>
                  </a:lnTo>
                  <a:lnTo>
                    <a:pt x="3847372" y="15351"/>
                  </a:lnTo>
                  <a:lnTo>
                    <a:pt x="3849006" y="14078"/>
                  </a:lnTo>
                  <a:lnTo>
                    <a:pt x="3849636" y="12700"/>
                  </a:lnTo>
                  <a:close/>
                </a:path>
                <a:path w="4218940" h="3822700">
                  <a:moveTo>
                    <a:pt x="2998824" y="12700"/>
                  </a:moveTo>
                  <a:lnTo>
                    <a:pt x="2997222" y="12700"/>
                  </a:lnTo>
                  <a:lnTo>
                    <a:pt x="2997195" y="14629"/>
                  </a:lnTo>
                  <a:lnTo>
                    <a:pt x="2998584" y="13414"/>
                  </a:lnTo>
                  <a:lnTo>
                    <a:pt x="2998824" y="12700"/>
                  </a:lnTo>
                  <a:close/>
                </a:path>
                <a:path w="4218940" h="3822700">
                  <a:moveTo>
                    <a:pt x="1509498" y="12700"/>
                  </a:moveTo>
                  <a:lnTo>
                    <a:pt x="1509205" y="12700"/>
                  </a:lnTo>
                  <a:lnTo>
                    <a:pt x="1509225" y="13005"/>
                  </a:lnTo>
                  <a:lnTo>
                    <a:pt x="1509498" y="12700"/>
                  </a:lnTo>
                  <a:close/>
                </a:path>
                <a:path w="4218940" h="3822700">
                  <a:moveTo>
                    <a:pt x="244658" y="0"/>
                  </a:moveTo>
                  <a:lnTo>
                    <a:pt x="240214" y="12700"/>
                  </a:lnTo>
                  <a:lnTo>
                    <a:pt x="251608" y="12700"/>
                  </a:lnTo>
                  <a:lnTo>
                    <a:pt x="244658" y="0"/>
                  </a:lnTo>
                  <a:close/>
                </a:path>
                <a:path w="4218940" h="3822700">
                  <a:moveTo>
                    <a:pt x="567495" y="0"/>
                  </a:moveTo>
                  <a:lnTo>
                    <a:pt x="565464" y="0"/>
                  </a:lnTo>
                  <a:lnTo>
                    <a:pt x="549270" y="12700"/>
                  </a:lnTo>
                  <a:lnTo>
                    <a:pt x="569534" y="12700"/>
                  </a:lnTo>
                  <a:lnTo>
                    <a:pt x="567495" y="0"/>
                  </a:lnTo>
                  <a:close/>
                </a:path>
                <a:path w="4218940" h="3822700">
                  <a:moveTo>
                    <a:pt x="596501" y="0"/>
                  </a:moveTo>
                  <a:lnTo>
                    <a:pt x="584446" y="0"/>
                  </a:lnTo>
                  <a:lnTo>
                    <a:pt x="584350" y="12700"/>
                  </a:lnTo>
                  <a:lnTo>
                    <a:pt x="596108" y="12700"/>
                  </a:lnTo>
                  <a:lnTo>
                    <a:pt x="596501" y="0"/>
                  </a:lnTo>
                  <a:close/>
                </a:path>
                <a:path w="4218940" h="3822700">
                  <a:moveTo>
                    <a:pt x="671168" y="0"/>
                  </a:moveTo>
                  <a:lnTo>
                    <a:pt x="666148" y="12700"/>
                  </a:lnTo>
                  <a:lnTo>
                    <a:pt x="677750" y="12700"/>
                  </a:lnTo>
                  <a:lnTo>
                    <a:pt x="671168" y="0"/>
                  </a:lnTo>
                  <a:close/>
                </a:path>
                <a:path w="4218940" h="3822700">
                  <a:moveTo>
                    <a:pt x="993786" y="0"/>
                  </a:moveTo>
                  <a:lnTo>
                    <a:pt x="992048" y="0"/>
                  </a:lnTo>
                  <a:lnTo>
                    <a:pt x="975357" y="12700"/>
                  </a:lnTo>
                  <a:lnTo>
                    <a:pt x="995524" y="12700"/>
                  </a:lnTo>
                  <a:lnTo>
                    <a:pt x="993786" y="0"/>
                  </a:lnTo>
                  <a:close/>
                </a:path>
                <a:path w="4218940" h="3822700">
                  <a:moveTo>
                    <a:pt x="1022937" y="0"/>
                  </a:moveTo>
                  <a:lnTo>
                    <a:pt x="1010833" y="0"/>
                  </a:lnTo>
                  <a:lnTo>
                    <a:pt x="1010194" y="12700"/>
                  </a:lnTo>
                  <a:lnTo>
                    <a:pt x="1022256" y="12700"/>
                  </a:lnTo>
                  <a:lnTo>
                    <a:pt x="1022937" y="0"/>
                  </a:lnTo>
                  <a:close/>
                </a:path>
                <a:path w="4218940" h="3822700">
                  <a:moveTo>
                    <a:pt x="1097678" y="0"/>
                  </a:moveTo>
                  <a:lnTo>
                    <a:pt x="1092087" y="12700"/>
                  </a:lnTo>
                  <a:lnTo>
                    <a:pt x="1103887" y="12700"/>
                  </a:lnTo>
                  <a:lnTo>
                    <a:pt x="1097678" y="0"/>
                  </a:lnTo>
                  <a:close/>
                </a:path>
                <a:path w="4218940" h="3822700">
                  <a:moveTo>
                    <a:pt x="1633212" y="0"/>
                  </a:moveTo>
                  <a:lnTo>
                    <a:pt x="1631924" y="0"/>
                  </a:lnTo>
                  <a:lnTo>
                    <a:pt x="1614490" y="12700"/>
                  </a:lnTo>
                  <a:lnTo>
                    <a:pt x="1634520" y="12700"/>
                  </a:lnTo>
                  <a:lnTo>
                    <a:pt x="1633212" y="0"/>
                  </a:lnTo>
                  <a:close/>
                </a:path>
                <a:path w="4218940" h="3822700">
                  <a:moveTo>
                    <a:pt x="1662593" y="0"/>
                  </a:moveTo>
                  <a:lnTo>
                    <a:pt x="1650415" y="0"/>
                  </a:lnTo>
                  <a:lnTo>
                    <a:pt x="1648960" y="12700"/>
                  </a:lnTo>
                  <a:lnTo>
                    <a:pt x="1661472" y="12700"/>
                  </a:lnTo>
                  <a:lnTo>
                    <a:pt x="1662593" y="0"/>
                  </a:lnTo>
                  <a:close/>
                </a:path>
                <a:path w="4218940" h="3822700">
                  <a:moveTo>
                    <a:pt x="1737439" y="0"/>
                  </a:moveTo>
                  <a:lnTo>
                    <a:pt x="1730978" y="12700"/>
                  </a:lnTo>
                  <a:lnTo>
                    <a:pt x="1743103" y="12700"/>
                  </a:lnTo>
                  <a:lnTo>
                    <a:pt x="1737439" y="0"/>
                  </a:lnTo>
                  <a:close/>
                </a:path>
                <a:path w="4218940" h="3822700">
                  <a:moveTo>
                    <a:pt x="2059492" y="0"/>
                  </a:moveTo>
                  <a:lnTo>
                    <a:pt x="2058518" y="0"/>
                  </a:lnTo>
                  <a:lnTo>
                    <a:pt x="2040581" y="12700"/>
                  </a:lnTo>
                  <a:lnTo>
                    <a:pt x="2060518" y="12700"/>
                  </a:lnTo>
                  <a:lnTo>
                    <a:pt x="2059492" y="0"/>
                  </a:lnTo>
                  <a:close/>
                </a:path>
                <a:path w="4218940" h="3822700">
                  <a:moveTo>
                    <a:pt x="2089030" y="0"/>
                  </a:moveTo>
                  <a:lnTo>
                    <a:pt x="2076800" y="0"/>
                  </a:lnTo>
                  <a:lnTo>
                    <a:pt x="2074811" y="12700"/>
                  </a:lnTo>
                  <a:lnTo>
                    <a:pt x="2087617" y="12700"/>
                  </a:lnTo>
                  <a:lnTo>
                    <a:pt x="2089030" y="0"/>
                  </a:lnTo>
                  <a:close/>
                </a:path>
                <a:path w="4218940" h="3822700">
                  <a:moveTo>
                    <a:pt x="2163949" y="0"/>
                  </a:moveTo>
                  <a:lnTo>
                    <a:pt x="2156913" y="12700"/>
                  </a:lnTo>
                  <a:lnTo>
                    <a:pt x="2169248" y="12700"/>
                  </a:lnTo>
                  <a:lnTo>
                    <a:pt x="2163949" y="0"/>
                  </a:lnTo>
                  <a:close/>
                </a:path>
                <a:path w="4218940" h="3822700">
                  <a:moveTo>
                    <a:pt x="2485782" y="0"/>
                  </a:moveTo>
                  <a:lnTo>
                    <a:pt x="2485102" y="0"/>
                  </a:lnTo>
                  <a:lnTo>
                    <a:pt x="2466673" y="12700"/>
                  </a:lnTo>
                  <a:lnTo>
                    <a:pt x="2486505" y="12700"/>
                  </a:lnTo>
                  <a:lnTo>
                    <a:pt x="2485782" y="0"/>
                  </a:lnTo>
                  <a:close/>
                </a:path>
                <a:path w="4218940" h="3822700">
                  <a:moveTo>
                    <a:pt x="2515457" y="0"/>
                  </a:moveTo>
                  <a:lnTo>
                    <a:pt x="2503196" y="0"/>
                  </a:lnTo>
                  <a:lnTo>
                    <a:pt x="2500651" y="12700"/>
                  </a:lnTo>
                  <a:lnTo>
                    <a:pt x="2513750" y="12700"/>
                  </a:lnTo>
                  <a:lnTo>
                    <a:pt x="2515457" y="0"/>
                  </a:lnTo>
                  <a:close/>
                </a:path>
                <a:path w="4218940" h="3822700">
                  <a:moveTo>
                    <a:pt x="2590460" y="0"/>
                  </a:moveTo>
                  <a:lnTo>
                    <a:pt x="2582848" y="12700"/>
                  </a:lnTo>
                  <a:lnTo>
                    <a:pt x="2595392" y="12700"/>
                  </a:lnTo>
                  <a:lnTo>
                    <a:pt x="2590460" y="0"/>
                  </a:lnTo>
                  <a:close/>
                </a:path>
                <a:path w="4218940" h="3822700">
                  <a:moveTo>
                    <a:pt x="3125208" y="0"/>
                  </a:moveTo>
                  <a:lnTo>
                    <a:pt x="3124978" y="0"/>
                  </a:lnTo>
                  <a:lnTo>
                    <a:pt x="3105805" y="12700"/>
                  </a:lnTo>
                  <a:lnTo>
                    <a:pt x="3125501" y="12700"/>
                  </a:lnTo>
                  <a:lnTo>
                    <a:pt x="3125208" y="0"/>
                  </a:lnTo>
                  <a:close/>
                </a:path>
                <a:path w="4218940" h="3822700">
                  <a:moveTo>
                    <a:pt x="3155113" y="0"/>
                  </a:moveTo>
                  <a:lnTo>
                    <a:pt x="3142778" y="0"/>
                  </a:lnTo>
                  <a:lnTo>
                    <a:pt x="3139417" y="12700"/>
                  </a:lnTo>
                  <a:lnTo>
                    <a:pt x="3152966" y="12700"/>
                  </a:lnTo>
                  <a:lnTo>
                    <a:pt x="3155113" y="0"/>
                  </a:lnTo>
                  <a:close/>
                </a:path>
                <a:path w="4218940" h="3822700">
                  <a:moveTo>
                    <a:pt x="3230221" y="0"/>
                  </a:moveTo>
                  <a:lnTo>
                    <a:pt x="3221750" y="12700"/>
                  </a:lnTo>
                  <a:lnTo>
                    <a:pt x="3234608" y="12700"/>
                  </a:lnTo>
                  <a:lnTo>
                    <a:pt x="3230221" y="0"/>
                  </a:lnTo>
                  <a:close/>
                </a:path>
                <a:path w="4218940" h="3822700">
                  <a:moveTo>
                    <a:pt x="3250387" y="0"/>
                  </a:moveTo>
                  <a:lnTo>
                    <a:pt x="3241257" y="12700"/>
                  </a:lnTo>
                  <a:lnTo>
                    <a:pt x="3242419" y="12700"/>
                  </a:lnTo>
                  <a:lnTo>
                    <a:pt x="3250387" y="0"/>
                  </a:lnTo>
                  <a:close/>
                </a:path>
                <a:path w="4218940" h="3822700">
                  <a:moveTo>
                    <a:pt x="3551499" y="0"/>
                  </a:moveTo>
                  <a:lnTo>
                    <a:pt x="3541163" y="0"/>
                  </a:lnTo>
                  <a:lnTo>
                    <a:pt x="3533091" y="12700"/>
                  </a:lnTo>
                  <a:lnTo>
                    <a:pt x="3551488" y="12700"/>
                  </a:lnTo>
                  <a:lnTo>
                    <a:pt x="3551499" y="0"/>
                  </a:lnTo>
                  <a:close/>
                </a:path>
                <a:path w="4218940" h="3822700">
                  <a:moveTo>
                    <a:pt x="3581550" y="0"/>
                  </a:moveTo>
                  <a:lnTo>
                    <a:pt x="3569163" y="0"/>
                  </a:lnTo>
                  <a:lnTo>
                    <a:pt x="3565257" y="12700"/>
                  </a:lnTo>
                  <a:lnTo>
                    <a:pt x="3579110" y="12700"/>
                  </a:lnTo>
                  <a:lnTo>
                    <a:pt x="3581550" y="0"/>
                  </a:lnTo>
                  <a:close/>
                </a:path>
                <a:path w="4218940" h="3822700">
                  <a:moveTo>
                    <a:pt x="3977779" y="0"/>
                  </a:moveTo>
                  <a:lnTo>
                    <a:pt x="3967449" y="0"/>
                  </a:lnTo>
                  <a:lnTo>
                    <a:pt x="3959211" y="12700"/>
                  </a:lnTo>
                  <a:lnTo>
                    <a:pt x="3977486" y="12700"/>
                  </a:lnTo>
                  <a:lnTo>
                    <a:pt x="3977779" y="0"/>
                  </a:lnTo>
                  <a:close/>
                </a:path>
                <a:path w="4218940" h="3822700">
                  <a:moveTo>
                    <a:pt x="4007987" y="0"/>
                  </a:moveTo>
                  <a:lnTo>
                    <a:pt x="3995548" y="0"/>
                  </a:lnTo>
                  <a:lnTo>
                    <a:pt x="3991108" y="12700"/>
                  </a:lnTo>
                  <a:lnTo>
                    <a:pt x="4005255" y="12700"/>
                  </a:lnTo>
                  <a:lnTo>
                    <a:pt x="4007987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0121" y="5034522"/>
              <a:ext cx="2848080" cy="193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192" y="155364"/>
            <a:ext cx="9688994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sz="6003" spc="-6" dirty="0">
                <a:solidFill>
                  <a:srgbClr val="39DEEF"/>
                </a:solidFill>
              </a:rPr>
              <a:t>Spring</a:t>
            </a:r>
            <a:r>
              <a:rPr sz="6003" spc="-9" dirty="0">
                <a:solidFill>
                  <a:srgbClr val="39DEEF"/>
                </a:solidFill>
              </a:rPr>
              <a:t> </a:t>
            </a:r>
            <a:r>
              <a:rPr sz="6003" spc="-6" dirty="0">
                <a:solidFill>
                  <a:srgbClr val="39DEEF"/>
                </a:solidFill>
              </a:rPr>
              <a:t>Cloud </a:t>
            </a:r>
            <a:r>
              <a:rPr sz="6003" spc="-115" dirty="0">
                <a:solidFill>
                  <a:srgbClr val="39DEEF"/>
                </a:solidFill>
              </a:rPr>
              <a:t>Config</a:t>
            </a:r>
            <a:r>
              <a:rPr sz="6003" spc="-9" dirty="0">
                <a:solidFill>
                  <a:srgbClr val="39DEEF"/>
                </a:solidFill>
              </a:rPr>
              <a:t> </a:t>
            </a:r>
            <a:r>
              <a:rPr sz="6003" spc="-3" dirty="0">
                <a:solidFill>
                  <a:srgbClr val="39DEEF"/>
                </a:solidFill>
              </a:rPr>
              <a:t>Server</a:t>
            </a:r>
            <a:endParaRPr sz="6003" dirty="0">
              <a:solidFill>
                <a:srgbClr val="39DEEF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2971" y="4632763"/>
            <a:ext cx="2582243" cy="1569908"/>
            <a:chOff x="1950101" y="7639769"/>
            <a:chExt cx="4258310" cy="2588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101" y="7639769"/>
              <a:ext cx="4258302" cy="25884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1985" y="7660710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2"/>
                  </a:moveTo>
                  <a:lnTo>
                    <a:pt x="6756" y="876652"/>
                  </a:lnTo>
                  <a:lnTo>
                    <a:pt x="0" y="883306"/>
                  </a:lnTo>
                  <a:lnTo>
                    <a:pt x="0" y="2498068"/>
                  </a:lnTo>
                  <a:lnTo>
                    <a:pt x="6653" y="2504721"/>
                  </a:lnTo>
                  <a:lnTo>
                    <a:pt x="3291229" y="2504720"/>
                  </a:lnTo>
                  <a:lnTo>
                    <a:pt x="3297882" y="2498068"/>
                  </a:lnTo>
                  <a:lnTo>
                    <a:pt x="3297882" y="883306"/>
                  </a:lnTo>
                  <a:lnTo>
                    <a:pt x="3291229" y="876652"/>
                  </a:lnTo>
                  <a:close/>
                </a:path>
                <a:path w="4175125" h="2505075">
                  <a:moveTo>
                    <a:pt x="4166408" y="70210"/>
                  </a:moveTo>
                  <a:lnTo>
                    <a:pt x="3392787" y="840777"/>
                  </a:lnTo>
                  <a:lnTo>
                    <a:pt x="3381373" y="868499"/>
                  </a:lnTo>
                  <a:lnTo>
                    <a:pt x="3381373" y="2449264"/>
                  </a:lnTo>
                  <a:lnTo>
                    <a:pt x="3390961" y="2453388"/>
                  </a:lnTo>
                  <a:lnTo>
                    <a:pt x="4163447" y="1680902"/>
                  </a:lnTo>
                  <a:lnTo>
                    <a:pt x="4168173" y="1675139"/>
                  </a:lnTo>
                  <a:lnTo>
                    <a:pt x="4171652" y="1668627"/>
                  </a:lnTo>
                  <a:lnTo>
                    <a:pt x="4173800" y="1661567"/>
                  </a:lnTo>
                  <a:lnTo>
                    <a:pt x="4174535" y="1654160"/>
                  </a:lnTo>
                  <a:lnTo>
                    <a:pt x="4174535" y="75494"/>
                  </a:lnTo>
                  <a:lnTo>
                    <a:pt x="4172226" y="72637"/>
                  </a:lnTo>
                  <a:lnTo>
                    <a:pt x="4166408" y="70210"/>
                  </a:lnTo>
                  <a:close/>
                </a:path>
                <a:path w="4175125" h="2505075">
                  <a:moveTo>
                    <a:pt x="4102694" y="0"/>
                  </a:moveTo>
                  <a:lnTo>
                    <a:pt x="850234" y="0"/>
                  </a:lnTo>
                  <a:lnTo>
                    <a:pt x="842922" y="749"/>
                  </a:lnTo>
                  <a:lnTo>
                    <a:pt x="835969" y="2922"/>
                  </a:lnTo>
                  <a:lnTo>
                    <a:pt x="829545" y="6406"/>
                  </a:lnTo>
                  <a:lnTo>
                    <a:pt x="823817" y="11088"/>
                  </a:lnTo>
                  <a:lnTo>
                    <a:pt x="50107" y="784473"/>
                  </a:lnTo>
                  <a:lnTo>
                    <a:pt x="53890" y="793162"/>
                  </a:lnTo>
                  <a:lnTo>
                    <a:pt x="3306036" y="793162"/>
                  </a:lnTo>
                  <a:lnTo>
                    <a:pt x="3313699" y="792420"/>
                  </a:lnTo>
                  <a:lnTo>
                    <a:pt x="3321031" y="790233"/>
                  </a:lnTo>
                  <a:lnTo>
                    <a:pt x="3327797" y="786656"/>
                  </a:lnTo>
                  <a:lnTo>
                    <a:pt x="3333758" y="781746"/>
                  </a:lnTo>
                  <a:lnTo>
                    <a:pt x="4101154" y="14350"/>
                  </a:lnTo>
                  <a:lnTo>
                    <a:pt x="4106477" y="9131"/>
                  </a:lnTo>
                  <a:lnTo>
                    <a:pt x="4102694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3123" y="8680363"/>
              <a:ext cx="2711959" cy="5863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197" y="9287675"/>
              <a:ext cx="1675341" cy="4816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15006" y="5174421"/>
            <a:ext cx="1586851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artme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nt  Service</a:t>
            </a:r>
            <a:endParaRPr sz="2244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70757" y="2187149"/>
            <a:ext cx="2407039" cy="1464401"/>
            <a:chOff x="2094867" y="3606770"/>
            <a:chExt cx="3969385" cy="241490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4867" y="3606770"/>
              <a:ext cx="3968771" cy="24147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36750" y="3627712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5">
                  <a:moveTo>
                    <a:pt x="3062962" y="815850"/>
                  </a:moveTo>
                  <a:lnTo>
                    <a:pt x="6288" y="815850"/>
                  </a:lnTo>
                  <a:lnTo>
                    <a:pt x="0" y="822041"/>
                  </a:lnTo>
                  <a:lnTo>
                    <a:pt x="0" y="2324810"/>
                  </a:lnTo>
                  <a:lnTo>
                    <a:pt x="6191" y="2331002"/>
                  </a:lnTo>
                  <a:lnTo>
                    <a:pt x="3062962" y="2331002"/>
                  </a:lnTo>
                  <a:lnTo>
                    <a:pt x="3069153" y="2324810"/>
                  </a:lnTo>
                  <a:lnTo>
                    <a:pt x="3069153" y="822041"/>
                  </a:lnTo>
                  <a:lnTo>
                    <a:pt x="3062962" y="815850"/>
                  </a:lnTo>
                  <a:close/>
                </a:path>
                <a:path w="3885565" h="2331085">
                  <a:moveTo>
                    <a:pt x="3877441" y="65340"/>
                  </a:moveTo>
                  <a:lnTo>
                    <a:pt x="3157476" y="782464"/>
                  </a:lnTo>
                  <a:lnTo>
                    <a:pt x="3146853" y="808262"/>
                  </a:lnTo>
                  <a:lnTo>
                    <a:pt x="3146853" y="2279392"/>
                  </a:lnTo>
                  <a:lnTo>
                    <a:pt x="3155777" y="2283228"/>
                  </a:lnTo>
                  <a:lnTo>
                    <a:pt x="3874685" y="1564320"/>
                  </a:lnTo>
                  <a:lnTo>
                    <a:pt x="3879083" y="1558957"/>
                  </a:lnTo>
                  <a:lnTo>
                    <a:pt x="3882321" y="1552896"/>
                  </a:lnTo>
                  <a:lnTo>
                    <a:pt x="3884320" y="1546326"/>
                  </a:lnTo>
                  <a:lnTo>
                    <a:pt x="3885004" y="1539432"/>
                  </a:lnTo>
                  <a:lnTo>
                    <a:pt x="3885004" y="70257"/>
                  </a:lnTo>
                  <a:lnTo>
                    <a:pt x="3882855" y="67598"/>
                  </a:lnTo>
                  <a:lnTo>
                    <a:pt x="3877441" y="65340"/>
                  </a:lnTo>
                  <a:close/>
                </a:path>
                <a:path w="3885565" h="2331085">
                  <a:moveTo>
                    <a:pt x="3818146" y="0"/>
                  </a:moveTo>
                  <a:lnTo>
                    <a:pt x="791265" y="0"/>
                  </a:lnTo>
                  <a:lnTo>
                    <a:pt x="784460" y="697"/>
                  </a:lnTo>
                  <a:lnTo>
                    <a:pt x="777990" y="2719"/>
                  </a:lnTo>
                  <a:lnTo>
                    <a:pt x="772011" y="5961"/>
                  </a:lnTo>
                  <a:lnTo>
                    <a:pt x="766681" y="10319"/>
                  </a:lnTo>
                  <a:lnTo>
                    <a:pt x="46632" y="730064"/>
                  </a:lnTo>
                  <a:lnTo>
                    <a:pt x="50153" y="738150"/>
                  </a:lnTo>
                  <a:lnTo>
                    <a:pt x="3076741" y="738150"/>
                  </a:lnTo>
                  <a:lnTo>
                    <a:pt x="3083873" y="737460"/>
                  </a:lnTo>
                  <a:lnTo>
                    <a:pt x="3090697" y="735424"/>
                  </a:lnTo>
                  <a:lnTo>
                    <a:pt x="3096993" y="732096"/>
                  </a:lnTo>
                  <a:lnTo>
                    <a:pt x="3102540" y="727527"/>
                  </a:lnTo>
                  <a:lnTo>
                    <a:pt x="3816713" y="13354"/>
                  </a:lnTo>
                  <a:lnTo>
                    <a:pt x="3821666" y="8498"/>
                  </a:lnTo>
                  <a:lnTo>
                    <a:pt x="381814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4425" y="4565306"/>
              <a:ext cx="2251240" cy="6073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7609" y="5193559"/>
              <a:ext cx="1675341" cy="4816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68146" y="2690711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ployee  Service</a:t>
            </a:r>
            <a:endParaRPr sz="2244" dirty="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1088" y="2963931"/>
            <a:ext cx="2194868" cy="915298"/>
            <a:chOff x="6036700" y="4887741"/>
            <a:chExt cx="3619500" cy="1509395"/>
          </a:xfrm>
        </p:grpSpPr>
        <p:sp>
          <p:nvSpPr>
            <p:cNvPr id="19" name="object 19"/>
            <p:cNvSpPr/>
            <p:nvPr/>
          </p:nvSpPr>
          <p:spPr>
            <a:xfrm>
              <a:off x="6089055" y="4940095"/>
              <a:ext cx="3242310" cy="1289685"/>
            </a:xfrm>
            <a:custGeom>
              <a:avLst/>
              <a:gdLst/>
              <a:ahLst/>
              <a:cxnLst/>
              <a:rect l="l" t="t" r="r" b="b"/>
              <a:pathLst>
                <a:path w="3242309" h="1289685">
                  <a:moveTo>
                    <a:pt x="0" y="0"/>
                  </a:moveTo>
                  <a:lnTo>
                    <a:pt x="3193043" y="1270156"/>
                  </a:lnTo>
                  <a:lnTo>
                    <a:pt x="3241690" y="1289508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9207790" y="6023449"/>
              <a:ext cx="448309" cy="374015"/>
            </a:xfrm>
            <a:custGeom>
              <a:avLst/>
              <a:gdLst/>
              <a:ahLst/>
              <a:cxnLst/>
              <a:rect l="l" t="t" r="r" b="b"/>
              <a:pathLst>
                <a:path w="448309" h="374014">
                  <a:moveTo>
                    <a:pt x="148617" y="0"/>
                  </a:moveTo>
                  <a:lnTo>
                    <a:pt x="0" y="373607"/>
                  </a:lnTo>
                  <a:lnTo>
                    <a:pt x="447916" y="335421"/>
                  </a:lnTo>
                  <a:lnTo>
                    <a:pt x="148617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822814" y="4296071"/>
            <a:ext cx="2024669" cy="860619"/>
            <a:chOff x="6303398" y="7084539"/>
            <a:chExt cx="3338829" cy="1419225"/>
          </a:xfrm>
        </p:grpSpPr>
        <p:sp>
          <p:nvSpPr>
            <p:cNvPr id="22" name="object 22"/>
            <p:cNvSpPr/>
            <p:nvPr/>
          </p:nvSpPr>
          <p:spPr>
            <a:xfrm>
              <a:off x="6355753" y="7251221"/>
              <a:ext cx="2962275" cy="1200150"/>
            </a:xfrm>
            <a:custGeom>
              <a:avLst/>
              <a:gdLst/>
              <a:ahLst/>
              <a:cxnLst/>
              <a:rect l="l" t="t" r="r" b="b"/>
              <a:pathLst>
                <a:path w="2962275" h="1200150">
                  <a:moveTo>
                    <a:pt x="0" y="1199639"/>
                  </a:moveTo>
                  <a:lnTo>
                    <a:pt x="2913237" y="19654"/>
                  </a:lnTo>
                  <a:lnTo>
                    <a:pt x="2961762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193515" y="7084539"/>
              <a:ext cx="448309" cy="372745"/>
            </a:xfrm>
            <a:custGeom>
              <a:avLst/>
              <a:gdLst/>
              <a:ahLst/>
              <a:cxnLst/>
              <a:rect l="l" t="t" r="r" b="b"/>
              <a:pathLst>
                <a:path w="448309" h="372745">
                  <a:moveTo>
                    <a:pt x="0" y="0"/>
                  </a:moveTo>
                  <a:lnTo>
                    <a:pt x="150948" y="372672"/>
                  </a:lnTo>
                  <a:lnTo>
                    <a:pt x="448146" y="35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64495" y="4278507"/>
            <a:ext cx="2000410" cy="8565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8856">
              <a:lnSpc>
                <a:spcPct val="110600"/>
              </a:lnSpc>
              <a:spcBef>
                <a:spcPts val="58"/>
              </a:spcBef>
            </a:pPr>
            <a:r>
              <a:rPr sz="2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Spring </a:t>
            </a:r>
            <a:r>
              <a:rPr sz="2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Cloud </a:t>
            </a:r>
            <a:r>
              <a:rPr sz="2486" b="1" spc="-612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2486" b="1" spc="-42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2486" b="1" spc="-39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Server</a:t>
            </a:r>
            <a:endParaRPr sz="2486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86461" y="3483161"/>
            <a:ext cx="3399350" cy="1522545"/>
            <a:chOff x="13994097" y="5743991"/>
            <a:chExt cx="5605780" cy="251079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87606" y="5743991"/>
              <a:ext cx="2812141" cy="2510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994097" y="6999192"/>
              <a:ext cx="2748915" cy="0"/>
            </a:xfrm>
            <a:custGeom>
              <a:avLst/>
              <a:gdLst/>
              <a:ahLst/>
              <a:cxnLst/>
              <a:rect l="l" t="t" r="r" b="b"/>
              <a:pathLst>
                <a:path w="2748915">
                  <a:moveTo>
                    <a:pt x="0" y="0"/>
                  </a:moveTo>
                  <a:lnTo>
                    <a:pt x="2696328" y="0"/>
                  </a:lnTo>
                  <a:lnTo>
                    <a:pt x="2748682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90423" y="679815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08302" y="2607886"/>
            <a:ext cx="207318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Register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as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-24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1486" b="1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client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8579" y="5183842"/>
            <a:ext cx="207318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Register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as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-24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1486" b="1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client</a:t>
            </a:r>
            <a:endParaRPr sz="1486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54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505" y="246105"/>
            <a:ext cx="6594231" cy="68566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85" dirty="0">
                <a:latin typeface="+mn-lt"/>
              </a:rPr>
              <a:t>What</a:t>
            </a:r>
            <a:r>
              <a:rPr b="1" spc="-246" dirty="0">
                <a:latin typeface="+mn-lt"/>
              </a:rPr>
              <a:t> </a:t>
            </a:r>
            <a:r>
              <a:rPr b="1" spc="-55" dirty="0">
                <a:latin typeface="+mn-lt"/>
              </a:rPr>
              <a:t>we</a:t>
            </a:r>
            <a:r>
              <a:rPr b="1" spc="-246" dirty="0">
                <a:latin typeface="+mn-lt"/>
              </a:rPr>
              <a:t> </a:t>
            </a:r>
            <a:r>
              <a:rPr b="1" spc="-85" dirty="0">
                <a:latin typeface="+mn-lt"/>
              </a:rPr>
              <a:t>will</a:t>
            </a:r>
            <a:r>
              <a:rPr b="1" spc="-246" dirty="0">
                <a:latin typeface="+mn-lt"/>
              </a:rPr>
              <a:t> </a:t>
            </a:r>
            <a:r>
              <a:rPr b="1" spc="-112" dirty="0">
                <a:latin typeface="+mn-lt"/>
              </a:rPr>
              <a:t>build?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505" y="1416009"/>
            <a:ext cx="10843418" cy="3323538"/>
          </a:xfrm>
          <a:prstGeom prst="rect">
            <a:avLst/>
          </a:prstGeom>
        </p:spPr>
        <p:txBody>
          <a:bodyPr vert="horz" wrap="square" lIns="0" tIns="30035" rIns="0" bIns="0" rtlCol="0">
            <a:spAutoFit/>
          </a:bodyPr>
          <a:lstStyle/>
          <a:p>
            <a:pPr marL="360000" marR="3081" indent="-360000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lang="en-US" spc="-12" dirty="0">
                <a:latin typeface="Trebuchet MS (Body)"/>
                <a:cs typeface="Palatino Linotype"/>
              </a:rPr>
              <a:t>C</a:t>
            </a:r>
            <a:r>
              <a:rPr spc="-12" dirty="0">
                <a:latin typeface="Trebuchet MS (Body)"/>
                <a:cs typeface="Palatino Linotype"/>
              </a:rPr>
              <a:t>reate a </a:t>
            </a:r>
            <a:r>
              <a:rPr b="1" spc="-12" dirty="0">
                <a:latin typeface="Trebuchet MS (Body)"/>
                <a:cs typeface="Palatino Linotype"/>
              </a:rPr>
              <a:t>Spring Cloud Config Server </a:t>
            </a:r>
            <a:r>
              <a:rPr spc="-12" dirty="0">
                <a:latin typeface="Trebuchet MS (Body)"/>
                <a:cs typeface="Palatino Linotype"/>
              </a:rPr>
              <a:t>which provides the </a:t>
            </a:r>
            <a:r>
              <a:rPr b="1" spc="-12" dirty="0">
                <a:latin typeface="Trebuchet MS (Body)"/>
                <a:cs typeface="Palatino Linotype"/>
              </a:rPr>
              <a:t>configuration values </a:t>
            </a:r>
            <a:r>
              <a:rPr spc="-12" dirty="0">
                <a:latin typeface="Trebuchet MS (Body)"/>
                <a:cs typeface="Palatino Linotype"/>
              </a:rPr>
              <a:t>for all of our </a:t>
            </a:r>
            <a:r>
              <a:rPr b="1" spc="-12" dirty="0">
                <a:latin typeface="Trebuchet MS (Body)"/>
                <a:cs typeface="Palatino Linotype"/>
              </a:rPr>
              <a:t>microservices</a:t>
            </a:r>
            <a:r>
              <a:rPr spc="-12" dirty="0">
                <a:latin typeface="Trebuchet MS (Body)"/>
                <a:cs typeface="Palatino Linotype"/>
              </a:rPr>
              <a:t>. </a:t>
            </a:r>
            <a:endParaRPr lang="en-US" spc="-12" dirty="0">
              <a:latin typeface="Trebuchet MS (Body)"/>
              <a:cs typeface="Palatino Linotype"/>
            </a:endParaRPr>
          </a:p>
          <a:p>
            <a:pPr marL="360000" marR="3081" indent="-360000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lang="en-US" spc="-12" dirty="0">
                <a:latin typeface="Trebuchet MS (Body)"/>
                <a:cs typeface="Palatino Linotype"/>
              </a:rPr>
              <a:t>U</a:t>
            </a:r>
            <a:r>
              <a:rPr spc="-12" dirty="0">
                <a:latin typeface="Trebuchet MS (Body)"/>
                <a:cs typeface="Palatino Linotype"/>
              </a:rPr>
              <a:t>se </a:t>
            </a:r>
            <a:r>
              <a:rPr b="1" spc="-12" dirty="0">
                <a:latin typeface="Trebuchet MS (Body)"/>
                <a:cs typeface="Palatino Linotype"/>
              </a:rPr>
              <a:t>git</a:t>
            </a:r>
            <a:r>
              <a:rPr spc="-12" dirty="0">
                <a:latin typeface="Trebuchet MS (Body)"/>
                <a:cs typeface="Palatino Linotype"/>
              </a:rPr>
              <a:t>  as a </a:t>
            </a:r>
            <a:r>
              <a:rPr b="1" spc="-12" dirty="0">
                <a:latin typeface="Trebuchet MS (Body)"/>
                <a:cs typeface="Palatino Linotype"/>
              </a:rPr>
              <a:t>backend</a:t>
            </a:r>
            <a:r>
              <a:rPr spc="-12" dirty="0">
                <a:latin typeface="Trebuchet MS (Body)"/>
                <a:cs typeface="Palatino Linotype"/>
              </a:rPr>
              <a:t> to store the </a:t>
            </a:r>
            <a:r>
              <a:rPr b="1" spc="-12" dirty="0">
                <a:latin typeface="Trebuchet MS (Body)"/>
                <a:cs typeface="Palatino Linotype"/>
              </a:rPr>
              <a:t>configuration parameters</a:t>
            </a:r>
            <a:r>
              <a:rPr spc="-12" dirty="0">
                <a:latin typeface="Trebuchet MS (Body)"/>
                <a:cs typeface="Palatino Linotype"/>
              </a:rPr>
              <a:t>.</a:t>
            </a:r>
          </a:p>
          <a:p>
            <a:pPr marL="360000" marR="195998" indent="-360000" algn="just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spc="-12" dirty="0">
                <a:latin typeface="Trebuchet MS (Body)"/>
                <a:cs typeface="Palatino Linotype"/>
              </a:rPr>
              <a:t>Next, configure the location of </a:t>
            </a:r>
            <a:r>
              <a:rPr b="1" spc="-12" dirty="0">
                <a:latin typeface="Trebuchet MS (Body)"/>
                <a:cs typeface="Palatino Linotype"/>
              </a:rPr>
              <a:t>Spring Cloud Config server  </a:t>
            </a:r>
            <a:r>
              <a:rPr spc="-12" dirty="0">
                <a:latin typeface="Trebuchet MS (Body)"/>
                <a:cs typeface="Palatino Linotype"/>
              </a:rPr>
              <a:t>in our </a:t>
            </a:r>
            <a:r>
              <a:rPr b="1" spc="-12" dirty="0" err="1">
                <a:latin typeface="Trebuchet MS (Body)"/>
                <a:cs typeface="Palatino Linotype"/>
              </a:rPr>
              <a:t>microservice</a:t>
            </a:r>
            <a:r>
              <a:rPr lang="en-US" b="1" spc="-12" dirty="0" err="1" smtClean="0">
                <a:latin typeface="Trebuchet MS (Body)"/>
                <a:cs typeface="Palatino Linotype"/>
              </a:rPr>
              <a:t>s</a:t>
            </a:r>
            <a:r>
              <a:rPr lang="en-US" b="1" spc="-12" dirty="0" smtClean="0">
                <a:latin typeface="Trebuchet MS (Body)"/>
                <a:cs typeface="Palatino Linotype"/>
              </a:rPr>
              <a:t>.</a:t>
            </a:r>
            <a:r>
              <a:rPr spc="-12" dirty="0" smtClean="0">
                <a:latin typeface="Trebuchet MS (Body)"/>
                <a:cs typeface="Palatino Linotype"/>
              </a:rPr>
              <a:t> </a:t>
            </a:r>
            <a:endParaRPr lang="en-US" spc="-12" dirty="0">
              <a:latin typeface="Trebuchet MS (Body)"/>
              <a:cs typeface="Palatino Linotype"/>
            </a:endParaRPr>
          </a:p>
          <a:p>
            <a:pPr marL="360000" marR="195998" indent="-360000" algn="just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lang="en-US" b="1" spc="-12" dirty="0">
                <a:latin typeface="Trebuchet MS (Body)"/>
                <a:cs typeface="Palatino Linotype"/>
              </a:rPr>
              <a:t>L</a:t>
            </a:r>
            <a:r>
              <a:rPr b="1" spc="-12" dirty="0">
                <a:latin typeface="Trebuchet MS (Body)"/>
                <a:cs typeface="Palatino Linotype"/>
              </a:rPr>
              <a:t>oad </a:t>
            </a:r>
            <a:r>
              <a:rPr spc="-12" dirty="0">
                <a:latin typeface="Trebuchet MS (Body)"/>
                <a:cs typeface="Palatino Linotype"/>
              </a:rPr>
              <a:t>all the </a:t>
            </a:r>
            <a:r>
              <a:rPr b="1" spc="-12" dirty="0">
                <a:latin typeface="Trebuchet MS (Body)"/>
                <a:cs typeface="Palatino Linotype"/>
              </a:rPr>
              <a:t>properties</a:t>
            </a:r>
            <a:r>
              <a:rPr spc="-12" dirty="0">
                <a:latin typeface="Trebuchet MS (Body)"/>
                <a:cs typeface="Palatino Linotype"/>
              </a:rPr>
              <a:t> when  we </a:t>
            </a:r>
            <a:r>
              <a:rPr b="1" spc="-12" dirty="0">
                <a:latin typeface="Trebuchet MS (Body)"/>
                <a:cs typeface="Palatino Linotype"/>
              </a:rPr>
              <a:t>start</a:t>
            </a:r>
            <a:r>
              <a:rPr spc="-12" dirty="0">
                <a:latin typeface="Trebuchet MS (Body)"/>
                <a:cs typeface="Palatino Linotype"/>
              </a:rPr>
              <a:t> the application.</a:t>
            </a:r>
          </a:p>
          <a:p>
            <a:pPr marL="360000" marR="116674" indent="-360000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lang="en-US" spc="-12" dirty="0">
                <a:latin typeface="Trebuchet MS (Body)"/>
                <a:cs typeface="Palatino Linotype"/>
              </a:rPr>
              <a:t>W</a:t>
            </a:r>
            <a:r>
              <a:rPr spc="-12" dirty="0">
                <a:latin typeface="Trebuchet MS (Body)"/>
                <a:cs typeface="Palatino Linotype"/>
              </a:rPr>
              <a:t>henever we </a:t>
            </a:r>
            <a:r>
              <a:rPr b="1" spc="-12" dirty="0">
                <a:latin typeface="Trebuchet MS (Body)"/>
                <a:cs typeface="Palatino Linotype"/>
              </a:rPr>
              <a:t>update</a:t>
            </a:r>
            <a:r>
              <a:rPr spc="-12" dirty="0">
                <a:latin typeface="Trebuchet MS (Body)"/>
                <a:cs typeface="Palatino Linotype"/>
              </a:rPr>
              <a:t> the </a:t>
            </a:r>
            <a:r>
              <a:rPr b="1" spc="-12" dirty="0">
                <a:latin typeface="Trebuchet MS (Body)"/>
                <a:cs typeface="Palatino Linotype"/>
              </a:rPr>
              <a:t>properties</a:t>
            </a:r>
            <a:r>
              <a:rPr spc="-12" dirty="0">
                <a:latin typeface="Trebuchet MS (Body)"/>
                <a:cs typeface="Palatino Linotype"/>
              </a:rPr>
              <a:t> we can  invoke </a:t>
            </a:r>
            <a:r>
              <a:rPr b="1" spc="-12" dirty="0">
                <a:latin typeface="Trebuchet MS (Body)"/>
                <a:cs typeface="Palatino Linotype"/>
              </a:rPr>
              <a:t>/refresh REST </a:t>
            </a:r>
            <a:r>
              <a:rPr spc="-12" dirty="0">
                <a:latin typeface="Trebuchet MS (Body)"/>
                <a:cs typeface="Palatino Linotype"/>
              </a:rPr>
              <a:t>endpoint in our </a:t>
            </a:r>
            <a:r>
              <a:rPr b="1" spc="-12" dirty="0" err="1">
                <a:latin typeface="Trebuchet MS (Body)"/>
                <a:cs typeface="Palatino Linotype"/>
              </a:rPr>
              <a:t>microservice</a:t>
            </a:r>
            <a:endParaRPr lang="en-US" b="1" spc="-12" dirty="0">
              <a:latin typeface="Trebuchet MS (Body)"/>
              <a:cs typeface="Palatino Linotype"/>
            </a:endParaRPr>
          </a:p>
          <a:p>
            <a:pPr marL="360000" marR="116674" indent="-360000">
              <a:lnSpc>
                <a:spcPct val="150000"/>
              </a:lnSpc>
              <a:spcBef>
                <a:spcPts val="6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91995" algn="l"/>
              </a:tabLst>
            </a:pPr>
            <a:r>
              <a:rPr lang="en-US" spc="-12" dirty="0">
                <a:latin typeface="Trebuchet MS (Body)"/>
                <a:cs typeface="Palatino Linotype"/>
              </a:rPr>
              <a:t>S</a:t>
            </a:r>
            <a:r>
              <a:rPr spc="-12" dirty="0">
                <a:latin typeface="Trebuchet MS (Body)"/>
                <a:cs typeface="Palatino Linotype"/>
              </a:rPr>
              <a:t>o that it  will reload the </a:t>
            </a:r>
            <a:r>
              <a:rPr b="1" spc="-12" dirty="0">
                <a:latin typeface="Trebuchet MS (Body)"/>
                <a:cs typeface="Palatino Linotype"/>
              </a:rPr>
              <a:t>configuration</a:t>
            </a:r>
            <a:r>
              <a:rPr spc="-12" dirty="0">
                <a:latin typeface="Trebuchet MS (Body)"/>
                <a:cs typeface="Palatino Linotype"/>
              </a:rPr>
              <a:t> </a:t>
            </a:r>
            <a:r>
              <a:rPr b="1" spc="-12" dirty="0">
                <a:latin typeface="Trebuchet MS (Body)"/>
                <a:cs typeface="Palatino Linotype"/>
              </a:rPr>
              <a:t>changes</a:t>
            </a:r>
            <a:r>
              <a:rPr spc="-12" dirty="0">
                <a:latin typeface="Trebuchet MS (Body)"/>
                <a:cs typeface="Palatino Linotype"/>
              </a:rPr>
              <a:t> without requiring to  </a:t>
            </a:r>
            <a:r>
              <a:rPr b="1" spc="-12" dirty="0">
                <a:latin typeface="Trebuchet MS (Body)"/>
                <a:cs typeface="Palatino Linotype"/>
              </a:rPr>
              <a:t>restart the application</a:t>
            </a:r>
            <a:r>
              <a:rPr spc="-12" dirty="0">
                <a:latin typeface="Trebuchet MS (Body)"/>
                <a:cs typeface="Palatino Linotyp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5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r>
              <a:rPr lang="en-US" b="1" dirty="0" smtClean="0">
                <a:latin typeface="+mn-lt"/>
              </a:rPr>
              <a:t> Challenges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55" y="279109"/>
            <a:ext cx="637975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2" dirty="0"/>
              <a:t>Developmen</a:t>
            </a:r>
            <a:r>
              <a:rPr b="1" spc="3" dirty="0"/>
              <a:t>t</a:t>
            </a:r>
            <a:r>
              <a:rPr b="1" spc="-230" dirty="0"/>
              <a:t> </a:t>
            </a:r>
            <a:r>
              <a:rPr b="1" spc="-112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57" y="1303332"/>
            <a:ext cx="9882297" cy="4235830"/>
          </a:xfrm>
          <a:prstGeom prst="rect">
            <a:avLst/>
          </a:prstGeom>
        </p:spPr>
        <p:txBody>
          <a:bodyPr vert="horz" wrap="square" lIns="0" tIns="29265" rIns="0" bIns="0" rtlCol="0">
            <a:spAutoFit/>
          </a:bodyPr>
          <a:lstStyle/>
          <a:p>
            <a:pPr marL="464516" marR="1440909" indent="-457200">
              <a:lnSpc>
                <a:spcPts val="4002"/>
              </a:lnSpc>
              <a:spcBef>
                <a:spcPts val="23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spc="-9" dirty="0">
                <a:latin typeface="Trebuchet MS (Body)"/>
                <a:cs typeface="Palatino Linotype"/>
              </a:rPr>
              <a:t>Create</a:t>
            </a:r>
            <a:r>
              <a:rPr sz="2400" spc="3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Spring</a:t>
            </a:r>
            <a:r>
              <a:rPr sz="2400" b="1" spc="6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boot</a:t>
            </a:r>
            <a:r>
              <a:rPr sz="2400" b="1" spc="6" dirty="0">
                <a:latin typeface="Trebuchet MS (Body)"/>
                <a:cs typeface="Palatino Linotype"/>
              </a:rPr>
              <a:t> </a:t>
            </a:r>
            <a:r>
              <a:rPr sz="2400" b="1" spc="-9" dirty="0">
                <a:latin typeface="Trebuchet MS (Body)"/>
                <a:cs typeface="Palatino Linotype"/>
              </a:rPr>
              <a:t>project</a:t>
            </a:r>
            <a:r>
              <a:rPr sz="2400" b="1" spc="3" dirty="0">
                <a:latin typeface="Trebuchet MS (Body)"/>
                <a:cs typeface="Palatino Linotype"/>
              </a:rPr>
              <a:t> </a:t>
            </a:r>
            <a:r>
              <a:rPr sz="2400" spc="3" dirty="0">
                <a:latin typeface="Trebuchet MS (Body)"/>
                <a:cs typeface="Palatino Linotype"/>
              </a:rPr>
              <a:t>as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spc="-6" dirty="0">
                <a:latin typeface="Trebuchet MS (Body)"/>
                <a:cs typeface="Palatino Linotype"/>
              </a:rPr>
              <a:t>Microservice </a:t>
            </a:r>
            <a:r>
              <a:rPr sz="2400" spc="-831" dirty="0">
                <a:latin typeface="Trebuchet MS (Body)"/>
                <a:cs typeface="Palatino Linotype"/>
              </a:rPr>
              <a:t> </a:t>
            </a:r>
            <a:r>
              <a:rPr sz="2400" spc="-3" dirty="0">
                <a:latin typeface="Trebuchet MS (Body)"/>
                <a:cs typeface="Palatino Linotype"/>
              </a:rPr>
              <a:t>(</a:t>
            </a:r>
            <a:r>
              <a:rPr sz="2400" b="1" spc="-3" dirty="0">
                <a:latin typeface="Trebuchet MS (Body)"/>
                <a:cs typeface="Palatino Linotype"/>
              </a:rPr>
              <a:t>config-server</a:t>
            </a:r>
            <a:r>
              <a:rPr sz="2400" spc="-3" dirty="0">
                <a:latin typeface="Trebuchet MS (Body)"/>
                <a:cs typeface="Palatino Linotype"/>
              </a:rPr>
              <a:t>)</a:t>
            </a:r>
            <a:endParaRPr sz="2400" dirty="0">
              <a:latin typeface="Trebuchet MS (Body)"/>
              <a:cs typeface="Palatino Linotype"/>
            </a:endParaRPr>
          </a:p>
          <a:p>
            <a:pPr marL="464516" indent="-457200">
              <a:spcBef>
                <a:spcPts val="1977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dirty="0">
                <a:latin typeface="Trebuchet MS (Body)"/>
                <a:cs typeface="Palatino Linotype"/>
              </a:rPr>
              <a:t>Register</a:t>
            </a:r>
            <a:r>
              <a:rPr sz="2400" spc="-6" dirty="0">
                <a:latin typeface="Trebuchet MS (Body)"/>
                <a:cs typeface="Palatino Linotype"/>
              </a:rPr>
              <a:t> </a:t>
            </a:r>
            <a:r>
              <a:rPr sz="2400" b="1" spc="-3" dirty="0">
                <a:latin typeface="Trebuchet MS (Body)"/>
                <a:cs typeface="Palatino Linotype"/>
              </a:rPr>
              <a:t>Config-Server</a:t>
            </a:r>
            <a:r>
              <a:rPr sz="2400" b="1" spc="-6" dirty="0">
                <a:latin typeface="Trebuchet MS (Body)"/>
                <a:cs typeface="Palatino Linotype"/>
              </a:rPr>
              <a:t> </a:t>
            </a:r>
            <a:r>
              <a:rPr sz="2400" b="1" spc="3" dirty="0">
                <a:latin typeface="Trebuchet MS (Body)"/>
                <a:cs typeface="Palatino Linotype"/>
              </a:rPr>
              <a:t>as</a:t>
            </a:r>
            <a:r>
              <a:rPr sz="2400" b="1" spc="-3" dirty="0">
                <a:latin typeface="Trebuchet MS (Body)"/>
                <a:cs typeface="Palatino Linotype"/>
              </a:rPr>
              <a:t> </a:t>
            </a:r>
            <a:r>
              <a:rPr sz="2400" b="1" spc="-9" dirty="0">
                <a:latin typeface="Trebuchet MS (Body)"/>
                <a:cs typeface="Palatino Linotype"/>
              </a:rPr>
              <a:t>Eureka</a:t>
            </a:r>
            <a:r>
              <a:rPr sz="2400" b="1" spc="-6" dirty="0">
                <a:latin typeface="Trebuchet MS (Body)"/>
                <a:cs typeface="Palatino Linotype"/>
              </a:rPr>
              <a:t> </a:t>
            </a:r>
            <a:r>
              <a:rPr sz="2400" b="1" spc="3" dirty="0">
                <a:latin typeface="Trebuchet MS (Body)"/>
                <a:cs typeface="Palatino Linotype"/>
              </a:rPr>
              <a:t>Client</a:t>
            </a:r>
            <a:endParaRPr sz="2400" b="1" dirty="0">
              <a:latin typeface="Trebuchet MS (Body)"/>
              <a:cs typeface="Palatino Linotype"/>
            </a:endParaRPr>
          </a:p>
          <a:p>
            <a:pPr marL="464516" indent="-457200">
              <a:spcBef>
                <a:spcPts val="210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dirty="0">
                <a:latin typeface="Trebuchet MS (Body)"/>
                <a:cs typeface="Palatino Linotype"/>
              </a:rPr>
              <a:t>Set</a:t>
            </a:r>
            <a:r>
              <a:rPr sz="2400" spc="-3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up </a:t>
            </a:r>
            <a:r>
              <a:rPr sz="2400" b="1" dirty="0">
                <a:latin typeface="Trebuchet MS (Body)"/>
                <a:cs typeface="Palatino Linotype"/>
              </a:rPr>
              <a:t>Git</a:t>
            </a:r>
            <a:r>
              <a:rPr sz="2400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Location</a:t>
            </a:r>
            <a:r>
              <a:rPr sz="2400" dirty="0">
                <a:latin typeface="Trebuchet MS (Body)"/>
                <a:cs typeface="Palatino Linotype"/>
              </a:rPr>
              <a:t> for </a:t>
            </a:r>
            <a:r>
              <a:rPr sz="2400" b="1" spc="-9" dirty="0">
                <a:latin typeface="Trebuchet MS (Body)"/>
                <a:cs typeface="Palatino Linotype"/>
              </a:rPr>
              <a:t>Config</a:t>
            </a:r>
            <a:r>
              <a:rPr sz="2400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Server</a:t>
            </a:r>
          </a:p>
          <a:p>
            <a:pPr marL="464516" indent="-457200">
              <a:spcBef>
                <a:spcPts val="210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dirty="0">
                <a:latin typeface="Trebuchet MS (Body)"/>
                <a:cs typeface="Palatino Linotype"/>
              </a:rPr>
              <a:t>Refactor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Department-Service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to</a:t>
            </a:r>
            <a:r>
              <a:rPr sz="2400" spc="9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use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spc="-9" dirty="0">
                <a:latin typeface="Trebuchet MS (Body)"/>
                <a:cs typeface="Palatino Linotype"/>
              </a:rPr>
              <a:t>Config</a:t>
            </a:r>
            <a:r>
              <a:rPr sz="2400" spc="9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Server</a:t>
            </a:r>
          </a:p>
          <a:p>
            <a:pPr marL="464516" indent="-457200">
              <a:spcBef>
                <a:spcPts val="210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dirty="0">
                <a:latin typeface="Trebuchet MS (Body)"/>
                <a:cs typeface="Palatino Linotype"/>
              </a:rPr>
              <a:t>Refactor</a:t>
            </a:r>
            <a:r>
              <a:rPr sz="2400" spc="3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Employee-Service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to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use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spc="-9" dirty="0">
                <a:latin typeface="Trebuchet MS (Body)"/>
                <a:cs typeface="Palatino Linotype"/>
              </a:rPr>
              <a:t>Config</a:t>
            </a:r>
            <a:r>
              <a:rPr sz="2400" spc="6" dirty="0">
                <a:latin typeface="Trebuchet MS (Body)"/>
                <a:cs typeface="Palatino Linotype"/>
              </a:rPr>
              <a:t> </a:t>
            </a:r>
            <a:r>
              <a:rPr sz="2400" dirty="0">
                <a:latin typeface="Trebuchet MS (Body)"/>
                <a:cs typeface="Palatino Linotype"/>
              </a:rPr>
              <a:t>Server</a:t>
            </a:r>
          </a:p>
          <a:p>
            <a:pPr marL="464516" indent="-457200">
              <a:spcBef>
                <a:spcPts val="2101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47829" algn="l"/>
              </a:tabLst>
            </a:pPr>
            <a:r>
              <a:rPr sz="2400" spc="-6" dirty="0">
                <a:latin typeface="Trebuchet MS (Body)"/>
                <a:cs typeface="Palatino Linotype"/>
              </a:rPr>
              <a:t>Refresh</a:t>
            </a:r>
            <a:r>
              <a:rPr sz="2400" spc="-15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Use</a:t>
            </a:r>
            <a:r>
              <a:rPr sz="2400" b="1" spc="-15" dirty="0">
                <a:latin typeface="Trebuchet MS (Body)"/>
                <a:cs typeface="Palatino Linotype"/>
              </a:rPr>
              <a:t> </a:t>
            </a:r>
            <a:r>
              <a:rPr sz="2400" b="1" dirty="0">
                <a:latin typeface="Trebuchet MS (Body)"/>
                <a:cs typeface="Palatino Linotype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982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56" y="279109"/>
            <a:ext cx="5433646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91" dirty="0"/>
              <a:t>Refresh</a:t>
            </a:r>
            <a:r>
              <a:rPr b="1" spc="-255" dirty="0"/>
              <a:t> </a:t>
            </a:r>
            <a:r>
              <a:rPr b="1" spc="-73" dirty="0"/>
              <a:t>Use</a:t>
            </a:r>
            <a:r>
              <a:rPr b="1" spc="-252" dirty="0"/>
              <a:t> </a:t>
            </a:r>
            <a:r>
              <a:rPr b="1" spc="-112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57" y="1306287"/>
            <a:ext cx="9493767" cy="2465338"/>
          </a:xfrm>
          <a:prstGeom prst="rect">
            <a:avLst/>
          </a:prstGeom>
        </p:spPr>
        <p:txBody>
          <a:bodyPr vert="horz" wrap="square" lIns="0" tIns="28495" rIns="0" bIns="0" rtlCol="0">
            <a:spAutoFit/>
          </a:bodyPr>
          <a:lstStyle/>
          <a:p>
            <a:pPr marL="470548" marR="33886" indent="-463232">
              <a:lnSpc>
                <a:spcPts val="4233"/>
              </a:lnSpc>
              <a:spcBef>
                <a:spcPts val="22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dirty="0">
                <a:latin typeface="Trebuchet MS (Headings)"/>
                <a:cs typeface="Palatino Linotype"/>
              </a:rPr>
              <a:t>Whenever</a:t>
            </a:r>
            <a:r>
              <a:rPr sz="2000" spc="-6" dirty="0">
                <a:latin typeface="Trebuchet MS (Headings)"/>
                <a:cs typeface="Palatino Linotype"/>
              </a:rPr>
              <a:t> </a:t>
            </a:r>
            <a:r>
              <a:rPr sz="2000" dirty="0">
                <a:latin typeface="Trebuchet MS (Headings)"/>
                <a:cs typeface="Palatino Linotype"/>
              </a:rPr>
              <a:t>we</a:t>
            </a:r>
            <a:r>
              <a:rPr sz="2000" spc="-3" dirty="0">
                <a:latin typeface="Trebuchet MS (Headings)"/>
                <a:cs typeface="Palatino Linotype"/>
              </a:rPr>
              <a:t> change </a:t>
            </a:r>
            <a:r>
              <a:rPr sz="2000" spc="-6" dirty="0">
                <a:latin typeface="Trebuchet MS (Headings)"/>
                <a:cs typeface="Palatino Linotype"/>
              </a:rPr>
              <a:t>configuration</a:t>
            </a:r>
            <a:r>
              <a:rPr sz="2000" spc="-3" dirty="0">
                <a:latin typeface="Trebuchet MS (Headings)"/>
                <a:cs typeface="Palatino Linotype"/>
              </a:rPr>
              <a:t> </a:t>
            </a:r>
            <a:r>
              <a:rPr sz="2000" spc="-18" dirty="0">
                <a:latin typeface="Trebuchet MS (Headings)"/>
                <a:cs typeface="Palatino Linotype"/>
              </a:rPr>
              <a:t>file</a:t>
            </a:r>
            <a:r>
              <a:rPr sz="2000" spc="-3" dirty="0">
                <a:latin typeface="Trebuchet MS (Headings)"/>
                <a:cs typeface="Palatino Linotype"/>
              </a:rPr>
              <a:t> then </a:t>
            </a:r>
            <a:r>
              <a:rPr sz="2000" dirty="0">
                <a:latin typeface="Trebuchet MS (Headings)"/>
                <a:cs typeface="Palatino Linotype"/>
              </a:rPr>
              <a:t> we </a:t>
            </a:r>
            <a:r>
              <a:rPr sz="2000" spc="-3" dirty="0">
                <a:latin typeface="Trebuchet MS (Headings)"/>
                <a:cs typeface="Palatino Linotype"/>
              </a:rPr>
              <a:t>don’t have </a:t>
            </a:r>
            <a:r>
              <a:rPr sz="2000" dirty="0">
                <a:latin typeface="Trebuchet MS (Headings)"/>
                <a:cs typeface="Palatino Linotype"/>
              </a:rPr>
              <a:t>to </a:t>
            </a:r>
            <a:r>
              <a:rPr sz="2000" spc="-9" dirty="0">
                <a:latin typeface="Trebuchet MS (Headings)"/>
                <a:cs typeface="Palatino Linotype"/>
              </a:rPr>
              <a:t>restart </a:t>
            </a:r>
            <a:r>
              <a:rPr sz="2000" dirty="0">
                <a:latin typeface="Trebuchet MS (Headings)"/>
                <a:cs typeface="Palatino Linotype"/>
              </a:rPr>
              <a:t>the </a:t>
            </a:r>
            <a:r>
              <a:rPr sz="2000" spc="-6" dirty="0">
                <a:latin typeface="Trebuchet MS (Headings)"/>
                <a:cs typeface="Palatino Linotype"/>
              </a:rPr>
              <a:t>microservice </a:t>
            </a:r>
            <a:r>
              <a:rPr sz="2000" dirty="0">
                <a:latin typeface="Trebuchet MS (Headings)"/>
                <a:cs typeface="Palatino Linotype"/>
              </a:rPr>
              <a:t>and </a:t>
            </a:r>
            <a:r>
              <a:rPr sz="2000" spc="-879" dirty="0">
                <a:latin typeface="Trebuchet MS (Headings)"/>
                <a:cs typeface="Palatino Linotype"/>
              </a:rPr>
              <a:t> </a:t>
            </a:r>
            <a:r>
              <a:rPr sz="2000" spc="-3" dirty="0">
                <a:latin typeface="Trebuchet MS (Headings)"/>
                <a:cs typeface="Palatino Linotype"/>
              </a:rPr>
              <a:t>it’s instances</a:t>
            </a:r>
            <a:endParaRPr sz="2000" dirty="0">
              <a:latin typeface="Trebuchet MS (Headings)"/>
              <a:cs typeface="Palatino Linotype"/>
            </a:endParaRPr>
          </a:p>
          <a:p>
            <a:pPr marL="470548" marR="3081" indent="-463232">
              <a:lnSpc>
                <a:spcPts val="4233"/>
              </a:lnSpc>
              <a:spcBef>
                <a:spcPts val="2159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spc="-164" dirty="0">
                <a:latin typeface="Trebuchet MS (Headings)"/>
                <a:cs typeface="Palatino Linotype"/>
              </a:rPr>
              <a:t>We</a:t>
            </a:r>
            <a:r>
              <a:rPr sz="2000" spc="-3" dirty="0">
                <a:latin typeface="Trebuchet MS (Headings)"/>
                <a:cs typeface="Palatino Linotype"/>
              </a:rPr>
              <a:t> need </a:t>
            </a:r>
            <a:r>
              <a:rPr sz="2000" dirty="0">
                <a:latin typeface="Trebuchet MS (Headings)"/>
                <a:cs typeface="Palatino Linotype"/>
              </a:rPr>
              <a:t>to call </a:t>
            </a:r>
            <a:r>
              <a:rPr sz="2000" spc="-3" dirty="0">
                <a:latin typeface="Trebuchet MS (Headings)"/>
                <a:cs typeface="Palatino Linotype"/>
              </a:rPr>
              <a:t>spring</a:t>
            </a:r>
            <a:r>
              <a:rPr sz="2000" dirty="0">
                <a:latin typeface="Trebuchet MS (Headings)"/>
                <a:cs typeface="Palatino Linotype"/>
              </a:rPr>
              <a:t> boot </a:t>
            </a:r>
            <a:r>
              <a:rPr sz="2000" b="1" spc="-3" dirty="0">
                <a:latin typeface="Trebuchet MS (Headings)"/>
                <a:cs typeface="Palatino Linotype"/>
              </a:rPr>
              <a:t>actuator</a:t>
            </a:r>
            <a:r>
              <a:rPr sz="2000" spc="-3" dirty="0">
                <a:latin typeface="Trebuchet MS (Headings)"/>
                <a:cs typeface="Palatino Linotype"/>
              </a:rPr>
              <a:t> </a:t>
            </a:r>
            <a:r>
              <a:rPr sz="2000" b="1" dirty="0">
                <a:latin typeface="Trebuchet MS (Headings)"/>
                <a:cs typeface="Palatino Linotype"/>
              </a:rPr>
              <a:t>/refresh </a:t>
            </a:r>
            <a:r>
              <a:rPr sz="2000" b="1" spc="3" dirty="0">
                <a:latin typeface="Trebuchet MS (Headings)"/>
                <a:cs typeface="Palatino Linotype"/>
              </a:rPr>
              <a:t> </a:t>
            </a:r>
            <a:r>
              <a:rPr sz="2000" dirty="0">
                <a:latin typeface="Trebuchet MS (Headings)"/>
                <a:cs typeface="Palatino Linotype"/>
              </a:rPr>
              <a:t>API to </a:t>
            </a:r>
            <a:r>
              <a:rPr sz="2000" spc="-12" dirty="0">
                <a:latin typeface="Trebuchet MS (Headings)"/>
                <a:cs typeface="Palatino Linotype"/>
              </a:rPr>
              <a:t>reload </a:t>
            </a:r>
            <a:r>
              <a:rPr sz="2000" dirty="0">
                <a:latin typeface="Trebuchet MS (Headings)"/>
                <a:cs typeface="Palatino Linotype"/>
              </a:rPr>
              <a:t>the updated values </a:t>
            </a:r>
            <a:r>
              <a:rPr sz="2000" spc="-15" dirty="0">
                <a:latin typeface="Trebuchet MS (Headings)"/>
                <a:cs typeface="Palatino Linotype"/>
              </a:rPr>
              <a:t>from </a:t>
            </a:r>
            <a:r>
              <a:rPr sz="2000" spc="-12" dirty="0">
                <a:latin typeface="Trebuchet MS (Headings)"/>
                <a:cs typeface="Palatino Linotype"/>
              </a:rPr>
              <a:t>config </a:t>
            </a:r>
            <a:r>
              <a:rPr sz="2000" spc="-879" dirty="0">
                <a:latin typeface="Trebuchet MS (Headings)"/>
                <a:cs typeface="Palatino Linotype"/>
              </a:rPr>
              <a:t> </a:t>
            </a:r>
            <a:r>
              <a:rPr sz="2000" dirty="0">
                <a:latin typeface="Trebuchet MS (Headings)"/>
                <a:cs typeface="Palatino Linotype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3219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92" y="124012"/>
            <a:ext cx="11043267" cy="1417140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4578" b="1" spc="-79" dirty="0"/>
              <a:t>Problem</a:t>
            </a:r>
            <a:r>
              <a:rPr sz="4578" b="1" spc="-188" dirty="0"/>
              <a:t> </a:t>
            </a:r>
            <a:r>
              <a:rPr sz="4578" b="1" spc="-76" dirty="0"/>
              <a:t>using</a:t>
            </a:r>
            <a:r>
              <a:rPr sz="4578" b="1" spc="-188" dirty="0"/>
              <a:t> </a:t>
            </a:r>
            <a:r>
              <a:rPr sz="4578" b="1" spc="-79" dirty="0"/>
              <a:t>Spring</a:t>
            </a:r>
            <a:r>
              <a:rPr sz="4578" b="1" spc="-188" dirty="0"/>
              <a:t> </a:t>
            </a:r>
            <a:r>
              <a:rPr sz="4578" b="1" spc="-76" dirty="0"/>
              <a:t>Cloud</a:t>
            </a:r>
            <a:r>
              <a:rPr sz="4578" b="1" spc="-191" dirty="0"/>
              <a:t> </a:t>
            </a:r>
            <a:r>
              <a:rPr lang="en-US" sz="4578" b="1" spc="-191" dirty="0" smtClean="0"/>
              <a:t/>
            </a:r>
            <a:br>
              <a:rPr lang="en-US" sz="4578" b="1" spc="-191" dirty="0" smtClean="0"/>
            </a:br>
            <a:r>
              <a:rPr sz="4578" b="1" spc="-79" dirty="0" err="1" smtClean="0"/>
              <a:t>Config</a:t>
            </a:r>
            <a:r>
              <a:rPr sz="4578" b="1" spc="-191" dirty="0" smtClean="0"/>
              <a:t> </a:t>
            </a:r>
            <a:r>
              <a:rPr sz="4578" b="1" spc="-94" dirty="0"/>
              <a:t>Server</a:t>
            </a:r>
            <a:endParaRPr sz="4578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641185"/>
          </a:xfrm>
          <a:prstGeom prst="rect">
            <a:avLst/>
          </a:prstGeom>
        </p:spPr>
        <p:txBody>
          <a:bodyPr vert="horz" wrap="square" lIns="0" tIns="29650" rIns="0" bIns="0" rtlCol="0">
            <a:spAutoFit/>
          </a:bodyPr>
          <a:lstStyle/>
          <a:p>
            <a:pPr marL="434737" marR="3081" indent="-407783">
              <a:lnSpc>
                <a:spcPts val="3687"/>
              </a:lnSpc>
              <a:spcBef>
                <a:spcPts val="233"/>
              </a:spcBef>
              <a:tabLst>
                <a:tab pos="435507" algn="l"/>
                <a:tab pos="898739" algn="l"/>
                <a:tab pos="4259192" algn="l"/>
                <a:tab pos="5093242" algn="l"/>
                <a:tab pos="5236100" algn="l"/>
              </a:tabLst>
            </a:pPr>
            <a:r>
              <a:rPr spc="-3" dirty="0" smtClean="0">
                <a:solidFill>
                  <a:schemeClr val="tx1"/>
                </a:solidFill>
              </a:rPr>
              <a:t>In</a:t>
            </a:r>
            <a:r>
              <a:rPr lang="en-US" spc="-3" dirty="0" smtClean="0">
                <a:solidFill>
                  <a:schemeClr val="tx1"/>
                </a:solidFill>
              </a:rPr>
              <a:t> </a:t>
            </a:r>
            <a:r>
              <a:rPr spc="-12" dirty="0" smtClean="0">
                <a:solidFill>
                  <a:schemeClr val="tx1"/>
                </a:solidFill>
              </a:rPr>
              <a:t>order</a:t>
            </a:r>
            <a:r>
              <a:rPr spc="6" dirty="0" smtClean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12" dirty="0">
                <a:solidFill>
                  <a:schemeClr val="tx1"/>
                </a:solidFill>
              </a:rPr>
              <a:t>reload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the</a:t>
            </a:r>
            <a:r>
              <a:rPr lang="en-US" spc="-3" dirty="0" smtClean="0">
                <a:solidFill>
                  <a:schemeClr val="tx1"/>
                </a:solidFill>
              </a:rPr>
              <a:t> </a:t>
            </a:r>
            <a:r>
              <a:rPr spc="-12" dirty="0" err="1" smtClean="0">
                <a:solidFill>
                  <a:schemeClr val="tx1"/>
                </a:solidFill>
              </a:rPr>
              <a:t>config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changes in </a:t>
            </a:r>
            <a:r>
              <a:rPr spc="-12" dirty="0">
                <a:solidFill>
                  <a:schemeClr val="tx1"/>
                </a:solidFill>
              </a:rPr>
              <a:t>Config</a:t>
            </a:r>
            <a:r>
              <a:rPr dirty="0">
                <a:solidFill>
                  <a:schemeClr val="tx1"/>
                </a:solidFill>
              </a:rPr>
              <a:t> Client </a:t>
            </a:r>
            <a:r>
              <a:rPr spc="3" dirty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applications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(department-service</a:t>
            </a:r>
            <a:r>
              <a:rPr spc="9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employee-service), </a:t>
            </a:r>
            <a:r>
              <a:rPr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434737" marR="3081" indent="-407783">
              <a:lnSpc>
                <a:spcPts val="3687"/>
              </a:lnSpc>
              <a:spcBef>
                <a:spcPts val="233"/>
              </a:spcBef>
              <a:tabLst>
                <a:tab pos="435507" algn="l"/>
                <a:tab pos="898739" algn="l"/>
                <a:tab pos="4259192" algn="l"/>
                <a:tab pos="5093242" algn="l"/>
                <a:tab pos="5236100" algn="l"/>
              </a:tabLst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dirty="0" smtClean="0">
                <a:solidFill>
                  <a:schemeClr val="tx1"/>
                </a:solidFill>
              </a:rPr>
              <a:t>e</a:t>
            </a:r>
            <a:r>
              <a:rPr spc="3" dirty="0" smtClean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need</a:t>
            </a:r>
            <a:r>
              <a:rPr spc="3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3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trigger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  <a:latin typeface="Palatino Linotype"/>
                <a:cs typeface="Palatino Linotype"/>
              </a:rPr>
              <a:t>/</a:t>
            </a:r>
            <a:r>
              <a:rPr b="1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refresh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endpoint</a:t>
            </a:r>
            <a:r>
              <a:rPr spc="-6" dirty="0" smtClean="0">
                <a:solidFill>
                  <a:schemeClr val="tx1"/>
                </a:solidFill>
              </a:rPr>
              <a:t> </a:t>
            </a:r>
            <a:r>
              <a:rPr spc="-39" dirty="0">
                <a:solidFill>
                  <a:schemeClr val="tx1"/>
                </a:solidFill>
              </a:rPr>
              <a:t>manually.</a:t>
            </a:r>
            <a:r>
              <a:rPr spc="-3" dirty="0">
                <a:solidFill>
                  <a:schemeClr val="tx1"/>
                </a:solidFill>
              </a:rPr>
              <a:t> This</a:t>
            </a:r>
            <a:r>
              <a:rPr spc="-9" dirty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is</a:t>
            </a:r>
            <a:r>
              <a:rPr spc="-9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not </a:t>
            </a:r>
            <a:r>
              <a:rPr b="1" spc="-770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practical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and</a:t>
            </a:r>
            <a:r>
              <a:rPr b="1" spc="3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viable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spc="-3" dirty="0">
                <a:solidFill>
                  <a:schemeClr val="tx1"/>
                </a:solidFill>
              </a:rPr>
              <a:t>if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dirty="0" smtClean="0">
                <a:solidFill>
                  <a:schemeClr val="tx1"/>
                </a:solidFill>
              </a:rPr>
              <a:t>you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have </a:t>
            </a:r>
            <a:r>
              <a:rPr b="1" spc="-15" dirty="0">
                <a:solidFill>
                  <a:schemeClr val="tx1"/>
                </a:solidFill>
              </a:rPr>
              <a:t>large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number </a:t>
            </a:r>
            <a:r>
              <a:rPr b="1" dirty="0">
                <a:solidFill>
                  <a:schemeClr val="tx1"/>
                </a:solidFill>
              </a:rPr>
              <a:t>of </a:t>
            </a:r>
            <a:r>
              <a:rPr b="1" spc="3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applications</a:t>
            </a:r>
            <a:r>
              <a:rPr spc="-3" dirty="0">
                <a:solidFill>
                  <a:schemeClr val="tx1"/>
                </a:solidFill>
              </a:rPr>
              <a:t>.</a:t>
            </a:r>
          </a:p>
          <a:p>
            <a:pPr marL="434737" indent="-407783">
              <a:spcBef>
                <a:spcPts val="1822"/>
              </a:spcBef>
              <a:tabLst>
                <a:tab pos="435507" algn="l"/>
                <a:tab pos="5100173" algn="l"/>
              </a:tabLst>
            </a:pPr>
            <a:r>
              <a:rPr b="1" spc="-3" dirty="0">
                <a:solidFill>
                  <a:schemeClr val="tx1"/>
                </a:solidFill>
              </a:rPr>
              <a:t>Spring</a:t>
            </a:r>
            <a:r>
              <a:rPr b="1" spc="9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Cloud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Bus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module</a:t>
            </a:r>
            <a:r>
              <a:rPr lang="en-US" spc="-3" dirty="0" smtClean="0">
                <a:solidFill>
                  <a:schemeClr val="tx1"/>
                </a:solidFill>
              </a:rPr>
              <a:t> </a:t>
            </a:r>
            <a:r>
              <a:rPr b="1" spc="-9" dirty="0" smtClean="0">
                <a:solidFill>
                  <a:schemeClr val="tx1"/>
                </a:solidFill>
              </a:rPr>
              <a:t>provides</a:t>
            </a:r>
            <a:r>
              <a:rPr b="1" spc="-12" dirty="0" smtClean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a</a:t>
            </a:r>
            <a:r>
              <a:rPr b="1" spc="-9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solution</a:t>
            </a:r>
            <a:r>
              <a:rPr spc="-3" dirty="0">
                <a:solidFill>
                  <a:schemeClr val="tx1"/>
                </a:solidFill>
              </a:rPr>
              <a:t>.</a:t>
            </a:r>
          </a:p>
          <a:p>
            <a:pPr marL="434737" marR="62380" indent="-407783">
              <a:lnSpc>
                <a:spcPts val="3687"/>
              </a:lnSpc>
              <a:spcBef>
                <a:spcPts val="2047"/>
              </a:spcBef>
              <a:tabLst>
                <a:tab pos="435507" algn="l"/>
                <a:tab pos="2904923" algn="l"/>
                <a:tab pos="3581095" algn="l"/>
                <a:tab pos="5100173" algn="l"/>
              </a:tabLst>
            </a:pPr>
            <a:r>
              <a:rPr b="1" spc="-3" dirty="0">
                <a:solidFill>
                  <a:schemeClr val="tx1"/>
                </a:solidFill>
              </a:rPr>
              <a:t>Spring</a:t>
            </a:r>
            <a:r>
              <a:rPr b="1" spc="9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Cloud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b="1" spc="-3" dirty="0">
                <a:solidFill>
                  <a:schemeClr val="tx1"/>
                </a:solidFill>
              </a:rPr>
              <a:t>Bus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module</a:t>
            </a:r>
            <a:r>
              <a:rPr lang="en-US" spc="-3" dirty="0" smtClean="0">
                <a:solidFill>
                  <a:schemeClr val="tx1"/>
                </a:solidFill>
              </a:rPr>
              <a:t> </a:t>
            </a:r>
            <a:r>
              <a:rPr spc="-3" dirty="0" smtClean="0">
                <a:solidFill>
                  <a:schemeClr val="tx1"/>
                </a:solidFill>
              </a:rPr>
              <a:t>can </a:t>
            </a:r>
            <a:r>
              <a:rPr spc="-3" dirty="0">
                <a:solidFill>
                  <a:schemeClr val="tx1"/>
                </a:solidFill>
              </a:rPr>
              <a:t>be used </a:t>
            </a:r>
            <a:r>
              <a:rPr dirty="0">
                <a:solidFill>
                  <a:schemeClr val="tx1"/>
                </a:solidFill>
              </a:rPr>
              <a:t>to </a:t>
            </a:r>
            <a:r>
              <a:rPr b="1" spc="-3" dirty="0">
                <a:solidFill>
                  <a:schemeClr val="tx1"/>
                </a:solidFill>
              </a:rPr>
              <a:t>link multiple </a:t>
            </a:r>
            <a:r>
              <a:rPr b="1" spc="-3" dirty="0" smtClean="0">
                <a:solidFill>
                  <a:schemeClr val="tx1"/>
                </a:solidFill>
              </a:rPr>
              <a:t>applications</a:t>
            </a:r>
            <a:r>
              <a:rPr b="1" spc="9" dirty="0" smtClean="0">
                <a:solidFill>
                  <a:schemeClr val="tx1"/>
                </a:solidFill>
              </a:rPr>
              <a:t> </a:t>
            </a:r>
            <a:r>
              <a:rPr dirty="0" smtClean="0">
                <a:solidFill>
                  <a:schemeClr val="tx1"/>
                </a:solidFill>
              </a:rPr>
              <a:t>with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dirty="0" smtClean="0">
                <a:solidFill>
                  <a:schemeClr val="tx1"/>
                </a:solidFill>
              </a:rPr>
              <a:t>a </a:t>
            </a:r>
            <a:r>
              <a:rPr b="1" spc="-3" dirty="0">
                <a:solidFill>
                  <a:schemeClr val="tx1"/>
                </a:solidFill>
              </a:rPr>
              <a:t>message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spc="-12" dirty="0">
                <a:solidFill>
                  <a:schemeClr val="tx1"/>
                </a:solidFill>
              </a:rPr>
              <a:t>broker</a:t>
            </a:r>
            <a:r>
              <a:rPr dirty="0">
                <a:solidFill>
                  <a:schemeClr val="tx1"/>
                </a:solidFill>
              </a:rPr>
              <a:t> and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we </a:t>
            </a:r>
            <a:r>
              <a:rPr b="1" spc="-3" dirty="0">
                <a:solidFill>
                  <a:schemeClr val="tx1"/>
                </a:solidFill>
              </a:rPr>
              <a:t>can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spc="-9" dirty="0">
                <a:solidFill>
                  <a:schemeClr val="tx1"/>
                </a:solidFill>
              </a:rPr>
              <a:t>broadcast </a:t>
            </a:r>
            <a:r>
              <a:rPr b="1" spc="-773" dirty="0">
                <a:solidFill>
                  <a:schemeClr val="tx1"/>
                </a:solidFill>
              </a:rPr>
              <a:t> </a:t>
            </a:r>
            <a:r>
              <a:rPr b="1" spc="-6" dirty="0" smtClean="0">
                <a:solidFill>
                  <a:schemeClr val="tx1"/>
                </a:solidFill>
              </a:rPr>
              <a:t>configuration</a:t>
            </a:r>
            <a:r>
              <a:rPr lang="en-US" b="1" spc="-6" dirty="0" smtClean="0">
                <a:solidFill>
                  <a:schemeClr val="tx1"/>
                </a:solidFill>
              </a:rPr>
              <a:t> </a:t>
            </a:r>
            <a:r>
              <a:rPr b="1" spc="-3" dirty="0" smtClean="0">
                <a:solidFill>
                  <a:schemeClr val="tx1"/>
                </a:solidFill>
              </a:rPr>
              <a:t>changes</a:t>
            </a:r>
            <a:r>
              <a:rPr spc="-3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8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Cloud Bus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215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0889" y="3349180"/>
            <a:ext cx="2189862" cy="1940725"/>
            <a:chOff x="12154436" y="5523045"/>
            <a:chExt cx="3611245" cy="3200400"/>
          </a:xfrm>
        </p:grpSpPr>
        <p:sp>
          <p:nvSpPr>
            <p:cNvPr id="3" name="object 3"/>
            <p:cNvSpPr/>
            <p:nvPr/>
          </p:nvSpPr>
          <p:spPr>
            <a:xfrm>
              <a:off x="12154436" y="5523045"/>
              <a:ext cx="3611245" cy="3200400"/>
            </a:xfrm>
            <a:custGeom>
              <a:avLst/>
              <a:gdLst/>
              <a:ahLst/>
              <a:cxnLst/>
              <a:rect l="l" t="t" r="r" b="b"/>
              <a:pathLst>
                <a:path w="3611244" h="3200400">
                  <a:moveTo>
                    <a:pt x="19172" y="3187700"/>
                  </a:moveTo>
                  <a:lnTo>
                    <a:pt x="7465" y="3187700"/>
                  </a:lnTo>
                  <a:lnTo>
                    <a:pt x="8188" y="3200400"/>
                  </a:lnTo>
                  <a:lnTo>
                    <a:pt x="14188" y="3200400"/>
                  </a:lnTo>
                  <a:lnTo>
                    <a:pt x="19172" y="3187700"/>
                  </a:lnTo>
                  <a:close/>
                </a:path>
                <a:path w="3611244" h="3200400">
                  <a:moveTo>
                    <a:pt x="84719" y="3187700"/>
                  </a:moveTo>
                  <a:lnTo>
                    <a:pt x="21905" y="3187700"/>
                  </a:lnTo>
                  <a:lnTo>
                    <a:pt x="25350" y="3200400"/>
                  </a:lnTo>
                  <a:lnTo>
                    <a:pt x="81547" y="3200400"/>
                  </a:lnTo>
                  <a:lnTo>
                    <a:pt x="84719" y="3187700"/>
                  </a:lnTo>
                  <a:close/>
                </a:path>
                <a:path w="3611244" h="3200400">
                  <a:moveTo>
                    <a:pt x="100771" y="3187700"/>
                  </a:moveTo>
                  <a:lnTo>
                    <a:pt x="84719" y="3187700"/>
                  </a:lnTo>
                  <a:lnTo>
                    <a:pt x="88751" y="3200400"/>
                  </a:lnTo>
                  <a:lnTo>
                    <a:pt x="97431" y="3200400"/>
                  </a:lnTo>
                  <a:lnTo>
                    <a:pt x="100771" y="3187700"/>
                  </a:lnTo>
                  <a:close/>
                </a:path>
                <a:path w="3611244" h="3200400">
                  <a:moveTo>
                    <a:pt x="133598" y="3187700"/>
                  </a:moveTo>
                  <a:lnTo>
                    <a:pt x="107787" y="3187700"/>
                  </a:lnTo>
                  <a:lnTo>
                    <a:pt x="109936" y="3200400"/>
                  </a:lnTo>
                  <a:lnTo>
                    <a:pt x="141671" y="3200400"/>
                  </a:lnTo>
                  <a:lnTo>
                    <a:pt x="133598" y="3187700"/>
                  </a:lnTo>
                  <a:close/>
                </a:path>
                <a:path w="3611244" h="3200400">
                  <a:moveTo>
                    <a:pt x="183397" y="3187700"/>
                  </a:moveTo>
                  <a:lnTo>
                    <a:pt x="149042" y="3187700"/>
                  </a:lnTo>
                  <a:lnTo>
                    <a:pt x="147367" y="3200400"/>
                  </a:lnTo>
                  <a:lnTo>
                    <a:pt x="179722" y="3200400"/>
                  </a:lnTo>
                  <a:lnTo>
                    <a:pt x="183397" y="3187700"/>
                  </a:lnTo>
                  <a:close/>
                </a:path>
                <a:path w="3611244" h="3200400">
                  <a:moveTo>
                    <a:pt x="215871" y="3187700"/>
                  </a:moveTo>
                  <a:lnTo>
                    <a:pt x="183397" y="3187700"/>
                  </a:lnTo>
                  <a:lnTo>
                    <a:pt x="187030" y="3200400"/>
                  </a:lnTo>
                  <a:lnTo>
                    <a:pt x="205826" y="3200400"/>
                  </a:lnTo>
                  <a:lnTo>
                    <a:pt x="215871" y="3187700"/>
                  </a:lnTo>
                  <a:close/>
                </a:path>
                <a:path w="3611244" h="3200400">
                  <a:moveTo>
                    <a:pt x="217237" y="3199095"/>
                  </a:moveTo>
                  <a:lnTo>
                    <a:pt x="215595" y="3200400"/>
                  </a:lnTo>
                  <a:lnTo>
                    <a:pt x="216663" y="3200400"/>
                  </a:lnTo>
                  <a:lnTo>
                    <a:pt x="217237" y="3199095"/>
                  </a:lnTo>
                  <a:close/>
                </a:path>
                <a:path w="3611244" h="3200400">
                  <a:moveTo>
                    <a:pt x="254086" y="3187700"/>
                  </a:moveTo>
                  <a:lnTo>
                    <a:pt x="235626" y="3187700"/>
                  </a:lnTo>
                  <a:lnTo>
                    <a:pt x="230715" y="3200400"/>
                  </a:lnTo>
                  <a:lnTo>
                    <a:pt x="256055" y="3200400"/>
                  </a:lnTo>
                  <a:lnTo>
                    <a:pt x="254086" y="3187700"/>
                  </a:lnTo>
                  <a:close/>
                </a:path>
                <a:path w="3611244" h="3200400">
                  <a:moveTo>
                    <a:pt x="307917" y="3187700"/>
                  </a:moveTo>
                  <a:lnTo>
                    <a:pt x="260410" y="3187700"/>
                  </a:lnTo>
                  <a:lnTo>
                    <a:pt x="260107" y="3200400"/>
                  </a:lnTo>
                  <a:lnTo>
                    <a:pt x="300200" y="3200400"/>
                  </a:lnTo>
                  <a:lnTo>
                    <a:pt x="305146" y="3193668"/>
                  </a:lnTo>
                  <a:lnTo>
                    <a:pt x="307917" y="3187700"/>
                  </a:lnTo>
                  <a:close/>
                </a:path>
                <a:path w="3611244" h="3200400">
                  <a:moveTo>
                    <a:pt x="305121" y="3193723"/>
                  </a:moveTo>
                  <a:lnTo>
                    <a:pt x="300200" y="3200400"/>
                  </a:lnTo>
                  <a:lnTo>
                    <a:pt x="302022" y="3200400"/>
                  </a:lnTo>
                  <a:lnTo>
                    <a:pt x="305121" y="3193723"/>
                  </a:lnTo>
                  <a:close/>
                </a:path>
                <a:path w="3611244" h="3200400">
                  <a:moveTo>
                    <a:pt x="322084" y="3187700"/>
                  </a:moveTo>
                  <a:lnTo>
                    <a:pt x="309561" y="3187700"/>
                  </a:lnTo>
                  <a:lnTo>
                    <a:pt x="305121" y="3193723"/>
                  </a:lnTo>
                  <a:lnTo>
                    <a:pt x="302022" y="3200400"/>
                  </a:lnTo>
                  <a:lnTo>
                    <a:pt x="320283" y="3200400"/>
                  </a:lnTo>
                  <a:lnTo>
                    <a:pt x="322084" y="3187700"/>
                  </a:lnTo>
                  <a:close/>
                </a:path>
                <a:path w="3611244" h="3200400">
                  <a:moveTo>
                    <a:pt x="353957" y="3187700"/>
                  </a:moveTo>
                  <a:lnTo>
                    <a:pt x="330325" y="3187700"/>
                  </a:lnTo>
                  <a:lnTo>
                    <a:pt x="325791" y="3200400"/>
                  </a:lnTo>
                  <a:lnTo>
                    <a:pt x="341047" y="3200400"/>
                  </a:lnTo>
                  <a:lnTo>
                    <a:pt x="353957" y="3187700"/>
                  </a:lnTo>
                  <a:close/>
                </a:path>
                <a:path w="3611244" h="3200400">
                  <a:moveTo>
                    <a:pt x="391579" y="3187700"/>
                  </a:moveTo>
                  <a:lnTo>
                    <a:pt x="358072" y="3187700"/>
                  </a:lnTo>
                  <a:lnTo>
                    <a:pt x="347978" y="3200400"/>
                  </a:lnTo>
                  <a:lnTo>
                    <a:pt x="387537" y="3200400"/>
                  </a:lnTo>
                  <a:lnTo>
                    <a:pt x="391579" y="3187700"/>
                  </a:lnTo>
                  <a:close/>
                </a:path>
                <a:path w="3611244" h="3200400">
                  <a:moveTo>
                    <a:pt x="248599" y="3162300"/>
                  </a:moveTo>
                  <a:lnTo>
                    <a:pt x="240055" y="3162300"/>
                  </a:lnTo>
                  <a:lnTo>
                    <a:pt x="237176" y="3173710"/>
                  </a:lnTo>
                  <a:lnTo>
                    <a:pt x="237158" y="3175000"/>
                  </a:lnTo>
                  <a:lnTo>
                    <a:pt x="228308" y="3187700"/>
                  </a:lnTo>
                  <a:lnTo>
                    <a:pt x="393349" y="3187700"/>
                  </a:lnTo>
                  <a:lnTo>
                    <a:pt x="395213" y="3200400"/>
                  </a:lnTo>
                  <a:lnTo>
                    <a:pt x="424081" y="3200400"/>
                  </a:lnTo>
                  <a:lnTo>
                    <a:pt x="433128" y="3187700"/>
                  </a:lnTo>
                  <a:lnTo>
                    <a:pt x="436503" y="3184254"/>
                  </a:lnTo>
                  <a:lnTo>
                    <a:pt x="436709" y="3175000"/>
                  </a:lnTo>
                  <a:lnTo>
                    <a:pt x="244243" y="3175000"/>
                  </a:lnTo>
                  <a:lnTo>
                    <a:pt x="248599" y="3162300"/>
                  </a:lnTo>
                  <a:close/>
                </a:path>
                <a:path w="3611244" h="3200400">
                  <a:moveTo>
                    <a:pt x="436503" y="3184254"/>
                  </a:moveTo>
                  <a:lnTo>
                    <a:pt x="433128" y="3187700"/>
                  </a:lnTo>
                  <a:lnTo>
                    <a:pt x="424081" y="3200400"/>
                  </a:lnTo>
                  <a:lnTo>
                    <a:pt x="428007" y="3200400"/>
                  </a:lnTo>
                  <a:lnTo>
                    <a:pt x="434133" y="3187700"/>
                  </a:lnTo>
                  <a:lnTo>
                    <a:pt x="436426" y="3187700"/>
                  </a:lnTo>
                  <a:lnTo>
                    <a:pt x="436503" y="3184254"/>
                  </a:lnTo>
                  <a:close/>
                </a:path>
                <a:path w="3611244" h="3200400">
                  <a:moveTo>
                    <a:pt x="454384" y="3187700"/>
                  </a:moveTo>
                  <a:lnTo>
                    <a:pt x="434133" y="3187700"/>
                  </a:lnTo>
                  <a:lnTo>
                    <a:pt x="428007" y="3200400"/>
                  </a:lnTo>
                  <a:lnTo>
                    <a:pt x="444970" y="3200400"/>
                  </a:lnTo>
                  <a:lnTo>
                    <a:pt x="454384" y="3187700"/>
                  </a:lnTo>
                  <a:close/>
                </a:path>
                <a:path w="3611244" h="3200400">
                  <a:moveTo>
                    <a:pt x="480655" y="3187700"/>
                  </a:moveTo>
                  <a:lnTo>
                    <a:pt x="460844" y="3187700"/>
                  </a:lnTo>
                  <a:lnTo>
                    <a:pt x="452384" y="3200400"/>
                  </a:lnTo>
                  <a:lnTo>
                    <a:pt x="471147" y="3200400"/>
                  </a:lnTo>
                  <a:lnTo>
                    <a:pt x="480655" y="3187700"/>
                  </a:lnTo>
                  <a:close/>
                </a:path>
                <a:path w="3611244" h="3200400">
                  <a:moveTo>
                    <a:pt x="546758" y="3187700"/>
                  </a:moveTo>
                  <a:lnTo>
                    <a:pt x="485273" y="3187700"/>
                  </a:lnTo>
                  <a:lnTo>
                    <a:pt x="489398" y="3200400"/>
                  </a:lnTo>
                  <a:lnTo>
                    <a:pt x="545931" y="3200400"/>
                  </a:lnTo>
                  <a:lnTo>
                    <a:pt x="546758" y="3187700"/>
                  </a:lnTo>
                  <a:close/>
                </a:path>
                <a:path w="3611244" h="3200400">
                  <a:moveTo>
                    <a:pt x="617562" y="3187700"/>
                  </a:moveTo>
                  <a:lnTo>
                    <a:pt x="561941" y="3187700"/>
                  </a:lnTo>
                  <a:lnTo>
                    <a:pt x="560548" y="3200400"/>
                  </a:lnTo>
                  <a:lnTo>
                    <a:pt x="607353" y="3200400"/>
                  </a:lnTo>
                  <a:lnTo>
                    <a:pt x="617562" y="3187700"/>
                  </a:lnTo>
                  <a:close/>
                </a:path>
                <a:path w="3611244" h="3200400">
                  <a:moveTo>
                    <a:pt x="641090" y="3187700"/>
                  </a:moveTo>
                  <a:lnTo>
                    <a:pt x="630996" y="3187700"/>
                  </a:lnTo>
                  <a:lnTo>
                    <a:pt x="625729" y="3200400"/>
                  </a:lnTo>
                  <a:lnTo>
                    <a:pt x="639226" y="3200400"/>
                  </a:lnTo>
                  <a:lnTo>
                    <a:pt x="639790" y="3199885"/>
                  </a:lnTo>
                  <a:lnTo>
                    <a:pt x="641666" y="3193668"/>
                  </a:lnTo>
                  <a:lnTo>
                    <a:pt x="641090" y="3187700"/>
                  </a:lnTo>
                  <a:close/>
                </a:path>
                <a:path w="3611244" h="3200400">
                  <a:moveTo>
                    <a:pt x="642065" y="3197807"/>
                  </a:moveTo>
                  <a:lnTo>
                    <a:pt x="639790" y="3199885"/>
                  </a:lnTo>
                  <a:lnTo>
                    <a:pt x="639634" y="3200400"/>
                  </a:lnTo>
                  <a:lnTo>
                    <a:pt x="642315" y="3200400"/>
                  </a:lnTo>
                  <a:lnTo>
                    <a:pt x="642065" y="3197807"/>
                  </a:lnTo>
                  <a:close/>
                </a:path>
                <a:path w="3611244" h="3200400">
                  <a:moveTo>
                    <a:pt x="675434" y="3187700"/>
                  </a:moveTo>
                  <a:lnTo>
                    <a:pt x="657173" y="3187700"/>
                  </a:lnTo>
                  <a:lnTo>
                    <a:pt x="653854" y="3200400"/>
                  </a:lnTo>
                  <a:lnTo>
                    <a:pt x="679298" y="3200400"/>
                  </a:lnTo>
                  <a:lnTo>
                    <a:pt x="675434" y="3187700"/>
                  </a:lnTo>
                  <a:close/>
                </a:path>
                <a:path w="3611244" h="3200400">
                  <a:moveTo>
                    <a:pt x="729914" y="3187700"/>
                  </a:moveTo>
                  <a:lnTo>
                    <a:pt x="683005" y="3187700"/>
                  </a:lnTo>
                  <a:lnTo>
                    <a:pt x="683717" y="3200400"/>
                  </a:lnTo>
                  <a:lnTo>
                    <a:pt x="724511" y="3200400"/>
                  </a:lnTo>
                  <a:lnTo>
                    <a:pt x="727395" y="3195302"/>
                  </a:lnTo>
                  <a:lnTo>
                    <a:pt x="729914" y="3187700"/>
                  </a:lnTo>
                  <a:close/>
                </a:path>
                <a:path w="3611244" h="3200400">
                  <a:moveTo>
                    <a:pt x="727395" y="3195302"/>
                  </a:moveTo>
                  <a:lnTo>
                    <a:pt x="724511" y="3200400"/>
                  </a:lnTo>
                  <a:lnTo>
                    <a:pt x="725705" y="3200400"/>
                  </a:lnTo>
                  <a:lnTo>
                    <a:pt x="727395" y="3195302"/>
                  </a:lnTo>
                  <a:close/>
                </a:path>
                <a:path w="3611244" h="3200400">
                  <a:moveTo>
                    <a:pt x="744532" y="3187700"/>
                  </a:moveTo>
                  <a:lnTo>
                    <a:pt x="731694" y="3187700"/>
                  </a:lnTo>
                  <a:lnTo>
                    <a:pt x="727395" y="3195302"/>
                  </a:lnTo>
                  <a:lnTo>
                    <a:pt x="725705" y="3200400"/>
                  </a:lnTo>
                  <a:lnTo>
                    <a:pt x="743129" y="3200400"/>
                  </a:lnTo>
                  <a:lnTo>
                    <a:pt x="744532" y="3187700"/>
                  </a:lnTo>
                  <a:close/>
                </a:path>
                <a:path w="3611244" h="3200400">
                  <a:moveTo>
                    <a:pt x="775557" y="3187700"/>
                  </a:moveTo>
                  <a:lnTo>
                    <a:pt x="753034" y="3187700"/>
                  </a:lnTo>
                  <a:lnTo>
                    <a:pt x="749600" y="3200400"/>
                  </a:lnTo>
                  <a:lnTo>
                    <a:pt x="764604" y="3200400"/>
                  </a:lnTo>
                  <a:lnTo>
                    <a:pt x="775557" y="3187700"/>
                  </a:lnTo>
                  <a:close/>
                </a:path>
                <a:path w="3611244" h="3200400">
                  <a:moveTo>
                    <a:pt x="813430" y="3187700"/>
                  </a:moveTo>
                  <a:lnTo>
                    <a:pt x="779683" y="3187700"/>
                  </a:lnTo>
                  <a:lnTo>
                    <a:pt x="770835" y="3200400"/>
                  </a:lnTo>
                  <a:lnTo>
                    <a:pt x="811367" y="3200400"/>
                  </a:lnTo>
                  <a:lnTo>
                    <a:pt x="813430" y="3187700"/>
                  </a:lnTo>
                  <a:close/>
                </a:path>
                <a:path w="3611244" h="3200400">
                  <a:moveTo>
                    <a:pt x="855178" y="3175000"/>
                  </a:moveTo>
                  <a:lnTo>
                    <a:pt x="651163" y="3175000"/>
                  </a:lnTo>
                  <a:lnTo>
                    <a:pt x="645236" y="3187700"/>
                  </a:lnTo>
                  <a:lnTo>
                    <a:pt x="815797" y="3187700"/>
                  </a:lnTo>
                  <a:lnTo>
                    <a:pt x="818247" y="3200400"/>
                  </a:lnTo>
                  <a:lnTo>
                    <a:pt x="847733" y="3200400"/>
                  </a:lnTo>
                  <a:lnTo>
                    <a:pt x="853816" y="3187700"/>
                  </a:lnTo>
                  <a:lnTo>
                    <a:pt x="856257" y="3184254"/>
                  </a:lnTo>
                  <a:lnTo>
                    <a:pt x="856180" y="3182548"/>
                  </a:lnTo>
                  <a:lnTo>
                    <a:pt x="855178" y="3175000"/>
                  </a:lnTo>
                  <a:close/>
                </a:path>
                <a:path w="3611244" h="3200400">
                  <a:moveTo>
                    <a:pt x="856383" y="3184076"/>
                  </a:moveTo>
                  <a:lnTo>
                    <a:pt x="853816" y="3187700"/>
                  </a:lnTo>
                  <a:lnTo>
                    <a:pt x="847733" y="3200400"/>
                  </a:lnTo>
                  <a:lnTo>
                    <a:pt x="850832" y="3200400"/>
                  </a:lnTo>
                  <a:lnTo>
                    <a:pt x="856319" y="3187700"/>
                  </a:lnTo>
                  <a:lnTo>
                    <a:pt x="856863" y="3187700"/>
                  </a:lnTo>
                  <a:lnTo>
                    <a:pt x="856383" y="3184076"/>
                  </a:lnTo>
                  <a:close/>
                </a:path>
                <a:path w="3611244" h="3200400">
                  <a:moveTo>
                    <a:pt x="876203" y="3187700"/>
                  </a:moveTo>
                  <a:lnTo>
                    <a:pt x="856319" y="3187700"/>
                  </a:lnTo>
                  <a:lnTo>
                    <a:pt x="850832" y="3200400"/>
                  </a:lnTo>
                  <a:lnTo>
                    <a:pt x="870120" y="3200400"/>
                  </a:lnTo>
                  <a:lnTo>
                    <a:pt x="876203" y="3187700"/>
                  </a:lnTo>
                  <a:close/>
                </a:path>
                <a:path w="3611244" h="3200400">
                  <a:moveTo>
                    <a:pt x="902255" y="3187700"/>
                  </a:moveTo>
                  <a:lnTo>
                    <a:pt x="883250" y="3187700"/>
                  </a:lnTo>
                  <a:lnTo>
                    <a:pt x="877638" y="3200400"/>
                  </a:lnTo>
                  <a:lnTo>
                    <a:pt x="893878" y="3200400"/>
                  </a:lnTo>
                  <a:lnTo>
                    <a:pt x="902255" y="3187700"/>
                  </a:lnTo>
                  <a:close/>
                </a:path>
                <a:path w="3611244" h="3200400">
                  <a:moveTo>
                    <a:pt x="969268" y="3187700"/>
                  </a:moveTo>
                  <a:lnTo>
                    <a:pt x="907668" y="3187700"/>
                  </a:lnTo>
                  <a:lnTo>
                    <a:pt x="912370" y="3200400"/>
                  </a:lnTo>
                  <a:lnTo>
                    <a:pt x="968912" y="3200400"/>
                  </a:lnTo>
                  <a:lnTo>
                    <a:pt x="969268" y="3187700"/>
                  </a:lnTo>
                  <a:close/>
                </a:path>
                <a:path w="3611244" h="3200400">
                  <a:moveTo>
                    <a:pt x="1039842" y="3187700"/>
                  </a:moveTo>
                  <a:lnTo>
                    <a:pt x="982744" y="3187700"/>
                  </a:lnTo>
                  <a:lnTo>
                    <a:pt x="983415" y="3200400"/>
                  </a:lnTo>
                  <a:lnTo>
                    <a:pt x="1032052" y="3200400"/>
                  </a:lnTo>
                  <a:lnTo>
                    <a:pt x="1039842" y="3187700"/>
                  </a:lnTo>
                  <a:close/>
                </a:path>
                <a:path w="3611244" h="3200400">
                  <a:moveTo>
                    <a:pt x="1061420" y="3187700"/>
                  </a:moveTo>
                  <a:lnTo>
                    <a:pt x="1051444" y="3187700"/>
                  </a:lnTo>
                  <a:lnTo>
                    <a:pt x="1048701" y="3200400"/>
                  </a:lnTo>
                  <a:lnTo>
                    <a:pt x="1059741" y="3200400"/>
                  </a:lnTo>
                  <a:lnTo>
                    <a:pt x="1061420" y="3187700"/>
                  </a:lnTo>
                  <a:close/>
                </a:path>
                <a:path w="3611244" h="3200400">
                  <a:moveTo>
                    <a:pt x="1063475" y="3187700"/>
                  </a:moveTo>
                  <a:lnTo>
                    <a:pt x="1061420" y="3187700"/>
                  </a:lnTo>
                  <a:lnTo>
                    <a:pt x="1059741" y="3200400"/>
                  </a:lnTo>
                  <a:lnTo>
                    <a:pt x="1066417" y="3200400"/>
                  </a:lnTo>
                  <a:lnTo>
                    <a:pt x="1063475" y="3187700"/>
                  </a:lnTo>
                  <a:close/>
                </a:path>
                <a:path w="3611244" h="3200400">
                  <a:moveTo>
                    <a:pt x="1075443" y="3187700"/>
                  </a:moveTo>
                  <a:lnTo>
                    <a:pt x="1063475" y="3187700"/>
                  </a:lnTo>
                  <a:lnTo>
                    <a:pt x="1066417" y="3200400"/>
                  </a:lnTo>
                  <a:lnTo>
                    <a:pt x="1073255" y="3200400"/>
                  </a:lnTo>
                  <a:lnTo>
                    <a:pt x="1075443" y="3187700"/>
                  </a:lnTo>
                  <a:close/>
                </a:path>
                <a:path w="3611244" h="3200400">
                  <a:moveTo>
                    <a:pt x="1140980" y="3187700"/>
                  </a:moveTo>
                  <a:lnTo>
                    <a:pt x="1077590" y="3187700"/>
                  </a:lnTo>
                  <a:lnTo>
                    <a:pt x="1083736" y="3200400"/>
                  </a:lnTo>
                  <a:lnTo>
                    <a:pt x="1140227" y="3200400"/>
                  </a:lnTo>
                  <a:lnTo>
                    <a:pt x="1140980" y="3187700"/>
                  </a:lnTo>
                  <a:close/>
                </a:path>
                <a:path w="3611244" h="3200400">
                  <a:moveTo>
                    <a:pt x="1157326" y="3187700"/>
                  </a:moveTo>
                  <a:lnTo>
                    <a:pt x="1140980" y="3187700"/>
                  </a:lnTo>
                  <a:lnTo>
                    <a:pt x="1146844" y="3200400"/>
                  </a:lnTo>
                  <a:lnTo>
                    <a:pt x="1158184" y="3200400"/>
                  </a:lnTo>
                  <a:lnTo>
                    <a:pt x="1157326" y="3187700"/>
                  </a:lnTo>
                  <a:close/>
                </a:path>
                <a:path w="3611244" h="3200400">
                  <a:moveTo>
                    <a:pt x="1189859" y="3187700"/>
                  </a:moveTo>
                  <a:lnTo>
                    <a:pt x="1171053" y="3187700"/>
                  </a:lnTo>
                  <a:lnTo>
                    <a:pt x="1162613" y="3200400"/>
                  </a:lnTo>
                  <a:lnTo>
                    <a:pt x="1199617" y="3200400"/>
                  </a:lnTo>
                  <a:lnTo>
                    <a:pt x="1189859" y="3187700"/>
                  </a:lnTo>
                  <a:close/>
                </a:path>
                <a:path w="3611244" h="3200400">
                  <a:moveTo>
                    <a:pt x="1238161" y="3187700"/>
                  </a:moveTo>
                  <a:lnTo>
                    <a:pt x="1204874" y="3187700"/>
                  </a:lnTo>
                  <a:lnTo>
                    <a:pt x="1208654" y="3200400"/>
                  </a:lnTo>
                  <a:lnTo>
                    <a:pt x="1237826" y="3200400"/>
                  </a:lnTo>
                  <a:lnTo>
                    <a:pt x="1238161" y="3187700"/>
                  </a:lnTo>
                  <a:close/>
                </a:path>
                <a:path w="3611244" h="3200400">
                  <a:moveTo>
                    <a:pt x="1271897" y="3187700"/>
                  </a:moveTo>
                  <a:lnTo>
                    <a:pt x="1238161" y="3187700"/>
                  </a:lnTo>
                  <a:lnTo>
                    <a:pt x="1244789" y="3200400"/>
                  </a:lnTo>
                  <a:lnTo>
                    <a:pt x="1266338" y="3200400"/>
                  </a:lnTo>
                  <a:lnTo>
                    <a:pt x="1271897" y="3187700"/>
                  </a:lnTo>
                  <a:close/>
                </a:path>
                <a:path w="3611244" h="3200400">
                  <a:moveTo>
                    <a:pt x="1280360" y="3174525"/>
                  </a:moveTo>
                  <a:lnTo>
                    <a:pt x="1280065" y="3175000"/>
                  </a:lnTo>
                  <a:lnTo>
                    <a:pt x="1274574" y="3187542"/>
                  </a:lnTo>
                  <a:lnTo>
                    <a:pt x="1274479" y="3187806"/>
                  </a:lnTo>
                  <a:lnTo>
                    <a:pt x="1271385" y="3200400"/>
                  </a:lnTo>
                  <a:lnTo>
                    <a:pt x="1295269" y="3200400"/>
                  </a:lnTo>
                  <a:lnTo>
                    <a:pt x="1298033" y="3187700"/>
                  </a:lnTo>
                  <a:lnTo>
                    <a:pt x="1277700" y="3187700"/>
                  </a:lnTo>
                  <a:lnTo>
                    <a:pt x="1280490" y="3175000"/>
                  </a:lnTo>
                  <a:lnTo>
                    <a:pt x="1280360" y="3174525"/>
                  </a:lnTo>
                  <a:close/>
                </a:path>
                <a:path w="3611244" h="3200400">
                  <a:moveTo>
                    <a:pt x="1323854" y="3187700"/>
                  </a:moveTo>
                  <a:lnTo>
                    <a:pt x="1305656" y="3187700"/>
                  </a:lnTo>
                  <a:lnTo>
                    <a:pt x="1302902" y="3200400"/>
                  </a:lnTo>
                  <a:lnTo>
                    <a:pt x="1316609" y="3200400"/>
                  </a:lnTo>
                  <a:lnTo>
                    <a:pt x="1323854" y="3187700"/>
                  </a:lnTo>
                  <a:close/>
                </a:path>
                <a:path w="3611244" h="3200400">
                  <a:moveTo>
                    <a:pt x="1391790" y="3187700"/>
                  </a:moveTo>
                  <a:lnTo>
                    <a:pt x="1330053" y="3187700"/>
                  </a:lnTo>
                  <a:lnTo>
                    <a:pt x="1335341" y="3200400"/>
                  </a:lnTo>
                  <a:lnTo>
                    <a:pt x="1391884" y="3200400"/>
                  </a:lnTo>
                  <a:lnTo>
                    <a:pt x="1391790" y="3187700"/>
                  </a:lnTo>
                  <a:close/>
                </a:path>
                <a:path w="3611244" h="3200400">
                  <a:moveTo>
                    <a:pt x="1462123" y="3187700"/>
                  </a:moveTo>
                  <a:lnTo>
                    <a:pt x="1403538" y="3187700"/>
                  </a:lnTo>
                  <a:lnTo>
                    <a:pt x="1406271" y="3200400"/>
                  </a:lnTo>
                  <a:lnTo>
                    <a:pt x="1456740" y="3200400"/>
                  </a:lnTo>
                  <a:lnTo>
                    <a:pt x="1462123" y="3187700"/>
                  </a:lnTo>
                  <a:close/>
                </a:path>
                <a:path w="3611244" h="3200400">
                  <a:moveTo>
                    <a:pt x="1485860" y="3187700"/>
                  </a:moveTo>
                  <a:lnTo>
                    <a:pt x="1471892" y="3187700"/>
                  </a:lnTo>
                  <a:lnTo>
                    <a:pt x="1471672" y="3200400"/>
                  </a:lnTo>
                  <a:lnTo>
                    <a:pt x="1485588" y="3200400"/>
                  </a:lnTo>
                  <a:lnTo>
                    <a:pt x="1485754" y="3193668"/>
                  </a:lnTo>
                  <a:lnTo>
                    <a:pt x="1485860" y="3187700"/>
                  </a:lnTo>
                  <a:close/>
                </a:path>
                <a:path w="3611244" h="3200400">
                  <a:moveTo>
                    <a:pt x="1485899" y="3187806"/>
                  </a:moveTo>
                  <a:lnTo>
                    <a:pt x="1485588" y="3200400"/>
                  </a:lnTo>
                  <a:lnTo>
                    <a:pt x="1486488" y="3200400"/>
                  </a:lnTo>
                  <a:lnTo>
                    <a:pt x="1489220" y="3196837"/>
                  </a:lnTo>
                  <a:lnTo>
                    <a:pt x="1485899" y="3187806"/>
                  </a:lnTo>
                  <a:close/>
                </a:path>
                <a:path w="3611244" h="3200400">
                  <a:moveTo>
                    <a:pt x="1489220" y="3196837"/>
                  </a:moveTo>
                  <a:lnTo>
                    <a:pt x="1486488" y="3200400"/>
                  </a:lnTo>
                  <a:lnTo>
                    <a:pt x="1490530" y="3200400"/>
                  </a:lnTo>
                  <a:lnTo>
                    <a:pt x="1489220" y="3196837"/>
                  </a:lnTo>
                  <a:close/>
                </a:path>
                <a:path w="3611244" h="3200400">
                  <a:moveTo>
                    <a:pt x="1518121" y="3187700"/>
                  </a:moveTo>
                  <a:lnTo>
                    <a:pt x="1500268" y="3187700"/>
                  </a:lnTo>
                  <a:lnTo>
                    <a:pt x="1500132" y="3200400"/>
                  </a:lnTo>
                  <a:lnTo>
                    <a:pt x="1525796" y="3200400"/>
                  </a:lnTo>
                  <a:lnTo>
                    <a:pt x="1518121" y="3187700"/>
                  </a:lnTo>
                  <a:close/>
                </a:path>
                <a:path w="3611244" h="3200400">
                  <a:moveTo>
                    <a:pt x="1573920" y="3187700"/>
                  </a:moveTo>
                  <a:lnTo>
                    <a:pt x="1528183" y="3187700"/>
                  </a:lnTo>
                  <a:lnTo>
                    <a:pt x="1530948" y="3200400"/>
                  </a:lnTo>
                  <a:lnTo>
                    <a:pt x="1573082" y="3200400"/>
                  </a:lnTo>
                  <a:lnTo>
                    <a:pt x="1573920" y="3187700"/>
                  </a:lnTo>
                  <a:close/>
                </a:path>
                <a:path w="3611244" h="3200400">
                  <a:moveTo>
                    <a:pt x="1589417" y="3187700"/>
                  </a:moveTo>
                  <a:lnTo>
                    <a:pt x="1575952" y="3187700"/>
                  </a:lnTo>
                  <a:lnTo>
                    <a:pt x="1573124" y="3200400"/>
                  </a:lnTo>
                  <a:lnTo>
                    <a:pt x="1588820" y="3200400"/>
                  </a:lnTo>
                  <a:lnTo>
                    <a:pt x="1589417" y="3187700"/>
                  </a:lnTo>
                  <a:close/>
                </a:path>
                <a:path w="3611244" h="3200400">
                  <a:moveTo>
                    <a:pt x="1618756" y="3187700"/>
                  </a:moveTo>
                  <a:lnTo>
                    <a:pt x="1598474" y="3187700"/>
                  </a:lnTo>
                  <a:lnTo>
                    <a:pt x="1597228" y="3200400"/>
                  </a:lnTo>
                  <a:lnTo>
                    <a:pt x="1611731" y="3200400"/>
                  </a:lnTo>
                  <a:lnTo>
                    <a:pt x="1618756" y="3187700"/>
                  </a:lnTo>
                  <a:close/>
                </a:path>
                <a:path w="3611244" h="3200400">
                  <a:moveTo>
                    <a:pt x="1657143" y="3187700"/>
                  </a:moveTo>
                  <a:lnTo>
                    <a:pt x="1622882" y="3187700"/>
                  </a:lnTo>
                  <a:lnTo>
                    <a:pt x="1616568" y="3200400"/>
                  </a:lnTo>
                  <a:lnTo>
                    <a:pt x="1659028" y="3200400"/>
                  </a:lnTo>
                  <a:lnTo>
                    <a:pt x="1657143" y="3187700"/>
                  </a:lnTo>
                  <a:close/>
                </a:path>
                <a:path w="3611244" h="3200400">
                  <a:moveTo>
                    <a:pt x="1692126" y="3175000"/>
                  </a:moveTo>
                  <a:lnTo>
                    <a:pt x="1486876" y="3175000"/>
                  </a:lnTo>
                  <a:lnTo>
                    <a:pt x="1486136" y="3177614"/>
                  </a:lnTo>
                  <a:lnTo>
                    <a:pt x="1486394" y="3187700"/>
                  </a:lnTo>
                  <a:lnTo>
                    <a:pt x="1660682" y="3187700"/>
                  </a:lnTo>
                  <a:lnTo>
                    <a:pt x="1664305" y="3200400"/>
                  </a:lnTo>
                  <a:lnTo>
                    <a:pt x="1695026" y="3200400"/>
                  </a:lnTo>
                  <a:lnTo>
                    <a:pt x="1695220" y="3187542"/>
                  </a:lnTo>
                  <a:lnTo>
                    <a:pt x="1695797" y="3184076"/>
                  </a:lnTo>
                  <a:lnTo>
                    <a:pt x="1695775" y="3183273"/>
                  </a:lnTo>
                  <a:lnTo>
                    <a:pt x="1692126" y="3175000"/>
                  </a:lnTo>
                  <a:close/>
                </a:path>
                <a:path w="3611244" h="3200400">
                  <a:moveTo>
                    <a:pt x="1695888" y="3183529"/>
                  </a:moveTo>
                  <a:lnTo>
                    <a:pt x="1695220" y="3187542"/>
                  </a:lnTo>
                  <a:lnTo>
                    <a:pt x="1695026" y="3200400"/>
                  </a:lnTo>
                  <a:lnTo>
                    <a:pt x="1696482" y="3200400"/>
                  </a:lnTo>
                  <a:lnTo>
                    <a:pt x="1700702" y="3187700"/>
                  </a:lnTo>
                  <a:lnTo>
                    <a:pt x="1697728" y="3187700"/>
                  </a:lnTo>
                  <a:lnTo>
                    <a:pt x="1695888" y="3183529"/>
                  </a:lnTo>
                  <a:close/>
                </a:path>
                <a:path w="3611244" h="3200400">
                  <a:moveTo>
                    <a:pt x="1719853" y="3187700"/>
                  </a:moveTo>
                  <a:lnTo>
                    <a:pt x="1700702" y="3187700"/>
                  </a:lnTo>
                  <a:lnTo>
                    <a:pt x="1696482" y="3200400"/>
                  </a:lnTo>
                  <a:lnTo>
                    <a:pt x="1720418" y="3200400"/>
                  </a:lnTo>
                  <a:lnTo>
                    <a:pt x="1719853" y="3187700"/>
                  </a:lnTo>
                  <a:close/>
                </a:path>
                <a:path w="3611244" h="3200400">
                  <a:moveTo>
                    <a:pt x="1745454" y="3187700"/>
                  </a:moveTo>
                  <a:lnTo>
                    <a:pt x="1728062" y="3187700"/>
                  </a:lnTo>
                  <a:lnTo>
                    <a:pt x="1728156" y="3200400"/>
                  </a:lnTo>
                  <a:lnTo>
                    <a:pt x="1739350" y="3200400"/>
                  </a:lnTo>
                  <a:lnTo>
                    <a:pt x="1745454" y="3187700"/>
                  </a:lnTo>
                  <a:close/>
                </a:path>
                <a:path w="3611244" h="3200400">
                  <a:moveTo>
                    <a:pt x="1814300" y="3187700"/>
                  </a:moveTo>
                  <a:lnTo>
                    <a:pt x="1752438" y="3187700"/>
                  </a:lnTo>
                  <a:lnTo>
                    <a:pt x="1758312" y="3200400"/>
                  </a:lnTo>
                  <a:lnTo>
                    <a:pt x="1814855" y="3200400"/>
                  </a:lnTo>
                  <a:lnTo>
                    <a:pt x="1814300" y="3187700"/>
                  </a:lnTo>
                  <a:close/>
                </a:path>
                <a:path w="3611244" h="3200400">
                  <a:moveTo>
                    <a:pt x="1884392" y="3187700"/>
                  </a:moveTo>
                  <a:lnTo>
                    <a:pt x="1824331" y="3187700"/>
                  </a:lnTo>
                  <a:lnTo>
                    <a:pt x="1829138" y="3200400"/>
                  </a:lnTo>
                  <a:lnTo>
                    <a:pt x="1881440" y="3200400"/>
                  </a:lnTo>
                  <a:lnTo>
                    <a:pt x="1884392" y="3187700"/>
                  </a:lnTo>
                  <a:close/>
                </a:path>
                <a:path w="3611244" h="3200400">
                  <a:moveTo>
                    <a:pt x="1905177" y="3187700"/>
                  </a:moveTo>
                  <a:lnTo>
                    <a:pt x="1892350" y="3187700"/>
                  </a:lnTo>
                  <a:lnTo>
                    <a:pt x="1894643" y="3200400"/>
                  </a:lnTo>
                  <a:lnTo>
                    <a:pt x="1905041" y="3200400"/>
                  </a:lnTo>
                  <a:lnTo>
                    <a:pt x="1905177" y="3187700"/>
                  </a:lnTo>
                  <a:close/>
                </a:path>
                <a:path w="3611244" h="3200400">
                  <a:moveTo>
                    <a:pt x="2112239" y="3175000"/>
                  </a:moveTo>
                  <a:lnTo>
                    <a:pt x="1905502" y="3175000"/>
                  </a:lnTo>
                  <a:lnTo>
                    <a:pt x="1905059" y="3179707"/>
                  </a:lnTo>
                  <a:lnTo>
                    <a:pt x="1905113" y="3193668"/>
                  </a:lnTo>
                  <a:lnTo>
                    <a:pt x="1905041" y="3200400"/>
                  </a:lnTo>
                  <a:lnTo>
                    <a:pt x="1914632" y="3200400"/>
                  </a:lnTo>
                  <a:lnTo>
                    <a:pt x="1908256" y="3187700"/>
                  </a:lnTo>
                  <a:lnTo>
                    <a:pt x="2117218" y="3187700"/>
                  </a:lnTo>
                  <a:lnTo>
                    <a:pt x="2117192" y="3187542"/>
                  </a:lnTo>
                  <a:lnTo>
                    <a:pt x="2112239" y="3175000"/>
                  </a:lnTo>
                  <a:close/>
                </a:path>
                <a:path w="3611244" h="3200400">
                  <a:moveTo>
                    <a:pt x="1920444" y="3187700"/>
                  </a:moveTo>
                  <a:lnTo>
                    <a:pt x="1908256" y="3187700"/>
                  </a:lnTo>
                  <a:lnTo>
                    <a:pt x="1914632" y="3200400"/>
                  </a:lnTo>
                  <a:lnTo>
                    <a:pt x="1918768" y="3200400"/>
                  </a:lnTo>
                  <a:lnTo>
                    <a:pt x="1920444" y="3187700"/>
                  </a:lnTo>
                  <a:close/>
                </a:path>
                <a:path w="3611244" h="3200400">
                  <a:moveTo>
                    <a:pt x="1985991" y="3187700"/>
                  </a:moveTo>
                  <a:lnTo>
                    <a:pt x="1922129" y="3187700"/>
                  </a:lnTo>
                  <a:lnTo>
                    <a:pt x="1930443" y="3200400"/>
                  </a:lnTo>
                  <a:lnTo>
                    <a:pt x="1987164" y="3200400"/>
                  </a:lnTo>
                  <a:lnTo>
                    <a:pt x="1985991" y="3187700"/>
                  </a:lnTo>
                  <a:close/>
                </a:path>
                <a:path w="3611244" h="3200400">
                  <a:moveTo>
                    <a:pt x="2002567" y="3187700"/>
                  </a:moveTo>
                  <a:lnTo>
                    <a:pt x="1985991" y="3187700"/>
                  </a:lnTo>
                  <a:lnTo>
                    <a:pt x="1993321" y="3200400"/>
                  </a:lnTo>
                  <a:lnTo>
                    <a:pt x="2006787" y="3200400"/>
                  </a:lnTo>
                  <a:lnTo>
                    <a:pt x="2002567" y="3187700"/>
                  </a:lnTo>
                  <a:close/>
                </a:path>
                <a:path w="3611244" h="3200400">
                  <a:moveTo>
                    <a:pt x="2038869" y="3187700"/>
                  </a:moveTo>
                  <a:lnTo>
                    <a:pt x="2016064" y="3187700"/>
                  </a:lnTo>
                  <a:lnTo>
                    <a:pt x="2011027" y="3200400"/>
                  </a:lnTo>
                  <a:lnTo>
                    <a:pt x="2045990" y="3200400"/>
                  </a:lnTo>
                  <a:lnTo>
                    <a:pt x="2038869" y="3187700"/>
                  </a:lnTo>
                  <a:close/>
                </a:path>
                <a:path w="3611244" h="3200400">
                  <a:moveTo>
                    <a:pt x="2081978" y="3187700"/>
                  </a:moveTo>
                  <a:lnTo>
                    <a:pt x="2049539" y="3187700"/>
                  </a:lnTo>
                  <a:lnTo>
                    <a:pt x="2057686" y="3200400"/>
                  </a:lnTo>
                  <a:lnTo>
                    <a:pt x="2084303" y="3200400"/>
                  </a:lnTo>
                  <a:lnTo>
                    <a:pt x="2081978" y="3187700"/>
                  </a:lnTo>
                  <a:close/>
                </a:path>
                <a:path w="3611244" h="3200400">
                  <a:moveTo>
                    <a:pt x="2116719" y="3187700"/>
                  </a:moveTo>
                  <a:lnTo>
                    <a:pt x="2081978" y="3187700"/>
                  </a:lnTo>
                  <a:lnTo>
                    <a:pt x="2090993" y="3200400"/>
                  </a:lnTo>
                  <a:lnTo>
                    <a:pt x="2114741" y="3200400"/>
                  </a:lnTo>
                  <a:lnTo>
                    <a:pt x="2116719" y="3187700"/>
                  </a:lnTo>
                  <a:close/>
                </a:path>
                <a:path w="3611244" h="3200400">
                  <a:moveTo>
                    <a:pt x="2128542" y="3187700"/>
                  </a:moveTo>
                  <a:lnTo>
                    <a:pt x="2117726" y="3187700"/>
                  </a:lnTo>
                  <a:lnTo>
                    <a:pt x="2120050" y="3200400"/>
                  </a:lnTo>
                  <a:lnTo>
                    <a:pt x="2121945" y="3200400"/>
                  </a:lnTo>
                  <a:lnTo>
                    <a:pt x="2128542" y="3187700"/>
                  </a:lnTo>
                  <a:close/>
                </a:path>
                <a:path w="3611244" h="3200400">
                  <a:moveTo>
                    <a:pt x="2150143" y="3187700"/>
                  </a:moveTo>
                  <a:lnTo>
                    <a:pt x="2132584" y="3187700"/>
                  </a:lnTo>
                  <a:lnTo>
                    <a:pt x="2134835" y="3200400"/>
                  </a:lnTo>
                  <a:lnTo>
                    <a:pt x="2160667" y="3200400"/>
                  </a:lnTo>
                  <a:lnTo>
                    <a:pt x="2150143" y="3187700"/>
                  </a:lnTo>
                  <a:close/>
                </a:path>
                <a:path w="3611244" h="3200400">
                  <a:moveTo>
                    <a:pt x="2206927" y="3187700"/>
                  </a:moveTo>
                  <a:lnTo>
                    <a:pt x="2162070" y="3187700"/>
                  </a:lnTo>
                  <a:lnTo>
                    <a:pt x="2170698" y="3200400"/>
                  </a:lnTo>
                  <a:lnTo>
                    <a:pt x="2208613" y="3200400"/>
                  </a:lnTo>
                  <a:lnTo>
                    <a:pt x="2206927" y="3187700"/>
                  </a:lnTo>
                  <a:close/>
                </a:path>
                <a:path w="3611244" h="3200400">
                  <a:moveTo>
                    <a:pt x="2223084" y="3187700"/>
                  </a:moveTo>
                  <a:lnTo>
                    <a:pt x="2209157" y="3187700"/>
                  </a:lnTo>
                  <a:lnTo>
                    <a:pt x="2209587" y="3200400"/>
                  </a:lnTo>
                  <a:lnTo>
                    <a:pt x="2223084" y="3200400"/>
                  </a:lnTo>
                  <a:lnTo>
                    <a:pt x="2223084" y="3187700"/>
                  </a:lnTo>
                  <a:close/>
                </a:path>
                <a:path w="3611244" h="3200400">
                  <a:moveTo>
                    <a:pt x="2251167" y="3187700"/>
                  </a:moveTo>
                  <a:lnTo>
                    <a:pt x="2232549" y="3187700"/>
                  </a:lnTo>
                  <a:lnTo>
                    <a:pt x="2232958" y="3200400"/>
                  </a:lnTo>
                  <a:lnTo>
                    <a:pt x="2247062" y="3200400"/>
                  </a:lnTo>
                  <a:lnTo>
                    <a:pt x="2251167" y="3187700"/>
                  </a:lnTo>
                  <a:close/>
                </a:path>
                <a:path w="3611244" h="3200400">
                  <a:moveTo>
                    <a:pt x="2289930" y="3187700"/>
                  </a:moveTo>
                  <a:lnTo>
                    <a:pt x="2255282" y="3187700"/>
                  </a:lnTo>
                  <a:lnTo>
                    <a:pt x="2250863" y="3200400"/>
                  </a:lnTo>
                  <a:lnTo>
                    <a:pt x="2294778" y="3200400"/>
                  </a:lnTo>
                  <a:lnTo>
                    <a:pt x="2289930" y="3187700"/>
                  </a:lnTo>
                  <a:close/>
                </a:path>
                <a:path w="3611244" h="3200400">
                  <a:moveTo>
                    <a:pt x="2122270" y="3162300"/>
                  </a:moveTo>
                  <a:lnTo>
                    <a:pt x="2115045" y="3162300"/>
                  </a:lnTo>
                  <a:lnTo>
                    <a:pt x="2113948" y="3172307"/>
                  </a:lnTo>
                  <a:lnTo>
                    <a:pt x="2115157" y="3175000"/>
                  </a:lnTo>
                  <a:lnTo>
                    <a:pt x="2117192" y="3187542"/>
                  </a:lnTo>
                  <a:lnTo>
                    <a:pt x="2117254" y="3187700"/>
                  </a:lnTo>
                  <a:lnTo>
                    <a:pt x="2294348" y="3187700"/>
                  </a:lnTo>
                  <a:lnTo>
                    <a:pt x="2298840" y="3200400"/>
                  </a:lnTo>
                  <a:lnTo>
                    <a:pt x="2330504" y="3200400"/>
                  </a:lnTo>
                  <a:lnTo>
                    <a:pt x="2326258" y="3187806"/>
                  </a:lnTo>
                  <a:lnTo>
                    <a:pt x="2325034" y="3182731"/>
                  </a:lnTo>
                  <a:lnTo>
                    <a:pt x="2319845" y="3175000"/>
                  </a:lnTo>
                  <a:lnTo>
                    <a:pt x="2121862" y="3175000"/>
                  </a:lnTo>
                  <a:lnTo>
                    <a:pt x="2122270" y="3162300"/>
                  </a:lnTo>
                  <a:close/>
                </a:path>
                <a:path w="3611244" h="3200400">
                  <a:moveTo>
                    <a:pt x="2325034" y="3182731"/>
                  </a:moveTo>
                  <a:lnTo>
                    <a:pt x="2326258" y="3187806"/>
                  </a:lnTo>
                  <a:lnTo>
                    <a:pt x="2330504" y="3200400"/>
                  </a:lnTo>
                  <a:lnTo>
                    <a:pt x="2330724" y="3200400"/>
                  </a:lnTo>
                  <a:lnTo>
                    <a:pt x="2333981" y="3187700"/>
                  </a:lnTo>
                  <a:lnTo>
                    <a:pt x="2328368" y="3187700"/>
                  </a:lnTo>
                  <a:lnTo>
                    <a:pt x="2325034" y="3182731"/>
                  </a:lnTo>
                  <a:close/>
                </a:path>
                <a:path w="3611244" h="3200400">
                  <a:moveTo>
                    <a:pt x="2352577" y="3187700"/>
                  </a:moveTo>
                  <a:lnTo>
                    <a:pt x="2333981" y="3187700"/>
                  </a:lnTo>
                  <a:lnTo>
                    <a:pt x="2330724" y="3200400"/>
                  </a:lnTo>
                  <a:lnTo>
                    <a:pt x="2358137" y="3200400"/>
                  </a:lnTo>
                  <a:lnTo>
                    <a:pt x="2352577" y="3187700"/>
                  </a:lnTo>
                  <a:close/>
                </a:path>
                <a:path w="3611244" h="3200400">
                  <a:moveTo>
                    <a:pt x="2377854" y="3187700"/>
                  </a:moveTo>
                  <a:lnTo>
                    <a:pt x="2361676" y="3187700"/>
                  </a:lnTo>
                  <a:lnTo>
                    <a:pt x="2366053" y="3200400"/>
                  </a:lnTo>
                  <a:lnTo>
                    <a:pt x="2373456" y="3200400"/>
                  </a:lnTo>
                  <a:lnTo>
                    <a:pt x="2377854" y="3187700"/>
                  </a:lnTo>
                  <a:close/>
                </a:path>
                <a:path w="3611244" h="3200400">
                  <a:moveTo>
                    <a:pt x="2448082" y="3187700"/>
                  </a:moveTo>
                  <a:lnTo>
                    <a:pt x="2386021" y="3187700"/>
                  </a:lnTo>
                  <a:lnTo>
                    <a:pt x="2392775" y="3200400"/>
                  </a:lnTo>
                  <a:lnTo>
                    <a:pt x="2449318" y="3200400"/>
                  </a:lnTo>
                  <a:lnTo>
                    <a:pt x="2448082" y="3187700"/>
                  </a:lnTo>
                  <a:close/>
                </a:path>
                <a:path w="3611244" h="3200400">
                  <a:moveTo>
                    <a:pt x="2517818" y="3187700"/>
                  </a:moveTo>
                  <a:lnTo>
                    <a:pt x="2455527" y="3187700"/>
                  </a:lnTo>
                  <a:lnTo>
                    <a:pt x="2463432" y="3200400"/>
                  </a:lnTo>
                  <a:lnTo>
                    <a:pt x="2518478" y="3200400"/>
                  </a:lnTo>
                  <a:lnTo>
                    <a:pt x="2517818" y="3187700"/>
                  </a:lnTo>
                  <a:close/>
                </a:path>
                <a:path w="3611244" h="3200400">
                  <a:moveTo>
                    <a:pt x="2538948" y="3187700"/>
                  </a:moveTo>
                  <a:lnTo>
                    <a:pt x="2523022" y="3187700"/>
                  </a:lnTo>
                  <a:lnTo>
                    <a:pt x="2529106" y="3200400"/>
                  </a:lnTo>
                  <a:lnTo>
                    <a:pt x="2543022" y="3200400"/>
                  </a:lnTo>
                  <a:lnTo>
                    <a:pt x="2538948" y="3187700"/>
                  </a:lnTo>
                  <a:close/>
                </a:path>
                <a:path w="3611244" h="3200400">
                  <a:moveTo>
                    <a:pt x="2541838" y="3187700"/>
                  </a:moveTo>
                  <a:lnTo>
                    <a:pt x="2538948" y="3187700"/>
                  </a:lnTo>
                  <a:lnTo>
                    <a:pt x="2543022" y="3200400"/>
                  </a:lnTo>
                  <a:lnTo>
                    <a:pt x="2545576" y="3200400"/>
                  </a:lnTo>
                  <a:lnTo>
                    <a:pt x="2547324" y="3195481"/>
                  </a:lnTo>
                  <a:lnTo>
                    <a:pt x="2541838" y="3187700"/>
                  </a:lnTo>
                  <a:close/>
                </a:path>
                <a:path w="3611244" h="3200400">
                  <a:moveTo>
                    <a:pt x="2547324" y="3195481"/>
                  </a:moveTo>
                  <a:lnTo>
                    <a:pt x="2545576" y="3200400"/>
                  </a:lnTo>
                  <a:lnTo>
                    <a:pt x="2550791" y="3200400"/>
                  </a:lnTo>
                  <a:lnTo>
                    <a:pt x="2547324" y="3195481"/>
                  </a:lnTo>
                  <a:close/>
                </a:path>
                <a:path w="3611244" h="3200400">
                  <a:moveTo>
                    <a:pt x="2571481" y="3187700"/>
                  </a:moveTo>
                  <a:lnTo>
                    <a:pt x="2554131" y="3187700"/>
                  </a:lnTo>
                  <a:lnTo>
                    <a:pt x="2557974" y="3200400"/>
                  </a:lnTo>
                  <a:lnTo>
                    <a:pt x="2583921" y="3200400"/>
                  </a:lnTo>
                  <a:lnTo>
                    <a:pt x="2571481" y="3187700"/>
                  </a:lnTo>
                  <a:close/>
                </a:path>
                <a:path w="3611244" h="3200400">
                  <a:moveTo>
                    <a:pt x="2628935" y="3187700"/>
                  </a:moveTo>
                  <a:lnTo>
                    <a:pt x="2584654" y="3187700"/>
                  </a:lnTo>
                  <a:lnTo>
                    <a:pt x="2589983" y="3200400"/>
                  </a:lnTo>
                  <a:lnTo>
                    <a:pt x="2632296" y="3200400"/>
                  </a:lnTo>
                  <a:lnTo>
                    <a:pt x="2628935" y="3187700"/>
                  </a:lnTo>
                  <a:close/>
                </a:path>
                <a:path w="3611244" h="3200400">
                  <a:moveTo>
                    <a:pt x="2645521" y="3187700"/>
                  </a:moveTo>
                  <a:lnTo>
                    <a:pt x="2631281" y="3187700"/>
                  </a:lnTo>
                  <a:lnTo>
                    <a:pt x="2633898" y="3200400"/>
                  </a:lnTo>
                  <a:lnTo>
                    <a:pt x="2645929" y="3200400"/>
                  </a:lnTo>
                  <a:lnTo>
                    <a:pt x="2645521" y="3187700"/>
                  </a:lnTo>
                  <a:close/>
                </a:path>
                <a:path w="3611244" h="3200400">
                  <a:moveTo>
                    <a:pt x="2672766" y="3187700"/>
                  </a:moveTo>
                  <a:lnTo>
                    <a:pt x="2655269" y="3187700"/>
                  </a:lnTo>
                  <a:lnTo>
                    <a:pt x="2656767" y="3200400"/>
                  </a:lnTo>
                  <a:lnTo>
                    <a:pt x="2670620" y="3200400"/>
                  </a:lnTo>
                  <a:lnTo>
                    <a:pt x="2672766" y="3187700"/>
                  </a:lnTo>
                  <a:close/>
                </a:path>
                <a:path w="3611244" h="3200400">
                  <a:moveTo>
                    <a:pt x="2711791" y="3187700"/>
                  </a:moveTo>
                  <a:lnTo>
                    <a:pt x="2676881" y="3187700"/>
                  </a:lnTo>
                  <a:lnTo>
                    <a:pt x="2673730" y="3200400"/>
                  </a:lnTo>
                  <a:lnTo>
                    <a:pt x="2718618" y="3200400"/>
                  </a:lnTo>
                  <a:lnTo>
                    <a:pt x="2711791" y="3187700"/>
                  </a:lnTo>
                  <a:close/>
                </a:path>
                <a:path w="3611244" h="3200400">
                  <a:moveTo>
                    <a:pt x="2749759" y="3187700"/>
                  </a:moveTo>
                  <a:lnTo>
                    <a:pt x="2716786" y="3187700"/>
                  </a:lnTo>
                  <a:lnTo>
                    <a:pt x="2721875" y="3200400"/>
                  </a:lnTo>
                  <a:lnTo>
                    <a:pt x="2753549" y="3200400"/>
                  </a:lnTo>
                  <a:lnTo>
                    <a:pt x="2753563" y="3199885"/>
                  </a:lnTo>
                  <a:lnTo>
                    <a:pt x="2749759" y="3187700"/>
                  </a:lnTo>
                  <a:close/>
                </a:path>
                <a:path w="3611244" h="3200400">
                  <a:moveTo>
                    <a:pt x="2765455" y="3187700"/>
                  </a:moveTo>
                  <a:lnTo>
                    <a:pt x="2756167" y="3187700"/>
                  </a:lnTo>
                  <a:lnTo>
                    <a:pt x="2753818" y="3199095"/>
                  </a:lnTo>
                  <a:lnTo>
                    <a:pt x="2753724" y="3200400"/>
                  </a:lnTo>
                  <a:lnTo>
                    <a:pt x="2764271" y="3200400"/>
                  </a:lnTo>
                  <a:lnTo>
                    <a:pt x="2765455" y="3187700"/>
                  </a:lnTo>
                  <a:close/>
                </a:path>
                <a:path w="3611244" h="3200400">
                  <a:moveTo>
                    <a:pt x="2831002" y="3187700"/>
                  </a:moveTo>
                  <a:lnTo>
                    <a:pt x="2766680" y="3187700"/>
                  </a:lnTo>
                  <a:lnTo>
                    <a:pt x="2777151" y="3200400"/>
                  </a:lnTo>
                  <a:lnTo>
                    <a:pt x="2834112" y="3200400"/>
                  </a:lnTo>
                  <a:lnTo>
                    <a:pt x="2831002" y="3187700"/>
                  </a:lnTo>
                  <a:close/>
                </a:path>
                <a:path w="3611244" h="3200400">
                  <a:moveTo>
                    <a:pt x="2847808" y="3187700"/>
                  </a:moveTo>
                  <a:lnTo>
                    <a:pt x="2831002" y="3187700"/>
                  </a:lnTo>
                  <a:lnTo>
                    <a:pt x="2839798" y="3200400"/>
                  </a:lnTo>
                  <a:lnTo>
                    <a:pt x="2855399" y="3200400"/>
                  </a:lnTo>
                  <a:lnTo>
                    <a:pt x="2847808" y="3187700"/>
                  </a:lnTo>
                  <a:close/>
                </a:path>
                <a:path w="3611244" h="3200400">
                  <a:moveTo>
                    <a:pt x="2884071" y="3187700"/>
                  </a:moveTo>
                  <a:lnTo>
                    <a:pt x="2861075" y="3187700"/>
                  </a:lnTo>
                  <a:lnTo>
                    <a:pt x="2859431" y="3200400"/>
                  </a:lnTo>
                  <a:lnTo>
                    <a:pt x="2892351" y="3200400"/>
                  </a:lnTo>
                  <a:lnTo>
                    <a:pt x="2884071" y="3187700"/>
                  </a:lnTo>
                  <a:close/>
                </a:path>
                <a:path w="3611244" h="3200400">
                  <a:moveTo>
                    <a:pt x="2925785" y="3187700"/>
                  </a:moveTo>
                  <a:lnTo>
                    <a:pt x="2893888" y="3187700"/>
                  </a:lnTo>
                  <a:lnTo>
                    <a:pt x="2900533" y="3200400"/>
                  </a:lnTo>
                  <a:lnTo>
                    <a:pt x="2930779" y="3200400"/>
                  </a:lnTo>
                  <a:lnTo>
                    <a:pt x="2925785" y="3187700"/>
                  </a:lnTo>
                  <a:close/>
                </a:path>
                <a:path w="3611244" h="3200400">
                  <a:moveTo>
                    <a:pt x="2957250" y="3187700"/>
                  </a:moveTo>
                  <a:lnTo>
                    <a:pt x="2925785" y="3187700"/>
                  </a:lnTo>
                  <a:lnTo>
                    <a:pt x="2937198" y="3200400"/>
                  </a:lnTo>
                  <a:lnTo>
                    <a:pt x="2963155" y="3200400"/>
                  </a:lnTo>
                  <a:lnTo>
                    <a:pt x="2962531" y="3195481"/>
                  </a:lnTo>
                  <a:lnTo>
                    <a:pt x="2962477" y="3195302"/>
                  </a:lnTo>
                  <a:lnTo>
                    <a:pt x="2957250" y="3187700"/>
                  </a:lnTo>
                  <a:close/>
                </a:path>
                <a:path w="3611244" h="3200400">
                  <a:moveTo>
                    <a:pt x="2985312" y="3187700"/>
                  </a:moveTo>
                  <a:lnTo>
                    <a:pt x="2961544" y="3187700"/>
                  </a:lnTo>
                  <a:lnTo>
                    <a:pt x="2962508" y="3195302"/>
                  </a:lnTo>
                  <a:lnTo>
                    <a:pt x="2962601" y="3195481"/>
                  </a:lnTo>
                  <a:lnTo>
                    <a:pt x="2965982" y="3200400"/>
                  </a:lnTo>
                  <a:lnTo>
                    <a:pt x="2995866" y="3200400"/>
                  </a:lnTo>
                  <a:lnTo>
                    <a:pt x="2985312" y="3187700"/>
                  </a:lnTo>
                  <a:close/>
                </a:path>
                <a:path w="3611244" h="3200400">
                  <a:moveTo>
                    <a:pt x="3010264" y="3187700"/>
                  </a:moveTo>
                  <a:lnTo>
                    <a:pt x="2995280" y="3187700"/>
                  </a:lnTo>
                  <a:lnTo>
                    <a:pt x="3003939" y="3200400"/>
                  </a:lnTo>
                  <a:lnTo>
                    <a:pt x="3007552" y="3200400"/>
                  </a:lnTo>
                  <a:lnTo>
                    <a:pt x="3010264" y="3187700"/>
                  </a:lnTo>
                  <a:close/>
                </a:path>
                <a:path w="3611244" h="3200400">
                  <a:moveTo>
                    <a:pt x="3081853" y="3187700"/>
                  </a:moveTo>
                  <a:lnTo>
                    <a:pt x="3019604" y="3187700"/>
                  </a:lnTo>
                  <a:lnTo>
                    <a:pt x="3027237" y="3200400"/>
                  </a:lnTo>
                  <a:lnTo>
                    <a:pt x="3083769" y="3200400"/>
                  </a:lnTo>
                  <a:lnTo>
                    <a:pt x="3081853" y="3187700"/>
                  </a:lnTo>
                  <a:close/>
                </a:path>
                <a:path w="3611244" h="3200400">
                  <a:moveTo>
                    <a:pt x="3151233" y="3187700"/>
                  </a:moveTo>
                  <a:lnTo>
                    <a:pt x="3086722" y="3187700"/>
                  </a:lnTo>
                  <a:lnTo>
                    <a:pt x="3097727" y="3200400"/>
                  </a:lnTo>
                  <a:lnTo>
                    <a:pt x="3155516" y="3200400"/>
                  </a:lnTo>
                  <a:lnTo>
                    <a:pt x="3151233" y="3187700"/>
                  </a:lnTo>
                  <a:close/>
                </a:path>
                <a:path w="3611244" h="3200400">
                  <a:moveTo>
                    <a:pt x="3171844" y="3187700"/>
                  </a:moveTo>
                  <a:lnTo>
                    <a:pt x="3153694" y="3187700"/>
                  </a:lnTo>
                  <a:lnTo>
                    <a:pt x="3163568" y="3200400"/>
                  </a:lnTo>
                  <a:lnTo>
                    <a:pt x="3177221" y="3200400"/>
                  </a:lnTo>
                  <a:lnTo>
                    <a:pt x="3171844" y="3187700"/>
                  </a:lnTo>
                  <a:close/>
                </a:path>
                <a:path w="3611244" h="3200400">
                  <a:moveTo>
                    <a:pt x="3175386" y="3187700"/>
                  </a:moveTo>
                  <a:lnTo>
                    <a:pt x="3171844" y="3187700"/>
                  </a:lnTo>
                  <a:lnTo>
                    <a:pt x="3177221" y="3200400"/>
                  </a:lnTo>
                  <a:lnTo>
                    <a:pt x="3179693" y="3200400"/>
                  </a:lnTo>
                  <a:lnTo>
                    <a:pt x="3175386" y="3187700"/>
                  </a:lnTo>
                  <a:close/>
                </a:path>
                <a:path w="3611244" h="3200400">
                  <a:moveTo>
                    <a:pt x="3187965" y="3187700"/>
                  </a:moveTo>
                  <a:lnTo>
                    <a:pt x="3175386" y="3187700"/>
                  </a:lnTo>
                  <a:lnTo>
                    <a:pt x="3179693" y="3200400"/>
                  </a:lnTo>
                  <a:lnTo>
                    <a:pt x="3187033" y="3200400"/>
                  </a:lnTo>
                  <a:lnTo>
                    <a:pt x="3187965" y="3187700"/>
                  </a:lnTo>
                  <a:close/>
                </a:path>
                <a:path w="3611244" h="3200400">
                  <a:moveTo>
                    <a:pt x="3253503" y="3187700"/>
                  </a:moveTo>
                  <a:lnTo>
                    <a:pt x="3188950" y="3187700"/>
                  </a:lnTo>
                  <a:lnTo>
                    <a:pt x="3200509" y="3200400"/>
                  </a:lnTo>
                  <a:lnTo>
                    <a:pt x="3257586" y="3200400"/>
                  </a:lnTo>
                  <a:lnTo>
                    <a:pt x="3253503" y="3187700"/>
                  </a:lnTo>
                  <a:close/>
                </a:path>
                <a:path w="3611244" h="3200400">
                  <a:moveTo>
                    <a:pt x="3270423" y="3187700"/>
                  </a:moveTo>
                  <a:lnTo>
                    <a:pt x="3253503" y="3187700"/>
                  </a:lnTo>
                  <a:lnTo>
                    <a:pt x="3263042" y="3200400"/>
                  </a:lnTo>
                  <a:lnTo>
                    <a:pt x="3279701" y="3200400"/>
                  </a:lnTo>
                  <a:lnTo>
                    <a:pt x="3270423" y="3187700"/>
                  </a:lnTo>
                  <a:close/>
                </a:path>
                <a:path w="3611244" h="3200400">
                  <a:moveTo>
                    <a:pt x="3306670" y="3187700"/>
                  </a:moveTo>
                  <a:lnTo>
                    <a:pt x="3283575" y="3187700"/>
                  </a:lnTo>
                  <a:lnTo>
                    <a:pt x="3283638" y="3200400"/>
                  </a:lnTo>
                  <a:lnTo>
                    <a:pt x="3315532" y="3200400"/>
                  </a:lnTo>
                  <a:lnTo>
                    <a:pt x="3306670" y="3187700"/>
                  </a:lnTo>
                  <a:close/>
                </a:path>
                <a:path w="3611244" h="3200400">
                  <a:moveTo>
                    <a:pt x="3347699" y="3187700"/>
                  </a:moveTo>
                  <a:lnTo>
                    <a:pt x="3316499" y="3187700"/>
                  </a:lnTo>
                  <a:lnTo>
                    <a:pt x="3323928" y="3200400"/>
                  </a:lnTo>
                  <a:lnTo>
                    <a:pt x="3354013" y="3200400"/>
                  </a:lnTo>
                  <a:lnTo>
                    <a:pt x="3347699" y="3187700"/>
                  </a:lnTo>
                  <a:close/>
                </a:path>
                <a:path w="3611244" h="3200400">
                  <a:moveTo>
                    <a:pt x="3377939" y="3187700"/>
                  </a:moveTo>
                  <a:lnTo>
                    <a:pt x="3347699" y="3187700"/>
                  </a:lnTo>
                  <a:lnTo>
                    <a:pt x="3360306" y="3200400"/>
                  </a:lnTo>
                  <a:lnTo>
                    <a:pt x="3387362" y="3200400"/>
                  </a:lnTo>
                  <a:lnTo>
                    <a:pt x="3386430" y="3196920"/>
                  </a:lnTo>
                  <a:lnTo>
                    <a:pt x="3377939" y="3187700"/>
                  </a:lnTo>
                  <a:close/>
                </a:path>
                <a:path w="3611244" h="3200400">
                  <a:moveTo>
                    <a:pt x="3407131" y="3187700"/>
                  </a:moveTo>
                  <a:lnTo>
                    <a:pt x="3383959" y="3187700"/>
                  </a:lnTo>
                  <a:lnTo>
                    <a:pt x="3386430" y="3196920"/>
                  </a:lnTo>
                  <a:lnTo>
                    <a:pt x="3389635" y="3200400"/>
                  </a:lnTo>
                  <a:lnTo>
                    <a:pt x="3421016" y="3200400"/>
                  </a:lnTo>
                  <a:lnTo>
                    <a:pt x="3407131" y="3187700"/>
                  </a:lnTo>
                  <a:close/>
                </a:path>
                <a:path w="3611244" h="3200400">
                  <a:moveTo>
                    <a:pt x="3431864" y="3187700"/>
                  </a:moveTo>
                  <a:lnTo>
                    <a:pt x="3417686" y="3187700"/>
                  </a:lnTo>
                  <a:lnTo>
                    <a:pt x="3429194" y="3200400"/>
                  </a:lnTo>
                  <a:lnTo>
                    <a:pt x="3430293" y="3200400"/>
                  </a:lnTo>
                  <a:lnTo>
                    <a:pt x="3431864" y="3187700"/>
                  </a:lnTo>
                  <a:close/>
                </a:path>
                <a:path w="3611244" h="3200400">
                  <a:moveTo>
                    <a:pt x="3504364" y="3187700"/>
                  </a:moveTo>
                  <a:lnTo>
                    <a:pt x="3441989" y="3187700"/>
                  </a:lnTo>
                  <a:lnTo>
                    <a:pt x="3450209" y="3200400"/>
                  </a:lnTo>
                  <a:lnTo>
                    <a:pt x="3506751" y="3200400"/>
                  </a:lnTo>
                  <a:lnTo>
                    <a:pt x="3504364" y="3187700"/>
                  </a:lnTo>
                  <a:close/>
                </a:path>
                <a:path w="3611244" h="3200400">
                  <a:moveTo>
                    <a:pt x="3573514" y="3187700"/>
                  </a:moveTo>
                  <a:lnTo>
                    <a:pt x="3507526" y="3187700"/>
                  </a:lnTo>
                  <a:lnTo>
                    <a:pt x="3520594" y="3200400"/>
                  </a:lnTo>
                  <a:lnTo>
                    <a:pt x="3580205" y="3200400"/>
                  </a:lnTo>
                  <a:lnTo>
                    <a:pt x="3573514" y="3187700"/>
                  </a:lnTo>
                  <a:close/>
                </a:path>
                <a:path w="3611244" h="3200400">
                  <a:moveTo>
                    <a:pt x="3593723" y="3187700"/>
                  </a:moveTo>
                  <a:lnTo>
                    <a:pt x="3574142" y="3187700"/>
                  </a:lnTo>
                  <a:lnTo>
                    <a:pt x="3586540" y="3200400"/>
                  </a:lnTo>
                  <a:lnTo>
                    <a:pt x="3600403" y="3200400"/>
                  </a:lnTo>
                  <a:lnTo>
                    <a:pt x="3593723" y="3187700"/>
                  </a:lnTo>
                  <a:close/>
                </a:path>
                <a:path w="3611244" h="3200400">
                  <a:moveTo>
                    <a:pt x="3599356" y="3187700"/>
                  </a:moveTo>
                  <a:lnTo>
                    <a:pt x="3597733" y="3187700"/>
                  </a:lnTo>
                  <a:lnTo>
                    <a:pt x="3602152" y="3200400"/>
                  </a:lnTo>
                  <a:lnTo>
                    <a:pt x="3599356" y="3187700"/>
                  </a:lnTo>
                  <a:close/>
                </a:path>
                <a:path w="3611244" h="3200400">
                  <a:moveTo>
                    <a:pt x="2756167" y="3187700"/>
                  </a:moveTo>
                  <a:lnTo>
                    <a:pt x="2749759" y="3187700"/>
                  </a:lnTo>
                  <a:lnTo>
                    <a:pt x="2753619" y="3200062"/>
                  </a:lnTo>
                  <a:lnTo>
                    <a:pt x="2756167" y="3187700"/>
                  </a:lnTo>
                  <a:close/>
                </a:path>
                <a:path w="3611244" h="3200400">
                  <a:moveTo>
                    <a:pt x="641666" y="3193668"/>
                  </a:moveTo>
                  <a:lnTo>
                    <a:pt x="639790" y="3199885"/>
                  </a:lnTo>
                  <a:lnTo>
                    <a:pt x="642065" y="3197807"/>
                  </a:lnTo>
                  <a:lnTo>
                    <a:pt x="641666" y="3193668"/>
                  </a:lnTo>
                  <a:close/>
                </a:path>
                <a:path w="3611244" h="3200400">
                  <a:moveTo>
                    <a:pt x="231584" y="3187700"/>
                  </a:moveTo>
                  <a:lnTo>
                    <a:pt x="222255" y="3187700"/>
                  </a:lnTo>
                  <a:lnTo>
                    <a:pt x="217237" y="3199095"/>
                  </a:lnTo>
                  <a:lnTo>
                    <a:pt x="231584" y="3187700"/>
                  </a:lnTo>
                  <a:close/>
                </a:path>
                <a:path w="3611244" h="3200400">
                  <a:moveTo>
                    <a:pt x="653131" y="3187700"/>
                  </a:moveTo>
                  <a:lnTo>
                    <a:pt x="643467" y="3187700"/>
                  </a:lnTo>
                  <a:lnTo>
                    <a:pt x="641666" y="3193668"/>
                  </a:lnTo>
                  <a:lnTo>
                    <a:pt x="642065" y="3197807"/>
                  </a:lnTo>
                  <a:lnTo>
                    <a:pt x="653131" y="3187700"/>
                  </a:lnTo>
                  <a:close/>
                </a:path>
                <a:path w="3611244" h="3200400">
                  <a:moveTo>
                    <a:pt x="3368525" y="3162300"/>
                  </a:moveTo>
                  <a:lnTo>
                    <a:pt x="3366531" y="3173710"/>
                  </a:lnTo>
                  <a:lnTo>
                    <a:pt x="3366549" y="3174146"/>
                  </a:lnTo>
                  <a:lnTo>
                    <a:pt x="3367156" y="3175000"/>
                  </a:lnTo>
                  <a:lnTo>
                    <a:pt x="3370617" y="3179707"/>
                  </a:lnTo>
                  <a:lnTo>
                    <a:pt x="3386430" y="3196920"/>
                  </a:lnTo>
                  <a:lnTo>
                    <a:pt x="3383959" y="3187700"/>
                  </a:lnTo>
                  <a:lnTo>
                    <a:pt x="3393676" y="3187700"/>
                  </a:lnTo>
                  <a:lnTo>
                    <a:pt x="3386242" y="3175000"/>
                  </a:lnTo>
                  <a:lnTo>
                    <a:pt x="3378965" y="3175000"/>
                  </a:lnTo>
                  <a:lnTo>
                    <a:pt x="3368525" y="3162300"/>
                  </a:lnTo>
                  <a:close/>
                </a:path>
                <a:path w="3611244" h="3200400">
                  <a:moveTo>
                    <a:pt x="1496226" y="3187700"/>
                  </a:moveTo>
                  <a:lnTo>
                    <a:pt x="1485902" y="3187700"/>
                  </a:lnTo>
                  <a:lnTo>
                    <a:pt x="1489220" y="3196837"/>
                  </a:lnTo>
                  <a:lnTo>
                    <a:pt x="1496226" y="3187700"/>
                  </a:lnTo>
                  <a:close/>
                </a:path>
                <a:path w="3611244" h="3200400">
                  <a:moveTo>
                    <a:pt x="2550089" y="3187700"/>
                  </a:moveTo>
                  <a:lnTo>
                    <a:pt x="2541838" y="3187700"/>
                  </a:lnTo>
                  <a:lnTo>
                    <a:pt x="2547324" y="3195481"/>
                  </a:lnTo>
                  <a:lnTo>
                    <a:pt x="2550089" y="3187700"/>
                  </a:lnTo>
                  <a:close/>
                </a:path>
                <a:path w="3611244" h="3200400">
                  <a:moveTo>
                    <a:pt x="2952412" y="3162300"/>
                  </a:moveTo>
                  <a:lnTo>
                    <a:pt x="2949287" y="3174146"/>
                  </a:lnTo>
                  <a:lnTo>
                    <a:pt x="2949819" y="3175000"/>
                  </a:lnTo>
                  <a:lnTo>
                    <a:pt x="2953929" y="3182548"/>
                  </a:lnTo>
                  <a:lnTo>
                    <a:pt x="2957323" y="3187806"/>
                  </a:lnTo>
                  <a:lnTo>
                    <a:pt x="2962515" y="3195357"/>
                  </a:lnTo>
                  <a:lnTo>
                    <a:pt x="2961544" y="3187700"/>
                  </a:lnTo>
                  <a:lnTo>
                    <a:pt x="2973679" y="3187700"/>
                  </a:lnTo>
                  <a:lnTo>
                    <a:pt x="2966820" y="3175000"/>
                  </a:lnTo>
                  <a:lnTo>
                    <a:pt x="2961930" y="3175000"/>
                  </a:lnTo>
                  <a:lnTo>
                    <a:pt x="2952412" y="3162300"/>
                  </a:lnTo>
                  <a:close/>
                </a:path>
                <a:path w="3611244" h="3200400">
                  <a:moveTo>
                    <a:pt x="16983" y="3175000"/>
                  </a:moveTo>
                  <a:lnTo>
                    <a:pt x="6816" y="3175000"/>
                  </a:lnTo>
                  <a:lnTo>
                    <a:pt x="3874" y="3187700"/>
                  </a:lnTo>
                  <a:lnTo>
                    <a:pt x="14161" y="3187700"/>
                  </a:lnTo>
                  <a:lnTo>
                    <a:pt x="16983" y="3175000"/>
                  </a:lnTo>
                  <a:close/>
                </a:path>
                <a:path w="3611244" h="3200400">
                  <a:moveTo>
                    <a:pt x="233720" y="3175000"/>
                  </a:moveTo>
                  <a:lnTo>
                    <a:pt x="22156" y="3175000"/>
                  </a:lnTo>
                  <a:lnTo>
                    <a:pt x="15401" y="3187700"/>
                  </a:lnTo>
                  <a:lnTo>
                    <a:pt x="224652" y="3187700"/>
                  </a:lnTo>
                  <a:lnTo>
                    <a:pt x="233720" y="3175000"/>
                  </a:lnTo>
                  <a:close/>
                </a:path>
                <a:path w="3611244" h="3200400">
                  <a:moveTo>
                    <a:pt x="237102" y="3174003"/>
                  </a:moveTo>
                  <a:lnTo>
                    <a:pt x="236851" y="3175000"/>
                  </a:lnTo>
                  <a:lnTo>
                    <a:pt x="233720" y="3175000"/>
                  </a:lnTo>
                  <a:lnTo>
                    <a:pt x="224652" y="3187700"/>
                  </a:lnTo>
                  <a:lnTo>
                    <a:pt x="228308" y="3187700"/>
                  </a:lnTo>
                  <a:lnTo>
                    <a:pt x="237158" y="3175000"/>
                  </a:lnTo>
                  <a:lnTo>
                    <a:pt x="237102" y="3174003"/>
                  </a:lnTo>
                  <a:close/>
                </a:path>
                <a:path w="3611244" h="3200400">
                  <a:moveTo>
                    <a:pt x="455713" y="3162300"/>
                  </a:moveTo>
                  <a:lnTo>
                    <a:pt x="445567" y="3175000"/>
                  </a:lnTo>
                  <a:lnTo>
                    <a:pt x="436503" y="3184254"/>
                  </a:lnTo>
                  <a:lnTo>
                    <a:pt x="436426" y="3187700"/>
                  </a:lnTo>
                  <a:lnTo>
                    <a:pt x="453724" y="3187700"/>
                  </a:lnTo>
                  <a:lnTo>
                    <a:pt x="450269" y="3175000"/>
                  </a:lnTo>
                  <a:lnTo>
                    <a:pt x="459755" y="3175000"/>
                  </a:lnTo>
                  <a:lnTo>
                    <a:pt x="455713" y="3162300"/>
                  </a:lnTo>
                  <a:close/>
                </a:path>
                <a:path w="3611244" h="3200400">
                  <a:moveTo>
                    <a:pt x="492079" y="3162300"/>
                  </a:moveTo>
                  <a:lnTo>
                    <a:pt x="479566" y="3162300"/>
                  </a:lnTo>
                  <a:lnTo>
                    <a:pt x="471242" y="3175000"/>
                  </a:lnTo>
                  <a:lnTo>
                    <a:pt x="453724" y="3187700"/>
                  </a:lnTo>
                  <a:lnTo>
                    <a:pt x="585050" y="3187700"/>
                  </a:lnTo>
                  <a:lnTo>
                    <a:pt x="585772" y="3175000"/>
                  </a:lnTo>
                  <a:lnTo>
                    <a:pt x="491964" y="3175000"/>
                  </a:lnTo>
                  <a:lnTo>
                    <a:pt x="492079" y="3162300"/>
                  </a:lnTo>
                  <a:close/>
                </a:path>
                <a:path w="3611244" h="3200400">
                  <a:moveTo>
                    <a:pt x="649634" y="3175000"/>
                  </a:moveTo>
                  <a:lnTo>
                    <a:pt x="593207" y="3175000"/>
                  </a:lnTo>
                  <a:lnTo>
                    <a:pt x="588704" y="3187700"/>
                  </a:lnTo>
                  <a:lnTo>
                    <a:pt x="641257" y="3187700"/>
                  </a:lnTo>
                  <a:lnTo>
                    <a:pt x="649634" y="3175000"/>
                  </a:lnTo>
                  <a:close/>
                </a:path>
                <a:path w="3611244" h="3200400">
                  <a:moveTo>
                    <a:pt x="871837" y="3162300"/>
                  </a:moveTo>
                  <a:lnTo>
                    <a:pt x="856383" y="3184076"/>
                  </a:lnTo>
                  <a:lnTo>
                    <a:pt x="856863" y="3187700"/>
                  </a:lnTo>
                  <a:lnTo>
                    <a:pt x="873722" y="3187700"/>
                  </a:lnTo>
                  <a:lnTo>
                    <a:pt x="869690" y="3175000"/>
                  </a:lnTo>
                  <a:lnTo>
                    <a:pt x="876790" y="3175000"/>
                  </a:lnTo>
                  <a:lnTo>
                    <a:pt x="871837" y="3162300"/>
                  </a:lnTo>
                  <a:close/>
                </a:path>
                <a:path w="3611244" h="3200400">
                  <a:moveTo>
                    <a:pt x="908548" y="3162300"/>
                  </a:moveTo>
                  <a:lnTo>
                    <a:pt x="895899" y="3162300"/>
                  </a:lnTo>
                  <a:lnTo>
                    <a:pt x="888726" y="3175000"/>
                  </a:lnTo>
                  <a:lnTo>
                    <a:pt x="873722" y="3187700"/>
                  </a:lnTo>
                  <a:lnTo>
                    <a:pt x="1004828" y="3187700"/>
                  </a:lnTo>
                  <a:lnTo>
                    <a:pt x="1005089" y="3175000"/>
                  </a:lnTo>
                  <a:lnTo>
                    <a:pt x="909218" y="3175000"/>
                  </a:lnTo>
                  <a:lnTo>
                    <a:pt x="908548" y="3162300"/>
                  </a:lnTo>
                  <a:close/>
                </a:path>
                <a:path w="3611244" h="3200400">
                  <a:moveTo>
                    <a:pt x="1066061" y="3175000"/>
                  </a:moveTo>
                  <a:lnTo>
                    <a:pt x="1012419" y="3175000"/>
                  </a:lnTo>
                  <a:lnTo>
                    <a:pt x="1009047" y="3187700"/>
                  </a:lnTo>
                  <a:lnTo>
                    <a:pt x="1062271" y="3187700"/>
                  </a:lnTo>
                  <a:lnTo>
                    <a:pt x="1065053" y="3181800"/>
                  </a:lnTo>
                  <a:lnTo>
                    <a:pt x="1066061" y="3175000"/>
                  </a:lnTo>
                  <a:close/>
                </a:path>
                <a:path w="3611244" h="3200400">
                  <a:moveTo>
                    <a:pt x="1277008" y="3162300"/>
                  </a:moveTo>
                  <a:lnTo>
                    <a:pt x="1263259" y="3162300"/>
                  </a:lnTo>
                  <a:lnTo>
                    <a:pt x="1262893" y="3175000"/>
                  </a:lnTo>
                  <a:lnTo>
                    <a:pt x="1068260" y="3175000"/>
                  </a:lnTo>
                  <a:lnTo>
                    <a:pt x="1065053" y="3181800"/>
                  </a:lnTo>
                  <a:lnTo>
                    <a:pt x="1064178" y="3187700"/>
                  </a:lnTo>
                  <a:lnTo>
                    <a:pt x="1274505" y="3187700"/>
                  </a:lnTo>
                  <a:lnTo>
                    <a:pt x="1280065" y="3175000"/>
                  </a:lnTo>
                  <a:lnTo>
                    <a:pt x="1280136" y="3173710"/>
                  </a:lnTo>
                  <a:lnTo>
                    <a:pt x="1277008" y="3162300"/>
                  </a:lnTo>
                  <a:close/>
                </a:path>
                <a:path w="3611244" h="3200400">
                  <a:moveTo>
                    <a:pt x="1287950" y="3162300"/>
                  </a:moveTo>
                  <a:lnTo>
                    <a:pt x="1280360" y="3174525"/>
                  </a:lnTo>
                  <a:lnTo>
                    <a:pt x="1280490" y="3175000"/>
                  </a:lnTo>
                  <a:lnTo>
                    <a:pt x="1277700" y="3187700"/>
                  </a:lnTo>
                  <a:lnTo>
                    <a:pt x="1293709" y="3187700"/>
                  </a:lnTo>
                  <a:lnTo>
                    <a:pt x="1289112" y="3175000"/>
                  </a:lnTo>
                  <a:lnTo>
                    <a:pt x="1293814" y="3175000"/>
                  </a:lnTo>
                  <a:lnTo>
                    <a:pt x="1287950" y="3162300"/>
                  </a:lnTo>
                  <a:close/>
                </a:path>
                <a:path w="3611244" h="3200400">
                  <a:moveTo>
                    <a:pt x="1424406" y="3175000"/>
                  </a:moveTo>
                  <a:lnTo>
                    <a:pt x="1303405" y="3175000"/>
                  </a:lnTo>
                  <a:lnTo>
                    <a:pt x="1293709" y="3187700"/>
                  </a:lnTo>
                  <a:lnTo>
                    <a:pt x="1424595" y="3187700"/>
                  </a:lnTo>
                  <a:lnTo>
                    <a:pt x="1424406" y="3175000"/>
                  </a:lnTo>
                  <a:close/>
                </a:path>
                <a:path w="3611244" h="3200400">
                  <a:moveTo>
                    <a:pt x="1486069" y="3175000"/>
                  </a:moveTo>
                  <a:lnTo>
                    <a:pt x="1431621" y="3175000"/>
                  </a:lnTo>
                  <a:lnTo>
                    <a:pt x="1429380" y="3187700"/>
                  </a:lnTo>
                  <a:lnTo>
                    <a:pt x="1483284" y="3187700"/>
                  </a:lnTo>
                  <a:lnTo>
                    <a:pt x="1486136" y="3177614"/>
                  </a:lnTo>
                  <a:lnTo>
                    <a:pt x="1486069" y="3175000"/>
                  </a:lnTo>
                  <a:close/>
                </a:path>
                <a:path w="3611244" h="3200400">
                  <a:moveTo>
                    <a:pt x="1704063" y="3162300"/>
                  </a:moveTo>
                  <a:lnTo>
                    <a:pt x="1697309" y="3175000"/>
                  </a:lnTo>
                  <a:lnTo>
                    <a:pt x="1696052" y="3182548"/>
                  </a:lnTo>
                  <a:lnTo>
                    <a:pt x="1695947" y="3183663"/>
                  </a:lnTo>
                  <a:lnTo>
                    <a:pt x="1697728" y="3187700"/>
                  </a:lnTo>
                  <a:lnTo>
                    <a:pt x="1713706" y="3187700"/>
                  </a:lnTo>
                  <a:lnTo>
                    <a:pt x="1708544" y="3175000"/>
                  </a:lnTo>
                  <a:lnTo>
                    <a:pt x="1710848" y="3175000"/>
                  </a:lnTo>
                  <a:lnTo>
                    <a:pt x="1704063" y="3162300"/>
                  </a:lnTo>
                  <a:close/>
                </a:path>
                <a:path w="3611244" h="3200400">
                  <a:moveTo>
                    <a:pt x="1741475" y="3162300"/>
                  </a:moveTo>
                  <a:lnTo>
                    <a:pt x="1728565" y="3162300"/>
                  </a:lnTo>
                  <a:lnTo>
                    <a:pt x="1723706" y="3175000"/>
                  </a:lnTo>
                  <a:lnTo>
                    <a:pt x="1713706" y="3187700"/>
                  </a:lnTo>
                  <a:lnTo>
                    <a:pt x="1844373" y="3187700"/>
                  </a:lnTo>
                  <a:lnTo>
                    <a:pt x="1843713" y="3175000"/>
                  </a:lnTo>
                  <a:lnTo>
                    <a:pt x="1743716" y="3175000"/>
                  </a:lnTo>
                  <a:lnTo>
                    <a:pt x="1741475" y="3162300"/>
                  </a:lnTo>
                  <a:close/>
                </a:path>
                <a:path w="3611244" h="3200400">
                  <a:moveTo>
                    <a:pt x="1901533" y="3162300"/>
                  </a:moveTo>
                  <a:lnTo>
                    <a:pt x="1896874" y="3162300"/>
                  </a:lnTo>
                  <a:lnTo>
                    <a:pt x="1888947" y="3175000"/>
                  </a:lnTo>
                  <a:lnTo>
                    <a:pt x="1850823" y="3175000"/>
                  </a:lnTo>
                  <a:lnTo>
                    <a:pt x="1849723" y="3187700"/>
                  </a:lnTo>
                  <a:lnTo>
                    <a:pt x="1904308" y="3187700"/>
                  </a:lnTo>
                  <a:lnTo>
                    <a:pt x="1905011" y="3180224"/>
                  </a:lnTo>
                  <a:lnTo>
                    <a:pt x="1904894" y="3175000"/>
                  </a:lnTo>
                  <a:lnTo>
                    <a:pt x="1902779" y="3165634"/>
                  </a:lnTo>
                  <a:lnTo>
                    <a:pt x="1901533" y="3162300"/>
                  </a:lnTo>
                  <a:close/>
                </a:path>
                <a:path w="3611244" h="3200400">
                  <a:moveTo>
                    <a:pt x="2328232" y="3162300"/>
                  </a:moveTo>
                  <a:lnTo>
                    <a:pt x="2323185" y="3175000"/>
                  </a:lnTo>
                  <a:lnTo>
                    <a:pt x="2325034" y="3182731"/>
                  </a:lnTo>
                  <a:lnTo>
                    <a:pt x="2328368" y="3187700"/>
                  </a:lnTo>
                  <a:lnTo>
                    <a:pt x="2343687" y="3187700"/>
                  </a:lnTo>
                  <a:lnTo>
                    <a:pt x="2337677" y="3175000"/>
                  </a:lnTo>
                  <a:lnTo>
                    <a:pt x="2336389" y="3175000"/>
                  </a:lnTo>
                  <a:lnTo>
                    <a:pt x="2328232" y="3162300"/>
                  </a:lnTo>
                  <a:close/>
                </a:path>
                <a:path w="3611244" h="3200400">
                  <a:moveTo>
                    <a:pt x="2366168" y="3162300"/>
                  </a:moveTo>
                  <a:lnTo>
                    <a:pt x="2353069" y="3162300"/>
                  </a:lnTo>
                  <a:lnTo>
                    <a:pt x="2349938" y="3175000"/>
                  </a:lnTo>
                  <a:lnTo>
                    <a:pt x="2343687" y="3187700"/>
                  </a:lnTo>
                  <a:lnTo>
                    <a:pt x="2474029" y="3187700"/>
                  </a:lnTo>
                  <a:lnTo>
                    <a:pt x="2472689" y="3175000"/>
                  </a:lnTo>
                  <a:lnTo>
                    <a:pt x="2369582" y="3175000"/>
                  </a:lnTo>
                  <a:lnTo>
                    <a:pt x="2366168" y="3162300"/>
                  </a:lnTo>
                  <a:close/>
                </a:path>
                <a:path w="3611244" h="3200400">
                  <a:moveTo>
                    <a:pt x="2529692" y="3175000"/>
                  </a:moveTo>
                  <a:lnTo>
                    <a:pt x="2479641" y="3175000"/>
                  </a:lnTo>
                  <a:lnTo>
                    <a:pt x="2480228" y="3187700"/>
                  </a:lnTo>
                  <a:lnTo>
                    <a:pt x="2535828" y="3187700"/>
                  </a:lnTo>
                  <a:lnTo>
                    <a:pt x="2534992" y="3183273"/>
                  </a:lnTo>
                  <a:lnTo>
                    <a:pt x="2529692" y="3175000"/>
                  </a:lnTo>
                  <a:close/>
                </a:path>
                <a:path w="3611244" h="3200400">
                  <a:moveTo>
                    <a:pt x="2738314" y="3175000"/>
                  </a:moveTo>
                  <a:lnTo>
                    <a:pt x="2533430" y="3175000"/>
                  </a:lnTo>
                  <a:lnTo>
                    <a:pt x="2534992" y="3183273"/>
                  </a:lnTo>
                  <a:lnTo>
                    <a:pt x="2537828" y="3187700"/>
                  </a:lnTo>
                  <a:lnTo>
                    <a:pt x="2746147" y="3187700"/>
                  </a:lnTo>
                  <a:lnTo>
                    <a:pt x="2745471" y="3183663"/>
                  </a:lnTo>
                  <a:lnTo>
                    <a:pt x="2738314" y="3175000"/>
                  </a:lnTo>
                  <a:close/>
                </a:path>
                <a:path w="3611244" h="3200400">
                  <a:moveTo>
                    <a:pt x="2745471" y="3183663"/>
                  </a:moveTo>
                  <a:lnTo>
                    <a:pt x="2746147" y="3187700"/>
                  </a:lnTo>
                  <a:lnTo>
                    <a:pt x="2748806" y="3187700"/>
                  </a:lnTo>
                  <a:lnTo>
                    <a:pt x="2745471" y="3183663"/>
                  </a:lnTo>
                  <a:close/>
                </a:path>
                <a:path w="3611244" h="3200400">
                  <a:moveTo>
                    <a:pt x="2941899" y="3162300"/>
                  </a:moveTo>
                  <a:lnTo>
                    <a:pt x="2926612" y="3162300"/>
                  </a:lnTo>
                  <a:lnTo>
                    <a:pt x="2934057" y="3175000"/>
                  </a:lnTo>
                  <a:lnTo>
                    <a:pt x="2744021" y="3175000"/>
                  </a:lnTo>
                  <a:lnTo>
                    <a:pt x="2745471" y="3183663"/>
                  </a:lnTo>
                  <a:lnTo>
                    <a:pt x="2748806" y="3187700"/>
                  </a:lnTo>
                  <a:lnTo>
                    <a:pt x="2956733" y="3187700"/>
                  </a:lnTo>
                  <a:lnTo>
                    <a:pt x="2953929" y="3182548"/>
                  </a:lnTo>
                  <a:lnTo>
                    <a:pt x="2949062" y="3175000"/>
                  </a:lnTo>
                  <a:lnTo>
                    <a:pt x="2949187" y="3174525"/>
                  </a:lnTo>
                  <a:lnTo>
                    <a:pt x="2949198" y="3174003"/>
                  </a:lnTo>
                  <a:lnTo>
                    <a:pt x="2941899" y="3162300"/>
                  </a:lnTo>
                  <a:close/>
                </a:path>
                <a:path w="3611244" h="3200400">
                  <a:moveTo>
                    <a:pt x="3101664" y="3175000"/>
                  </a:moveTo>
                  <a:lnTo>
                    <a:pt x="2975616" y="3175000"/>
                  </a:lnTo>
                  <a:lnTo>
                    <a:pt x="2973679" y="3187700"/>
                  </a:lnTo>
                  <a:lnTo>
                    <a:pt x="3103696" y="3187700"/>
                  </a:lnTo>
                  <a:lnTo>
                    <a:pt x="3101664" y="3175000"/>
                  </a:lnTo>
                  <a:close/>
                </a:path>
                <a:path w="3611244" h="3200400">
                  <a:moveTo>
                    <a:pt x="3161359" y="3175000"/>
                  </a:moveTo>
                  <a:lnTo>
                    <a:pt x="3108449" y="3175000"/>
                  </a:lnTo>
                  <a:lnTo>
                    <a:pt x="3110742" y="3187700"/>
                  </a:lnTo>
                  <a:lnTo>
                    <a:pt x="3166638" y="3187700"/>
                  </a:lnTo>
                  <a:lnTo>
                    <a:pt x="3165850" y="3184506"/>
                  </a:lnTo>
                  <a:lnTo>
                    <a:pt x="3161359" y="3175000"/>
                  </a:lnTo>
                  <a:close/>
                </a:path>
                <a:path w="3611244" h="3200400">
                  <a:moveTo>
                    <a:pt x="3165850" y="3184506"/>
                  </a:moveTo>
                  <a:lnTo>
                    <a:pt x="3166638" y="3187700"/>
                  </a:lnTo>
                  <a:lnTo>
                    <a:pt x="3167359" y="3187700"/>
                  </a:lnTo>
                  <a:lnTo>
                    <a:pt x="3165850" y="3184506"/>
                  </a:lnTo>
                  <a:close/>
                </a:path>
                <a:path w="3611244" h="3200400">
                  <a:moveTo>
                    <a:pt x="3358128" y="3162300"/>
                  </a:moveTo>
                  <a:lnTo>
                    <a:pt x="3342442" y="3162300"/>
                  </a:lnTo>
                  <a:lnTo>
                    <a:pt x="3351845" y="3175000"/>
                  </a:lnTo>
                  <a:lnTo>
                    <a:pt x="3163505" y="3175000"/>
                  </a:lnTo>
                  <a:lnTo>
                    <a:pt x="3165850" y="3184506"/>
                  </a:lnTo>
                  <a:lnTo>
                    <a:pt x="3167359" y="3187700"/>
                  </a:lnTo>
                  <a:lnTo>
                    <a:pt x="3376495" y="3187700"/>
                  </a:lnTo>
                  <a:lnTo>
                    <a:pt x="3370617" y="3179707"/>
                  </a:lnTo>
                  <a:lnTo>
                    <a:pt x="3366305" y="3175000"/>
                  </a:lnTo>
                  <a:lnTo>
                    <a:pt x="3366388" y="3174525"/>
                  </a:lnTo>
                  <a:lnTo>
                    <a:pt x="3366448" y="3174003"/>
                  </a:lnTo>
                  <a:lnTo>
                    <a:pt x="3358128" y="3162300"/>
                  </a:lnTo>
                  <a:close/>
                </a:path>
                <a:path w="3611244" h="3200400">
                  <a:moveTo>
                    <a:pt x="3407320" y="3162300"/>
                  </a:moveTo>
                  <a:lnTo>
                    <a:pt x="3393907" y="3162300"/>
                  </a:lnTo>
                  <a:lnTo>
                    <a:pt x="3393792" y="3168109"/>
                  </a:lnTo>
                  <a:lnTo>
                    <a:pt x="3393676" y="3187700"/>
                  </a:lnTo>
                  <a:lnTo>
                    <a:pt x="3523463" y="3187700"/>
                  </a:lnTo>
                  <a:lnTo>
                    <a:pt x="3520981" y="3175000"/>
                  </a:lnTo>
                  <a:lnTo>
                    <a:pt x="3412712" y="3175000"/>
                  </a:lnTo>
                  <a:lnTo>
                    <a:pt x="3407320" y="3162300"/>
                  </a:lnTo>
                  <a:close/>
                </a:path>
                <a:path w="3611244" h="3200400">
                  <a:moveTo>
                    <a:pt x="3573325" y="3175000"/>
                  </a:moveTo>
                  <a:lnTo>
                    <a:pt x="3527651" y="3175000"/>
                  </a:lnTo>
                  <a:lnTo>
                    <a:pt x="3531086" y="3187700"/>
                  </a:lnTo>
                  <a:lnTo>
                    <a:pt x="3586173" y="3187700"/>
                  </a:lnTo>
                  <a:lnTo>
                    <a:pt x="3573325" y="3175000"/>
                  </a:lnTo>
                  <a:close/>
                </a:path>
                <a:path w="3611244" h="3200400">
                  <a:moveTo>
                    <a:pt x="3579985" y="3175000"/>
                  </a:moveTo>
                  <a:lnTo>
                    <a:pt x="3573325" y="3175000"/>
                  </a:lnTo>
                  <a:lnTo>
                    <a:pt x="3586173" y="3187700"/>
                  </a:lnTo>
                  <a:lnTo>
                    <a:pt x="3588372" y="3187700"/>
                  </a:lnTo>
                  <a:lnTo>
                    <a:pt x="3579985" y="3175000"/>
                  </a:lnTo>
                  <a:close/>
                </a:path>
                <a:path w="3611244" h="3200400">
                  <a:moveTo>
                    <a:pt x="3593314" y="3175000"/>
                  </a:moveTo>
                  <a:lnTo>
                    <a:pt x="3579985" y="3175000"/>
                  </a:lnTo>
                  <a:lnTo>
                    <a:pt x="3588372" y="3187700"/>
                  </a:lnTo>
                  <a:lnTo>
                    <a:pt x="3597733" y="3187700"/>
                  </a:lnTo>
                  <a:lnTo>
                    <a:pt x="3593314" y="3175000"/>
                  </a:lnTo>
                  <a:close/>
                </a:path>
                <a:path w="3611244" h="3200400">
                  <a:moveTo>
                    <a:pt x="2113948" y="3172307"/>
                  </a:moveTo>
                  <a:lnTo>
                    <a:pt x="2113652" y="3175000"/>
                  </a:lnTo>
                  <a:lnTo>
                    <a:pt x="2112239" y="3175000"/>
                  </a:lnTo>
                  <a:lnTo>
                    <a:pt x="2117192" y="3187542"/>
                  </a:lnTo>
                  <a:lnTo>
                    <a:pt x="2115157" y="3175000"/>
                  </a:lnTo>
                  <a:lnTo>
                    <a:pt x="2113948" y="3172307"/>
                  </a:lnTo>
                  <a:close/>
                </a:path>
                <a:path w="3611244" h="3200400">
                  <a:moveTo>
                    <a:pt x="2533430" y="3175000"/>
                  </a:moveTo>
                  <a:lnTo>
                    <a:pt x="2529692" y="3175000"/>
                  </a:lnTo>
                  <a:lnTo>
                    <a:pt x="2534992" y="3183273"/>
                  </a:lnTo>
                  <a:lnTo>
                    <a:pt x="2533430" y="3175000"/>
                  </a:lnTo>
                  <a:close/>
                </a:path>
                <a:path w="3611244" h="3200400">
                  <a:moveTo>
                    <a:pt x="2949287" y="3174146"/>
                  </a:moveTo>
                  <a:lnTo>
                    <a:pt x="2949062" y="3175000"/>
                  </a:lnTo>
                  <a:lnTo>
                    <a:pt x="2953929" y="3182548"/>
                  </a:lnTo>
                  <a:lnTo>
                    <a:pt x="2949753" y="3174893"/>
                  </a:lnTo>
                  <a:lnTo>
                    <a:pt x="2949287" y="3174146"/>
                  </a:lnTo>
                  <a:close/>
                </a:path>
                <a:path w="3611244" h="3200400">
                  <a:moveTo>
                    <a:pt x="1068260" y="3175000"/>
                  </a:moveTo>
                  <a:lnTo>
                    <a:pt x="1066061" y="3175000"/>
                  </a:lnTo>
                  <a:lnTo>
                    <a:pt x="1065053" y="3181800"/>
                  </a:lnTo>
                  <a:lnTo>
                    <a:pt x="1068260" y="3175000"/>
                  </a:lnTo>
                  <a:close/>
                </a:path>
                <a:path w="3611244" h="3200400">
                  <a:moveTo>
                    <a:pt x="1902779" y="3165634"/>
                  </a:moveTo>
                  <a:lnTo>
                    <a:pt x="1904894" y="3175000"/>
                  </a:lnTo>
                  <a:lnTo>
                    <a:pt x="1905011" y="3180224"/>
                  </a:lnTo>
                  <a:lnTo>
                    <a:pt x="1905502" y="3175000"/>
                  </a:lnTo>
                  <a:lnTo>
                    <a:pt x="1906277" y="3175000"/>
                  </a:lnTo>
                  <a:lnTo>
                    <a:pt x="1902779" y="3165634"/>
                  </a:lnTo>
                  <a:close/>
                </a:path>
                <a:path w="3611244" h="3200400">
                  <a:moveTo>
                    <a:pt x="3366473" y="3174039"/>
                  </a:moveTo>
                  <a:lnTo>
                    <a:pt x="3366305" y="3175000"/>
                  </a:lnTo>
                  <a:lnTo>
                    <a:pt x="3370617" y="3179707"/>
                  </a:lnTo>
                  <a:lnTo>
                    <a:pt x="3366473" y="3174039"/>
                  </a:lnTo>
                  <a:close/>
                </a:path>
                <a:path w="3611244" h="3200400">
                  <a:moveTo>
                    <a:pt x="1486876" y="3175000"/>
                  </a:moveTo>
                  <a:lnTo>
                    <a:pt x="1486069" y="3175000"/>
                  </a:lnTo>
                  <a:lnTo>
                    <a:pt x="1486136" y="3177614"/>
                  </a:lnTo>
                  <a:lnTo>
                    <a:pt x="1486876" y="3175000"/>
                  </a:lnTo>
                  <a:close/>
                </a:path>
                <a:path w="3611244" h="3200400">
                  <a:moveTo>
                    <a:pt x="30093" y="3162300"/>
                  </a:moveTo>
                  <a:lnTo>
                    <a:pt x="22334" y="3162300"/>
                  </a:lnTo>
                  <a:lnTo>
                    <a:pt x="11633" y="3175000"/>
                  </a:lnTo>
                  <a:lnTo>
                    <a:pt x="19926" y="3175000"/>
                  </a:lnTo>
                  <a:lnTo>
                    <a:pt x="30093" y="3162300"/>
                  </a:lnTo>
                  <a:close/>
                </a:path>
                <a:path w="3611244" h="3200400">
                  <a:moveTo>
                    <a:pt x="53349" y="3162300"/>
                  </a:moveTo>
                  <a:lnTo>
                    <a:pt x="38700" y="3162300"/>
                  </a:lnTo>
                  <a:lnTo>
                    <a:pt x="28941" y="3175000"/>
                  </a:lnTo>
                  <a:lnTo>
                    <a:pt x="47485" y="3175000"/>
                  </a:lnTo>
                  <a:lnTo>
                    <a:pt x="53349" y="3162300"/>
                  </a:lnTo>
                  <a:close/>
                </a:path>
                <a:path w="3611244" h="3200400">
                  <a:moveTo>
                    <a:pt x="87997" y="3162300"/>
                  </a:moveTo>
                  <a:lnTo>
                    <a:pt x="69620" y="3162300"/>
                  </a:lnTo>
                  <a:lnTo>
                    <a:pt x="56856" y="3175000"/>
                  </a:lnTo>
                  <a:lnTo>
                    <a:pt x="85400" y="3175000"/>
                  </a:lnTo>
                  <a:lnTo>
                    <a:pt x="87997" y="3162300"/>
                  </a:lnTo>
                  <a:close/>
                </a:path>
                <a:path w="3611244" h="3200400">
                  <a:moveTo>
                    <a:pt x="113012" y="3162300"/>
                  </a:moveTo>
                  <a:lnTo>
                    <a:pt x="110583" y="3162300"/>
                  </a:lnTo>
                  <a:lnTo>
                    <a:pt x="101975" y="3175000"/>
                  </a:lnTo>
                  <a:lnTo>
                    <a:pt x="110530" y="3175000"/>
                  </a:lnTo>
                  <a:lnTo>
                    <a:pt x="113012" y="3162300"/>
                  </a:lnTo>
                  <a:close/>
                </a:path>
                <a:path w="3611244" h="3200400">
                  <a:moveTo>
                    <a:pt x="155565" y="3162300"/>
                  </a:moveTo>
                  <a:lnTo>
                    <a:pt x="141126" y="3162300"/>
                  </a:lnTo>
                  <a:lnTo>
                    <a:pt x="123116" y="3175000"/>
                  </a:lnTo>
                  <a:lnTo>
                    <a:pt x="149314" y="3175000"/>
                  </a:lnTo>
                  <a:lnTo>
                    <a:pt x="155565" y="3162300"/>
                  </a:lnTo>
                  <a:close/>
                </a:path>
                <a:path w="3611244" h="3200400">
                  <a:moveTo>
                    <a:pt x="176968" y="3162300"/>
                  </a:moveTo>
                  <a:lnTo>
                    <a:pt x="173523" y="3162300"/>
                  </a:lnTo>
                  <a:lnTo>
                    <a:pt x="165241" y="3175000"/>
                  </a:lnTo>
                  <a:lnTo>
                    <a:pt x="176046" y="3175000"/>
                  </a:lnTo>
                  <a:lnTo>
                    <a:pt x="176968" y="3162300"/>
                  </a:lnTo>
                  <a:close/>
                </a:path>
                <a:path w="3611244" h="3200400">
                  <a:moveTo>
                    <a:pt x="214087" y="3162300"/>
                  </a:moveTo>
                  <a:lnTo>
                    <a:pt x="206297" y="3162300"/>
                  </a:lnTo>
                  <a:lnTo>
                    <a:pt x="199072" y="3175000"/>
                  </a:lnTo>
                  <a:lnTo>
                    <a:pt x="207239" y="3175000"/>
                  </a:lnTo>
                  <a:lnTo>
                    <a:pt x="214087" y="3162300"/>
                  </a:lnTo>
                  <a:close/>
                </a:path>
                <a:path w="3611244" h="3200400">
                  <a:moveTo>
                    <a:pt x="236443" y="3162300"/>
                  </a:moveTo>
                  <a:lnTo>
                    <a:pt x="223668" y="3162300"/>
                  </a:lnTo>
                  <a:lnTo>
                    <a:pt x="218422" y="3175000"/>
                  </a:lnTo>
                  <a:lnTo>
                    <a:pt x="236851" y="3175000"/>
                  </a:lnTo>
                  <a:lnTo>
                    <a:pt x="237093" y="3174039"/>
                  </a:lnTo>
                  <a:lnTo>
                    <a:pt x="236443" y="3162300"/>
                  </a:lnTo>
                  <a:close/>
                </a:path>
                <a:path w="3611244" h="3200400">
                  <a:moveTo>
                    <a:pt x="273143" y="3162300"/>
                  </a:moveTo>
                  <a:lnTo>
                    <a:pt x="260609" y="3162300"/>
                  </a:lnTo>
                  <a:lnTo>
                    <a:pt x="260651" y="3175000"/>
                  </a:lnTo>
                  <a:lnTo>
                    <a:pt x="267237" y="3175000"/>
                  </a:lnTo>
                  <a:lnTo>
                    <a:pt x="273143" y="3162300"/>
                  </a:lnTo>
                  <a:close/>
                </a:path>
                <a:path w="3611244" h="3200400">
                  <a:moveTo>
                    <a:pt x="309372" y="3162300"/>
                  </a:moveTo>
                  <a:lnTo>
                    <a:pt x="301268" y="3162300"/>
                  </a:lnTo>
                  <a:lnTo>
                    <a:pt x="275666" y="3175000"/>
                  </a:lnTo>
                  <a:lnTo>
                    <a:pt x="310346" y="3175000"/>
                  </a:lnTo>
                  <a:lnTo>
                    <a:pt x="309372" y="3162300"/>
                  </a:lnTo>
                  <a:close/>
                </a:path>
                <a:path w="3611244" h="3200400">
                  <a:moveTo>
                    <a:pt x="367789" y="3162300"/>
                  </a:moveTo>
                  <a:lnTo>
                    <a:pt x="344816" y="3162300"/>
                  </a:lnTo>
                  <a:lnTo>
                    <a:pt x="339958" y="3175000"/>
                  </a:lnTo>
                  <a:lnTo>
                    <a:pt x="360596" y="3175000"/>
                  </a:lnTo>
                  <a:lnTo>
                    <a:pt x="367789" y="3162300"/>
                  </a:lnTo>
                  <a:close/>
                </a:path>
                <a:path w="3611244" h="3200400">
                  <a:moveTo>
                    <a:pt x="383590" y="3162300"/>
                  </a:moveTo>
                  <a:lnTo>
                    <a:pt x="375967" y="3162300"/>
                  </a:lnTo>
                  <a:lnTo>
                    <a:pt x="367936" y="3175000"/>
                  </a:lnTo>
                  <a:lnTo>
                    <a:pt x="375904" y="3175000"/>
                  </a:lnTo>
                  <a:lnTo>
                    <a:pt x="383590" y="3162300"/>
                  </a:lnTo>
                  <a:close/>
                </a:path>
                <a:path w="3611244" h="3200400">
                  <a:moveTo>
                    <a:pt x="405767" y="3162300"/>
                  </a:moveTo>
                  <a:lnTo>
                    <a:pt x="397652" y="3162300"/>
                  </a:lnTo>
                  <a:lnTo>
                    <a:pt x="389349" y="3175000"/>
                  </a:lnTo>
                  <a:lnTo>
                    <a:pt x="404207" y="3175000"/>
                  </a:lnTo>
                  <a:lnTo>
                    <a:pt x="405767" y="3162300"/>
                  </a:lnTo>
                  <a:close/>
                </a:path>
                <a:path w="3611244" h="3200400">
                  <a:moveTo>
                    <a:pt x="427274" y="3162300"/>
                  </a:moveTo>
                  <a:lnTo>
                    <a:pt x="416196" y="3162300"/>
                  </a:lnTo>
                  <a:lnTo>
                    <a:pt x="410353" y="3175000"/>
                  </a:lnTo>
                  <a:lnTo>
                    <a:pt x="417233" y="3175000"/>
                  </a:lnTo>
                  <a:lnTo>
                    <a:pt x="427274" y="3162300"/>
                  </a:lnTo>
                  <a:close/>
                </a:path>
                <a:path w="3611244" h="3200400">
                  <a:moveTo>
                    <a:pt x="448227" y="3162300"/>
                  </a:moveTo>
                  <a:lnTo>
                    <a:pt x="440981" y="3162300"/>
                  </a:lnTo>
                  <a:lnTo>
                    <a:pt x="433903" y="3175000"/>
                  </a:lnTo>
                  <a:lnTo>
                    <a:pt x="444342" y="3175000"/>
                  </a:lnTo>
                  <a:lnTo>
                    <a:pt x="448227" y="3162300"/>
                  </a:lnTo>
                  <a:close/>
                </a:path>
                <a:path w="3611244" h="3200400">
                  <a:moveTo>
                    <a:pt x="563951" y="3162300"/>
                  </a:moveTo>
                  <a:lnTo>
                    <a:pt x="546611" y="3162300"/>
                  </a:lnTo>
                  <a:lnTo>
                    <a:pt x="542653" y="3175000"/>
                  </a:lnTo>
                  <a:lnTo>
                    <a:pt x="561710" y="3175000"/>
                  </a:lnTo>
                  <a:lnTo>
                    <a:pt x="563951" y="3162300"/>
                  </a:lnTo>
                  <a:close/>
                </a:path>
                <a:path w="3611244" h="3200400">
                  <a:moveTo>
                    <a:pt x="594683" y="3162300"/>
                  </a:moveTo>
                  <a:lnTo>
                    <a:pt x="585092" y="3162300"/>
                  </a:lnTo>
                  <a:lnTo>
                    <a:pt x="570642" y="3175000"/>
                  </a:lnTo>
                  <a:lnTo>
                    <a:pt x="592714" y="3175000"/>
                  </a:lnTo>
                  <a:lnTo>
                    <a:pt x="594683" y="3162300"/>
                  </a:lnTo>
                  <a:close/>
                </a:path>
                <a:path w="3611244" h="3200400">
                  <a:moveTo>
                    <a:pt x="616190" y="3162300"/>
                  </a:moveTo>
                  <a:lnTo>
                    <a:pt x="609573" y="3162300"/>
                  </a:lnTo>
                  <a:lnTo>
                    <a:pt x="602515" y="3175000"/>
                  </a:lnTo>
                  <a:lnTo>
                    <a:pt x="619164" y="3175000"/>
                  </a:lnTo>
                  <a:lnTo>
                    <a:pt x="616190" y="3162300"/>
                  </a:lnTo>
                  <a:close/>
                </a:path>
                <a:path w="3611244" h="3200400">
                  <a:moveTo>
                    <a:pt x="654503" y="3162300"/>
                  </a:moveTo>
                  <a:lnTo>
                    <a:pt x="647153" y="3162300"/>
                  </a:lnTo>
                  <a:lnTo>
                    <a:pt x="634786" y="3175000"/>
                  </a:lnTo>
                  <a:lnTo>
                    <a:pt x="653917" y="3175000"/>
                  </a:lnTo>
                  <a:lnTo>
                    <a:pt x="655243" y="3168997"/>
                  </a:lnTo>
                  <a:lnTo>
                    <a:pt x="654503" y="3162300"/>
                  </a:lnTo>
                  <a:close/>
                </a:path>
                <a:path w="3611244" h="3200400">
                  <a:moveTo>
                    <a:pt x="655243" y="3168997"/>
                  </a:moveTo>
                  <a:lnTo>
                    <a:pt x="653917" y="3175000"/>
                  </a:lnTo>
                  <a:lnTo>
                    <a:pt x="655906" y="3175000"/>
                  </a:lnTo>
                  <a:lnTo>
                    <a:pt x="655243" y="3168997"/>
                  </a:lnTo>
                  <a:close/>
                </a:path>
                <a:path w="3611244" h="3200400">
                  <a:moveTo>
                    <a:pt x="664974" y="3162300"/>
                  </a:moveTo>
                  <a:lnTo>
                    <a:pt x="656723" y="3162300"/>
                  </a:lnTo>
                  <a:lnTo>
                    <a:pt x="655243" y="3168997"/>
                  </a:lnTo>
                  <a:lnTo>
                    <a:pt x="655906" y="3175000"/>
                  </a:lnTo>
                  <a:lnTo>
                    <a:pt x="661498" y="3175000"/>
                  </a:lnTo>
                  <a:lnTo>
                    <a:pt x="664974" y="3162300"/>
                  </a:lnTo>
                  <a:close/>
                </a:path>
                <a:path w="3611244" h="3200400">
                  <a:moveTo>
                    <a:pt x="689748" y="3162300"/>
                  </a:moveTo>
                  <a:lnTo>
                    <a:pt x="676890" y="3162300"/>
                  </a:lnTo>
                  <a:lnTo>
                    <a:pt x="677644" y="3175000"/>
                  </a:lnTo>
                  <a:lnTo>
                    <a:pt x="685193" y="3175000"/>
                  </a:lnTo>
                  <a:lnTo>
                    <a:pt x="689748" y="3162300"/>
                  </a:lnTo>
                  <a:close/>
                </a:path>
                <a:path w="3611244" h="3200400">
                  <a:moveTo>
                    <a:pt x="725946" y="3162300"/>
                  </a:moveTo>
                  <a:lnTo>
                    <a:pt x="717381" y="3162300"/>
                  </a:lnTo>
                  <a:lnTo>
                    <a:pt x="692994" y="3175000"/>
                  </a:lnTo>
                  <a:lnTo>
                    <a:pt x="727506" y="3175000"/>
                  </a:lnTo>
                  <a:lnTo>
                    <a:pt x="725946" y="3162300"/>
                  </a:lnTo>
                  <a:close/>
                </a:path>
                <a:path w="3611244" h="3200400">
                  <a:moveTo>
                    <a:pt x="783819" y="3162300"/>
                  </a:moveTo>
                  <a:lnTo>
                    <a:pt x="761222" y="3162300"/>
                  </a:lnTo>
                  <a:lnTo>
                    <a:pt x="758437" y="3175000"/>
                  </a:lnTo>
                  <a:lnTo>
                    <a:pt x="778101" y="3175000"/>
                  </a:lnTo>
                  <a:lnTo>
                    <a:pt x="783819" y="3162300"/>
                  </a:lnTo>
                  <a:close/>
                </a:path>
                <a:path w="3611244" h="3200400">
                  <a:moveTo>
                    <a:pt x="799818" y="3162300"/>
                  </a:moveTo>
                  <a:lnTo>
                    <a:pt x="792447" y="3162300"/>
                  </a:lnTo>
                  <a:lnTo>
                    <a:pt x="785075" y="3175000"/>
                  </a:lnTo>
                  <a:lnTo>
                    <a:pt x="794645" y="3175000"/>
                  </a:lnTo>
                  <a:lnTo>
                    <a:pt x="799818" y="3162300"/>
                  </a:lnTo>
                  <a:close/>
                </a:path>
                <a:path w="3611244" h="3200400">
                  <a:moveTo>
                    <a:pt x="822362" y="3162300"/>
                  </a:moveTo>
                  <a:lnTo>
                    <a:pt x="813985" y="3162300"/>
                  </a:lnTo>
                  <a:lnTo>
                    <a:pt x="806341" y="3175000"/>
                  </a:lnTo>
                  <a:lnTo>
                    <a:pt x="821221" y="3175000"/>
                  </a:lnTo>
                  <a:lnTo>
                    <a:pt x="822362" y="3162300"/>
                  </a:lnTo>
                  <a:close/>
                </a:path>
                <a:path w="3611244" h="3200400">
                  <a:moveTo>
                    <a:pt x="843618" y="3162300"/>
                  </a:moveTo>
                  <a:lnTo>
                    <a:pt x="832403" y="3162300"/>
                  </a:lnTo>
                  <a:lnTo>
                    <a:pt x="827796" y="3175000"/>
                  </a:lnTo>
                  <a:lnTo>
                    <a:pt x="835063" y="3175000"/>
                  </a:lnTo>
                  <a:lnTo>
                    <a:pt x="843618" y="3162300"/>
                  </a:lnTo>
                  <a:close/>
                </a:path>
                <a:path w="3611244" h="3200400">
                  <a:moveTo>
                    <a:pt x="864633" y="3162300"/>
                  </a:moveTo>
                  <a:lnTo>
                    <a:pt x="857450" y="3162300"/>
                  </a:lnTo>
                  <a:lnTo>
                    <a:pt x="850769" y="3175000"/>
                  </a:lnTo>
                  <a:lnTo>
                    <a:pt x="861513" y="3175000"/>
                  </a:lnTo>
                  <a:lnTo>
                    <a:pt x="864633" y="3162300"/>
                  </a:lnTo>
                  <a:close/>
                </a:path>
                <a:path w="3611244" h="3200400">
                  <a:moveTo>
                    <a:pt x="980294" y="3162300"/>
                  </a:moveTo>
                  <a:lnTo>
                    <a:pt x="963080" y="3162300"/>
                  </a:lnTo>
                  <a:lnTo>
                    <a:pt x="959447" y="3175000"/>
                  </a:lnTo>
                  <a:lnTo>
                    <a:pt x="980001" y="3175000"/>
                  </a:lnTo>
                  <a:lnTo>
                    <a:pt x="980294" y="3162300"/>
                  </a:lnTo>
                  <a:close/>
                </a:path>
                <a:path w="3611244" h="3200400">
                  <a:moveTo>
                    <a:pt x="1011141" y="3162300"/>
                  </a:moveTo>
                  <a:lnTo>
                    <a:pt x="1001425" y="3162300"/>
                  </a:lnTo>
                  <a:lnTo>
                    <a:pt x="987414" y="3175000"/>
                  </a:lnTo>
                  <a:lnTo>
                    <a:pt x="1009854" y="3175000"/>
                  </a:lnTo>
                  <a:lnTo>
                    <a:pt x="1011141" y="3162300"/>
                  </a:lnTo>
                  <a:close/>
                </a:path>
                <a:path w="3611244" h="3200400">
                  <a:moveTo>
                    <a:pt x="1032523" y="3162300"/>
                  </a:moveTo>
                  <a:lnTo>
                    <a:pt x="1026146" y="3162300"/>
                  </a:lnTo>
                  <a:lnTo>
                    <a:pt x="1020115" y="3175000"/>
                  </a:lnTo>
                  <a:lnTo>
                    <a:pt x="1036083" y="3175000"/>
                  </a:lnTo>
                  <a:lnTo>
                    <a:pt x="1032523" y="3162300"/>
                  </a:lnTo>
                  <a:close/>
                </a:path>
                <a:path w="3611244" h="3200400">
                  <a:moveTo>
                    <a:pt x="1068847" y="3162300"/>
                  </a:moveTo>
                  <a:lnTo>
                    <a:pt x="1063726" y="3162300"/>
                  </a:lnTo>
                  <a:lnTo>
                    <a:pt x="1052847" y="3175000"/>
                  </a:lnTo>
                  <a:lnTo>
                    <a:pt x="1067119" y="3175000"/>
                  </a:lnTo>
                  <a:lnTo>
                    <a:pt x="1068847" y="3162300"/>
                  </a:lnTo>
                  <a:close/>
                </a:path>
                <a:path w="3611244" h="3200400">
                  <a:moveTo>
                    <a:pt x="1070176" y="3162300"/>
                  </a:moveTo>
                  <a:lnTo>
                    <a:pt x="1068847" y="3162300"/>
                  </a:lnTo>
                  <a:lnTo>
                    <a:pt x="1067119" y="3175000"/>
                  </a:lnTo>
                  <a:lnTo>
                    <a:pt x="1072700" y="3175000"/>
                  </a:lnTo>
                  <a:lnTo>
                    <a:pt x="1070176" y="3162300"/>
                  </a:lnTo>
                  <a:close/>
                </a:path>
                <a:path w="3611244" h="3200400">
                  <a:moveTo>
                    <a:pt x="1076668" y="3162300"/>
                  </a:moveTo>
                  <a:lnTo>
                    <a:pt x="1070176" y="3162300"/>
                  </a:lnTo>
                  <a:lnTo>
                    <a:pt x="1072700" y="3175000"/>
                  </a:lnTo>
                  <a:lnTo>
                    <a:pt x="1078040" y="3175000"/>
                  </a:lnTo>
                  <a:lnTo>
                    <a:pt x="1076668" y="3162300"/>
                  </a:lnTo>
                  <a:close/>
                </a:path>
                <a:path w="3611244" h="3200400">
                  <a:moveTo>
                    <a:pt x="1094197" y="3162300"/>
                  </a:moveTo>
                  <a:lnTo>
                    <a:pt x="1078511" y="3162300"/>
                  </a:lnTo>
                  <a:lnTo>
                    <a:pt x="1078040" y="3175000"/>
                  </a:lnTo>
                  <a:lnTo>
                    <a:pt x="1095589" y="3175000"/>
                  </a:lnTo>
                  <a:lnTo>
                    <a:pt x="1094197" y="3162300"/>
                  </a:lnTo>
                  <a:close/>
                </a:path>
                <a:path w="3611244" h="3200400">
                  <a:moveTo>
                    <a:pt x="1128855" y="3162300"/>
                  </a:moveTo>
                  <a:lnTo>
                    <a:pt x="1111107" y="3162300"/>
                  </a:lnTo>
                  <a:lnTo>
                    <a:pt x="1104950" y="3175000"/>
                  </a:lnTo>
                  <a:lnTo>
                    <a:pt x="1131714" y="3175000"/>
                  </a:lnTo>
                  <a:lnTo>
                    <a:pt x="1128855" y="3162300"/>
                  </a:lnTo>
                  <a:close/>
                </a:path>
                <a:path w="3611244" h="3200400">
                  <a:moveTo>
                    <a:pt x="1154488" y="3162300"/>
                  </a:moveTo>
                  <a:lnTo>
                    <a:pt x="1151430" y="3162300"/>
                  </a:lnTo>
                  <a:lnTo>
                    <a:pt x="1144415" y="3175000"/>
                  </a:lnTo>
                  <a:lnTo>
                    <a:pt x="1155336" y="3175000"/>
                  </a:lnTo>
                  <a:lnTo>
                    <a:pt x="1154488" y="3162300"/>
                  </a:lnTo>
                  <a:close/>
                </a:path>
                <a:path w="3611244" h="3200400">
                  <a:moveTo>
                    <a:pt x="1197282" y="3162300"/>
                  </a:moveTo>
                  <a:lnTo>
                    <a:pt x="1181681" y="3162300"/>
                  </a:lnTo>
                  <a:lnTo>
                    <a:pt x="1165074" y="3175000"/>
                  </a:lnTo>
                  <a:lnTo>
                    <a:pt x="1197125" y="3175000"/>
                  </a:lnTo>
                  <a:lnTo>
                    <a:pt x="1197282" y="3162300"/>
                  </a:lnTo>
                  <a:close/>
                </a:path>
                <a:path w="3611244" h="3200400">
                  <a:moveTo>
                    <a:pt x="1217868" y="3162300"/>
                  </a:moveTo>
                  <a:lnTo>
                    <a:pt x="1214413" y="3162300"/>
                  </a:lnTo>
                  <a:lnTo>
                    <a:pt x="1207345" y="3175000"/>
                  </a:lnTo>
                  <a:lnTo>
                    <a:pt x="1219020" y="3175000"/>
                  </a:lnTo>
                  <a:lnTo>
                    <a:pt x="1217868" y="3162300"/>
                  </a:lnTo>
                  <a:close/>
                </a:path>
                <a:path w="3611244" h="3200400">
                  <a:moveTo>
                    <a:pt x="1254014" y="3162300"/>
                  </a:moveTo>
                  <a:lnTo>
                    <a:pt x="1246558" y="3162300"/>
                  </a:lnTo>
                  <a:lnTo>
                    <a:pt x="1243260" y="3175000"/>
                  </a:lnTo>
                  <a:lnTo>
                    <a:pt x="1249920" y="3175000"/>
                  </a:lnTo>
                  <a:lnTo>
                    <a:pt x="1254014" y="3162300"/>
                  </a:lnTo>
                  <a:close/>
                </a:path>
                <a:path w="3611244" h="3200400">
                  <a:moveTo>
                    <a:pt x="1325006" y="3162300"/>
                  </a:moveTo>
                  <a:lnTo>
                    <a:pt x="1312232" y="3162300"/>
                  </a:lnTo>
                  <a:lnTo>
                    <a:pt x="1306211" y="3175000"/>
                  </a:lnTo>
                  <a:lnTo>
                    <a:pt x="1326462" y="3175000"/>
                  </a:lnTo>
                  <a:lnTo>
                    <a:pt x="1325006" y="3162300"/>
                  </a:lnTo>
                  <a:close/>
                </a:path>
                <a:path w="3611244" h="3200400">
                  <a:moveTo>
                    <a:pt x="1396627" y="3162300"/>
                  </a:moveTo>
                  <a:lnTo>
                    <a:pt x="1379539" y="3162300"/>
                  </a:lnTo>
                  <a:lnTo>
                    <a:pt x="1376230" y="3175000"/>
                  </a:lnTo>
                  <a:lnTo>
                    <a:pt x="1398292" y="3175000"/>
                  </a:lnTo>
                  <a:lnTo>
                    <a:pt x="1396627" y="3162300"/>
                  </a:lnTo>
                  <a:close/>
                </a:path>
                <a:path w="3611244" h="3200400">
                  <a:moveTo>
                    <a:pt x="1427600" y="3162300"/>
                  </a:moveTo>
                  <a:lnTo>
                    <a:pt x="1417757" y="3162300"/>
                  </a:lnTo>
                  <a:lnTo>
                    <a:pt x="1404187" y="3175000"/>
                  </a:lnTo>
                  <a:lnTo>
                    <a:pt x="1426993" y="3175000"/>
                  </a:lnTo>
                  <a:lnTo>
                    <a:pt x="1427600" y="3162300"/>
                  </a:lnTo>
                  <a:close/>
                </a:path>
                <a:path w="3611244" h="3200400">
                  <a:moveTo>
                    <a:pt x="1448856" y="3162300"/>
                  </a:moveTo>
                  <a:lnTo>
                    <a:pt x="1442720" y="3162300"/>
                  </a:lnTo>
                  <a:lnTo>
                    <a:pt x="1437704" y="3175000"/>
                  </a:lnTo>
                  <a:lnTo>
                    <a:pt x="1453002" y="3175000"/>
                  </a:lnTo>
                  <a:lnTo>
                    <a:pt x="1448856" y="3162300"/>
                  </a:lnTo>
                  <a:close/>
                </a:path>
                <a:path w="3611244" h="3200400">
                  <a:moveTo>
                    <a:pt x="1485860" y="3162300"/>
                  </a:moveTo>
                  <a:lnTo>
                    <a:pt x="1480300" y="3162300"/>
                  </a:lnTo>
                  <a:lnTo>
                    <a:pt x="1470897" y="3175000"/>
                  </a:lnTo>
                  <a:lnTo>
                    <a:pt x="1488048" y="3175000"/>
                  </a:lnTo>
                  <a:lnTo>
                    <a:pt x="1488561" y="3171742"/>
                  </a:lnTo>
                  <a:lnTo>
                    <a:pt x="1485860" y="3162300"/>
                  </a:lnTo>
                  <a:close/>
                </a:path>
                <a:path w="3611244" h="3200400">
                  <a:moveTo>
                    <a:pt x="1488561" y="3171742"/>
                  </a:moveTo>
                  <a:lnTo>
                    <a:pt x="1488048" y="3175000"/>
                  </a:lnTo>
                  <a:lnTo>
                    <a:pt x="1489493" y="3175000"/>
                  </a:lnTo>
                  <a:lnTo>
                    <a:pt x="1488561" y="3171742"/>
                  </a:lnTo>
                  <a:close/>
                </a:path>
                <a:path w="3611244" h="3200400">
                  <a:moveTo>
                    <a:pt x="1497713" y="3162300"/>
                  </a:moveTo>
                  <a:lnTo>
                    <a:pt x="1490048" y="3162300"/>
                  </a:lnTo>
                  <a:lnTo>
                    <a:pt x="1488561" y="3171742"/>
                  </a:lnTo>
                  <a:lnTo>
                    <a:pt x="1489493" y="3175000"/>
                  </a:lnTo>
                  <a:lnTo>
                    <a:pt x="1495996" y="3175000"/>
                  </a:lnTo>
                  <a:lnTo>
                    <a:pt x="1497713" y="3162300"/>
                  </a:lnTo>
                  <a:close/>
                </a:path>
                <a:path w="3611244" h="3200400">
                  <a:moveTo>
                    <a:pt x="1522969" y="3162300"/>
                  </a:moveTo>
                  <a:lnTo>
                    <a:pt x="1509451" y="3162300"/>
                  </a:lnTo>
                  <a:lnTo>
                    <a:pt x="1511639" y="3175000"/>
                  </a:lnTo>
                  <a:lnTo>
                    <a:pt x="1521126" y="3175000"/>
                  </a:lnTo>
                  <a:lnTo>
                    <a:pt x="1522969" y="3162300"/>
                  </a:lnTo>
                  <a:close/>
                </a:path>
                <a:path w="3611244" h="3200400">
                  <a:moveTo>
                    <a:pt x="1559083" y="3162300"/>
                  </a:moveTo>
                  <a:lnTo>
                    <a:pt x="1549617" y="3162300"/>
                  </a:lnTo>
                  <a:lnTo>
                    <a:pt x="1527639" y="3175000"/>
                  </a:lnTo>
                  <a:lnTo>
                    <a:pt x="1561816" y="3175000"/>
                  </a:lnTo>
                  <a:lnTo>
                    <a:pt x="1559083" y="3162300"/>
                  </a:lnTo>
                  <a:close/>
                </a:path>
                <a:path w="3611244" h="3200400">
                  <a:moveTo>
                    <a:pt x="1615867" y="3162300"/>
                  </a:moveTo>
                  <a:lnTo>
                    <a:pt x="1594035" y="3162300"/>
                  </a:lnTo>
                  <a:lnTo>
                    <a:pt x="1595385" y="3175000"/>
                  </a:lnTo>
                  <a:lnTo>
                    <a:pt x="1613113" y="3175000"/>
                  </a:lnTo>
                  <a:lnTo>
                    <a:pt x="1615867" y="3162300"/>
                  </a:lnTo>
                  <a:close/>
                </a:path>
                <a:path w="3611244" h="3200400">
                  <a:moveTo>
                    <a:pt x="1632274" y="3162300"/>
                  </a:moveTo>
                  <a:lnTo>
                    <a:pt x="1625406" y="3162300"/>
                  </a:lnTo>
                  <a:lnTo>
                    <a:pt x="1619353" y="3175000"/>
                  </a:lnTo>
                  <a:lnTo>
                    <a:pt x="1632149" y="3175000"/>
                  </a:lnTo>
                  <a:lnTo>
                    <a:pt x="1632274" y="3162300"/>
                  </a:lnTo>
                  <a:close/>
                </a:path>
                <a:path w="3611244" h="3200400">
                  <a:moveTo>
                    <a:pt x="1655541" y="3162300"/>
                  </a:moveTo>
                  <a:lnTo>
                    <a:pt x="1646651" y="3162300"/>
                  </a:lnTo>
                  <a:lnTo>
                    <a:pt x="1640327" y="3175000"/>
                  </a:lnTo>
                  <a:lnTo>
                    <a:pt x="1655237" y="3175000"/>
                  </a:lnTo>
                  <a:lnTo>
                    <a:pt x="1655541" y="3162300"/>
                  </a:lnTo>
                  <a:close/>
                </a:path>
                <a:path w="3611244" h="3200400">
                  <a:moveTo>
                    <a:pt x="1676284" y="3162300"/>
                  </a:moveTo>
                  <a:lnTo>
                    <a:pt x="1664818" y="3162300"/>
                  </a:lnTo>
                  <a:lnTo>
                    <a:pt x="1662703" y="3175000"/>
                  </a:lnTo>
                  <a:lnTo>
                    <a:pt x="1670734" y="3175000"/>
                  </a:lnTo>
                  <a:lnTo>
                    <a:pt x="1676284" y="3162300"/>
                  </a:lnTo>
                  <a:close/>
                </a:path>
                <a:path w="3611244" h="3200400">
                  <a:moveTo>
                    <a:pt x="1697445" y="3162300"/>
                  </a:moveTo>
                  <a:lnTo>
                    <a:pt x="1690367" y="3162300"/>
                  </a:lnTo>
                  <a:lnTo>
                    <a:pt x="1684493" y="3175000"/>
                  </a:lnTo>
                  <a:lnTo>
                    <a:pt x="1695864" y="3175000"/>
                  </a:lnTo>
                  <a:lnTo>
                    <a:pt x="1697445" y="3162300"/>
                  </a:lnTo>
                  <a:close/>
                </a:path>
                <a:path w="3611244" h="3200400">
                  <a:moveTo>
                    <a:pt x="1812960" y="3162300"/>
                  </a:moveTo>
                  <a:lnTo>
                    <a:pt x="1795997" y="3162300"/>
                  </a:lnTo>
                  <a:lnTo>
                    <a:pt x="1793023" y="3175000"/>
                  </a:lnTo>
                  <a:lnTo>
                    <a:pt x="1816583" y="3175000"/>
                  </a:lnTo>
                  <a:lnTo>
                    <a:pt x="1812960" y="3162300"/>
                  </a:lnTo>
                  <a:close/>
                </a:path>
                <a:path w="3611244" h="3200400">
                  <a:moveTo>
                    <a:pt x="1844069" y="3162300"/>
                  </a:moveTo>
                  <a:lnTo>
                    <a:pt x="1834090" y="3162300"/>
                  </a:lnTo>
                  <a:lnTo>
                    <a:pt x="1820960" y="3175000"/>
                  </a:lnTo>
                  <a:lnTo>
                    <a:pt x="1844132" y="3175000"/>
                  </a:lnTo>
                  <a:lnTo>
                    <a:pt x="1844069" y="3162300"/>
                  </a:lnTo>
                  <a:close/>
                </a:path>
                <a:path w="3611244" h="3200400">
                  <a:moveTo>
                    <a:pt x="1865189" y="3162300"/>
                  </a:moveTo>
                  <a:lnTo>
                    <a:pt x="1859294" y="3162300"/>
                  </a:lnTo>
                  <a:lnTo>
                    <a:pt x="1855304" y="3175000"/>
                  </a:lnTo>
                  <a:lnTo>
                    <a:pt x="1869922" y="3175000"/>
                  </a:lnTo>
                  <a:lnTo>
                    <a:pt x="1865189" y="3162300"/>
                  </a:lnTo>
                  <a:close/>
                </a:path>
                <a:path w="3611244" h="3200400">
                  <a:moveTo>
                    <a:pt x="1908884" y="3162300"/>
                  </a:moveTo>
                  <a:lnTo>
                    <a:pt x="1902025" y="3162300"/>
                  </a:lnTo>
                  <a:lnTo>
                    <a:pt x="1902779" y="3165634"/>
                  </a:lnTo>
                  <a:lnTo>
                    <a:pt x="1906277" y="3175000"/>
                  </a:lnTo>
                  <a:lnTo>
                    <a:pt x="1911952" y="3175000"/>
                  </a:lnTo>
                  <a:lnTo>
                    <a:pt x="1908884" y="3162300"/>
                  </a:lnTo>
                  <a:close/>
                </a:path>
                <a:path w="3611244" h="3200400">
                  <a:moveTo>
                    <a:pt x="1926873" y="3162300"/>
                  </a:moveTo>
                  <a:lnTo>
                    <a:pt x="1911198" y="3162300"/>
                  </a:lnTo>
                  <a:lnTo>
                    <a:pt x="1911952" y="3175000"/>
                  </a:lnTo>
                  <a:lnTo>
                    <a:pt x="1934066" y="3175000"/>
                  </a:lnTo>
                  <a:lnTo>
                    <a:pt x="1926873" y="3162300"/>
                  </a:lnTo>
                  <a:close/>
                </a:path>
                <a:path w="3611244" h="3200400">
                  <a:moveTo>
                    <a:pt x="1961531" y="3162300"/>
                  </a:moveTo>
                  <a:lnTo>
                    <a:pt x="1944286" y="3162300"/>
                  </a:lnTo>
                  <a:lnTo>
                    <a:pt x="1943427" y="3175000"/>
                  </a:lnTo>
                  <a:lnTo>
                    <a:pt x="1968756" y="3175000"/>
                  </a:lnTo>
                  <a:lnTo>
                    <a:pt x="1961531" y="3162300"/>
                  </a:lnTo>
                  <a:close/>
                </a:path>
                <a:path w="3611244" h="3200400">
                  <a:moveTo>
                    <a:pt x="1987667" y="3162300"/>
                  </a:moveTo>
                  <a:lnTo>
                    <a:pt x="1984107" y="3162300"/>
                  </a:lnTo>
                  <a:lnTo>
                    <a:pt x="1978369" y="3175000"/>
                  </a:lnTo>
                  <a:lnTo>
                    <a:pt x="1991185" y="3175000"/>
                  </a:lnTo>
                  <a:lnTo>
                    <a:pt x="1987667" y="3162300"/>
                  </a:lnTo>
                  <a:close/>
                </a:path>
                <a:path w="3611244" h="3200400">
                  <a:moveTo>
                    <a:pt x="2030660" y="3162300"/>
                  </a:moveTo>
                  <a:lnTo>
                    <a:pt x="2014137" y="3162300"/>
                  </a:lnTo>
                  <a:lnTo>
                    <a:pt x="1998640" y="3175000"/>
                  </a:lnTo>
                  <a:lnTo>
                    <a:pt x="2035372" y="3175000"/>
                  </a:lnTo>
                  <a:lnTo>
                    <a:pt x="2030660" y="3162300"/>
                  </a:lnTo>
                  <a:close/>
                </a:path>
                <a:path w="3611244" h="3200400">
                  <a:moveTo>
                    <a:pt x="2050586" y="3162300"/>
                  </a:moveTo>
                  <a:lnTo>
                    <a:pt x="2047131" y="3162300"/>
                  </a:lnTo>
                  <a:lnTo>
                    <a:pt x="2041026" y="3175000"/>
                  </a:lnTo>
                  <a:lnTo>
                    <a:pt x="2053403" y="3175000"/>
                  </a:lnTo>
                  <a:lnTo>
                    <a:pt x="2050586" y="3162300"/>
                  </a:lnTo>
                  <a:close/>
                </a:path>
                <a:path w="3611244" h="3200400">
                  <a:moveTo>
                    <a:pt x="2085957" y="3162300"/>
                  </a:moveTo>
                  <a:lnTo>
                    <a:pt x="2078774" y="3162300"/>
                  </a:lnTo>
                  <a:lnTo>
                    <a:pt x="2078606" y="3175000"/>
                  </a:lnTo>
                  <a:lnTo>
                    <a:pt x="2084072" y="3175000"/>
                  </a:lnTo>
                  <a:lnTo>
                    <a:pt x="2085957" y="3162300"/>
                  </a:lnTo>
                  <a:close/>
                </a:path>
                <a:path w="3611244" h="3200400">
                  <a:moveTo>
                    <a:pt x="2109454" y="3162300"/>
                  </a:moveTo>
                  <a:lnTo>
                    <a:pt x="2094930" y="3162300"/>
                  </a:lnTo>
                  <a:lnTo>
                    <a:pt x="2098480" y="3175000"/>
                  </a:lnTo>
                  <a:lnTo>
                    <a:pt x="2113652" y="3175000"/>
                  </a:lnTo>
                  <a:lnTo>
                    <a:pt x="2113948" y="3172307"/>
                  </a:lnTo>
                  <a:lnTo>
                    <a:pt x="2109454" y="3162300"/>
                  </a:lnTo>
                  <a:close/>
                </a:path>
                <a:path w="3611244" h="3200400">
                  <a:moveTo>
                    <a:pt x="2147882" y="3162300"/>
                  </a:moveTo>
                  <a:lnTo>
                    <a:pt x="2133872" y="3162300"/>
                  </a:lnTo>
                  <a:lnTo>
                    <a:pt x="2137128" y="3175000"/>
                  </a:lnTo>
                  <a:lnTo>
                    <a:pt x="2148070" y="3175000"/>
                  </a:lnTo>
                  <a:lnTo>
                    <a:pt x="2147882" y="3162300"/>
                  </a:lnTo>
                  <a:close/>
                </a:path>
                <a:path w="3611244" h="3200400">
                  <a:moveTo>
                    <a:pt x="2183943" y="3162300"/>
                  </a:moveTo>
                  <a:lnTo>
                    <a:pt x="2173787" y="3162300"/>
                  </a:lnTo>
                  <a:lnTo>
                    <a:pt x="2153620" y="3175000"/>
                  </a:lnTo>
                  <a:lnTo>
                    <a:pt x="2187556" y="3175000"/>
                  </a:lnTo>
                  <a:lnTo>
                    <a:pt x="2183943" y="3162300"/>
                  </a:lnTo>
                  <a:close/>
                </a:path>
                <a:path w="3611244" h="3200400">
                  <a:moveTo>
                    <a:pt x="2239900" y="3162300"/>
                  </a:moveTo>
                  <a:lnTo>
                    <a:pt x="2218654" y="3162300"/>
                  </a:lnTo>
                  <a:lnTo>
                    <a:pt x="2223094" y="3175000"/>
                  </a:lnTo>
                  <a:lnTo>
                    <a:pt x="2239366" y="3175000"/>
                  </a:lnTo>
                  <a:lnTo>
                    <a:pt x="2239900" y="3162300"/>
                  </a:lnTo>
                  <a:close/>
                </a:path>
                <a:path w="3611244" h="3200400">
                  <a:moveTo>
                    <a:pt x="2256611" y="3162300"/>
                  </a:moveTo>
                  <a:lnTo>
                    <a:pt x="2250130" y="3162300"/>
                  </a:lnTo>
                  <a:lnTo>
                    <a:pt x="2245062" y="3175000"/>
                  </a:lnTo>
                  <a:lnTo>
                    <a:pt x="2260266" y="3175000"/>
                  </a:lnTo>
                  <a:lnTo>
                    <a:pt x="2256611" y="3162300"/>
                  </a:lnTo>
                  <a:close/>
                </a:path>
                <a:path w="3611244" h="3200400">
                  <a:moveTo>
                    <a:pt x="2280433" y="3162300"/>
                  </a:moveTo>
                  <a:lnTo>
                    <a:pt x="2268454" y="3162300"/>
                  </a:lnTo>
                  <a:lnTo>
                    <a:pt x="2265815" y="3175000"/>
                  </a:lnTo>
                  <a:lnTo>
                    <a:pt x="2280757" y="3175000"/>
                  </a:lnTo>
                  <a:lnTo>
                    <a:pt x="2280433" y="3162300"/>
                  </a:lnTo>
                  <a:close/>
                </a:path>
                <a:path w="3611244" h="3200400">
                  <a:moveTo>
                    <a:pt x="2300788" y="3162300"/>
                  </a:moveTo>
                  <a:lnTo>
                    <a:pt x="2289124" y="3162300"/>
                  </a:lnTo>
                  <a:lnTo>
                    <a:pt x="2288872" y="3175000"/>
                  </a:lnTo>
                  <a:lnTo>
                    <a:pt x="2297490" y="3175000"/>
                  </a:lnTo>
                  <a:lnTo>
                    <a:pt x="2300788" y="3162300"/>
                  </a:lnTo>
                  <a:close/>
                </a:path>
                <a:path w="3611244" h="3200400">
                  <a:moveTo>
                    <a:pt x="2322065" y="3162300"/>
                  </a:moveTo>
                  <a:lnTo>
                    <a:pt x="2315070" y="3162300"/>
                  </a:lnTo>
                  <a:lnTo>
                    <a:pt x="2309793" y="3175000"/>
                  </a:lnTo>
                  <a:lnTo>
                    <a:pt x="2321625" y="3175000"/>
                  </a:lnTo>
                  <a:lnTo>
                    <a:pt x="2322065" y="3162300"/>
                  </a:lnTo>
                  <a:close/>
                </a:path>
                <a:path w="3611244" h="3200400">
                  <a:moveTo>
                    <a:pt x="2437465" y="3162300"/>
                  </a:moveTo>
                  <a:lnTo>
                    <a:pt x="2420690" y="3162300"/>
                  </a:lnTo>
                  <a:lnTo>
                    <a:pt x="2418209" y="3175000"/>
                  </a:lnTo>
                  <a:lnTo>
                    <a:pt x="2444019" y="3175000"/>
                  </a:lnTo>
                  <a:lnTo>
                    <a:pt x="2437465" y="3162300"/>
                  </a:lnTo>
                  <a:close/>
                </a:path>
                <a:path w="3611244" h="3200400">
                  <a:moveTo>
                    <a:pt x="2468762" y="3162300"/>
                  </a:moveTo>
                  <a:lnTo>
                    <a:pt x="2458595" y="3162300"/>
                  </a:lnTo>
                  <a:lnTo>
                    <a:pt x="2446114" y="3175000"/>
                  </a:lnTo>
                  <a:lnTo>
                    <a:pt x="2469841" y="3175000"/>
                  </a:lnTo>
                  <a:lnTo>
                    <a:pt x="2468762" y="3162300"/>
                  </a:lnTo>
                  <a:close/>
                </a:path>
                <a:path w="3611244" h="3200400">
                  <a:moveTo>
                    <a:pt x="2489693" y="3162300"/>
                  </a:moveTo>
                  <a:lnTo>
                    <a:pt x="2484154" y="3162300"/>
                  </a:lnTo>
                  <a:lnTo>
                    <a:pt x="2481704" y="3175000"/>
                  </a:lnTo>
                  <a:lnTo>
                    <a:pt x="2495295" y="3175000"/>
                  </a:lnTo>
                  <a:lnTo>
                    <a:pt x="2489693" y="3162300"/>
                  </a:lnTo>
                  <a:close/>
                </a:path>
                <a:path w="3611244" h="3200400">
                  <a:moveTo>
                    <a:pt x="2525043" y="3162300"/>
                  </a:moveTo>
                  <a:lnTo>
                    <a:pt x="2521734" y="3162300"/>
                  </a:lnTo>
                  <a:lnTo>
                    <a:pt x="2516028" y="3175000"/>
                  </a:lnTo>
                  <a:lnTo>
                    <a:pt x="2530718" y="3175000"/>
                  </a:lnTo>
                  <a:lnTo>
                    <a:pt x="2530819" y="3173710"/>
                  </a:lnTo>
                  <a:lnTo>
                    <a:pt x="2525043" y="3162300"/>
                  </a:lnTo>
                  <a:close/>
                </a:path>
                <a:path w="3611244" h="3200400">
                  <a:moveTo>
                    <a:pt x="2530819" y="3173710"/>
                  </a:moveTo>
                  <a:lnTo>
                    <a:pt x="2530718" y="3175000"/>
                  </a:lnTo>
                  <a:lnTo>
                    <a:pt x="2531472" y="3175000"/>
                  </a:lnTo>
                  <a:lnTo>
                    <a:pt x="2530819" y="3173710"/>
                  </a:lnTo>
                  <a:close/>
                </a:path>
                <a:path w="3611244" h="3200400">
                  <a:moveTo>
                    <a:pt x="2538645" y="3162300"/>
                  </a:moveTo>
                  <a:lnTo>
                    <a:pt x="2531713" y="3162300"/>
                  </a:lnTo>
                  <a:lnTo>
                    <a:pt x="2530819" y="3173710"/>
                  </a:lnTo>
                  <a:lnTo>
                    <a:pt x="2531472" y="3175000"/>
                  </a:lnTo>
                  <a:lnTo>
                    <a:pt x="2539116" y="3175000"/>
                  </a:lnTo>
                  <a:lnTo>
                    <a:pt x="2538645" y="3162300"/>
                  </a:lnTo>
                  <a:close/>
                </a:path>
                <a:path w="3611244" h="3200400">
                  <a:moveTo>
                    <a:pt x="2564487" y="3162300"/>
                  </a:moveTo>
                  <a:lnTo>
                    <a:pt x="2550152" y="3162300"/>
                  </a:lnTo>
                  <a:lnTo>
                    <a:pt x="2554121" y="3175000"/>
                  </a:lnTo>
                  <a:lnTo>
                    <a:pt x="2566026" y="3175000"/>
                  </a:lnTo>
                  <a:lnTo>
                    <a:pt x="2564487" y="3162300"/>
                  </a:lnTo>
                  <a:close/>
                </a:path>
                <a:path w="3611244" h="3200400">
                  <a:moveTo>
                    <a:pt x="2600517" y="3162300"/>
                  </a:moveTo>
                  <a:lnTo>
                    <a:pt x="2589900" y="3162300"/>
                  </a:lnTo>
                  <a:lnTo>
                    <a:pt x="2570947" y="3175000"/>
                  </a:lnTo>
                  <a:lnTo>
                    <a:pt x="2604716" y="3175000"/>
                  </a:lnTo>
                  <a:lnTo>
                    <a:pt x="2600517" y="3162300"/>
                  </a:lnTo>
                  <a:close/>
                </a:path>
                <a:path w="3611244" h="3200400">
                  <a:moveTo>
                    <a:pt x="2655919" y="3162300"/>
                  </a:moveTo>
                  <a:lnTo>
                    <a:pt x="2635061" y="3162300"/>
                  </a:lnTo>
                  <a:lnTo>
                    <a:pt x="2641563" y="3175000"/>
                  </a:lnTo>
                  <a:lnTo>
                    <a:pt x="2656871" y="3175000"/>
                  </a:lnTo>
                  <a:lnTo>
                    <a:pt x="2655919" y="3162300"/>
                  </a:lnTo>
                  <a:close/>
                </a:path>
                <a:path w="3611244" h="3200400">
                  <a:moveTo>
                    <a:pt x="2672829" y="3162300"/>
                  </a:moveTo>
                  <a:lnTo>
                    <a:pt x="2666609" y="3162300"/>
                  </a:lnTo>
                  <a:lnTo>
                    <a:pt x="2662201" y="3175000"/>
                  </a:lnTo>
                  <a:lnTo>
                    <a:pt x="2679017" y="3175000"/>
                  </a:lnTo>
                  <a:lnTo>
                    <a:pt x="2672829" y="3162300"/>
                  </a:lnTo>
                  <a:close/>
                </a:path>
                <a:path w="3611244" h="3200400">
                  <a:moveTo>
                    <a:pt x="2697017" y="3162300"/>
                  </a:moveTo>
                  <a:lnTo>
                    <a:pt x="2685111" y="3162300"/>
                  </a:lnTo>
                  <a:lnTo>
                    <a:pt x="2682808" y="3175000"/>
                  </a:lnTo>
                  <a:lnTo>
                    <a:pt x="2697771" y="3175000"/>
                  </a:lnTo>
                  <a:lnTo>
                    <a:pt x="2697017" y="3162300"/>
                  </a:lnTo>
                  <a:close/>
                </a:path>
                <a:path w="3611244" h="3200400">
                  <a:moveTo>
                    <a:pt x="2717121" y="3162300"/>
                  </a:moveTo>
                  <a:lnTo>
                    <a:pt x="2705331" y="3162300"/>
                  </a:lnTo>
                  <a:lnTo>
                    <a:pt x="2706325" y="3175000"/>
                  </a:lnTo>
                  <a:lnTo>
                    <a:pt x="2715320" y="3175000"/>
                  </a:lnTo>
                  <a:lnTo>
                    <a:pt x="2717121" y="3162300"/>
                  </a:lnTo>
                  <a:close/>
                </a:path>
                <a:path w="3611244" h="3200400">
                  <a:moveTo>
                    <a:pt x="2735204" y="3162300"/>
                  </a:moveTo>
                  <a:lnTo>
                    <a:pt x="2731529" y="3162300"/>
                  </a:lnTo>
                  <a:lnTo>
                    <a:pt x="2726660" y="3175000"/>
                  </a:lnTo>
                  <a:lnTo>
                    <a:pt x="2738806" y="3175000"/>
                  </a:lnTo>
                  <a:lnTo>
                    <a:pt x="2738624" y="3168109"/>
                  </a:lnTo>
                  <a:lnTo>
                    <a:pt x="2735204" y="3162300"/>
                  </a:lnTo>
                  <a:close/>
                </a:path>
                <a:path w="3611244" h="3200400">
                  <a:moveTo>
                    <a:pt x="2741099" y="3162300"/>
                  </a:moveTo>
                  <a:lnTo>
                    <a:pt x="2738471" y="3162300"/>
                  </a:lnTo>
                  <a:lnTo>
                    <a:pt x="2738624" y="3168109"/>
                  </a:lnTo>
                  <a:lnTo>
                    <a:pt x="2742680" y="3175000"/>
                  </a:lnTo>
                  <a:lnTo>
                    <a:pt x="2745864" y="3175000"/>
                  </a:lnTo>
                  <a:lnTo>
                    <a:pt x="2741099" y="3162300"/>
                  </a:lnTo>
                  <a:close/>
                </a:path>
                <a:path w="3611244" h="3200400">
                  <a:moveTo>
                    <a:pt x="2759549" y="3162300"/>
                  </a:moveTo>
                  <a:lnTo>
                    <a:pt x="2743874" y="3162300"/>
                  </a:lnTo>
                  <a:lnTo>
                    <a:pt x="2745864" y="3175000"/>
                  </a:lnTo>
                  <a:lnTo>
                    <a:pt x="2772543" y="3175000"/>
                  </a:lnTo>
                  <a:lnTo>
                    <a:pt x="2759549" y="3162300"/>
                  </a:lnTo>
                  <a:close/>
                </a:path>
                <a:path w="3611244" h="3200400">
                  <a:moveTo>
                    <a:pt x="2794208" y="3162300"/>
                  </a:moveTo>
                  <a:lnTo>
                    <a:pt x="2777465" y="3162300"/>
                  </a:lnTo>
                  <a:lnTo>
                    <a:pt x="2781904" y="3175000"/>
                  </a:lnTo>
                  <a:lnTo>
                    <a:pt x="2805809" y="3175000"/>
                  </a:lnTo>
                  <a:lnTo>
                    <a:pt x="2794208" y="3162300"/>
                  </a:lnTo>
                  <a:close/>
                </a:path>
                <a:path w="3611244" h="3200400">
                  <a:moveTo>
                    <a:pt x="2820856" y="3162300"/>
                  </a:moveTo>
                  <a:lnTo>
                    <a:pt x="2816793" y="3162300"/>
                  </a:lnTo>
                  <a:lnTo>
                    <a:pt x="2812322" y="3175000"/>
                  </a:lnTo>
                  <a:lnTo>
                    <a:pt x="2827034" y="3175000"/>
                  </a:lnTo>
                  <a:lnTo>
                    <a:pt x="2820856" y="3162300"/>
                  </a:lnTo>
                  <a:close/>
                </a:path>
                <a:path w="3611244" h="3200400">
                  <a:moveTo>
                    <a:pt x="2864027" y="3162300"/>
                  </a:moveTo>
                  <a:lnTo>
                    <a:pt x="2846583" y="3162300"/>
                  </a:lnTo>
                  <a:lnTo>
                    <a:pt x="2832206" y="3175000"/>
                  </a:lnTo>
                  <a:lnTo>
                    <a:pt x="2873619" y="3175000"/>
                  </a:lnTo>
                  <a:lnTo>
                    <a:pt x="2864027" y="3162300"/>
                  </a:lnTo>
                  <a:close/>
                </a:path>
                <a:path w="3611244" h="3200400">
                  <a:moveTo>
                    <a:pt x="2883304" y="3162300"/>
                  </a:moveTo>
                  <a:lnTo>
                    <a:pt x="2879849" y="3162300"/>
                  </a:lnTo>
                  <a:lnTo>
                    <a:pt x="2874718" y="3175000"/>
                  </a:lnTo>
                  <a:lnTo>
                    <a:pt x="2887786" y="3175000"/>
                  </a:lnTo>
                  <a:lnTo>
                    <a:pt x="2883304" y="3162300"/>
                  </a:lnTo>
                  <a:close/>
                </a:path>
                <a:path w="3611244" h="3200400">
                  <a:moveTo>
                    <a:pt x="2917900" y="3162300"/>
                  </a:moveTo>
                  <a:lnTo>
                    <a:pt x="2910989" y="3162300"/>
                  </a:lnTo>
                  <a:lnTo>
                    <a:pt x="2913953" y="3175000"/>
                  </a:lnTo>
                  <a:lnTo>
                    <a:pt x="2918214" y="3175000"/>
                  </a:lnTo>
                  <a:lnTo>
                    <a:pt x="2917900" y="3162300"/>
                  </a:lnTo>
                  <a:close/>
                </a:path>
                <a:path w="3611244" h="3200400">
                  <a:moveTo>
                    <a:pt x="2990861" y="3162300"/>
                  </a:moveTo>
                  <a:lnTo>
                    <a:pt x="2977574" y="3162300"/>
                  </a:lnTo>
                  <a:lnTo>
                    <a:pt x="2976160" y="3175000"/>
                  </a:lnTo>
                  <a:lnTo>
                    <a:pt x="2995458" y="3175000"/>
                  </a:lnTo>
                  <a:lnTo>
                    <a:pt x="2990861" y="3162300"/>
                  </a:lnTo>
                  <a:close/>
                </a:path>
                <a:path w="3611244" h="3200400">
                  <a:moveTo>
                    <a:pt x="3061959" y="3162300"/>
                  </a:moveTo>
                  <a:lnTo>
                    <a:pt x="3045394" y="3162300"/>
                  </a:lnTo>
                  <a:lnTo>
                    <a:pt x="3043404" y="3175000"/>
                  </a:lnTo>
                  <a:lnTo>
                    <a:pt x="3071278" y="3175000"/>
                  </a:lnTo>
                  <a:lnTo>
                    <a:pt x="3061959" y="3162300"/>
                  </a:lnTo>
                  <a:close/>
                </a:path>
                <a:path w="3611244" h="3200400">
                  <a:moveTo>
                    <a:pt x="3071376" y="3174893"/>
                  </a:moveTo>
                  <a:close/>
                </a:path>
                <a:path w="3611244" h="3200400">
                  <a:moveTo>
                    <a:pt x="3093455" y="3162300"/>
                  </a:moveTo>
                  <a:lnTo>
                    <a:pt x="3083099" y="3162300"/>
                  </a:lnTo>
                  <a:lnTo>
                    <a:pt x="3071376" y="3174893"/>
                  </a:lnTo>
                  <a:lnTo>
                    <a:pt x="3095549" y="3175000"/>
                  </a:lnTo>
                  <a:lnTo>
                    <a:pt x="3093455" y="3162300"/>
                  </a:lnTo>
                  <a:close/>
                </a:path>
                <a:path w="3611244" h="3200400">
                  <a:moveTo>
                    <a:pt x="3114198" y="3162300"/>
                  </a:moveTo>
                  <a:lnTo>
                    <a:pt x="3109004" y="3162300"/>
                  </a:lnTo>
                  <a:lnTo>
                    <a:pt x="3108093" y="3175000"/>
                  </a:lnTo>
                  <a:lnTo>
                    <a:pt x="3120679" y="3175000"/>
                  </a:lnTo>
                  <a:lnTo>
                    <a:pt x="3114198" y="3162300"/>
                  </a:lnTo>
                  <a:close/>
                </a:path>
                <a:path w="3611244" h="3200400">
                  <a:moveTo>
                    <a:pt x="3148563" y="3162300"/>
                  </a:moveTo>
                  <a:lnTo>
                    <a:pt x="3146584" y="3162300"/>
                  </a:lnTo>
                  <a:lnTo>
                    <a:pt x="3143108" y="3175000"/>
                  </a:lnTo>
                  <a:lnTo>
                    <a:pt x="3156657" y="3175000"/>
                  </a:lnTo>
                  <a:lnTo>
                    <a:pt x="3148563" y="3162300"/>
                  </a:lnTo>
                  <a:close/>
                </a:path>
                <a:path w="3611244" h="3200400">
                  <a:moveTo>
                    <a:pt x="3157212" y="3162300"/>
                  </a:moveTo>
                  <a:lnTo>
                    <a:pt x="3151799" y="3162300"/>
                  </a:lnTo>
                  <a:lnTo>
                    <a:pt x="3161568" y="3175000"/>
                  </a:lnTo>
                  <a:lnTo>
                    <a:pt x="3162825" y="3175000"/>
                  </a:lnTo>
                  <a:lnTo>
                    <a:pt x="3157212" y="3162300"/>
                  </a:lnTo>
                  <a:close/>
                </a:path>
                <a:path w="3611244" h="3200400">
                  <a:moveTo>
                    <a:pt x="3175892" y="3162300"/>
                  </a:moveTo>
                  <a:lnTo>
                    <a:pt x="3160217" y="3162300"/>
                  </a:lnTo>
                  <a:lnTo>
                    <a:pt x="3162825" y="3175000"/>
                  </a:lnTo>
                  <a:lnTo>
                    <a:pt x="3191777" y="3175000"/>
                  </a:lnTo>
                  <a:lnTo>
                    <a:pt x="3175892" y="3162300"/>
                  </a:lnTo>
                  <a:close/>
                </a:path>
                <a:path w="3611244" h="3200400">
                  <a:moveTo>
                    <a:pt x="3210145" y="3162300"/>
                  </a:moveTo>
                  <a:lnTo>
                    <a:pt x="3194059" y="3162300"/>
                  </a:lnTo>
                  <a:lnTo>
                    <a:pt x="3201148" y="3175000"/>
                  </a:lnTo>
                  <a:lnTo>
                    <a:pt x="3217015" y="3175000"/>
                  </a:lnTo>
                  <a:lnTo>
                    <a:pt x="3210145" y="3162300"/>
                  </a:lnTo>
                  <a:close/>
                </a:path>
                <a:path w="3611244" h="3200400">
                  <a:moveTo>
                    <a:pt x="3237440" y="3162300"/>
                  </a:moveTo>
                  <a:lnTo>
                    <a:pt x="3233126" y="3162300"/>
                  </a:lnTo>
                  <a:lnTo>
                    <a:pt x="3229304" y="3175000"/>
                  </a:lnTo>
                  <a:lnTo>
                    <a:pt x="3244958" y="3175000"/>
                  </a:lnTo>
                  <a:lnTo>
                    <a:pt x="3237440" y="3162300"/>
                  </a:lnTo>
                  <a:close/>
                </a:path>
                <a:path w="3611244" h="3200400">
                  <a:moveTo>
                    <a:pt x="3280716" y="3162300"/>
                  </a:moveTo>
                  <a:lnTo>
                    <a:pt x="3262801" y="3162300"/>
                  </a:lnTo>
                  <a:lnTo>
                    <a:pt x="3249000" y="3175000"/>
                  </a:lnTo>
                  <a:lnTo>
                    <a:pt x="3291554" y="3175000"/>
                  </a:lnTo>
                  <a:lnTo>
                    <a:pt x="3291867" y="3174146"/>
                  </a:lnTo>
                  <a:lnTo>
                    <a:pt x="3291794" y="3174003"/>
                  </a:lnTo>
                  <a:lnTo>
                    <a:pt x="3280716" y="3162300"/>
                  </a:lnTo>
                  <a:close/>
                </a:path>
                <a:path w="3611244" h="3200400">
                  <a:moveTo>
                    <a:pt x="3291884" y="3174099"/>
                  </a:moveTo>
                  <a:lnTo>
                    <a:pt x="3291554" y="3175000"/>
                  </a:lnTo>
                  <a:lnTo>
                    <a:pt x="3292737" y="3175000"/>
                  </a:lnTo>
                  <a:lnTo>
                    <a:pt x="3291884" y="3174099"/>
                  </a:lnTo>
                  <a:close/>
                </a:path>
                <a:path w="3611244" h="3200400">
                  <a:moveTo>
                    <a:pt x="3299658" y="3162300"/>
                  </a:moveTo>
                  <a:lnTo>
                    <a:pt x="3296213" y="3162300"/>
                  </a:lnTo>
                  <a:lnTo>
                    <a:pt x="3292027" y="3173710"/>
                  </a:lnTo>
                  <a:lnTo>
                    <a:pt x="3291929" y="3174146"/>
                  </a:lnTo>
                  <a:lnTo>
                    <a:pt x="3292737" y="3175000"/>
                  </a:lnTo>
                  <a:lnTo>
                    <a:pt x="3304977" y="3175000"/>
                  </a:lnTo>
                  <a:lnTo>
                    <a:pt x="3299658" y="3162300"/>
                  </a:lnTo>
                  <a:close/>
                </a:path>
                <a:path w="3611244" h="3200400">
                  <a:moveTo>
                    <a:pt x="3333877" y="3162300"/>
                  </a:moveTo>
                  <a:lnTo>
                    <a:pt x="3327102" y="3162300"/>
                  </a:lnTo>
                  <a:lnTo>
                    <a:pt x="3331626" y="3175000"/>
                  </a:lnTo>
                  <a:lnTo>
                    <a:pt x="3335291" y="3175000"/>
                  </a:lnTo>
                  <a:lnTo>
                    <a:pt x="3333877" y="3162300"/>
                  </a:lnTo>
                  <a:close/>
                </a:path>
                <a:path w="3611244" h="3200400">
                  <a:moveTo>
                    <a:pt x="3478302" y="3162300"/>
                  </a:moveTo>
                  <a:lnTo>
                    <a:pt x="3461852" y="3162300"/>
                  </a:lnTo>
                  <a:lnTo>
                    <a:pt x="3460198" y="3175000"/>
                  </a:lnTo>
                  <a:lnTo>
                    <a:pt x="3488050" y="3175000"/>
                  </a:lnTo>
                  <a:lnTo>
                    <a:pt x="3488816" y="3174146"/>
                  </a:lnTo>
                  <a:lnTo>
                    <a:pt x="3488849" y="3174003"/>
                  </a:lnTo>
                  <a:lnTo>
                    <a:pt x="3478302" y="3162300"/>
                  </a:lnTo>
                  <a:close/>
                </a:path>
                <a:path w="3611244" h="3200400">
                  <a:moveTo>
                    <a:pt x="3488896" y="3174056"/>
                  </a:moveTo>
                  <a:lnTo>
                    <a:pt x="3488050" y="3175000"/>
                  </a:lnTo>
                  <a:lnTo>
                    <a:pt x="3489747" y="3175000"/>
                  </a:lnTo>
                  <a:lnTo>
                    <a:pt x="3488896" y="3174056"/>
                  </a:lnTo>
                  <a:close/>
                </a:path>
                <a:path w="3611244" h="3200400">
                  <a:moveTo>
                    <a:pt x="3509914" y="3162300"/>
                  </a:moveTo>
                  <a:lnTo>
                    <a:pt x="3499432" y="3162300"/>
                  </a:lnTo>
                  <a:lnTo>
                    <a:pt x="3488943" y="3174003"/>
                  </a:lnTo>
                  <a:lnTo>
                    <a:pt x="3488977" y="3174146"/>
                  </a:lnTo>
                  <a:lnTo>
                    <a:pt x="3489747" y="3175000"/>
                  </a:lnTo>
                  <a:lnTo>
                    <a:pt x="3512688" y="3175000"/>
                  </a:lnTo>
                  <a:lnTo>
                    <a:pt x="3509914" y="3162300"/>
                  </a:lnTo>
                  <a:close/>
                </a:path>
                <a:path w="3611244" h="3200400">
                  <a:moveTo>
                    <a:pt x="3530531" y="3162300"/>
                  </a:moveTo>
                  <a:lnTo>
                    <a:pt x="3525578" y="3162300"/>
                  </a:lnTo>
                  <a:lnTo>
                    <a:pt x="3525693" y="3175000"/>
                  </a:lnTo>
                  <a:lnTo>
                    <a:pt x="3537599" y="3175000"/>
                  </a:lnTo>
                  <a:lnTo>
                    <a:pt x="3530531" y="3162300"/>
                  </a:lnTo>
                  <a:close/>
                </a:path>
                <a:path w="3611244" h="3200400">
                  <a:moveTo>
                    <a:pt x="3564237" y="3162300"/>
                  </a:moveTo>
                  <a:lnTo>
                    <a:pt x="3563158" y="3162300"/>
                  </a:lnTo>
                  <a:lnTo>
                    <a:pt x="3561169" y="3175000"/>
                  </a:lnTo>
                  <a:lnTo>
                    <a:pt x="3573451" y="3175000"/>
                  </a:lnTo>
                  <a:lnTo>
                    <a:pt x="3564237" y="3162300"/>
                  </a:lnTo>
                  <a:close/>
                </a:path>
                <a:path w="3611244" h="3200400">
                  <a:moveTo>
                    <a:pt x="3575084" y="3162300"/>
                  </a:moveTo>
                  <a:lnTo>
                    <a:pt x="3571482" y="3162300"/>
                  </a:lnTo>
                  <a:lnTo>
                    <a:pt x="3573535" y="3175000"/>
                  </a:lnTo>
                  <a:lnTo>
                    <a:pt x="3579817" y="3175000"/>
                  </a:lnTo>
                  <a:lnTo>
                    <a:pt x="3575084" y="3162300"/>
                  </a:lnTo>
                  <a:close/>
                </a:path>
                <a:path w="3611244" h="3200400">
                  <a:moveTo>
                    <a:pt x="3604947" y="3162300"/>
                  </a:moveTo>
                  <a:lnTo>
                    <a:pt x="3583147" y="3162300"/>
                  </a:lnTo>
                  <a:lnTo>
                    <a:pt x="3581440" y="3175000"/>
                  </a:lnTo>
                  <a:lnTo>
                    <a:pt x="3605335" y="3175000"/>
                  </a:lnTo>
                  <a:lnTo>
                    <a:pt x="3604947" y="3162300"/>
                  </a:lnTo>
                  <a:close/>
                </a:path>
                <a:path w="3611244" h="3200400">
                  <a:moveTo>
                    <a:pt x="2738471" y="3162300"/>
                  </a:moveTo>
                  <a:lnTo>
                    <a:pt x="2735204" y="3162300"/>
                  </a:lnTo>
                  <a:lnTo>
                    <a:pt x="2738624" y="3168109"/>
                  </a:lnTo>
                  <a:lnTo>
                    <a:pt x="2738471" y="3162300"/>
                  </a:lnTo>
                  <a:close/>
                </a:path>
                <a:path w="3611244" h="3200400">
                  <a:moveTo>
                    <a:pt x="35904" y="3136900"/>
                  </a:moveTo>
                  <a:lnTo>
                    <a:pt x="10701" y="3136900"/>
                  </a:lnTo>
                  <a:lnTo>
                    <a:pt x="10230" y="3149600"/>
                  </a:lnTo>
                  <a:lnTo>
                    <a:pt x="7287" y="3162300"/>
                  </a:lnTo>
                  <a:lnTo>
                    <a:pt x="37841" y="3162300"/>
                  </a:lnTo>
                  <a:lnTo>
                    <a:pt x="42574" y="3149600"/>
                  </a:lnTo>
                  <a:lnTo>
                    <a:pt x="32491" y="3149600"/>
                  </a:lnTo>
                  <a:lnTo>
                    <a:pt x="35904" y="3136900"/>
                  </a:lnTo>
                  <a:close/>
                </a:path>
                <a:path w="3611244" h="3200400">
                  <a:moveTo>
                    <a:pt x="3568037" y="3149600"/>
                  </a:moveTo>
                  <a:lnTo>
                    <a:pt x="3571357" y="3162300"/>
                  </a:lnTo>
                  <a:lnTo>
                    <a:pt x="3568037" y="3149600"/>
                  </a:lnTo>
                  <a:close/>
                </a:path>
                <a:path w="3611244" h="3200400">
                  <a:moveTo>
                    <a:pt x="3600518" y="3149600"/>
                  </a:moveTo>
                  <a:lnTo>
                    <a:pt x="3576477" y="3149600"/>
                  </a:lnTo>
                  <a:lnTo>
                    <a:pt x="3578959" y="3162300"/>
                  </a:lnTo>
                  <a:lnTo>
                    <a:pt x="3602696" y="3162300"/>
                  </a:lnTo>
                  <a:lnTo>
                    <a:pt x="3600518" y="3149600"/>
                  </a:lnTo>
                  <a:close/>
                </a:path>
                <a:path w="3611244" h="3200400">
                  <a:moveTo>
                    <a:pt x="10701" y="3136900"/>
                  </a:moveTo>
                  <a:lnTo>
                    <a:pt x="5811" y="3136900"/>
                  </a:lnTo>
                  <a:lnTo>
                    <a:pt x="4418" y="3149600"/>
                  </a:lnTo>
                  <a:lnTo>
                    <a:pt x="10701" y="3136900"/>
                  </a:lnTo>
                  <a:close/>
                </a:path>
                <a:path w="3611244" h="3200400">
                  <a:moveTo>
                    <a:pt x="3600057" y="3136900"/>
                  </a:moveTo>
                  <a:lnTo>
                    <a:pt x="3571283" y="3136900"/>
                  </a:lnTo>
                  <a:lnTo>
                    <a:pt x="3570969" y="3149600"/>
                  </a:lnTo>
                  <a:lnTo>
                    <a:pt x="3606497" y="3149600"/>
                  </a:lnTo>
                  <a:lnTo>
                    <a:pt x="3600057" y="3136900"/>
                  </a:lnTo>
                  <a:close/>
                </a:path>
                <a:path w="3611244" h="3200400">
                  <a:moveTo>
                    <a:pt x="35904" y="3124200"/>
                  </a:moveTo>
                  <a:lnTo>
                    <a:pt x="7287" y="3124200"/>
                  </a:lnTo>
                  <a:lnTo>
                    <a:pt x="7287" y="3136900"/>
                  </a:lnTo>
                  <a:lnTo>
                    <a:pt x="34428" y="3136900"/>
                  </a:lnTo>
                  <a:lnTo>
                    <a:pt x="35904" y="3124200"/>
                  </a:lnTo>
                  <a:close/>
                </a:path>
                <a:path w="3611244" h="3200400">
                  <a:moveTo>
                    <a:pt x="3595251" y="3098800"/>
                  </a:moveTo>
                  <a:lnTo>
                    <a:pt x="3569734" y="3098800"/>
                  </a:lnTo>
                  <a:lnTo>
                    <a:pt x="3570278" y="3111500"/>
                  </a:lnTo>
                  <a:lnTo>
                    <a:pt x="3575388" y="3136900"/>
                  </a:lnTo>
                  <a:lnTo>
                    <a:pt x="3602976" y="3136900"/>
                  </a:lnTo>
                  <a:lnTo>
                    <a:pt x="3603730" y="3124200"/>
                  </a:lnTo>
                  <a:lnTo>
                    <a:pt x="3603946" y="3124200"/>
                  </a:lnTo>
                  <a:lnTo>
                    <a:pt x="3603471" y="3111500"/>
                  </a:lnTo>
                  <a:lnTo>
                    <a:pt x="3602382" y="3111500"/>
                  </a:lnTo>
                  <a:lnTo>
                    <a:pt x="3595251" y="3098800"/>
                  </a:lnTo>
                  <a:close/>
                </a:path>
                <a:path w="3611244" h="3200400">
                  <a:moveTo>
                    <a:pt x="25203" y="3111500"/>
                  </a:moveTo>
                  <a:lnTo>
                    <a:pt x="7287" y="3111500"/>
                  </a:lnTo>
                  <a:lnTo>
                    <a:pt x="6282" y="3124200"/>
                  </a:lnTo>
                  <a:lnTo>
                    <a:pt x="22795" y="3124200"/>
                  </a:lnTo>
                  <a:lnTo>
                    <a:pt x="25203" y="3111500"/>
                  </a:lnTo>
                  <a:close/>
                </a:path>
                <a:path w="3611244" h="3200400">
                  <a:moveTo>
                    <a:pt x="39244" y="3111500"/>
                  </a:moveTo>
                  <a:lnTo>
                    <a:pt x="27611" y="3111500"/>
                  </a:lnTo>
                  <a:lnTo>
                    <a:pt x="22795" y="3124200"/>
                  </a:lnTo>
                  <a:lnTo>
                    <a:pt x="39789" y="3124200"/>
                  </a:lnTo>
                  <a:lnTo>
                    <a:pt x="39244" y="3111500"/>
                  </a:lnTo>
                  <a:close/>
                </a:path>
                <a:path w="3611244" h="3200400">
                  <a:moveTo>
                    <a:pt x="39789" y="3086100"/>
                  </a:moveTo>
                  <a:lnTo>
                    <a:pt x="23266" y="3086100"/>
                  </a:lnTo>
                  <a:lnTo>
                    <a:pt x="20858" y="3098800"/>
                  </a:lnTo>
                  <a:lnTo>
                    <a:pt x="12093" y="3111500"/>
                  </a:lnTo>
                  <a:lnTo>
                    <a:pt x="29077" y="3111500"/>
                  </a:lnTo>
                  <a:lnTo>
                    <a:pt x="36375" y="3098800"/>
                  </a:lnTo>
                  <a:lnTo>
                    <a:pt x="39244" y="3098800"/>
                  </a:lnTo>
                  <a:lnTo>
                    <a:pt x="39789" y="3086100"/>
                  </a:lnTo>
                  <a:close/>
                </a:path>
                <a:path w="3611244" h="3200400">
                  <a:moveTo>
                    <a:pt x="37925" y="3073400"/>
                  </a:moveTo>
                  <a:lnTo>
                    <a:pt x="2942" y="3073400"/>
                  </a:lnTo>
                  <a:lnTo>
                    <a:pt x="0" y="3086100"/>
                  </a:lnTo>
                  <a:lnTo>
                    <a:pt x="4879" y="3098800"/>
                  </a:lnTo>
                  <a:lnTo>
                    <a:pt x="13570" y="3098800"/>
                  </a:lnTo>
                  <a:lnTo>
                    <a:pt x="15507" y="3086100"/>
                  </a:lnTo>
                  <a:lnTo>
                    <a:pt x="39789" y="3086100"/>
                  </a:lnTo>
                  <a:lnTo>
                    <a:pt x="37925" y="3073400"/>
                  </a:lnTo>
                  <a:close/>
                </a:path>
                <a:path w="3611244" h="3200400">
                  <a:moveTo>
                    <a:pt x="3598822" y="3086100"/>
                  </a:moveTo>
                  <a:lnTo>
                    <a:pt x="3575629" y="3086100"/>
                  </a:lnTo>
                  <a:lnTo>
                    <a:pt x="3578959" y="3098800"/>
                  </a:lnTo>
                  <a:lnTo>
                    <a:pt x="3603858" y="3098800"/>
                  </a:lnTo>
                  <a:lnTo>
                    <a:pt x="3598822" y="3086100"/>
                  </a:lnTo>
                  <a:close/>
                </a:path>
                <a:path w="3611244" h="3200400">
                  <a:moveTo>
                    <a:pt x="3596026" y="3073400"/>
                  </a:moveTo>
                  <a:lnTo>
                    <a:pt x="3573922" y="3073400"/>
                  </a:lnTo>
                  <a:lnTo>
                    <a:pt x="3573608" y="3086100"/>
                  </a:lnTo>
                  <a:lnTo>
                    <a:pt x="3595482" y="3086100"/>
                  </a:lnTo>
                  <a:lnTo>
                    <a:pt x="3596026" y="3073400"/>
                  </a:lnTo>
                  <a:close/>
                </a:path>
                <a:path w="3611244" h="3200400">
                  <a:moveTo>
                    <a:pt x="3603471" y="3073400"/>
                  </a:moveTo>
                  <a:lnTo>
                    <a:pt x="3596026" y="3073400"/>
                  </a:lnTo>
                  <a:lnTo>
                    <a:pt x="3597115" y="3086100"/>
                  </a:lnTo>
                  <a:lnTo>
                    <a:pt x="3602926" y="3086100"/>
                  </a:lnTo>
                  <a:lnTo>
                    <a:pt x="3603471" y="3073400"/>
                  </a:lnTo>
                  <a:close/>
                </a:path>
                <a:path w="3611244" h="3200400">
                  <a:moveTo>
                    <a:pt x="32491" y="3048000"/>
                  </a:moveTo>
                  <a:lnTo>
                    <a:pt x="12177" y="3048000"/>
                  </a:lnTo>
                  <a:lnTo>
                    <a:pt x="11633" y="3060700"/>
                  </a:lnTo>
                  <a:lnTo>
                    <a:pt x="10701" y="3073400"/>
                  </a:lnTo>
                  <a:lnTo>
                    <a:pt x="31485" y="3073400"/>
                  </a:lnTo>
                  <a:lnTo>
                    <a:pt x="39789" y="3060700"/>
                  </a:lnTo>
                  <a:lnTo>
                    <a:pt x="29077" y="3060700"/>
                  </a:lnTo>
                  <a:lnTo>
                    <a:pt x="32491" y="3048000"/>
                  </a:lnTo>
                  <a:close/>
                </a:path>
                <a:path w="3611244" h="3200400">
                  <a:moveTo>
                    <a:pt x="3569891" y="3035300"/>
                  </a:moveTo>
                  <a:lnTo>
                    <a:pt x="3570666" y="3048000"/>
                  </a:lnTo>
                  <a:lnTo>
                    <a:pt x="3571126" y="3048000"/>
                  </a:lnTo>
                  <a:lnTo>
                    <a:pt x="3571514" y="3060700"/>
                  </a:lnTo>
                  <a:lnTo>
                    <a:pt x="3580278" y="3073400"/>
                  </a:lnTo>
                  <a:lnTo>
                    <a:pt x="3601837" y="3073400"/>
                  </a:lnTo>
                  <a:lnTo>
                    <a:pt x="3593545" y="3060700"/>
                  </a:lnTo>
                  <a:lnTo>
                    <a:pt x="3582529" y="3060700"/>
                  </a:lnTo>
                  <a:lnTo>
                    <a:pt x="3576173" y="3048000"/>
                  </a:lnTo>
                  <a:lnTo>
                    <a:pt x="3569891" y="3035300"/>
                  </a:lnTo>
                  <a:close/>
                </a:path>
                <a:path w="3611244" h="3200400">
                  <a:moveTo>
                    <a:pt x="3604319" y="3060700"/>
                  </a:moveTo>
                  <a:lnTo>
                    <a:pt x="3600916" y="3060700"/>
                  </a:lnTo>
                  <a:lnTo>
                    <a:pt x="3602853" y="3073400"/>
                  </a:lnTo>
                  <a:lnTo>
                    <a:pt x="3605104" y="3073400"/>
                  </a:lnTo>
                  <a:lnTo>
                    <a:pt x="3604319" y="3060700"/>
                  </a:lnTo>
                  <a:close/>
                </a:path>
                <a:path w="3611244" h="3200400">
                  <a:moveTo>
                    <a:pt x="12177" y="3048000"/>
                  </a:moveTo>
                  <a:lnTo>
                    <a:pt x="1465" y="3048000"/>
                  </a:lnTo>
                  <a:lnTo>
                    <a:pt x="2942" y="3060700"/>
                  </a:lnTo>
                  <a:lnTo>
                    <a:pt x="7287" y="3060700"/>
                  </a:lnTo>
                  <a:lnTo>
                    <a:pt x="12177" y="3048000"/>
                  </a:lnTo>
                  <a:close/>
                </a:path>
                <a:path w="3611244" h="3200400">
                  <a:moveTo>
                    <a:pt x="42658" y="3048000"/>
                  </a:moveTo>
                  <a:lnTo>
                    <a:pt x="37841" y="3048000"/>
                  </a:lnTo>
                  <a:lnTo>
                    <a:pt x="29077" y="3060700"/>
                  </a:lnTo>
                  <a:lnTo>
                    <a:pt x="41181" y="3060700"/>
                  </a:lnTo>
                  <a:lnTo>
                    <a:pt x="42658" y="3048000"/>
                  </a:lnTo>
                  <a:close/>
                </a:path>
                <a:path w="3611244" h="3200400">
                  <a:moveTo>
                    <a:pt x="3593545" y="3048000"/>
                  </a:moveTo>
                  <a:lnTo>
                    <a:pt x="3582917" y="3048000"/>
                  </a:lnTo>
                  <a:lnTo>
                    <a:pt x="3582529" y="3060700"/>
                  </a:lnTo>
                  <a:lnTo>
                    <a:pt x="3593545" y="3060700"/>
                  </a:lnTo>
                  <a:lnTo>
                    <a:pt x="3593545" y="3048000"/>
                  </a:lnTo>
                  <a:close/>
                </a:path>
                <a:path w="3611244" h="3200400">
                  <a:moveTo>
                    <a:pt x="3599597" y="3048000"/>
                  </a:moveTo>
                  <a:lnTo>
                    <a:pt x="3593545" y="3048000"/>
                  </a:lnTo>
                  <a:lnTo>
                    <a:pt x="3598895" y="3060700"/>
                  </a:lnTo>
                  <a:lnTo>
                    <a:pt x="3603471" y="3060700"/>
                  </a:lnTo>
                  <a:lnTo>
                    <a:pt x="3599597" y="3048000"/>
                  </a:lnTo>
                  <a:close/>
                </a:path>
                <a:path w="3611244" h="3200400">
                  <a:moveTo>
                    <a:pt x="3603010" y="3022600"/>
                  </a:moveTo>
                  <a:lnTo>
                    <a:pt x="3581210" y="3022600"/>
                  </a:lnTo>
                  <a:lnTo>
                    <a:pt x="3581985" y="3035300"/>
                  </a:lnTo>
                  <a:lnTo>
                    <a:pt x="3574613" y="3035300"/>
                  </a:lnTo>
                  <a:lnTo>
                    <a:pt x="3578802" y="3048000"/>
                  </a:lnTo>
                  <a:lnTo>
                    <a:pt x="3604015" y="3048000"/>
                  </a:lnTo>
                  <a:lnTo>
                    <a:pt x="3605335" y="3060700"/>
                  </a:lnTo>
                  <a:lnTo>
                    <a:pt x="3605104" y="3048000"/>
                  </a:lnTo>
                  <a:lnTo>
                    <a:pt x="3604015" y="3035300"/>
                  </a:lnTo>
                  <a:lnTo>
                    <a:pt x="3603010" y="3022600"/>
                  </a:lnTo>
                  <a:close/>
                </a:path>
                <a:path w="3611244" h="3200400">
                  <a:moveTo>
                    <a:pt x="29077" y="3035300"/>
                  </a:moveTo>
                  <a:lnTo>
                    <a:pt x="11633" y="3035300"/>
                  </a:lnTo>
                  <a:lnTo>
                    <a:pt x="5811" y="3048000"/>
                  </a:lnTo>
                  <a:lnTo>
                    <a:pt x="26679" y="3048000"/>
                  </a:lnTo>
                  <a:lnTo>
                    <a:pt x="29077" y="3035300"/>
                  </a:lnTo>
                  <a:close/>
                </a:path>
                <a:path w="3611244" h="3200400">
                  <a:moveTo>
                    <a:pt x="35904" y="2997200"/>
                  </a:moveTo>
                  <a:lnTo>
                    <a:pt x="16512" y="2997200"/>
                  </a:lnTo>
                  <a:lnTo>
                    <a:pt x="14030" y="3009900"/>
                  </a:lnTo>
                  <a:lnTo>
                    <a:pt x="1937" y="3022600"/>
                  </a:lnTo>
                  <a:lnTo>
                    <a:pt x="1005" y="3035300"/>
                  </a:lnTo>
                  <a:lnTo>
                    <a:pt x="6355" y="3035300"/>
                  </a:lnTo>
                  <a:lnTo>
                    <a:pt x="7287" y="3022600"/>
                  </a:lnTo>
                  <a:lnTo>
                    <a:pt x="37307" y="3022600"/>
                  </a:lnTo>
                  <a:lnTo>
                    <a:pt x="37307" y="3009900"/>
                  </a:lnTo>
                  <a:lnTo>
                    <a:pt x="33423" y="3009900"/>
                  </a:lnTo>
                  <a:lnTo>
                    <a:pt x="35904" y="2997200"/>
                  </a:lnTo>
                  <a:close/>
                </a:path>
                <a:path w="3611244" h="3200400">
                  <a:moveTo>
                    <a:pt x="37307" y="3022600"/>
                  </a:moveTo>
                  <a:lnTo>
                    <a:pt x="16983" y="3022600"/>
                  </a:lnTo>
                  <a:lnTo>
                    <a:pt x="14114" y="3035300"/>
                  </a:lnTo>
                  <a:lnTo>
                    <a:pt x="32491" y="3035300"/>
                  </a:lnTo>
                  <a:lnTo>
                    <a:pt x="37307" y="3022600"/>
                  </a:lnTo>
                  <a:close/>
                </a:path>
                <a:path w="3611244" h="3200400">
                  <a:moveTo>
                    <a:pt x="3571385" y="3023366"/>
                  </a:moveTo>
                  <a:lnTo>
                    <a:pt x="3571828" y="3035300"/>
                  </a:lnTo>
                  <a:lnTo>
                    <a:pt x="3581440" y="3035300"/>
                  </a:lnTo>
                  <a:lnTo>
                    <a:pt x="3571385" y="3023366"/>
                  </a:lnTo>
                  <a:close/>
                </a:path>
                <a:path w="3611244" h="3200400">
                  <a:moveTo>
                    <a:pt x="3571357" y="3022600"/>
                  </a:moveTo>
                  <a:lnTo>
                    <a:pt x="3570739" y="3022600"/>
                  </a:lnTo>
                  <a:lnTo>
                    <a:pt x="3571385" y="3023366"/>
                  </a:lnTo>
                  <a:lnTo>
                    <a:pt x="3571357" y="3022600"/>
                  </a:lnTo>
                  <a:close/>
                </a:path>
                <a:path w="3611244" h="3200400">
                  <a:moveTo>
                    <a:pt x="3572289" y="2997200"/>
                  </a:moveTo>
                  <a:lnTo>
                    <a:pt x="3571200" y="3009900"/>
                  </a:lnTo>
                  <a:lnTo>
                    <a:pt x="3573995" y="3022600"/>
                  </a:lnTo>
                  <a:lnTo>
                    <a:pt x="3583074" y="3022600"/>
                  </a:lnTo>
                  <a:lnTo>
                    <a:pt x="3575933" y="3009900"/>
                  </a:lnTo>
                  <a:lnTo>
                    <a:pt x="3574079" y="3009900"/>
                  </a:lnTo>
                  <a:lnTo>
                    <a:pt x="3572289" y="2997200"/>
                  </a:lnTo>
                  <a:close/>
                </a:path>
                <a:path w="3611244" h="3200400">
                  <a:moveTo>
                    <a:pt x="3601457" y="2984500"/>
                  </a:moveTo>
                  <a:lnTo>
                    <a:pt x="3579189" y="2984500"/>
                  </a:lnTo>
                  <a:lnTo>
                    <a:pt x="3577566" y="2997200"/>
                  </a:lnTo>
                  <a:lnTo>
                    <a:pt x="3575933" y="2997200"/>
                  </a:lnTo>
                  <a:lnTo>
                    <a:pt x="3583074" y="3022600"/>
                  </a:lnTo>
                  <a:lnTo>
                    <a:pt x="3597115" y="3022600"/>
                  </a:lnTo>
                  <a:lnTo>
                    <a:pt x="3599597" y="3009900"/>
                  </a:lnTo>
                  <a:lnTo>
                    <a:pt x="3606137" y="3009900"/>
                  </a:lnTo>
                  <a:lnTo>
                    <a:pt x="3604422" y="2997200"/>
                  </a:lnTo>
                  <a:lnTo>
                    <a:pt x="3601457" y="2984500"/>
                  </a:lnTo>
                  <a:close/>
                </a:path>
                <a:path w="3611244" h="3200400">
                  <a:moveTo>
                    <a:pt x="41181" y="2984500"/>
                  </a:moveTo>
                  <a:lnTo>
                    <a:pt x="7748" y="2984500"/>
                  </a:lnTo>
                  <a:lnTo>
                    <a:pt x="2397" y="2997200"/>
                  </a:lnTo>
                  <a:lnTo>
                    <a:pt x="2397" y="3009900"/>
                  </a:lnTo>
                  <a:lnTo>
                    <a:pt x="16512" y="2997200"/>
                  </a:lnTo>
                  <a:lnTo>
                    <a:pt x="40250" y="2997200"/>
                  </a:lnTo>
                  <a:lnTo>
                    <a:pt x="41181" y="2984500"/>
                  </a:lnTo>
                  <a:close/>
                </a:path>
                <a:path w="3611244" h="3200400">
                  <a:moveTo>
                    <a:pt x="3571200" y="2984500"/>
                  </a:moveTo>
                  <a:lnTo>
                    <a:pt x="3570969" y="2984500"/>
                  </a:lnTo>
                  <a:lnTo>
                    <a:pt x="3570666" y="2997200"/>
                  </a:lnTo>
                  <a:lnTo>
                    <a:pt x="3577566" y="2997200"/>
                  </a:lnTo>
                  <a:lnTo>
                    <a:pt x="3571200" y="2984500"/>
                  </a:lnTo>
                  <a:close/>
                </a:path>
                <a:path w="3611244" h="3200400">
                  <a:moveTo>
                    <a:pt x="23835" y="2969616"/>
                  </a:moveTo>
                  <a:lnTo>
                    <a:pt x="21329" y="2971800"/>
                  </a:lnTo>
                  <a:lnTo>
                    <a:pt x="8764" y="2984500"/>
                  </a:lnTo>
                  <a:lnTo>
                    <a:pt x="24271" y="2984500"/>
                  </a:lnTo>
                  <a:lnTo>
                    <a:pt x="26679" y="2971800"/>
                  </a:lnTo>
                  <a:lnTo>
                    <a:pt x="22407" y="2971800"/>
                  </a:lnTo>
                  <a:lnTo>
                    <a:pt x="23835" y="2969616"/>
                  </a:lnTo>
                  <a:close/>
                </a:path>
                <a:path w="3611244" h="3200400">
                  <a:moveTo>
                    <a:pt x="3588832" y="2971800"/>
                  </a:moveTo>
                  <a:lnTo>
                    <a:pt x="3573451" y="2971800"/>
                  </a:lnTo>
                  <a:lnTo>
                    <a:pt x="3575084" y="2984500"/>
                  </a:lnTo>
                  <a:lnTo>
                    <a:pt x="3595588" y="2984500"/>
                  </a:lnTo>
                  <a:lnTo>
                    <a:pt x="3588832" y="2971800"/>
                  </a:lnTo>
                  <a:close/>
                </a:path>
                <a:path w="3611244" h="3200400">
                  <a:moveTo>
                    <a:pt x="3596026" y="2971800"/>
                  </a:moveTo>
                  <a:lnTo>
                    <a:pt x="3588832" y="2971800"/>
                  </a:lnTo>
                  <a:lnTo>
                    <a:pt x="3595588" y="2984500"/>
                  </a:lnTo>
                  <a:lnTo>
                    <a:pt x="3598738" y="2984500"/>
                  </a:lnTo>
                  <a:lnTo>
                    <a:pt x="3596026" y="2971800"/>
                  </a:lnTo>
                  <a:close/>
                </a:path>
                <a:path w="3611244" h="3200400">
                  <a:moveTo>
                    <a:pt x="3597377" y="2971800"/>
                  </a:moveTo>
                  <a:lnTo>
                    <a:pt x="3596026" y="2971800"/>
                  </a:lnTo>
                  <a:lnTo>
                    <a:pt x="3598738" y="2984500"/>
                  </a:lnTo>
                  <a:lnTo>
                    <a:pt x="3601963" y="2984500"/>
                  </a:lnTo>
                  <a:lnTo>
                    <a:pt x="3597377" y="2971800"/>
                  </a:lnTo>
                  <a:close/>
                </a:path>
                <a:path w="3611244" h="3200400">
                  <a:moveTo>
                    <a:pt x="36218" y="2946400"/>
                  </a:moveTo>
                  <a:lnTo>
                    <a:pt x="9769" y="2946400"/>
                  </a:lnTo>
                  <a:lnTo>
                    <a:pt x="2010" y="2971800"/>
                  </a:lnTo>
                  <a:lnTo>
                    <a:pt x="21329" y="2971800"/>
                  </a:lnTo>
                  <a:lnTo>
                    <a:pt x="23835" y="2969616"/>
                  </a:lnTo>
                  <a:lnTo>
                    <a:pt x="30711" y="2959100"/>
                  </a:lnTo>
                  <a:lnTo>
                    <a:pt x="32878" y="2959100"/>
                  </a:lnTo>
                  <a:lnTo>
                    <a:pt x="36218" y="2946400"/>
                  </a:lnTo>
                  <a:close/>
                </a:path>
                <a:path w="3611244" h="3200400">
                  <a:moveTo>
                    <a:pt x="40710" y="2959100"/>
                  </a:moveTo>
                  <a:lnTo>
                    <a:pt x="35904" y="2959100"/>
                  </a:lnTo>
                  <a:lnTo>
                    <a:pt x="23835" y="2969616"/>
                  </a:lnTo>
                  <a:lnTo>
                    <a:pt x="22407" y="2971800"/>
                  </a:lnTo>
                  <a:lnTo>
                    <a:pt x="36836" y="2971800"/>
                  </a:lnTo>
                  <a:lnTo>
                    <a:pt x="40710" y="2959100"/>
                  </a:lnTo>
                  <a:close/>
                </a:path>
                <a:path w="3611244" h="3200400">
                  <a:moveTo>
                    <a:pt x="3572289" y="2959100"/>
                  </a:moveTo>
                  <a:lnTo>
                    <a:pt x="3571514" y="2959100"/>
                  </a:lnTo>
                  <a:lnTo>
                    <a:pt x="3571744" y="2971800"/>
                  </a:lnTo>
                  <a:lnTo>
                    <a:pt x="3578110" y="2971800"/>
                  </a:lnTo>
                  <a:lnTo>
                    <a:pt x="3576062" y="2964010"/>
                  </a:lnTo>
                  <a:lnTo>
                    <a:pt x="3572289" y="2959100"/>
                  </a:lnTo>
                  <a:close/>
                </a:path>
                <a:path w="3611244" h="3200400">
                  <a:moveTo>
                    <a:pt x="3600979" y="2959100"/>
                  </a:moveTo>
                  <a:lnTo>
                    <a:pt x="3574770" y="2959100"/>
                  </a:lnTo>
                  <a:lnTo>
                    <a:pt x="3576062" y="2964010"/>
                  </a:lnTo>
                  <a:lnTo>
                    <a:pt x="3582048" y="2971800"/>
                  </a:lnTo>
                  <a:lnTo>
                    <a:pt x="3596393" y="2971800"/>
                  </a:lnTo>
                  <a:lnTo>
                    <a:pt x="3600979" y="2959100"/>
                  </a:lnTo>
                  <a:close/>
                </a:path>
                <a:path w="3611244" h="3200400">
                  <a:moveTo>
                    <a:pt x="3607125" y="2959100"/>
                  </a:moveTo>
                  <a:lnTo>
                    <a:pt x="3602539" y="2959100"/>
                  </a:lnTo>
                  <a:lnTo>
                    <a:pt x="3604015" y="2971800"/>
                  </a:lnTo>
                  <a:lnTo>
                    <a:pt x="3607125" y="2959100"/>
                  </a:lnTo>
                  <a:close/>
                </a:path>
                <a:path w="3611244" h="3200400">
                  <a:moveTo>
                    <a:pt x="3574770" y="2959100"/>
                  </a:moveTo>
                  <a:lnTo>
                    <a:pt x="3572289" y="2959100"/>
                  </a:lnTo>
                  <a:lnTo>
                    <a:pt x="3576062" y="2964010"/>
                  </a:lnTo>
                  <a:lnTo>
                    <a:pt x="3574770" y="2959100"/>
                  </a:lnTo>
                  <a:close/>
                </a:path>
                <a:path w="3611244" h="3200400">
                  <a:moveTo>
                    <a:pt x="3602539" y="2908300"/>
                  </a:moveTo>
                  <a:lnTo>
                    <a:pt x="3570247" y="2908300"/>
                  </a:lnTo>
                  <a:lnTo>
                    <a:pt x="3572289" y="2921000"/>
                  </a:lnTo>
                  <a:lnTo>
                    <a:pt x="3583524" y="2933700"/>
                  </a:lnTo>
                  <a:lnTo>
                    <a:pt x="3583524" y="2946400"/>
                  </a:lnTo>
                  <a:lnTo>
                    <a:pt x="3568687" y="2946400"/>
                  </a:lnTo>
                  <a:lnTo>
                    <a:pt x="3571221" y="2959100"/>
                  </a:lnTo>
                  <a:lnTo>
                    <a:pt x="3606057" y="2959100"/>
                  </a:lnTo>
                  <a:lnTo>
                    <a:pt x="3605565" y="2946400"/>
                  </a:lnTo>
                  <a:lnTo>
                    <a:pt x="3598434" y="2933700"/>
                  </a:lnTo>
                  <a:lnTo>
                    <a:pt x="3599419" y="2921000"/>
                  </a:lnTo>
                  <a:lnTo>
                    <a:pt x="3604581" y="2921000"/>
                  </a:lnTo>
                  <a:lnTo>
                    <a:pt x="3602539" y="2908300"/>
                  </a:lnTo>
                  <a:close/>
                </a:path>
                <a:path w="3611244" h="3200400">
                  <a:moveTo>
                    <a:pt x="40019" y="2921000"/>
                  </a:moveTo>
                  <a:lnTo>
                    <a:pt x="5895" y="2921000"/>
                  </a:lnTo>
                  <a:lnTo>
                    <a:pt x="6973" y="2933700"/>
                  </a:lnTo>
                  <a:lnTo>
                    <a:pt x="7989" y="2946400"/>
                  </a:lnTo>
                  <a:lnTo>
                    <a:pt x="12824" y="2939068"/>
                  </a:lnTo>
                  <a:lnTo>
                    <a:pt x="13873" y="2933700"/>
                  </a:lnTo>
                  <a:lnTo>
                    <a:pt x="39789" y="2933700"/>
                  </a:lnTo>
                  <a:lnTo>
                    <a:pt x="40019" y="2921000"/>
                  </a:lnTo>
                  <a:close/>
                </a:path>
                <a:path w="3611244" h="3200400">
                  <a:moveTo>
                    <a:pt x="37538" y="2933700"/>
                  </a:moveTo>
                  <a:lnTo>
                    <a:pt x="16365" y="2933700"/>
                  </a:lnTo>
                  <a:lnTo>
                    <a:pt x="12824" y="2939068"/>
                  </a:lnTo>
                  <a:lnTo>
                    <a:pt x="11392" y="2946400"/>
                  </a:lnTo>
                  <a:lnTo>
                    <a:pt x="39244" y="2946400"/>
                  </a:lnTo>
                  <a:lnTo>
                    <a:pt x="37538" y="2933700"/>
                  </a:lnTo>
                  <a:close/>
                </a:path>
                <a:path w="3611244" h="3200400">
                  <a:moveTo>
                    <a:pt x="3571221" y="2933700"/>
                  </a:moveTo>
                  <a:lnTo>
                    <a:pt x="3571221" y="2946400"/>
                  </a:lnTo>
                  <a:lnTo>
                    <a:pt x="3583524" y="2946400"/>
                  </a:lnTo>
                  <a:lnTo>
                    <a:pt x="3571221" y="2933700"/>
                  </a:lnTo>
                  <a:close/>
                </a:path>
                <a:path w="3611244" h="3200400">
                  <a:moveTo>
                    <a:pt x="16365" y="2933700"/>
                  </a:moveTo>
                  <a:lnTo>
                    <a:pt x="13873" y="2933700"/>
                  </a:lnTo>
                  <a:lnTo>
                    <a:pt x="12824" y="2939068"/>
                  </a:lnTo>
                  <a:lnTo>
                    <a:pt x="16365" y="2933700"/>
                  </a:lnTo>
                  <a:close/>
                </a:path>
                <a:path w="3611244" h="3200400">
                  <a:moveTo>
                    <a:pt x="3604581" y="2921000"/>
                  </a:moveTo>
                  <a:lnTo>
                    <a:pt x="3599419" y="2921000"/>
                  </a:lnTo>
                  <a:lnTo>
                    <a:pt x="3601471" y="2933700"/>
                  </a:lnTo>
                  <a:lnTo>
                    <a:pt x="3604581" y="2921000"/>
                  </a:lnTo>
                  <a:close/>
                </a:path>
                <a:path w="3611244" h="3200400">
                  <a:moveTo>
                    <a:pt x="27915" y="2908300"/>
                  </a:moveTo>
                  <a:lnTo>
                    <a:pt x="6973" y="2908300"/>
                  </a:lnTo>
                  <a:lnTo>
                    <a:pt x="5654" y="2921000"/>
                  </a:lnTo>
                  <a:lnTo>
                    <a:pt x="31485" y="2921000"/>
                  </a:lnTo>
                  <a:lnTo>
                    <a:pt x="27915" y="2908300"/>
                  </a:lnTo>
                  <a:close/>
                </a:path>
                <a:path w="3611244" h="3200400">
                  <a:moveTo>
                    <a:pt x="39789" y="2895600"/>
                  </a:moveTo>
                  <a:lnTo>
                    <a:pt x="5895" y="2895600"/>
                  </a:lnTo>
                  <a:lnTo>
                    <a:pt x="6669" y="2908300"/>
                  </a:lnTo>
                  <a:lnTo>
                    <a:pt x="38700" y="2908300"/>
                  </a:lnTo>
                  <a:lnTo>
                    <a:pt x="39789" y="2895600"/>
                  </a:lnTo>
                  <a:close/>
                </a:path>
                <a:path w="3611244" h="3200400">
                  <a:moveTo>
                    <a:pt x="3600487" y="2895600"/>
                  </a:moveTo>
                  <a:lnTo>
                    <a:pt x="3575985" y="2895600"/>
                  </a:lnTo>
                  <a:lnTo>
                    <a:pt x="3584581" y="2908300"/>
                  </a:lnTo>
                  <a:lnTo>
                    <a:pt x="3597377" y="2908300"/>
                  </a:lnTo>
                  <a:lnTo>
                    <a:pt x="3600487" y="2895600"/>
                  </a:lnTo>
                  <a:close/>
                </a:path>
                <a:path w="3611244" h="3200400">
                  <a:moveTo>
                    <a:pt x="3605000" y="2882900"/>
                  </a:moveTo>
                  <a:lnTo>
                    <a:pt x="3573933" y="2882900"/>
                  </a:lnTo>
                  <a:lnTo>
                    <a:pt x="3575001" y="2895600"/>
                  </a:lnTo>
                  <a:lnTo>
                    <a:pt x="3600487" y="2895600"/>
                  </a:lnTo>
                  <a:lnTo>
                    <a:pt x="3607209" y="2908300"/>
                  </a:lnTo>
                  <a:lnTo>
                    <a:pt x="3606057" y="2895600"/>
                  </a:lnTo>
                  <a:lnTo>
                    <a:pt x="3605000" y="2882900"/>
                  </a:lnTo>
                  <a:close/>
                </a:path>
                <a:path w="3611244" h="3200400">
                  <a:moveTo>
                    <a:pt x="40250" y="2882900"/>
                  </a:moveTo>
                  <a:lnTo>
                    <a:pt x="8062" y="2882900"/>
                  </a:lnTo>
                  <a:lnTo>
                    <a:pt x="7518" y="2895600"/>
                  </a:lnTo>
                  <a:lnTo>
                    <a:pt x="29548" y="2895600"/>
                  </a:lnTo>
                  <a:lnTo>
                    <a:pt x="40250" y="2882900"/>
                  </a:lnTo>
                  <a:close/>
                </a:path>
                <a:path w="3611244" h="3200400">
                  <a:moveTo>
                    <a:pt x="28459" y="2870200"/>
                  </a:moveTo>
                  <a:lnTo>
                    <a:pt x="14962" y="2870200"/>
                  </a:lnTo>
                  <a:lnTo>
                    <a:pt x="12711" y="2882900"/>
                  </a:lnTo>
                  <a:lnTo>
                    <a:pt x="28072" y="2882900"/>
                  </a:lnTo>
                  <a:lnTo>
                    <a:pt x="28459" y="2870200"/>
                  </a:lnTo>
                  <a:close/>
                </a:path>
                <a:path w="3611244" h="3200400">
                  <a:moveTo>
                    <a:pt x="36375" y="2870200"/>
                  </a:moveTo>
                  <a:lnTo>
                    <a:pt x="32187" y="2882900"/>
                  </a:lnTo>
                  <a:lnTo>
                    <a:pt x="39161" y="2882900"/>
                  </a:lnTo>
                  <a:lnTo>
                    <a:pt x="36375" y="2870200"/>
                  </a:lnTo>
                  <a:close/>
                </a:path>
                <a:path w="3611244" h="3200400">
                  <a:moveTo>
                    <a:pt x="3597377" y="2870200"/>
                  </a:moveTo>
                  <a:lnTo>
                    <a:pt x="3581472" y="2870200"/>
                  </a:lnTo>
                  <a:lnTo>
                    <a:pt x="3577943" y="2882900"/>
                  </a:lnTo>
                  <a:lnTo>
                    <a:pt x="3597869" y="2882900"/>
                  </a:lnTo>
                  <a:lnTo>
                    <a:pt x="3597377" y="2870200"/>
                  </a:lnTo>
                  <a:close/>
                </a:path>
                <a:path w="3611244" h="3200400">
                  <a:moveTo>
                    <a:pt x="3603974" y="2881830"/>
                  </a:moveTo>
                  <a:lnTo>
                    <a:pt x="3604015" y="2882900"/>
                  </a:lnTo>
                  <a:lnTo>
                    <a:pt x="3604581" y="2882900"/>
                  </a:lnTo>
                  <a:lnTo>
                    <a:pt x="3603974" y="2881830"/>
                  </a:lnTo>
                  <a:close/>
                </a:path>
                <a:path w="3611244" h="3200400">
                  <a:moveTo>
                    <a:pt x="3603523" y="2870200"/>
                  </a:moveTo>
                  <a:lnTo>
                    <a:pt x="3597377" y="2870200"/>
                  </a:lnTo>
                  <a:lnTo>
                    <a:pt x="3603974" y="2881830"/>
                  </a:lnTo>
                  <a:lnTo>
                    <a:pt x="3603523" y="2870200"/>
                  </a:lnTo>
                  <a:close/>
                </a:path>
                <a:path w="3611244" h="3200400">
                  <a:moveTo>
                    <a:pt x="39475" y="2844800"/>
                  </a:moveTo>
                  <a:lnTo>
                    <a:pt x="30711" y="2857500"/>
                  </a:lnTo>
                  <a:lnTo>
                    <a:pt x="5968" y="2857500"/>
                  </a:lnTo>
                  <a:lnTo>
                    <a:pt x="6816" y="2870200"/>
                  </a:lnTo>
                  <a:lnTo>
                    <a:pt x="40323" y="2870200"/>
                  </a:lnTo>
                  <a:lnTo>
                    <a:pt x="39862" y="2857500"/>
                  </a:lnTo>
                  <a:lnTo>
                    <a:pt x="39475" y="2844800"/>
                  </a:lnTo>
                  <a:close/>
                </a:path>
                <a:path w="3611244" h="3200400">
                  <a:moveTo>
                    <a:pt x="3591712" y="2844800"/>
                  </a:moveTo>
                  <a:lnTo>
                    <a:pt x="3570739" y="2844800"/>
                  </a:lnTo>
                  <a:lnTo>
                    <a:pt x="3573116" y="2870200"/>
                  </a:lnTo>
                  <a:lnTo>
                    <a:pt x="3607617" y="2870200"/>
                  </a:lnTo>
                  <a:lnTo>
                    <a:pt x="3606633" y="2857500"/>
                  </a:lnTo>
                  <a:lnTo>
                    <a:pt x="3592288" y="2857500"/>
                  </a:lnTo>
                  <a:lnTo>
                    <a:pt x="3591712" y="2844800"/>
                  </a:lnTo>
                  <a:close/>
                </a:path>
                <a:path w="3611244" h="3200400">
                  <a:moveTo>
                    <a:pt x="15737" y="2844800"/>
                  </a:moveTo>
                  <a:lnTo>
                    <a:pt x="7042" y="2844800"/>
                  </a:lnTo>
                  <a:lnTo>
                    <a:pt x="7518" y="2857500"/>
                  </a:lnTo>
                  <a:lnTo>
                    <a:pt x="8607" y="2857500"/>
                  </a:lnTo>
                  <a:lnTo>
                    <a:pt x="15737" y="2844800"/>
                  </a:lnTo>
                  <a:close/>
                </a:path>
                <a:path w="3611244" h="3200400">
                  <a:moveTo>
                    <a:pt x="30941" y="2844800"/>
                  </a:moveTo>
                  <a:lnTo>
                    <a:pt x="15737" y="2844800"/>
                  </a:lnTo>
                  <a:lnTo>
                    <a:pt x="15507" y="2857500"/>
                  </a:lnTo>
                  <a:lnTo>
                    <a:pt x="30627" y="2857500"/>
                  </a:lnTo>
                  <a:lnTo>
                    <a:pt x="30941" y="2844800"/>
                  </a:lnTo>
                  <a:close/>
                </a:path>
                <a:path w="3611244" h="3200400">
                  <a:moveTo>
                    <a:pt x="3604083" y="2844800"/>
                  </a:moveTo>
                  <a:lnTo>
                    <a:pt x="3600246" y="2844800"/>
                  </a:lnTo>
                  <a:lnTo>
                    <a:pt x="3597377" y="2857500"/>
                  </a:lnTo>
                  <a:lnTo>
                    <a:pt x="3605576" y="2857500"/>
                  </a:lnTo>
                  <a:lnTo>
                    <a:pt x="3604083" y="2844800"/>
                  </a:lnTo>
                  <a:close/>
                </a:path>
                <a:path w="3611244" h="3200400">
                  <a:moveTo>
                    <a:pt x="37381" y="2819400"/>
                  </a:moveTo>
                  <a:lnTo>
                    <a:pt x="35360" y="2832100"/>
                  </a:lnTo>
                  <a:lnTo>
                    <a:pt x="8012" y="2832100"/>
                  </a:lnTo>
                  <a:lnTo>
                    <a:pt x="7258" y="2844800"/>
                  </a:lnTo>
                  <a:lnTo>
                    <a:pt x="37066" y="2844800"/>
                  </a:lnTo>
                  <a:lnTo>
                    <a:pt x="37381" y="2819400"/>
                  </a:lnTo>
                  <a:close/>
                </a:path>
                <a:path w="3611244" h="3200400">
                  <a:moveTo>
                    <a:pt x="3572697" y="2832100"/>
                  </a:moveTo>
                  <a:lnTo>
                    <a:pt x="3572132" y="2832100"/>
                  </a:lnTo>
                  <a:lnTo>
                    <a:pt x="3571639" y="2844800"/>
                  </a:lnTo>
                  <a:lnTo>
                    <a:pt x="3583032" y="2844800"/>
                  </a:lnTo>
                  <a:lnTo>
                    <a:pt x="3572697" y="2832100"/>
                  </a:lnTo>
                  <a:close/>
                </a:path>
                <a:path w="3611244" h="3200400">
                  <a:moveTo>
                    <a:pt x="3605073" y="2819400"/>
                  </a:moveTo>
                  <a:lnTo>
                    <a:pt x="3571304" y="2819400"/>
                  </a:lnTo>
                  <a:lnTo>
                    <a:pt x="3573357" y="2832100"/>
                  </a:lnTo>
                  <a:lnTo>
                    <a:pt x="3582048" y="2832100"/>
                  </a:lnTo>
                  <a:lnTo>
                    <a:pt x="3583032" y="2844800"/>
                  </a:lnTo>
                  <a:lnTo>
                    <a:pt x="3605900" y="2844800"/>
                  </a:lnTo>
                  <a:lnTo>
                    <a:pt x="3605073" y="2819400"/>
                  </a:lnTo>
                  <a:close/>
                </a:path>
                <a:path w="3611244" h="3200400">
                  <a:moveTo>
                    <a:pt x="28690" y="2819400"/>
                  </a:moveTo>
                  <a:lnTo>
                    <a:pt x="10931" y="2819400"/>
                  </a:lnTo>
                  <a:lnTo>
                    <a:pt x="9151" y="2832100"/>
                  </a:lnTo>
                  <a:lnTo>
                    <a:pt x="32030" y="2832100"/>
                  </a:lnTo>
                  <a:lnTo>
                    <a:pt x="28690" y="2819400"/>
                  </a:lnTo>
                  <a:close/>
                </a:path>
                <a:path w="3611244" h="3200400">
                  <a:moveTo>
                    <a:pt x="38773" y="2806700"/>
                  </a:moveTo>
                  <a:lnTo>
                    <a:pt x="13256" y="2806700"/>
                  </a:lnTo>
                  <a:lnTo>
                    <a:pt x="4492" y="2819400"/>
                  </a:lnTo>
                  <a:lnTo>
                    <a:pt x="36292" y="2819400"/>
                  </a:lnTo>
                  <a:lnTo>
                    <a:pt x="38773" y="2806700"/>
                  </a:lnTo>
                  <a:close/>
                </a:path>
                <a:path w="3611244" h="3200400">
                  <a:moveTo>
                    <a:pt x="3600487" y="2806700"/>
                  </a:moveTo>
                  <a:lnTo>
                    <a:pt x="3575409" y="2806700"/>
                  </a:lnTo>
                  <a:lnTo>
                    <a:pt x="3574833" y="2819400"/>
                  </a:lnTo>
                  <a:lnTo>
                    <a:pt x="3608685" y="2819400"/>
                  </a:lnTo>
                  <a:lnTo>
                    <a:pt x="3600487" y="2806700"/>
                  </a:lnTo>
                  <a:close/>
                </a:path>
                <a:path w="3611244" h="3200400">
                  <a:moveTo>
                    <a:pt x="32878" y="2781300"/>
                  </a:moveTo>
                  <a:lnTo>
                    <a:pt x="10931" y="2781300"/>
                  </a:lnTo>
                  <a:lnTo>
                    <a:pt x="5654" y="2794000"/>
                  </a:lnTo>
                  <a:lnTo>
                    <a:pt x="6041" y="2806700"/>
                  </a:lnTo>
                  <a:lnTo>
                    <a:pt x="10470" y="2806700"/>
                  </a:lnTo>
                  <a:lnTo>
                    <a:pt x="18533" y="2794000"/>
                  </a:lnTo>
                  <a:lnTo>
                    <a:pt x="28690" y="2794000"/>
                  </a:lnTo>
                  <a:lnTo>
                    <a:pt x="32878" y="2781300"/>
                  </a:lnTo>
                  <a:close/>
                </a:path>
                <a:path w="3611244" h="3200400">
                  <a:moveTo>
                    <a:pt x="35601" y="2781300"/>
                  </a:moveTo>
                  <a:lnTo>
                    <a:pt x="29234" y="2794000"/>
                  </a:lnTo>
                  <a:lnTo>
                    <a:pt x="24041" y="2794000"/>
                  </a:lnTo>
                  <a:lnTo>
                    <a:pt x="16900" y="2806700"/>
                  </a:lnTo>
                  <a:lnTo>
                    <a:pt x="40710" y="2806700"/>
                  </a:lnTo>
                  <a:lnTo>
                    <a:pt x="35601" y="2781300"/>
                  </a:lnTo>
                  <a:close/>
                </a:path>
                <a:path w="3611244" h="3200400">
                  <a:moveTo>
                    <a:pt x="3599911" y="2794000"/>
                  </a:moveTo>
                  <a:lnTo>
                    <a:pt x="3578927" y="2794000"/>
                  </a:lnTo>
                  <a:lnTo>
                    <a:pt x="3583597" y="2806700"/>
                  </a:lnTo>
                  <a:lnTo>
                    <a:pt x="3594832" y="2806700"/>
                  </a:lnTo>
                  <a:lnTo>
                    <a:pt x="3599911" y="2794000"/>
                  </a:lnTo>
                  <a:close/>
                </a:path>
                <a:path w="3611244" h="3200400">
                  <a:moveTo>
                    <a:pt x="3607482" y="2804958"/>
                  </a:moveTo>
                  <a:lnTo>
                    <a:pt x="3607617" y="2806700"/>
                  </a:lnTo>
                  <a:lnTo>
                    <a:pt x="3608685" y="2806700"/>
                  </a:lnTo>
                  <a:lnTo>
                    <a:pt x="3607482" y="2804958"/>
                  </a:lnTo>
                  <a:close/>
                </a:path>
                <a:path w="3611244" h="3200400">
                  <a:moveTo>
                    <a:pt x="3606633" y="2794000"/>
                  </a:moveTo>
                  <a:lnTo>
                    <a:pt x="3599911" y="2794000"/>
                  </a:lnTo>
                  <a:lnTo>
                    <a:pt x="3607482" y="2804958"/>
                  </a:lnTo>
                  <a:lnTo>
                    <a:pt x="3606633" y="2794000"/>
                  </a:lnTo>
                  <a:close/>
                </a:path>
                <a:path w="3611244" h="3200400">
                  <a:moveTo>
                    <a:pt x="3594476" y="2743200"/>
                  </a:moveTo>
                  <a:lnTo>
                    <a:pt x="3570278" y="2743200"/>
                  </a:lnTo>
                  <a:lnTo>
                    <a:pt x="3575084" y="2755900"/>
                  </a:lnTo>
                  <a:lnTo>
                    <a:pt x="3589660" y="2768600"/>
                  </a:lnTo>
                  <a:lnTo>
                    <a:pt x="3577377" y="2768600"/>
                  </a:lnTo>
                  <a:lnTo>
                    <a:pt x="3578435" y="2781300"/>
                  </a:lnTo>
                  <a:lnTo>
                    <a:pt x="3570247" y="2781300"/>
                  </a:lnTo>
                  <a:lnTo>
                    <a:pt x="3576885" y="2794000"/>
                  </a:lnTo>
                  <a:lnTo>
                    <a:pt x="3610246" y="2794000"/>
                  </a:lnTo>
                  <a:lnTo>
                    <a:pt x="3604581" y="2781300"/>
                  </a:lnTo>
                  <a:lnTo>
                    <a:pt x="3596975" y="2768600"/>
                  </a:lnTo>
                  <a:lnTo>
                    <a:pt x="3585720" y="2755900"/>
                  </a:lnTo>
                  <a:lnTo>
                    <a:pt x="3608591" y="2755900"/>
                  </a:lnTo>
                  <a:lnTo>
                    <a:pt x="3594476" y="2743200"/>
                  </a:lnTo>
                  <a:close/>
                </a:path>
                <a:path w="3611244" h="3200400">
                  <a:moveTo>
                    <a:pt x="39475" y="2768600"/>
                  </a:moveTo>
                  <a:lnTo>
                    <a:pt x="17674" y="2768600"/>
                  </a:lnTo>
                  <a:lnTo>
                    <a:pt x="17674" y="2781300"/>
                  </a:lnTo>
                  <a:lnTo>
                    <a:pt x="38616" y="2781300"/>
                  </a:lnTo>
                  <a:lnTo>
                    <a:pt x="39475" y="2768600"/>
                  </a:lnTo>
                  <a:close/>
                </a:path>
                <a:path w="3611244" h="3200400">
                  <a:moveTo>
                    <a:pt x="35056" y="2743200"/>
                  </a:moveTo>
                  <a:lnTo>
                    <a:pt x="3371" y="2743200"/>
                  </a:lnTo>
                  <a:lnTo>
                    <a:pt x="4355" y="2755900"/>
                  </a:lnTo>
                  <a:lnTo>
                    <a:pt x="753" y="2768600"/>
                  </a:lnTo>
                  <a:lnTo>
                    <a:pt x="6408" y="2768600"/>
                  </a:lnTo>
                  <a:lnTo>
                    <a:pt x="14013" y="2755900"/>
                  </a:lnTo>
                  <a:lnTo>
                    <a:pt x="21789" y="2755900"/>
                  </a:lnTo>
                  <a:lnTo>
                    <a:pt x="35056" y="2743200"/>
                  </a:lnTo>
                  <a:close/>
                </a:path>
                <a:path w="3611244" h="3200400">
                  <a:moveTo>
                    <a:pt x="29548" y="2755900"/>
                  </a:moveTo>
                  <a:lnTo>
                    <a:pt x="19077" y="2755900"/>
                  </a:lnTo>
                  <a:lnTo>
                    <a:pt x="11633" y="2768600"/>
                  </a:lnTo>
                  <a:lnTo>
                    <a:pt x="27842" y="2768600"/>
                  </a:lnTo>
                  <a:lnTo>
                    <a:pt x="29548" y="2755900"/>
                  </a:lnTo>
                  <a:close/>
                </a:path>
                <a:path w="3611244" h="3200400">
                  <a:moveTo>
                    <a:pt x="32030" y="2755900"/>
                  </a:moveTo>
                  <a:lnTo>
                    <a:pt x="30396" y="2768600"/>
                  </a:lnTo>
                  <a:lnTo>
                    <a:pt x="34512" y="2768600"/>
                  </a:lnTo>
                  <a:lnTo>
                    <a:pt x="32030" y="2755900"/>
                  </a:lnTo>
                  <a:close/>
                </a:path>
                <a:path w="3611244" h="3200400">
                  <a:moveTo>
                    <a:pt x="40019" y="2755900"/>
                  </a:moveTo>
                  <a:lnTo>
                    <a:pt x="36993" y="2768600"/>
                  </a:lnTo>
                  <a:lnTo>
                    <a:pt x="39705" y="2768600"/>
                  </a:lnTo>
                  <a:lnTo>
                    <a:pt x="40019" y="2755900"/>
                  </a:lnTo>
                  <a:close/>
                </a:path>
                <a:path w="3611244" h="3200400">
                  <a:moveTo>
                    <a:pt x="3575084" y="2755900"/>
                  </a:moveTo>
                  <a:lnTo>
                    <a:pt x="3570739" y="2755900"/>
                  </a:lnTo>
                  <a:lnTo>
                    <a:pt x="3570247" y="2768600"/>
                  </a:lnTo>
                  <a:lnTo>
                    <a:pt x="3589660" y="2768600"/>
                  </a:lnTo>
                  <a:lnTo>
                    <a:pt x="3575084" y="2755900"/>
                  </a:lnTo>
                  <a:close/>
                </a:path>
                <a:path w="3611244" h="3200400">
                  <a:moveTo>
                    <a:pt x="3608591" y="2755900"/>
                  </a:moveTo>
                  <a:lnTo>
                    <a:pt x="3585720" y="2755900"/>
                  </a:lnTo>
                  <a:lnTo>
                    <a:pt x="3596975" y="2768600"/>
                  </a:lnTo>
                  <a:lnTo>
                    <a:pt x="3608591" y="2768600"/>
                  </a:lnTo>
                  <a:lnTo>
                    <a:pt x="3608591" y="2755900"/>
                  </a:lnTo>
                  <a:close/>
                </a:path>
                <a:path w="3611244" h="3200400">
                  <a:moveTo>
                    <a:pt x="40260" y="2730500"/>
                  </a:moveTo>
                  <a:lnTo>
                    <a:pt x="16156" y="2730500"/>
                  </a:lnTo>
                  <a:lnTo>
                    <a:pt x="11078" y="2743200"/>
                  </a:lnTo>
                  <a:lnTo>
                    <a:pt x="35056" y="2743200"/>
                  </a:lnTo>
                  <a:lnTo>
                    <a:pt x="21789" y="2755900"/>
                  </a:lnTo>
                  <a:lnTo>
                    <a:pt x="25270" y="2755900"/>
                  </a:lnTo>
                  <a:lnTo>
                    <a:pt x="35558" y="2743200"/>
                  </a:lnTo>
                  <a:lnTo>
                    <a:pt x="40260" y="2730500"/>
                  </a:lnTo>
                  <a:close/>
                </a:path>
                <a:path w="3611244" h="3200400">
                  <a:moveTo>
                    <a:pt x="43433" y="2743200"/>
                  </a:moveTo>
                  <a:lnTo>
                    <a:pt x="35558" y="2743200"/>
                  </a:lnTo>
                  <a:lnTo>
                    <a:pt x="25270" y="2755900"/>
                  </a:lnTo>
                  <a:lnTo>
                    <a:pt x="39632" y="2755900"/>
                  </a:lnTo>
                  <a:lnTo>
                    <a:pt x="43433" y="2743200"/>
                  </a:lnTo>
                  <a:close/>
                </a:path>
                <a:path w="3611244" h="3200400">
                  <a:moveTo>
                    <a:pt x="3599356" y="2705100"/>
                  </a:moveTo>
                  <a:lnTo>
                    <a:pt x="3569807" y="2705100"/>
                  </a:lnTo>
                  <a:lnTo>
                    <a:pt x="3571200" y="2717800"/>
                  </a:lnTo>
                  <a:lnTo>
                    <a:pt x="3576090" y="2730500"/>
                  </a:lnTo>
                  <a:lnTo>
                    <a:pt x="3586718" y="2743200"/>
                  </a:lnTo>
                  <a:lnTo>
                    <a:pt x="3609052" y="2743200"/>
                  </a:lnTo>
                  <a:lnTo>
                    <a:pt x="3609984" y="2730500"/>
                  </a:lnTo>
                  <a:lnTo>
                    <a:pt x="3598351" y="2730500"/>
                  </a:lnTo>
                  <a:lnTo>
                    <a:pt x="3593545" y="2717800"/>
                  </a:lnTo>
                  <a:lnTo>
                    <a:pt x="3596874" y="2717800"/>
                  </a:lnTo>
                  <a:lnTo>
                    <a:pt x="3599356" y="2705100"/>
                  </a:lnTo>
                  <a:close/>
                </a:path>
                <a:path w="3611244" h="3200400">
                  <a:moveTo>
                    <a:pt x="36648" y="2717800"/>
                  </a:moveTo>
                  <a:lnTo>
                    <a:pt x="5916" y="2717800"/>
                  </a:lnTo>
                  <a:lnTo>
                    <a:pt x="2303" y="2730500"/>
                  </a:lnTo>
                  <a:lnTo>
                    <a:pt x="31569" y="2730500"/>
                  </a:lnTo>
                  <a:lnTo>
                    <a:pt x="36648" y="2717800"/>
                  </a:lnTo>
                  <a:close/>
                </a:path>
                <a:path w="3611244" h="3200400">
                  <a:moveTo>
                    <a:pt x="41894" y="2717800"/>
                  </a:moveTo>
                  <a:lnTo>
                    <a:pt x="33611" y="2730500"/>
                  </a:lnTo>
                  <a:lnTo>
                    <a:pt x="40742" y="2730500"/>
                  </a:lnTo>
                  <a:lnTo>
                    <a:pt x="41894" y="2717800"/>
                  </a:lnTo>
                  <a:close/>
                </a:path>
                <a:path w="3611244" h="3200400">
                  <a:moveTo>
                    <a:pt x="41077" y="2705100"/>
                  </a:moveTo>
                  <a:lnTo>
                    <a:pt x="6722" y="2705100"/>
                  </a:lnTo>
                  <a:lnTo>
                    <a:pt x="5507" y="2717800"/>
                  </a:lnTo>
                  <a:lnTo>
                    <a:pt x="41318" y="2717800"/>
                  </a:lnTo>
                  <a:lnTo>
                    <a:pt x="41077" y="2705100"/>
                  </a:lnTo>
                  <a:close/>
                </a:path>
                <a:path w="3611244" h="3200400">
                  <a:moveTo>
                    <a:pt x="3608047" y="2705100"/>
                  </a:moveTo>
                  <a:lnTo>
                    <a:pt x="3599356" y="2705100"/>
                  </a:lnTo>
                  <a:lnTo>
                    <a:pt x="3605178" y="2717800"/>
                  </a:lnTo>
                  <a:lnTo>
                    <a:pt x="3609523" y="2717800"/>
                  </a:lnTo>
                  <a:lnTo>
                    <a:pt x="3608047" y="2705100"/>
                  </a:lnTo>
                  <a:close/>
                </a:path>
                <a:path w="3611244" h="3200400">
                  <a:moveTo>
                    <a:pt x="38292" y="2654300"/>
                  </a:moveTo>
                  <a:lnTo>
                    <a:pt x="13130" y="2654300"/>
                  </a:lnTo>
                  <a:lnTo>
                    <a:pt x="13612" y="2667000"/>
                  </a:lnTo>
                  <a:lnTo>
                    <a:pt x="7465" y="2667000"/>
                  </a:lnTo>
                  <a:lnTo>
                    <a:pt x="3371" y="2679700"/>
                  </a:lnTo>
                  <a:lnTo>
                    <a:pt x="4355" y="2692400"/>
                  </a:lnTo>
                  <a:lnTo>
                    <a:pt x="6906" y="2692400"/>
                  </a:lnTo>
                  <a:lnTo>
                    <a:pt x="8724" y="2705100"/>
                  </a:lnTo>
                  <a:lnTo>
                    <a:pt x="10753" y="2692400"/>
                  </a:lnTo>
                  <a:lnTo>
                    <a:pt x="13210" y="2679700"/>
                  </a:lnTo>
                  <a:lnTo>
                    <a:pt x="28941" y="2679700"/>
                  </a:lnTo>
                  <a:lnTo>
                    <a:pt x="27957" y="2667000"/>
                  </a:lnTo>
                  <a:lnTo>
                    <a:pt x="38292" y="2654300"/>
                  </a:lnTo>
                  <a:close/>
                </a:path>
                <a:path w="3611244" h="3200400">
                  <a:moveTo>
                    <a:pt x="35087" y="2692400"/>
                  </a:moveTo>
                  <a:lnTo>
                    <a:pt x="13157" y="2692400"/>
                  </a:lnTo>
                  <a:lnTo>
                    <a:pt x="9846" y="2705100"/>
                  </a:lnTo>
                  <a:lnTo>
                    <a:pt x="27391" y="2705100"/>
                  </a:lnTo>
                  <a:lnTo>
                    <a:pt x="35087" y="2692400"/>
                  </a:lnTo>
                  <a:close/>
                </a:path>
                <a:path w="3611244" h="3200400">
                  <a:moveTo>
                    <a:pt x="3603701" y="2692400"/>
                  </a:moveTo>
                  <a:lnTo>
                    <a:pt x="3577566" y="2692400"/>
                  </a:lnTo>
                  <a:lnTo>
                    <a:pt x="3580896" y="2705100"/>
                  </a:lnTo>
                  <a:lnTo>
                    <a:pt x="3609052" y="2705100"/>
                  </a:lnTo>
                  <a:lnTo>
                    <a:pt x="3603701" y="2692400"/>
                  </a:lnTo>
                  <a:close/>
                </a:path>
                <a:path w="3611244" h="3200400">
                  <a:moveTo>
                    <a:pt x="15423" y="2679700"/>
                  </a:moveTo>
                  <a:lnTo>
                    <a:pt x="14931" y="2692400"/>
                  </a:lnTo>
                  <a:lnTo>
                    <a:pt x="19769" y="2692400"/>
                  </a:lnTo>
                  <a:lnTo>
                    <a:pt x="15423" y="2679700"/>
                  </a:lnTo>
                  <a:close/>
                </a:path>
                <a:path w="3611244" h="3200400">
                  <a:moveTo>
                    <a:pt x="36155" y="2679700"/>
                  </a:moveTo>
                  <a:lnTo>
                    <a:pt x="19276" y="2679700"/>
                  </a:lnTo>
                  <a:lnTo>
                    <a:pt x="19769" y="2692400"/>
                  </a:lnTo>
                  <a:lnTo>
                    <a:pt x="35580" y="2692400"/>
                  </a:lnTo>
                  <a:lnTo>
                    <a:pt x="36155" y="2679700"/>
                  </a:lnTo>
                  <a:close/>
                </a:path>
                <a:path w="3611244" h="3200400">
                  <a:moveTo>
                    <a:pt x="3599356" y="2679700"/>
                  </a:moveTo>
                  <a:lnTo>
                    <a:pt x="3578498" y="2679700"/>
                  </a:lnTo>
                  <a:lnTo>
                    <a:pt x="3573692" y="2692400"/>
                  </a:lnTo>
                  <a:lnTo>
                    <a:pt x="3598822" y="2692400"/>
                  </a:lnTo>
                  <a:lnTo>
                    <a:pt x="3599356" y="2679700"/>
                  </a:lnTo>
                  <a:close/>
                </a:path>
                <a:path w="3611244" h="3200400">
                  <a:moveTo>
                    <a:pt x="37632" y="2667000"/>
                  </a:moveTo>
                  <a:lnTo>
                    <a:pt x="35580" y="2667000"/>
                  </a:lnTo>
                  <a:lnTo>
                    <a:pt x="30009" y="2679700"/>
                  </a:lnTo>
                  <a:lnTo>
                    <a:pt x="39684" y="2679700"/>
                  </a:lnTo>
                  <a:lnTo>
                    <a:pt x="37632" y="2667000"/>
                  </a:lnTo>
                  <a:close/>
                </a:path>
                <a:path w="3611244" h="3200400">
                  <a:moveTo>
                    <a:pt x="3606110" y="2667000"/>
                  </a:moveTo>
                  <a:lnTo>
                    <a:pt x="3578498" y="2667000"/>
                  </a:lnTo>
                  <a:lnTo>
                    <a:pt x="3581440" y="2679700"/>
                  </a:lnTo>
                  <a:lnTo>
                    <a:pt x="3610989" y="2679700"/>
                  </a:lnTo>
                  <a:lnTo>
                    <a:pt x="3606110" y="2667000"/>
                  </a:lnTo>
                  <a:close/>
                </a:path>
                <a:path w="3611244" h="3200400">
                  <a:moveTo>
                    <a:pt x="3604172" y="2654300"/>
                  </a:moveTo>
                  <a:lnTo>
                    <a:pt x="3573147" y="2654300"/>
                  </a:lnTo>
                  <a:lnTo>
                    <a:pt x="3581911" y="2667000"/>
                  </a:lnTo>
                  <a:lnTo>
                    <a:pt x="3605178" y="2667000"/>
                  </a:lnTo>
                  <a:lnTo>
                    <a:pt x="3604172" y="2654300"/>
                  </a:lnTo>
                  <a:close/>
                </a:path>
                <a:path w="3611244" h="3200400">
                  <a:moveTo>
                    <a:pt x="41569" y="2641600"/>
                  </a:moveTo>
                  <a:lnTo>
                    <a:pt x="3779" y="2641600"/>
                  </a:lnTo>
                  <a:lnTo>
                    <a:pt x="4931" y="2654300"/>
                  </a:lnTo>
                  <a:lnTo>
                    <a:pt x="39349" y="2654300"/>
                  </a:lnTo>
                  <a:lnTo>
                    <a:pt x="41569" y="2641600"/>
                  </a:lnTo>
                  <a:close/>
                </a:path>
                <a:path w="3611244" h="3200400">
                  <a:moveTo>
                    <a:pt x="3590592" y="2641600"/>
                  </a:moveTo>
                  <a:lnTo>
                    <a:pt x="3568331" y="2641600"/>
                  </a:lnTo>
                  <a:lnTo>
                    <a:pt x="3570278" y="2654300"/>
                  </a:lnTo>
                  <a:lnTo>
                    <a:pt x="3595482" y="2654300"/>
                  </a:lnTo>
                  <a:lnTo>
                    <a:pt x="3590592" y="2641600"/>
                  </a:lnTo>
                  <a:close/>
                </a:path>
                <a:path w="3611244" h="3200400">
                  <a:moveTo>
                    <a:pt x="13612" y="2628900"/>
                  </a:moveTo>
                  <a:lnTo>
                    <a:pt x="9025" y="2628900"/>
                  </a:lnTo>
                  <a:lnTo>
                    <a:pt x="9518" y="2641600"/>
                  </a:lnTo>
                  <a:lnTo>
                    <a:pt x="13612" y="2628900"/>
                  </a:lnTo>
                  <a:close/>
                </a:path>
                <a:path w="3611244" h="3200400">
                  <a:moveTo>
                    <a:pt x="29517" y="2628900"/>
                  </a:moveTo>
                  <a:lnTo>
                    <a:pt x="13612" y="2628900"/>
                  </a:lnTo>
                  <a:lnTo>
                    <a:pt x="10502" y="2641600"/>
                  </a:lnTo>
                  <a:lnTo>
                    <a:pt x="29517" y="2641600"/>
                  </a:lnTo>
                  <a:lnTo>
                    <a:pt x="29517" y="2628900"/>
                  </a:lnTo>
                  <a:close/>
                </a:path>
                <a:path w="3611244" h="3200400">
                  <a:moveTo>
                    <a:pt x="37883" y="2628900"/>
                  </a:moveTo>
                  <a:lnTo>
                    <a:pt x="29517" y="2641600"/>
                  </a:lnTo>
                  <a:lnTo>
                    <a:pt x="40260" y="2641600"/>
                  </a:lnTo>
                  <a:lnTo>
                    <a:pt x="37883" y="2628900"/>
                  </a:lnTo>
                  <a:close/>
                </a:path>
                <a:path w="3611244" h="3200400">
                  <a:moveTo>
                    <a:pt x="3574613" y="2603500"/>
                  </a:moveTo>
                  <a:lnTo>
                    <a:pt x="3571744" y="2603500"/>
                  </a:lnTo>
                  <a:lnTo>
                    <a:pt x="3571200" y="2616200"/>
                  </a:lnTo>
                  <a:lnTo>
                    <a:pt x="3573063" y="2628900"/>
                  </a:lnTo>
                  <a:lnTo>
                    <a:pt x="3579503" y="2641600"/>
                  </a:lnTo>
                  <a:lnTo>
                    <a:pt x="3604706" y="2641600"/>
                  </a:lnTo>
                  <a:lnTo>
                    <a:pt x="3604172" y="2628900"/>
                  </a:lnTo>
                  <a:lnTo>
                    <a:pt x="3603701" y="2628900"/>
                  </a:lnTo>
                  <a:lnTo>
                    <a:pt x="3605178" y="2616200"/>
                  </a:lnTo>
                  <a:lnTo>
                    <a:pt x="3581911" y="2616200"/>
                  </a:lnTo>
                  <a:lnTo>
                    <a:pt x="3574613" y="2603500"/>
                  </a:lnTo>
                  <a:close/>
                </a:path>
                <a:path w="3611244" h="3200400">
                  <a:moveTo>
                    <a:pt x="38700" y="2616200"/>
                  </a:moveTo>
                  <a:lnTo>
                    <a:pt x="9518" y="2616200"/>
                  </a:lnTo>
                  <a:lnTo>
                    <a:pt x="6408" y="2628900"/>
                  </a:lnTo>
                  <a:lnTo>
                    <a:pt x="33046" y="2628900"/>
                  </a:lnTo>
                  <a:lnTo>
                    <a:pt x="38700" y="2616200"/>
                  </a:lnTo>
                  <a:close/>
                </a:path>
                <a:path w="3611244" h="3200400">
                  <a:moveTo>
                    <a:pt x="37056" y="2603500"/>
                  </a:moveTo>
                  <a:lnTo>
                    <a:pt x="12554" y="2603500"/>
                  </a:lnTo>
                  <a:lnTo>
                    <a:pt x="11570" y="2616200"/>
                  </a:lnTo>
                  <a:lnTo>
                    <a:pt x="39768" y="2616200"/>
                  </a:lnTo>
                  <a:lnTo>
                    <a:pt x="37056" y="2603500"/>
                  </a:lnTo>
                  <a:close/>
                </a:path>
                <a:path w="3611244" h="3200400">
                  <a:moveTo>
                    <a:pt x="3600288" y="2603500"/>
                  </a:moveTo>
                  <a:lnTo>
                    <a:pt x="3583377" y="2603500"/>
                  </a:lnTo>
                  <a:lnTo>
                    <a:pt x="3588194" y="2616200"/>
                  </a:lnTo>
                  <a:lnTo>
                    <a:pt x="3606570" y="2616200"/>
                  </a:lnTo>
                  <a:lnTo>
                    <a:pt x="3600288" y="2603500"/>
                  </a:lnTo>
                  <a:close/>
                </a:path>
                <a:path w="3611244" h="3200400">
                  <a:moveTo>
                    <a:pt x="34940" y="2590800"/>
                  </a:moveTo>
                  <a:lnTo>
                    <a:pt x="4931" y="2590800"/>
                  </a:lnTo>
                  <a:lnTo>
                    <a:pt x="5423" y="2603500"/>
                  </a:lnTo>
                  <a:lnTo>
                    <a:pt x="31091" y="2603500"/>
                  </a:lnTo>
                  <a:lnTo>
                    <a:pt x="34940" y="2590800"/>
                  </a:lnTo>
                  <a:close/>
                </a:path>
                <a:path w="3611244" h="3200400">
                  <a:moveTo>
                    <a:pt x="3596414" y="2578100"/>
                  </a:moveTo>
                  <a:lnTo>
                    <a:pt x="3571200" y="2578100"/>
                  </a:lnTo>
                  <a:lnTo>
                    <a:pt x="3571744" y="2590800"/>
                  </a:lnTo>
                  <a:lnTo>
                    <a:pt x="3572215" y="2590800"/>
                  </a:lnTo>
                  <a:lnTo>
                    <a:pt x="3576561" y="2603500"/>
                  </a:lnTo>
                  <a:lnTo>
                    <a:pt x="3603701" y="2603500"/>
                  </a:lnTo>
                  <a:lnTo>
                    <a:pt x="3606654" y="2590800"/>
                  </a:lnTo>
                  <a:lnTo>
                    <a:pt x="3596414" y="2578100"/>
                  </a:lnTo>
                  <a:close/>
                </a:path>
                <a:path w="3611244" h="3200400">
                  <a:moveTo>
                    <a:pt x="40260" y="2578100"/>
                  </a:moveTo>
                  <a:lnTo>
                    <a:pt x="6973" y="2578100"/>
                  </a:lnTo>
                  <a:lnTo>
                    <a:pt x="3863" y="2590800"/>
                  </a:lnTo>
                  <a:lnTo>
                    <a:pt x="38496" y="2590800"/>
                  </a:lnTo>
                  <a:lnTo>
                    <a:pt x="40260" y="2578100"/>
                  </a:lnTo>
                  <a:close/>
                </a:path>
                <a:path w="3611244" h="3200400">
                  <a:moveTo>
                    <a:pt x="42302" y="2540000"/>
                  </a:moveTo>
                  <a:lnTo>
                    <a:pt x="22156" y="2540000"/>
                  </a:lnTo>
                  <a:lnTo>
                    <a:pt x="18204" y="2547429"/>
                  </a:lnTo>
                  <a:lnTo>
                    <a:pt x="16983" y="2552700"/>
                  </a:lnTo>
                  <a:lnTo>
                    <a:pt x="10641" y="2552700"/>
                  </a:lnTo>
                  <a:lnTo>
                    <a:pt x="7588" y="2564600"/>
                  </a:lnTo>
                  <a:lnTo>
                    <a:pt x="7465" y="2565400"/>
                  </a:lnTo>
                  <a:lnTo>
                    <a:pt x="14596" y="2565400"/>
                  </a:lnTo>
                  <a:lnTo>
                    <a:pt x="10010" y="2578100"/>
                  </a:lnTo>
                  <a:lnTo>
                    <a:pt x="27465" y="2578100"/>
                  </a:lnTo>
                  <a:lnTo>
                    <a:pt x="27465" y="2565400"/>
                  </a:lnTo>
                  <a:lnTo>
                    <a:pt x="39768" y="2552700"/>
                  </a:lnTo>
                  <a:lnTo>
                    <a:pt x="42302" y="2540000"/>
                  </a:lnTo>
                  <a:close/>
                </a:path>
                <a:path w="3611244" h="3200400">
                  <a:moveTo>
                    <a:pt x="38700" y="2565400"/>
                  </a:moveTo>
                  <a:lnTo>
                    <a:pt x="27465" y="2578100"/>
                  </a:lnTo>
                  <a:lnTo>
                    <a:pt x="40742" y="2578100"/>
                  </a:lnTo>
                  <a:lnTo>
                    <a:pt x="38700" y="2565400"/>
                  </a:lnTo>
                  <a:close/>
                </a:path>
                <a:path w="3611244" h="3200400">
                  <a:moveTo>
                    <a:pt x="3588655" y="2565400"/>
                  </a:moveTo>
                  <a:lnTo>
                    <a:pt x="3575084" y="2565400"/>
                  </a:lnTo>
                  <a:lnTo>
                    <a:pt x="3581911" y="2578100"/>
                  </a:lnTo>
                  <a:lnTo>
                    <a:pt x="3590592" y="2578100"/>
                  </a:lnTo>
                  <a:lnTo>
                    <a:pt x="3589756" y="2566706"/>
                  </a:lnTo>
                  <a:lnTo>
                    <a:pt x="3588655" y="2565400"/>
                  </a:lnTo>
                  <a:close/>
                </a:path>
                <a:path w="3611244" h="3200400">
                  <a:moveTo>
                    <a:pt x="3604172" y="2552700"/>
                  </a:moveTo>
                  <a:lnTo>
                    <a:pt x="3601963" y="2552700"/>
                  </a:lnTo>
                  <a:lnTo>
                    <a:pt x="3603523" y="2565400"/>
                  </a:lnTo>
                  <a:lnTo>
                    <a:pt x="3589660" y="2565400"/>
                  </a:lnTo>
                  <a:lnTo>
                    <a:pt x="3589756" y="2566706"/>
                  </a:lnTo>
                  <a:lnTo>
                    <a:pt x="3599356" y="2578100"/>
                  </a:lnTo>
                  <a:lnTo>
                    <a:pt x="3607115" y="2578100"/>
                  </a:lnTo>
                  <a:lnTo>
                    <a:pt x="3604172" y="2552700"/>
                  </a:lnTo>
                  <a:close/>
                </a:path>
                <a:path w="3611244" h="3200400">
                  <a:moveTo>
                    <a:pt x="3589660" y="2565400"/>
                  </a:moveTo>
                  <a:lnTo>
                    <a:pt x="3588655" y="2565400"/>
                  </a:lnTo>
                  <a:lnTo>
                    <a:pt x="3589756" y="2566706"/>
                  </a:lnTo>
                  <a:lnTo>
                    <a:pt x="3589660" y="2565400"/>
                  </a:lnTo>
                  <a:close/>
                </a:path>
                <a:path w="3611244" h="3200400">
                  <a:moveTo>
                    <a:pt x="9413" y="2552700"/>
                  </a:moveTo>
                  <a:lnTo>
                    <a:pt x="5350" y="2552700"/>
                  </a:lnTo>
                  <a:lnTo>
                    <a:pt x="7383" y="2565400"/>
                  </a:lnTo>
                  <a:lnTo>
                    <a:pt x="7588" y="2564600"/>
                  </a:lnTo>
                  <a:lnTo>
                    <a:pt x="9413" y="2552700"/>
                  </a:lnTo>
                  <a:close/>
                </a:path>
                <a:path w="3611244" h="3200400">
                  <a:moveTo>
                    <a:pt x="3588832" y="2552700"/>
                  </a:moveTo>
                  <a:lnTo>
                    <a:pt x="3572215" y="2552700"/>
                  </a:lnTo>
                  <a:lnTo>
                    <a:pt x="3578498" y="2565400"/>
                  </a:lnTo>
                  <a:lnTo>
                    <a:pt x="3595588" y="2565400"/>
                  </a:lnTo>
                  <a:lnTo>
                    <a:pt x="3588832" y="2552700"/>
                  </a:lnTo>
                  <a:close/>
                </a:path>
                <a:path w="3611244" h="3200400">
                  <a:moveTo>
                    <a:pt x="3597377" y="2540000"/>
                  </a:moveTo>
                  <a:lnTo>
                    <a:pt x="3573147" y="2540000"/>
                  </a:lnTo>
                  <a:lnTo>
                    <a:pt x="3580896" y="2552700"/>
                  </a:lnTo>
                  <a:lnTo>
                    <a:pt x="3588832" y="2552700"/>
                  </a:lnTo>
                  <a:lnTo>
                    <a:pt x="3595588" y="2565400"/>
                  </a:lnTo>
                  <a:lnTo>
                    <a:pt x="3603523" y="2565400"/>
                  </a:lnTo>
                  <a:lnTo>
                    <a:pt x="3601963" y="2552700"/>
                  </a:lnTo>
                  <a:lnTo>
                    <a:pt x="3597377" y="2540000"/>
                  </a:lnTo>
                  <a:close/>
                </a:path>
                <a:path w="3611244" h="3200400">
                  <a:moveTo>
                    <a:pt x="10641" y="2552700"/>
                  </a:moveTo>
                  <a:lnTo>
                    <a:pt x="9413" y="2552700"/>
                  </a:lnTo>
                  <a:lnTo>
                    <a:pt x="7588" y="2564600"/>
                  </a:lnTo>
                  <a:lnTo>
                    <a:pt x="10641" y="2552700"/>
                  </a:lnTo>
                  <a:close/>
                </a:path>
                <a:path w="3611244" h="3200400">
                  <a:moveTo>
                    <a:pt x="19926" y="2540000"/>
                  </a:moveTo>
                  <a:lnTo>
                    <a:pt x="6816" y="2540000"/>
                  </a:lnTo>
                  <a:lnTo>
                    <a:pt x="3874" y="2552700"/>
                  </a:lnTo>
                  <a:lnTo>
                    <a:pt x="15401" y="2552700"/>
                  </a:lnTo>
                  <a:lnTo>
                    <a:pt x="18204" y="2547429"/>
                  </a:lnTo>
                  <a:lnTo>
                    <a:pt x="19926" y="2540000"/>
                  </a:lnTo>
                  <a:close/>
                </a:path>
                <a:path w="3611244" h="3200400">
                  <a:moveTo>
                    <a:pt x="18204" y="2547429"/>
                  </a:moveTo>
                  <a:lnTo>
                    <a:pt x="15401" y="2552700"/>
                  </a:lnTo>
                  <a:lnTo>
                    <a:pt x="16983" y="2552700"/>
                  </a:lnTo>
                  <a:lnTo>
                    <a:pt x="18204" y="2547429"/>
                  </a:lnTo>
                  <a:close/>
                </a:path>
                <a:path w="3611244" h="3200400">
                  <a:moveTo>
                    <a:pt x="3571221" y="2540000"/>
                  </a:moveTo>
                  <a:lnTo>
                    <a:pt x="3568414" y="2540000"/>
                  </a:lnTo>
                  <a:lnTo>
                    <a:pt x="3572215" y="2552700"/>
                  </a:lnTo>
                  <a:lnTo>
                    <a:pt x="3571221" y="2540000"/>
                  </a:lnTo>
                  <a:close/>
                </a:path>
                <a:path w="3611244" h="3200400">
                  <a:moveTo>
                    <a:pt x="3573147" y="2540000"/>
                  </a:moveTo>
                  <a:lnTo>
                    <a:pt x="3571221" y="2540000"/>
                  </a:lnTo>
                  <a:lnTo>
                    <a:pt x="3572289" y="2552700"/>
                  </a:lnTo>
                  <a:lnTo>
                    <a:pt x="3580896" y="2552700"/>
                  </a:lnTo>
                  <a:lnTo>
                    <a:pt x="3573147" y="2540000"/>
                  </a:lnTo>
                  <a:close/>
                </a:path>
                <a:path w="3611244" h="3200400">
                  <a:moveTo>
                    <a:pt x="32491" y="2514600"/>
                  </a:moveTo>
                  <a:lnTo>
                    <a:pt x="10230" y="2514600"/>
                  </a:lnTo>
                  <a:lnTo>
                    <a:pt x="4334" y="2540000"/>
                  </a:lnTo>
                  <a:lnTo>
                    <a:pt x="14575" y="2527300"/>
                  </a:lnTo>
                  <a:lnTo>
                    <a:pt x="38773" y="2527300"/>
                  </a:lnTo>
                  <a:lnTo>
                    <a:pt x="32491" y="2514600"/>
                  </a:lnTo>
                  <a:close/>
                </a:path>
                <a:path w="3611244" h="3200400">
                  <a:moveTo>
                    <a:pt x="38700" y="2527300"/>
                  </a:moveTo>
                  <a:lnTo>
                    <a:pt x="22334" y="2527300"/>
                  </a:lnTo>
                  <a:lnTo>
                    <a:pt x="11633" y="2540000"/>
                  </a:lnTo>
                  <a:lnTo>
                    <a:pt x="28941" y="2540000"/>
                  </a:lnTo>
                  <a:lnTo>
                    <a:pt x="38700" y="2527300"/>
                  </a:lnTo>
                  <a:close/>
                </a:path>
                <a:path w="3611244" h="3200400">
                  <a:moveTo>
                    <a:pt x="39768" y="2527300"/>
                  </a:moveTo>
                  <a:lnTo>
                    <a:pt x="38700" y="2527300"/>
                  </a:lnTo>
                  <a:lnTo>
                    <a:pt x="28941" y="2540000"/>
                  </a:lnTo>
                  <a:lnTo>
                    <a:pt x="37841" y="2540000"/>
                  </a:lnTo>
                  <a:lnTo>
                    <a:pt x="40247" y="2533545"/>
                  </a:lnTo>
                  <a:lnTo>
                    <a:pt x="39768" y="2527300"/>
                  </a:lnTo>
                  <a:close/>
                </a:path>
                <a:path w="3611244" h="3200400">
                  <a:moveTo>
                    <a:pt x="40247" y="2533545"/>
                  </a:moveTo>
                  <a:lnTo>
                    <a:pt x="37841" y="2540000"/>
                  </a:lnTo>
                  <a:lnTo>
                    <a:pt x="40742" y="2540000"/>
                  </a:lnTo>
                  <a:lnTo>
                    <a:pt x="40247" y="2533545"/>
                  </a:lnTo>
                  <a:close/>
                </a:path>
                <a:path w="3611244" h="3200400">
                  <a:moveTo>
                    <a:pt x="3598434" y="2501900"/>
                  </a:moveTo>
                  <a:lnTo>
                    <a:pt x="3572289" y="2501900"/>
                  </a:lnTo>
                  <a:lnTo>
                    <a:pt x="3583524" y="2514600"/>
                  </a:lnTo>
                  <a:lnTo>
                    <a:pt x="3583524" y="2527300"/>
                  </a:lnTo>
                  <a:lnTo>
                    <a:pt x="3571221" y="2527300"/>
                  </a:lnTo>
                  <a:lnTo>
                    <a:pt x="3568687" y="2540000"/>
                  </a:lnTo>
                  <a:lnTo>
                    <a:pt x="3606633" y="2540000"/>
                  </a:lnTo>
                  <a:lnTo>
                    <a:pt x="3606057" y="2527300"/>
                  </a:lnTo>
                  <a:lnTo>
                    <a:pt x="3605565" y="2514600"/>
                  </a:lnTo>
                  <a:lnTo>
                    <a:pt x="3598434" y="2514600"/>
                  </a:lnTo>
                  <a:lnTo>
                    <a:pt x="3598434" y="2501900"/>
                  </a:lnTo>
                  <a:close/>
                </a:path>
                <a:path w="3611244" h="3200400">
                  <a:moveTo>
                    <a:pt x="42574" y="2527300"/>
                  </a:moveTo>
                  <a:lnTo>
                    <a:pt x="39768" y="2527300"/>
                  </a:lnTo>
                  <a:lnTo>
                    <a:pt x="40247" y="2533545"/>
                  </a:lnTo>
                  <a:lnTo>
                    <a:pt x="42574" y="2527300"/>
                  </a:lnTo>
                  <a:close/>
                </a:path>
                <a:path w="3611244" h="3200400">
                  <a:moveTo>
                    <a:pt x="34428" y="2501900"/>
                  </a:moveTo>
                  <a:lnTo>
                    <a:pt x="5811" y="2501900"/>
                  </a:lnTo>
                  <a:lnTo>
                    <a:pt x="4418" y="2514600"/>
                  </a:lnTo>
                  <a:lnTo>
                    <a:pt x="29077" y="2514600"/>
                  </a:lnTo>
                  <a:lnTo>
                    <a:pt x="34428" y="2501900"/>
                  </a:lnTo>
                  <a:close/>
                </a:path>
                <a:path w="3611244" h="3200400">
                  <a:moveTo>
                    <a:pt x="39789" y="2489200"/>
                  </a:moveTo>
                  <a:lnTo>
                    <a:pt x="7287" y="2489200"/>
                  </a:lnTo>
                  <a:lnTo>
                    <a:pt x="7287" y="2501900"/>
                  </a:lnTo>
                  <a:lnTo>
                    <a:pt x="37307" y="2501900"/>
                  </a:lnTo>
                  <a:lnTo>
                    <a:pt x="39789" y="2489200"/>
                  </a:lnTo>
                  <a:close/>
                </a:path>
                <a:path w="3611244" h="3200400">
                  <a:moveTo>
                    <a:pt x="3604581" y="2489200"/>
                  </a:moveTo>
                  <a:lnTo>
                    <a:pt x="3571221" y="2489200"/>
                  </a:lnTo>
                  <a:lnTo>
                    <a:pt x="3570247" y="2501900"/>
                  </a:lnTo>
                  <a:lnTo>
                    <a:pt x="3601471" y="2501900"/>
                  </a:lnTo>
                  <a:lnTo>
                    <a:pt x="3604581" y="2489200"/>
                  </a:lnTo>
                  <a:close/>
                </a:path>
                <a:path w="3611244" h="3200400">
                  <a:moveTo>
                    <a:pt x="25203" y="2476500"/>
                  </a:moveTo>
                  <a:lnTo>
                    <a:pt x="7287" y="2476500"/>
                  </a:lnTo>
                  <a:lnTo>
                    <a:pt x="6282" y="2489200"/>
                  </a:lnTo>
                  <a:lnTo>
                    <a:pt x="22795" y="2489200"/>
                  </a:lnTo>
                  <a:lnTo>
                    <a:pt x="25203" y="2476500"/>
                  </a:lnTo>
                  <a:close/>
                </a:path>
                <a:path w="3611244" h="3200400">
                  <a:moveTo>
                    <a:pt x="3601471" y="2476500"/>
                  </a:moveTo>
                  <a:lnTo>
                    <a:pt x="3575985" y="2476500"/>
                  </a:lnTo>
                  <a:lnTo>
                    <a:pt x="3584581" y="2489200"/>
                  </a:lnTo>
                  <a:lnTo>
                    <a:pt x="3601963" y="2489200"/>
                  </a:lnTo>
                  <a:lnTo>
                    <a:pt x="3601471" y="2476500"/>
                  </a:lnTo>
                  <a:close/>
                </a:path>
                <a:path w="3611244" h="3200400">
                  <a:moveTo>
                    <a:pt x="37925" y="2451100"/>
                  </a:moveTo>
                  <a:lnTo>
                    <a:pt x="21863" y="2451100"/>
                  </a:lnTo>
                  <a:lnTo>
                    <a:pt x="23266" y="2463800"/>
                  </a:lnTo>
                  <a:lnTo>
                    <a:pt x="20858" y="2463800"/>
                  </a:lnTo>
                  <a:lnTo>
                    <a:pt x="12093" y="2476500"/>
                  </a:lnTo>
                  <a:lnTo>
                    <a:pt x="39244" y="2476500"/>
                  </a:lnTo>
                  <a:lnTo>
                    <a:pt x="39789" y="2463800"/>
                  </a:lnTo>
                  <a:lnTo>
                    <a:pt x="37925" y="2451100"/>
                  </a:lnTo>
                  <a:close/>
                </a:path>
                <a:path w="3611244" h="3200400">
                  <a:moveTo>
                    <a:pt x="3605000" y="2463800"/>
                  </a:moveTo>
                  <a:lnTo>
                    <a:pt x="3571221" y="2463800"/>
                  </a:lnTo>
                  <a:lnTo>
                    <a:pt x="3573933" y="2476500"/>
                  </a:lnTo>
                  <a:lnTo>
                    <a:pt x="3606057" y="2476500"/>
                  </a:lnTo>
                  <a:lnTo>
                    <a:pt x="3605000" y="2463800"/>
                  </a:lnTo>
                  <a:close/>
                </a:path>
                <a:path w="3611244" h="3200400">
                  <a:moveTo>
                    <a:pt x="39789" y="2438400"/>
                  </a:moveTo>
                  <a:lnTo>
                    <a:pt x="2942" y="2438400"/>
                  </a:lnTo>
                  <a:lnTo>
                    <a:pt x="0" y="2451100"/>
                  </a:lnTo>
                  <a:lnTo>
                    <a:pt x="4879" y="2463800"/>
                  </a:lnTo>
                  <a:lnTo>
                    <a:pt x="15507" y="2463800"/>
                  </a:lnTo>
                  <a:lnTo>
                    <a:pt x="20397" y="2451100"/>
                  </a:lnTo>
                  <a:lnTo>
                    <a:pt x="31485" y="2451100"/>
                  </a:lnTo>
                  <a:lnTo>
                    <a:pt x="39789" y="2438400"/>
                  </a:lnTo>
                  <a:close/>
                </a:path>
                <a:path w="3611244" h="3200400">
                  <a:moveTo>
                    <a:pt x="3597377" y="2451100"/>
                  </a:moveTo>
                  <a:lnTo>
                    <a:pt x="3581472" y="2451100"/>
                  </a:lnTo>
                  <a:lnTo>
                    <a:pt x="3577943" y="2463800"/>
                  </a:lnTo>
                  <a:lnTo>
                    <a:pt x="3597869" y="2463800"/>
                  </a:lnTo>
                  <a:lnTo>
                    <a:pt x="3597377" y="2451100"/>
                  </a:lnTo>
                  <a:close/>
                </a:path>
                <a:path w="3611244" h="3200400">
                  <a:moveTo>
                    <a:pt x="3604015" y="2451100"/>
                  </a:moveTo>
                  <a:lnTo>
                    <a:pt x="3597377" y="2451100"/>
                  </a:lnTo>
                  <a:lnTo>
                    <a:pt x="3604581" y="2463800"/>
                  </a:lnTo>
                  <a:lnTo>
                    <a:pt x="3604015" y="2451100"/>
                  </a:lnTo>
                  <a:close/>
                </a:path>
                <a:path w="3611244" h="3200400">
                  <a:moveTo>
                    <a:pt x="3591712" y="2425700"/>
                  </a:moveTo>
                  <a:lnTo>
                    <a:pt x="3569420" y="2425700"/>
                  </a:lnTo>
                  <a:lnTo>
                    <a:pt x="3570739" y="2438400"/>
                  </a:lnTo>
                  <a:lnTo>
                    <a:pt x="3573116" y="2451100"/>
                  </a:lnTo>
                  <a:lnTo>
                    <a:pt x="3603523" y="2451100"/>
                  </a:lnTo>
                  <a:lnTo>
                    <a:pt x="3607617" y="2438400"/>
                  </a:lnTo>
                  <a:lnTo>
                    <a:pt x="3592288" y="2438400"/>
                  </a:lnTo>
                  <a:lnTo>
                    <a:pt x="3591712" y="2425700"/>
                  </a:lnTo>
                  <a:close/>
                </a:path>
                <a:path w="3611244" h="3200400">
                  <a:moveTo>
                    <a:pt x="42658" y="2425700"/>
                  </a:moveTo>
                  <a:lnTo>
                    <a:pt x="11633" y="2425700"/>
                  </a:lnTo>
                  <a:lnTo>
                    <a:pt x="10701" y="2438400"/>
                  </a:lnTo>
                  <a:lnTo>
                    <a:pt x="41181" y="2438400"/>
                  </a:lnTo>
                  <a:lnTo>
                    <a:pt x="42658" y="2425700"/>
                  </a:lnTo>
                  <a:close/>
                </a:path>
                <a:path w="3611244" h="3200400">
                  <a:moveTo>
                    <a:pt x="3605576" y="2425700"/>
                  </a:moveTo>
                  <a:lnTo>
                    <a:pt x="3597377" y="2425700"/>
                  </a:lnTo>
                  <a:lnTo>
                    <a:pt x="3592288" y="2438400"/>
                  </a:lnTo>
                  <a:lnTo>
                    <a:pt x="3606633" y="2438400"/>
                  </a:lnTo>
                  <a:lnTo>
                    <a:pt x="3605576" y="2425700"/>
                  </a:lnTo>
                  <a:close/>
                </a:path>
                <a:path w="3611244" h="3200400">
                  <a:moveTo>
                    <a:pt x="32491" y="2413000"/>
                  </a:moveTo>
                  <a:lnTo>
                    <a:pt x="1465" y="2413000"/>
                  </a:lnTo>
                  <a:lnTo>
                    <a:pt x="2942" y="2425700"/>
                  </a:lnTo>
                  <a:lnTo>
                    <a:pt x="29077" y="2425700"/>
                  </a:lnTo>
                  <a:lnTo>
                    <a:pt x="32491" y="2413000"/>
                  </a:lnTo>
                  <a:close/>
                </a:path>
                <a:path w="3611244" h="3200400">
                  <a:moveTo>
                    <a:pt x="3596633" y="2413000"/>
                  </a:moveTo>
                  <a:lnTo>
                    <a:pt x="3582048" y="2413000"/>
                  </a:lnTo>
                  <a:lnTo>
                    <a:pt x="3583032" y="2425700"/>
                  </a:lnTo>
                  <a:lnTo>
                    <a:pt x="3596058" y="2425700"/>
                  </a:lnTo>
                  <a:lnTo>
                    <a:pt x="3596633" y="2413000"/>
                  </a:lnTo>
                  <a:close/>
                </a:path>
                <a:path w="3611244" h="3200400">
                  <a:moveTo>
                    <a:pt x="37307" y="2387600"/>
                  </a:moveTo>
                  <a:lnTo>
                    <a:pt x="16983" y="2387600"/>
                  </a:lnTo>
                  <a:lnTo>
                    <a:pt x="14114" y="2400300"/>
                  </a:lnTo>
                  <a:lnTo>
                    <a:pt x="11633" y="2400300"/>
                  </a:lnTo>
                  <a:lnTo>
                    <a:pt x="5811" y="2413000"/>
                  </a:lnTo>
                  <a:lnTo>
                    <a:pt x="29077" y="2413000"/>
                  </a:lnTo>
                  <a:lnTo>
                    <a:pt x="32491" y="2400300"/>
                  </a:lnTo>
                  <a:lnTo>
                    <a:pt x="37307" y="2387600"/>
                  </a:lnTo>
                  <a:close/>
                </a:path>
                <a:path w="3611244" h="3200400">
                  <a:moveTo>
                    <a:pt x="3608685" y="2387600"/>
                  </a:moveTo>
                  <a:lnTo>
                    <a:pt x="3575901" y="2387600"/>
                  </a:lnTo>
                  <a:lnTo>
                    <a:pt x="3575409" y="2400300"/>
                  </a:lnTo>
                  <a:lnTo>
                    <a:pt x="3571304" y="2400300"/>
                  </a:lnTo>
                  <a:lnTo>
                    <a:pt x="3573357" y="2413000"/>
                  </a:lnTo>
                  <a:lnTo>
                    <a:pt x="3605900" y="2413000"/>
                  </a:lnTo>
                  <a:lnTo>
                    <a:pt x="3605073" y="2400300"/>
                  </a:lnTo>
                  <a:lnTo>
                    <a:pt x="3608685" y="2387600"/>
                  </a:lnTo>
                  <a:close/>
                </a:path>
                <a:path w="3611244" h="3200400">
                  <a:moveTo>
                    <a:pt x="39244" y="2362200"/>
                  </a:moveTo>
                  <a:lnTo>
                    <a:pt x="16512" y="2362200"/>
                  </a:lnTo>
                  <a:lnTo>
                    <a:pt x="14030" y="2374900"/>
                  </a:lnTo>
                  <a:lnTo>
                    <a:pt x="1937" y="2387600"/>
                  </a:lnTo>
                  <a:lnTo>
                    <a:pt x="1005" y="2400300"/>
                  </a:lnTo>
                  <a:lnTo>
                    <a:pt x="6355" y="2400300"/>
                  </a:lnTo>
                  <a:lnTo>
                    <a:pt x="7287" y="2387600"/>
                  </a:lnTo>
                  <a:lnTo>
                    <a:pt x="31025" y="2387600"/>
                  </a:lnTo>
                  <a:lnTo>
                    <a:pt x="33423" y="2374900"/>
                  </a:lnTo>
                  <a:lnTo>
                    <a:pt x="35904" y="2374900"/>
                  </a:lnTo>
                  <a:lnTo>
                    <a:pt x="39244" y="2362200"/>
                  </a:lnTo>
                  <a:close/>
                </a:path>
                <a:path w="3611244" h="3200400">
                  <a:moveTo>
                    <a:pt x="3599911" y="2374900"/>
                  </a:moveTo>
                  <a:lnTo>
                    <a:pt x="3578927" y="2374900"/>
                  </a:lnTo>
                  <a:lnTo>
                    <a:pt x="3583597" y="2387600"/>
                  </a:lnTo>
                  <a:lnTo>
                    <a:pt x="3594832" y="2387600"/>
                  </a:lnTo>
                  <a:lnTo>
                    <a:pt x="3599911" y="2374900"/>
                  </a:lnTo>
                  <a:close/>
                </a:path>
                <a:path w="3611244" h="3200400">
                  <a:moveTo>
                    <a:pt x="3606633" y="2362200"/>
                  </a:moveTo>
                  <a:lnTo>
                    <a:pt x="3569912" y="2362200"/>
                  </a:lnTo>
                  <a:lnTo>
                    <a:pt x="3570247" y="2374900"/>
                  </a:lnTo>
                  <a:lnTo>
                    <a:pt x="3599911" y="2374900"/>
                  </a:lnTo>
                  <a:lnTo>
                    <a:pt x="3608685" y="2387600"/>
                  </a:lnTo>
                  <a:lnTo>
                    <a:pt x="3607617" y="2374900"/>
                  </a:lnTo>
                  <a:lnTo>
                    <a:pt x="3606633" y="2362200"/>
                  </a:lnTo>
                  <a:close/>
                </a:path>
                <a:path w="3611244" h="3200400">
                  <a:moveTo>
                    <a:pt x="39789" y="2349500"/>
                  </a:moveTo>
                  <a:lnTo>
                    <a:pt x="7748" y="2349500"/>
                  </a:lnTo>
                  <a:lnTo>
                    <a:pt x="2397" y="2362200"/>
                  </a:lnTo>
                  <a:lnTo>
                    <a:pt x="2397" y="2374900"/>
                  </a:lnTo>
                  <a:lnTo>
                    <a:pt x="16512" y="2362200"/>
                  </a:lnTo>
                  <a:lnTo>
                    <a:pt x="41181" y="2362200"/>
                  </a:lnTo>
                  <a:lnTo>
                    <a:pt x="39789" y="2349500"/>
                  </a:lnTo>
                  <a:close/>
                </a:path>
                <a:path w="3611244" h="3200400">
                  <a:moveTo>
                    <a:pt x="3608591" y="2324100"/>
                  </a:moveTo>
                  <a:lnTo>
                    <a:pt x="3570278" y="2324100"/>
                  </a:lnTo>
                  <a:lnTo>
                    <a:pt x="3575084" y="2336800"/>
                  </a:lnTo>
                  <a:lnTo>
                    <a:pt x="3589660" y="2349500"/>
                  </a:lnTo>
                  <a:lnTo>
                    <a:pt x="3577377" y="2349500"/>
                  </a:lnTo>
                  <a:lnTo>
                    <a:pt x="3578435" y="2362200"/>
                  </a:lnTo>
                  <a:lnTo>
                    <a:pt x="3604581" y="2362200"/>
                  </a:lnTo>
                  <a:lnTo>
                    <a:pt x="3596975" y="2349500"/>
                  </a:lnTo>
                  <a:lnTo>
                    <a:pt x="3585720" y="2336800"/>
                  </a:lnTo>
                  <a:lnTo>
                    <a:pt x="3608591" y="2336800"/>
                  </a:lnTo>
                  <a:lnTo>
                    <a:pt x="3608591" y="2324100"/>
                  </a:lnTo>
                  <a:close/>
                </a:path>
                <a:path w="3611244" h="3200400">
                  <a:moveTo>
                    <a:pt x="34728" y="2325125"/>
                  </a:moveTo>
                  <a:lnTo>
                    <a:pt x="21329" y="2336800"/>
                  </a:lnTo>
                  <a:lnTo>
                    <a:pt x="8764" y="2349500"/>
                  </a:lnTo>
                  <a:lnTo>
                    <a:pt x="26679" y="2349500"/>
                  </a:lnTo>
                  <a:lnTo>
                    <a:pt x="29077" y="2336800"/>
                  </a:lnTo>
                  <a:lnTo>
                    <a:pt x="25270" y="2336800"/>
                  </a:lnTo>
                  <a:lnTo>
                    <a:pt x="34728" y="2325125"/>
                  </a:lnTo>
                  <a:close/>
                </a:path>
                <a:path w="3611244" h="3200400">
                  <a:moveTo>
                    <a:pt x="3575084" y="2336800"/>
                  </a:moveTo>
                  <a:lnTo>
                    <a:pt x="3570739" y="2336800"/>
                  </a:lnTo>
                  <a:lnTo>
                    <a:pt x="3570247" y="2349500"/>
                  </a:lnTo>
                  <a:lnTo>
                    <a:pt x="3589660" y="2349500"/>
                  </a:lnTo>
                  <a:lnTo>
                    <a:pt x="3575084" y="2336800"/>
                  </a:lnTo>
                  <a:close/>
                </a:path>
                <a:path w="3611244" h="3200400">
                  <a:moveTo>
                    <a:pt x="3608591" y="2336800"/>
                  </a:moveTo>
                  <a:lnTo>
                    <a:pt x="3585720" y="2336800"/>
                  </a:lnTo>
                  <a:lnTo>
                    <a:pt x="3596975" y="2349500"/>
                  </a:lnTo>
                  <a:lnTo>
                    <a:pt x="3608591" y="2349500"/>
                  </a:lnTo>
                  <a:lnTo>
                    <a:pt x="3608591" y="2336800"/>
                  </a:lnTo>
                  <a:close/>
                </a:path>
                <a:path w="3611244" h="3200400">
                  <a:moveTo>
                    <a:pt x="35558" y="2324100"/>
                  </a:moveTo>
                  <a:lnTo>
                    <a:pt x="3371" y="2324100"/>
                  </a:lnTo>
                  <a:lnTo>
                    <a:pt x="4355" y="2336800"/>
                  </a:lnTo>
                  <a:lnTo>
                    <a:pt x="21329" y="2336800"/>
                  </a:lnTo>
                  <a:lnTo>
                    <a:pt x="34728" y="2325125"/>
                  </a:lnTo>
                  <a:lnTo>
                    <a:pt x="35558" y="2324100"/>
                  </a:lnTo>
                  <a:close/>
                </a:path>
                <a:path w="3611244" h="3200400">
                  <a:moveTo>
                    <a:pt x="40710" y="2324100"/>
                  </a:moveTo>
                  <a:lnTo>
                    <a:pt x="35904" y="2324100"/>
                  </a:lnTo>
                  <a:lnTo>
                    <a:pt x="34728" y="2325125"/>
                  </a:lnTo>
                  <a:lnTo>
                    <a:pt x="25270" y="2336800"/>
                  </a:lnTo>
                  <a:lnTo>
                    <a:pt x="36836" y="2336800"/>
                  </a:lnTo>
                  <a:lnTo>
                    <a:pt x="40710" y="2324100"/>
                  </a:lnTo>
                  <a:close/>
                </a:path>
                <a:path w="3611244" h="3200400">
                  <a:moveTo>
                    <a:pt x="36648" y="2298700"/>
                  </a:moveTo>
                  <a:lnTo>
                    <a:pt x="16156" y="2298700"/>
                  </a:lnTo>
                  <a:lnTo>
                    <a:pt x="11078" y="2311400"/>
                  </a:lnTo>
                  <a:lnTo>
                    <a:pt x="2303" y="2324100"/>
                  </a:lnTo>
                  <a:lnTo>
                    <a:pt x="40260" y="2324100"/>
                  </a:lnTo>
                  <a:lnTo>
                    <a:pt x="40742" y="2311400"/>
                  </a:lnTo>
                  <a:lnTo>
                    <a:pt x="31569" y="2311400"/>
                  </a:lnTo>
                  <a:lnTo>
                    <a:pt x="36648" y="2298700"/>
                  </a:lnTo>
                  <a:close/>
                </a:path>
                <a:path w="3611244" h="3200400">
                  <a:moveTo>
                    <a:pt x="3605638" y="2298700"/>
                  </a:moveTo>
                  <a:lnTo>
                    <a:pt x="3571200" y="2298700"/>
                  </a:lnTo>
                  <a:lnTo>
                    <a:pt x="3576090" y="2311400"/>
                  </a:lnTo>
                  <a:lnTo>
                    <a:pt x="3586718" y="2324100"/>
                  </a:lnTo>
                  <a:lnTo>
                    <a:pt x="3594476" y="2324100"/>
                  </a:lnTo>
                  <a:lnTo>
                    <a:pt x="3596958" y="2311400"/>
                  </a:lnTo>
                  <a:lnTo>
                    <a:pt x="3609052" y="2311400"/>
                  </a:lnTo>
                  <a:lnTo>
                    <a:pt x="3605638" y="2298700"/>
                  </a:lnTo>
                  <a:close/>
                </a:path>
                <a:path w="3611244" h="3200400">
                  <a:moveTo>
                    <a:pt x="3609984" y="2311400"/>
                  </a:moveTo>
                  <a:lnTo>
                    <a:pt x="3596958" y="2311400"/>
                  </a:lnTo>
                  <a:lnTo>
                    <a:pt x="3609052" y="2324100"/>
                  </a:lnTo>
                  <a:lnTo>
                    <a:pt x="3609984" y="2311400"/>
                  </a:lnTo>
                  <a:close/>
                </a:path>
                <a:path w="3611244" h="3200400">
                  <a:moveTo>
                    <a:pt x="16156" y="2298700"/>
                  </a:moveTo>
                  <a:lnTo>
                    <a:pt x="5916" y="2298700"/>
                  </a:lnTo>
                  <a:lnTo>
                    <a:pt x="2303" y="2311400"/>
                  </a:lnTo>
                  <a:lnTo>
                    <a:pt x="10502" y="2311400"/>
                  </a:lnTo>
                  <a:lnTo>
                    <a:pt x="16156" y="2298700"/>
                  </a:lnTo>
                  <a:close/>
                </a:path>
                <a:path w="3611244" h="3200400">
                  <a:moveTo>
                    <a:pt x="41894" y="2298700"/>
                  </a:moveTo>
                  <a:lnTo>
                    <a:pt x="33611" y="2311400"/>
                  </a:lnTo>
                  <a:lnTo>
                    <a:pt x="40742" y="2311400"/>
                  </a:lnTo>
                  <a:lnTo>
                    <a:pt x="41894" y="2298700"/>
                  </a:lnTo>
                  <a:close/>
                </a:path>
                <a:path w="3611244" h="3200400">
                  <a:moveTo>
                    <a:pt x="41077" y="2286000"/>
                  </a:moveTo>
                  <a:lnTo>
                    <a:pt x="6722" y="2286000"/>
                  </a:lnTo>
                  <a:lnTo>
                    <a:pt x="5507" y="2298700"/>
                  </a:lnTo>
                  <a:lnTo>
                    <a:pt x="41318" y="2298700"/>
                  </a:lnTo>
                  <a:lnTo>
                    <a:pt x="41077" y="2286000"/>
                  </a:lnTo>
                  <a:close/>
                </a:path>
                <a:path w="3611244" h="3200400">
                  <a:moveTo>
                    <a:pt x="3594005" y="2286000"/>
                  </a:moveTo>
                  <a:lnTo>
                    <a:pt x="3571744" y="2286000"/>
                  </a:lnTo>
                  <a:lnTo>
                    <a:pt x="3570739" y="2298700"/>
                  </a:lnTo>
                  <a:lnTo>
                    <a:pt x="3593545" y="2298700"/>
                  </a:lnTo>
                  <a:lnTo>
                    <a:pt x="3594005" y="2286000"/>
                  </a:lnTo>
                  <a:close/>
                </a:path>
                <a:path w="3611244" h="3200400">
                  <a:moveTo>
                    <a:pt x="35087" y="2273300"/>
                  </a:moveTo>
                  <a:lnTo>
                    <a:pt x="13157" y="2273300"/>
                  </a:lnTo>
                  <a:lnTo>
                    <a:pt x="9846" y="2286000"/>
                  </a:lnTo>
                  <a:lnTo>
                    <a:pt x="27391" y="2286000"/>
                  </a:lnTo>
                  <a:lnTo>
                    <a:pt x="35087" y="2273300"/>
                  </a:lnTo>
                  <a:close/>
                </a:path>
                <a:path w="3611244" h="3200400">
                  <a:moveTo>
                    <a:pt x="3608507" y="2273300"/>
                  </a:moveTo>
                  <a:lnTo>
                    <a:pt x="3573692" y="2273300"/>
                  </a:lnTo>
                  <a:lnTo>
                    <a:pt x="3577566" y="2286000"/>
                  </a:lnTo>
                  <a:lnTo>
                    <a:pt x="3608047" y="2286000"/>
                  </a:lnTo>
                  <a:lnTo>
                    <a:pt x="3608507" y="2273300"/>
                  </a:lnTo>
                  <a:close/>
                </a:path>
                <a:path w="3611244" h="3200400">
                  <a:moveTo>
                    <a:pt x="13210" y="2260600"/>
                  </a:moveTo>
                  <a:lnTo>
                    <a:pt x="4355" y="2260600"/>
                  </a:lnTo>
                  <a:lnTo>
                    <a:pt x="5412" y="2273300"/>
                  </a:lnTo>
                  <a:lnTo>
                    <a:pt x="10753" y="2273300"/>
                  </a:lnTo>
                  <a:lnTo>
                    <a:pt x="13210" y="2260600"/>
                  </a:lnTo>
                  <a:close/>
                </a:path>
                <a:path w="3611244" h="3200400">
                  <a:moveTo>
                    <a:pt x="15423" y="2260600"/>
                  </a:moveTo>
                  <a:lnTo>
                    <a:pt x="14931" y="2273300"/>
                  </a:lnTo>
                  <a:lnTo>
                    <a:pt x="19769" y="2273300"/>
                  </a:lnTo>
                  <a:lnTo>
                    <a:pt x="15423" y="2260600"/>
                  </a:lnTo>
                  <a:close/>
                </a:path>
                <a:path w="3611244" h="3200400">
                  <a:moveTo>
                    <a:pt x="36155" y="2260600"/>
                  </a:moveTo>
                  <a:lnTo>
                    <a:pt x="19276" y="2260600"/>
                  </a:lnTo>
                  <a:lnTo>
                    <a:pt x="19769" y="2273300"/>
                  </a:lnTo>
                  <a:lnTo>
                    <a:pt x="35580" y="2273300"/>
                  </a:lnTo>
                  <a:lnTo>
                    <a:pt x="36155" y="2260600"/>
                  </a:lnTo>
                  <a:close/>
                </a:path>
                <a:path w="3611244" h="3200400">
                  <a:moveTo>
                    <a:pt x="3599356" y="2260600"/>
                  </a:moveTo>
                  <a:lnTo>
                    <a:pt x="3581911" y="2260600"/>
                  </a:lnTo>
                  <a:lnTo>
                    <a:pt x="3578498" y="2273300"/>
                  </a:lnTo>
                  <a:lnTo>
                    <a:pt x="3598822" y="2273300"/>
                  </a:lnTo>
                  <a:lnTo>
                    <a:pt x="3599356" y="2260600"/>
                  </a:lnTo>
                  <a:close/>
                </a:path>
                <a:path w="3611244" h="3200400">
                  <a:moveTo>
                    <a:pt x="28941" y="2247900"/>
                  </a:moveTo>
                  <a:lnTo>
                    <a:pt x="7465" y="2247900"/>
                  </a:lnTo>
                  <a:lnTo>
                    <a:pt x="3371" y="2260600"/>
                  </a:lnTo>
                  <a:lnTo>
                    <a:pt x="30009" y="2260600"/>
                  </a:lnTo>
                  <a:lnTo>
                    <a:pt x="28941" y="2247900"/>
                  </a:lnTo>
                  <a:close/>
                </a:path>
                <a:path w="3611244" h="3200400">
                  <a:moveTo>
                    <a:pt x="37632" y="2247900"/>
                  </a:moveTo>
                  <a:lnTo>
                    <a:pt x="35580" y="2247900"/>
                  </a:lnTo>
                  <a:lnTo>
                    <a:pt x="30009" y="2260600"/>
                  </a:lnTo>
                  <a:lnTo>
                    <a:pt x="39684" y="2260600"/>
                  </a:lnTo>
                  <a:lnTo>
                    <a:pt x="37632" y="2247900"/>
                  </a:lnTo>
                  <a:close/>
                </a:path>
                <a:path w="3611244" h="3200400">
                  <a:moveTo>
                    <a:pt x="3606110" y="2235200"/>
                  </a:moveTo>
                  <a:lnTo>
                    <a:pt x="3573147" y="2235200"/>
                  </a:lnTo>
                  <a:lnTo>
                    <a:pt x="3581911" y="2247900"/>
                  </a:lnTo>
                  <a:lnTo>
                    <a:pt x="3578498" y="2247900"/>
                  </a:lnTo>
                  <a:lnTo>
                    <a:pt x="3581440" y="2260600"/>
                  </a:lnTo>
                  <a:lnTo>
                    <a:pt x="3610989" y="2260600"/>
                  </a:lnTo>
                  <a:lnTo>
                    <a:pt x="3606110" y="2235200"/>
                  </a:lnTo>
                  <a:close/>
                </a:path>
                <a:path w="3611244" h="3200400">
                  <a:moveTo>
                    <a:pt x="38292" y="2235200"/>
                  </a:moveTo>
                  <a:lnTo>
                    <a:pt x="6408" y="2235200"/>
                  </a:lnTo>
                  <a:lnTo>
                    <a:pt x="6973" y="2247900"/>
                  </a:lnTo>
                  <a:lnTo>
                    <a:pt x="27957" y="2247900"/>
                  </a:lnTo>
                  <a:lnTo>
                    <a:pt x="38292" y="2235200"/>
                  </a:lnTo>
                  <a:close/>
                </a:path>
                <a:path w="3611244" h="3200400">
                  <a:moveTo>
                    <a:pt x="13130" y="2222500"/>
                  </a:moveTo>
                  <a:lnTo>
                    <a:pt x="3779" y="2222500"/>
                  </a:lnTo>
                  <a:lnTo>
                    <a:pt x="4931" y="2235200"/>
                  </a:lnTo>
                  <a:lnTo>
                    <a:pt x="5989" y="2235200"/>
                  </a:lnTo>
                  <a:lnTo>
                    <a:pt x="13130" y="2222500"/>
                  </a:lnTo>
                  <a:close/>
                </a:path>
                <a:path w="3611244" h="3200400">
                  <a:moveTo>
                    <a:pt x="41569" y="2222500"/>
                  </a:moveTo>
                  <a:lnTo>
                    <a:pt x="13130" y="2222500"/>
                  </a:lnTo>
                  <a:lnTo>
                    <a:pt x="13612" y="2235200"/>
                  </a:lnTo>
                  <a:lnTo>
                    <a:pt x="39349" y="2235200"/>
                  </a:lnTo>
                  <a:lnTo>
                    <a:pt x="41569" y="2222500"/>
                  </a:lnTo>
                  <a:close/>
                </a:path>
                <a:path w="3611244" h="3200400">
                  <a:moveTo>
                    <a:pt x="3590592" y="2222500"/>
                  </a:moveTo>
                  <a:lnTo>
                    <a:pt x="3568331" y="2222500"/>
                  </a:lnTo>
                  <a:lnTo>
                    <a:pt x="3570278" y="2235200"/>
                  </a:lnTo>
                  <a:lnTo>
                    <a:pt x="3595482" y="2235200"/>
                  </a:lnTo>
                  <a:lnTo>
                    <a:pt x="3590592" y="2222500"/>
                  </a:lnTo>
                  <a:close/>
                </a:path>
                <a:path w="3611244" h="3200400">
                  <a:moveTo>
                    <a:pt x="29517" y="2209800"/>
                  </a:moveTo>
                  <a:lnTo>
                    <a:pt x="13612" y="2209800"/>
                  </a:lnTo>
                  <a:lnTo>
                    <a:pt x="10502" y="2222500"/>
                  </a:lnTo>
                  <a:lnTo>
                    <a:pt x="29517" y="2222500"/>
                  </a:lnTo>
                  <a:lnTo>
                    <a:pt x="29517" y="2209800"/>
                  </a:lnTo>
                  <a:close/>
                </a:path>
                <a:path w="3611244" h="3200400">
                  <a:moveTo>
                    <a:pt x="37883" y="2209800"/>
                  </a:moveTo>
                  <a:lnTo>
                    <a:pt x="29517" y="2222500"/>
                  </a:lnTo>
                  <a:lnTo>
                    <a:pt x="40260" y="2222500"/>
                  </a:lnTo>
                  <a:lnTo>
                    <a:pt x="37883" y="2209800"/>
                  </a:lnTo>
                  <a:close/>
                </a:path>
                <a:path w="3611244" h="3200400">
                  <a:moveTo>
                    <a:pt x="3574613" y="2184400"/>
                  </a:moveTo>
                  <a:lnTo>
                    <a:pt x="3571744" y="2184400"/>
                  </a:lnTo>
                  <a:lnTo>
                    <a:pt x="3571200" y="2197100"/>
                  </a:lnTo>
                  <a:lnTo>
                    <a:pt x="3573063" y="2209800"/>
                  </a:lnTo>
                  <a:lnTo>
                    <a:pt x="3579503" y="2222500"/>
                  </a:lnTo>
                  <a:lnTo>
                    <a:pt x="3590131" y="2222500"/>
                  </a:lnTo>
                  <a:lnTo>
                    <a:pt x="3598895" y="2209800"/>
                  </a:lnTo>
                  <a:lnTo>
                    <a:pt x="3603701" y="2209800"/>
                  </a:lnTo>
                  <a:lnTo>
                    <a:pt x="3603701" y="2197100"/>
                  </a:lnTo>
                  <a:lnTo>
                    <a:pt x="3581911" y="2197100"/>
                  </a:lnTo>
                  <a:lnTo>
                    <a:pt x="3574613" y="2184400"/>
                  </a:lnTo>
                  <a:close/>
                </a:path>
                <a:path w="3611244" h="3200400">
                  <a:moveTo>
                    <a:pt x="37056" y="2184400"/>
                  </a:moveTo>
                  <a:lnTo>
                    <a:pt x="9518" y="2184400"/>
                  </a:lnTo>
                  <a:lnTo>
                    <a:pt x="6408" y="2209800"/>
                  </a:lnTo>
                  <a:lnTo>
                    <a:pt x="33046" y="2209800"/>
                  </a:lnTo>
                  <a:lnTo>
                    <a:pt x="38700" y="2197100"/>
                  </a:lnTo>
                  <a:lnTo>
                    <a:pt x="39768" y="2197100"/>
                  </a:lnTo>
                  <a:lnTo>
                    <a:pt x="37056" y="2184400"/>
                  </a:lnTo>
                  <a:close/>
                </a:path>
                <a:path w="3611244" h="3200400">
                  <a:moveTo>
                    <a:pt x="3600759" y="2171700"/>
                  </a:moveTo>
                  <a:lnTo>
                    <a:pt x="3572215" y="2171700"/>
                  </a:lnTo>
                  <a:lnTo>
                    <a:pt x="3576561" y="2184400"/>
                  </a:lnTo>
                  <a:lnTo>
                    <a:pt x="3588194" y="2184400"/>
                  </a:lnTo>
                  <a:lnTo>
                    <a:pt x="3585786" y="2197100"/>
                  </a:lnTo>
                  <a:lnTo>
                    <a:pt x="3606570" y="2197100"/>
                  </a:lnTo>
                  <a:lnTo>
                    <a:pt x="3600288" y="2184400"/>
                  </a:lnTo>
                  <a:lnTo>
                    <a:pt x="3600759" y="2171700"/>
                  </a:lnTo>
                  <a:close/>
                </a:path>
                <a:path w="3611244" h="3200400">
                  <a:moveTo>
                    <a:pt x="40742" y="2159000"/>
                  </a:moveTo>
                  <a:lnTo>
                    <a:pt x="3863" y="2159000"/>
                  </a:lnTo>
                  <a:lnTo>
                    <a:pt x="4355" y="2171700"/>
                  </a:lnTo>
                  <a:lnTo>
                    <a:pt x="4931" y="2171700"/>
                  </a:lnTo>
                  <a:lnTo>
                    <a:pt x="5423" y="2184400"/>
                  </a:lnTo>
                  <a:lnTo>
                    <a:pt x="30501" y="2184400"/>
                  </a:lnTo>
                  <a:lnTo>
                    <a:pt x="39768" y="2171700"/>
                  </a:lnTo>
                  <a:lnTo>
                    <a:pt x="40742" y="2159000"/>
                  </a:lnTo>
                  <a:close/>
                </a:path>
                <a:path w="3611244" h="3200400">
                  <a:moveTo>
                    <a:pt x="3596414" y="2159000"/>
                  </a:moveTo>
                  <a:lnTo>
                    <a:pt x="3573692" y="2159000"/>
                  </a:lnTo>
                  <a:lnTo>
                    <a:pt x="3571200" y="2171700"/>
                  </a:lnTo>
                  <a:lnTo>
                    <a:pt x="3606654" y="2171700"/>
                  </a:lnTo>
                  <a:lnTo>
                    <a:pt x="3596414" y="2159000"/>
                  </a:lnTo>
                  <a:close/>
                </a:path>
                <a:path w="3611244" h="3200400">
                  <a:moveTo>
                    <a:pt x="42302" y="2120900"/>
                  </a:moveTo>
                  <a:lnTo>
                    <a:pt x="22407" y="2120900"/>
                  </a:lnTo>
                  <a:lnTo>
                    <a:pt x="19696" y="2125525"/>
                  </a:lnTo>
                  <a:lnTo>
                    <a:pt x="15401" y="2133600"/>
                  </a:lnTo>
                  <a:lnTo>
                    <a:pt x="7465" y="2133600"/>
                  </a:lnTo>
                  <a:lnTo>
                    <a:pt x="9025" y="2146300"/>
                  </a:lnTo>
                  <a:lnTo>
                    <a:pt x="14596" y="2146300"/>
                  </a:lnTo>
                  <a:lnTo>
                    <a:pt x="10010" y="2159000"/>
                  </a:lnTo>
                  <a:lnTo>
                    <a:pt x="27465" y="2159000"/>
                  </a:lnTo>
                  <a:lnTo>
                    <a:pt x="27465" y="2146300"/>
                  </a:lnTo>
                  <a:lnTo>
                    <a:pt x="39768" y="2133600"/>
                  </a:lnTo>
                  <a:lnTo>
                    <a:pt x="42302" y="2120900"/>
                  </a:lnTo>
                  <a:close/>
                </a:path>
                <a:path w="3611244" h="3200400">
                  <a:moveTo>
                    <a:pt x="3604172" y="2133600"/>
                  </a:moveTo>
                  <a:lnTo>
                    <a:pt x="3572215" y="2133600"/>
                  </a:lnTo>
                  <a:lnTo>
                    <a:pt x="3578498" y="2146300"/>
                  </a:lnTo>
                  <a:lnTo>
                    <a:pt x="3575084" y="2159000"/>
                  </a:lnTo>
                  <a:lnTo>
                    <a:pt x="3590592" y="2159000"/>
                  </a:lnTo>
                  <a:lnTo>
                    <a:pt x="3589660" y="2146300"/>
                  </a:lnTo>
                  <a:lnTo>
                    <a:pt x="3607115" y="2146300"/>
                  </a:lnTo>
                  <a:lnTo>
                    <a:pt x="3604172" y="2133600"/>
                  </a:lnTo>
                  <a:close/>
                </a:path>
                <a:path w="3611244" h="3200400">
                  <a:moveTo>
                    <a:pt x="38700" y="2108200"/>
                  </a:moveTo>
                  <a:lnTo>
                    <a:pt x="5895" y="2108200"/>
                  </a:lnTo>
                  <a:lnTo>
                    <a:pt x="2010" y="2120900"/>
                  </a:lnTo>
                  <a:lnTo>
                    <a:pt x="9455" y="2133600"/>
                  </a:lnTo>
                  <a:lnTo>
                    <a:pt x="14962" y="2133600"/>
                  </a:lnTo>
                  <a:lnTo>
                    <a:pt x="19696" y="2125525"/>
                  </a:lnTo>
                  <a:lnTo>
                    <a:pt x="22156" y="2120900"/>
                  </a:lnTo>
                  <a:lnTo>
                    <a:pt x="28941" y="2120900"/>
                  </a:lnTo>
                  <a:lnTo>
                    <a:pt x="38700" y="2108200"/>
                  </a:lnTo>
                  <a:close/>
                </a:path>
                <a:path w="3611244" h="3200400">
                  <a:moveTo>
                    <a:pt x="3593314" y="2120900"/>
                  </a:moveTo>
                  <a:lnTo>
                    <a:pt x="3572603" y="2120900"/>
                  </a:lnTo>
                  <a:lnTo>
                    <a:pt x="3574310" y="2133600"/>
                  </a:lnTo>
                  <a:lnTo>
                    <a:pt x="3602152" y="2133600"/>
                  </a:lnTo>
                  <a:lnTo>
                    <a:pt x="3593314" y="2120900"/>
                  </a:lnTo>
                  <a:close/>
                </a:path>
                <a:path w="3611244" h="3200400">
                  <a:moveTo>
                    <a:pt x="22407" y="2120900"/>
                  </a:moveTo>
                  <a:lnTo>
                    <a:pt x="22156" y="2120900"/>
                  </a:lnTo>
                  <a:lnTo>
                    <a:pt x="19696" y="2125525"/>
                  </a:lnTo>
                  <a:lnTo>
                    <a:pt x="22407" y="2120900"/>
                  </a:lnTo>
                  <a:close/>
                </a:path>
                <a:path w="3611244" h="3200400">
                  <a:moveTo>
                    <a:pt x="39475" y="2108200"/>
                  </a:moveTo>
                  <a:lnTo>
                    <a:pt x="38700" y="2108200"/>
                  </a:lnTo>
                  <a:lnTo>
                    <a:pt x="28941" y="2120900"/>
                  </a:lnTo>
                  <a:lnTo>
                    <a:pt x="36218" y="2120900"/>
                  </a:lnTo>
                  <a:lnTo>
                    <a:pt x="39475" y="2108200"/>
                  </a:lnTo>
                  <a:close/>
                </a:path>
                <a:path w="3611244" h="3200400">
                  <a:moveTo>
                    <a:pt x="39768" y="2108200"/>
                  </a:moveTo>
                  <a:lnTo>
                    <a:pt x="39475" y="2108200"/>
                  </a:lnTo>
                  <a:lnTo>
                    <a:pt x="36218" y="2120900"/>
                  </a:lnTo>
                  <a:lnTo>
                    <a:pt x="40742" y="2120900"/>
                  </a:lnTo>
                  <a:lnTo>
                    <a:pt x="39768" y="2108200"/>
                  </a:lnTo>
                  <a:close/>
                </a:path>
                <a:path w="3611244" h="3200400">
                  <a:moveTo>
                    <a:pt x="3602696" y="2095500"/>
                  </a:moveTo>
                  <a:lnTo>
                    <a:pt x="3600518" y="2095500"/>
                  </a:lnTo>
                  <a:lnTo>
                    <a:pt x="3592456" y="2108200"/>
                  </a:lnTo>
                  <a:lnTo>
                    <a:pt x="3576477" y="2108200"/>
                  </a:lnTo>
                  <a:lnTo>
                    <a:pt x="3578959" y="2120900"/>
                  </a:lnTo>
                  <a:lnTo>
                    <a:pt x="3605335" y="2120900"/>
                  </a:lnTo>
                  <a:lnTo>
                    <a:pt x="3604947" y="2108200"/>
                  </a:lnTo>
                  <a:lnTo>
                    <a:pt x="3602696" y="2095500"/>
                  </a:lnTo>
                  <a:close/>
                </a:path>
                <a:path w="3611244" h="3200400">
                  <a:moveTo>
                    <a:pt x="35904" y="2095500"/>
                  </a:moveTo>
                  <a:lnTo>
                    <a:pt x="11392" y="2095500"/>
                  </a:lnTo>
                  <a:lnTo>
                    <a:pt x="9769" y="2108200"/>
                  </a:lnTo>
                  <a:lnTo>
                    <a:pt x="37538" y="2108200"/>
                  </a:lnTo>
                  <a:lnTo>
                    <a:pt x="35904" y="2095500"/>
                  </a:lnTo>
                  <a:close/>
                </a:path>
                <a:path w="3611244" h="3200400">
                  <a:moveTo>
                    <a:pt x="3589660" y="2095500"/>
                  </a:moveTo>
                  <a:lnTo>
                    <a:pt x="3571514" y="2095500"/>
                  </a:lnTo>
                  <a:lnTo>
                    <a:pt x="3571283" y="2108200"/>
                  </a:lnTo>
                  <a:lnTo>
                    <a:pt x="3592456" y="2108200"/>
                  </a:lnTo>
                  <a:lnTo>
                    <a:pt x="3589660" y="2095500"/>
                  </a:lnTo>
                  <a:close/>
                </a:path>
                <a:path w="3611244" h="3200400">
                  <a:moveTo>
                    <a:pt x="27915" y="2070100"/>
                  </a:moveTo>
                  <a:lnTo>
                    <a:pt x="5654" y="2070100"/>
                  </a:lnTo>
                  <a:lnTo>
                    <a:pt x="5895" y="2082800"/>
                  </a:lnTo>
                  <a:lnTo>
                    <a:pt x="6973" y="2095500"/>
                  </a:lnTo>
                  <a:lnTo>
                    <a:pt x="39789" y="2095500"/>
                  </a:lnTo>
                  <a:lnTo>
                    <a:pt x="40019" y="2082800"/>
                  </a:lnTo>
                  <a:lnTo>
                    <a:pt x="31485" y="2082800"/>
                  </a:lnTo>
                  <a:lnTo>
                    <a:pt x="27915" y="2070100"/>
                  </a:lnTo>
                  <a:close/>
                </a:path>
                <a:path w="3611244" h="3200400">
                  <a:moveTo>
                    <a:pt x="3603946" y="2057400"/>
                  </a:moveTo>
                  <a:lnTo>
                    <a:pt x="3569734" y="2057400"/>
                  </a:lnTo>
                  <a:lnTo>
                    <a:pt x="3570278" y="2070100"/>
                  </a:lnTo>
                  <a:lnTo>
                    <a:pt x="3575388" y="2095500"/>
                  </a:lnTo>
                  <a:lnTo>
                    <a:pt x="3581754" y="2082800"/>
                  </a:lnTo>
                  <a:lnTo>
                    <a:pt x="3601837" y="2082800"/>
                  </a:lnTo>
                  <a:lnTo>
                    <a:pt x="3602976" y="2070100"/>
                  </a:lnTo>
                  <a:lnTo>
                    <a:pt x="3603730" y="2070100"/>
                  </a:lnTo>
                  <a:lnTo>
                    <a:pt x="3603946" y="2057400"/>
                  </a:lnTo>
                  <a:close/>
                </a:path>
                <a:path w="3611244" h="3200400">
                  <a:moveTo>
                    <a:pt x="3606497" y="2082800"/>
                  </a:moveTo>
                  <a:lnTo>
                    <a:pt x="3581754" y="2082800"/>
                  </a:lnTo>
                  <a:lnTo>
                    <a:pt x="3581985" y="2095500"/>
                  </a:lnTo>
                  <a:lnTo>
                    <a:pt x="3602078" y="2095500"/>
                  </a:lnTo>
                  <a:lnTo>
                    <a:pt x="3606497" y="2082800"/>
                  </a:lnTo>
                  <a:close/>
                </a:path>
                <a:path w="3611244" h="3200400">
                  <a:moveTo>
                    <a:pt x="39789" y="2057400"/>
                  </a:moveTo>
                  <a:lnTo>
                    <a:pt x="11392" y="2057400"/>
                  </a:lnTo>
                  <a:lnTo>
                    <a:pt x="8376" y="2070100"/>
                  </a:lnTo>
                  <a:lnTo>
                    <a:pt x="38700" y="2070100"/>
                  </a:lnTo>
                  <a:lnTo>
                    <a:pt x="39789" y="2057400"/>
                  </a:lnTo>
                  <a:close/>
                </a:path>
                <a:path w="3611244" h="3200400">
                  <a:moveTo>
                    <a:pt x="40250" y="2044700"/>
                  </a:moveTo>
                  <a:lnTo>
                    <a:pt x="9151" y="2044700"/>
                  </a:lnTo>
                  <a:lnTo>
                    <a:pt x="17444" y="2057400"/>
                  </a:lnTo>
                  <a:lnTo>
                    <a:pt x="29548" y="2057400"/>
                  </a:lnTo>
                  <a:lnTo>
                    <a:pt x="40250" y="2044700"/>
                  </a:lnTo>
                  <a:close/>
                </a:path>
                <a:path w="3611244" h="3200400">
                  <a:moveTo>
                    <a:pt x="3602382" y="2044700"/>
                  </a:moveTo>
                  <a:lnTo>
                    <a:pt x="3575629" y="2044700"/>
                  </a:lnTo>
                  <a:lnTo>
                    <a:pt x="3578959" y="2057400"/>
                  </a:lnTo>
                  <a:lnTo>
                    <a:pt x="3603471" y="2057400"/>
                  </a:lnTo>
                  <a:lnTo>
                    <a:pt x="3602382" y="2044700"/>
                  </a:lnTo>
                  <a:close/>
                </a:path>
                <a:path w="3611244" h="3200400">
                  <a:moveTo>
                    <a:pt x="28459" y="2032000"/>
                  </a:moveTo>
                  <a:lnTo>
                    <a:pt x="8062" y="2032000"/>
                  </a:lnTo>
                  <a:lnTo>
                    <a:pt x="7518" y="2044700"/>
                  </a:lnTo>
                  <a:lnTo>
                    <a:pt x="28072" y="2044700"/>
                  </a:lnTo>
                  <a:lnTo>
                    <a:pt x="28459" y="2032000"/>
                  </a:lnTo>
                  <a:close/>
                </a:path>
                <a:path w="3611244" h="3200400">
                  <a:moveTo>
                    <a:pt x="36375" y="2032000"/>
                  </a:moveTo>
                  <a:lnTo>
                    <a:pt x="32187" y="2044700"/>
                  </a:lnTo>
                  <a:lnTo>
                    <a:pt x="39161" y="2044700"/>
                  </a:lnTo>
                  <a:lnTo>
                    <a:pt x="36375" y="2032000"/>
                  </a:lnTo>
                  <a:close/>
                </a:path>
                <a:path w="3611244" h="3200400">
                  <a:moveTo>
                    <a:pt x="3604172" y="2032000"/>
                  </a:moveTo>
                  <a:lnTo>
                    <a:pt x="3573922" y="2032000"/>
                  </a:lnTo>
                  <a:lnTo>
                    <a:pt x="3573608" y="2044700"/>
                  </a:lnTo>
                  <a:lnTo>
                    <a:pt x="3605021" y="2044700"/>
                  </a:lnTo>
                  <a:lnTo>
                    <a:pt x="3604172" y="2032000"/>
                  </a:lnTo>
                  <a:close/>
                </a:path>
                <a:path w="3611244" h="3200400">
                  <a:moveTo>
                    <a:pt x="30627" y="2006600"/>
                  </a:moveTo>
                  <a:lnTo>
                    <a:pt x="15193" y="2006600"/>
                  </a:lnTo>
                  <a:lnTo>
                    <a:pt x="5968" y="2019300"/>
                  </a:lnTo>
                  <a:lnTo>
                    <a:pt x="6816" y="2032000"/>
                  </a:lnTo>
                  <a:lnTo>
                    <a:pt x="7130" y="2032000"/>
                  </a:lnTo>
                  <a:lnTo>
                    <a:pt x="12177" y="2019300"/>
                  </a:lnTo>
                  <a:lnTo>
                    <a:pt x="30396" y="2019300"/>
                  </a:lnTo>
                  <a:lnTo>
                    <a:pt x="30627" y="2006600"/>
                  </a:lnTo>
                  <a:close/>
                </a:path>
                <a:path w="3611244" h="3200400">
                  <a:moveTo>
                    <a:pt x="39475" y="2006600"/>
                  </a:moveTo>
                  <a:lnTo>
                    <a:pt x="30711" y="2019300"/>
                  </a:lnTo>
                  <a:lnTo>
                    <a:pt x="15507" y="2019300"/>
                  </a:lnTo>
                  <a:lnTo>
                    <a:pt x="14962" y="2032000"/>
                  </a:lnTo>
                  <a:lnTo>
                    <a:pt x="40323" y="2032000"/>
                  </a:lnTo>
                  <a:lnTo>
                    <a:pt x="39862" y="2019300"/>
                  </a:lnTo>
                  <a:lnTo>
                    <a:pt x="39475" y="2006600"/>
                  </a:lnTo>
                  <a:close/>
                </a:path>
                <a:path w="3611244" h="3200400">
                  <a:moveTo>
                    <a:pt x="3596026" y="2019300"/>
                  </a:moveTo>
                  <a:lnTo>
                    <a:pt x="3580592" y="2019300"/>
                  </a:lnTo>
                  <a:lnTo>
                    <a:pt x="3580362" y="2032000"/>
                  </a:lnTo>
                  <a:lnTo>
                    <a:pt x="3595482" y="2032000"/>
                  </a:lnTo>
                  <a:lnTo>
                    <a:pt x="3596026" y="2019300"/>
                  </a:lnTo>
                  <a:close/>
                </a:path>
                <a:path w="3611244" h="3200400">
                  <a:moveTo>
                    <a:pt x="3601837" y="2006600"/>
                  </a:moveTo>
                  <a:lnTo>
                    <a:pt x="3570666" y="2006600"/>
                  </a:lnTo>
                  <a:lnTo>
                    <a:pt x="3571126" y="2019300"/>
                  </a:lnTo>
                  <a:lnTo>
                    <a:pt x="3602696" y="2019300"/>
                  </a:lnTo>
                  <a:lnTo>
                    <a:pt x="3601837" y="2006600"/>
                  </a:lnTo>
                  <a:close/>
                </a:path>
                <a:path w="3611244" h="3200400">
                  <a:moveTo>
                    <a:pt x="28690" y="1981200"/>
                  </a:moveTo>
                  <a:lnTo>
                    <a:pt x="8012" y="1981200"/>
                  </a:lnTo>
                  <a:lnTo>
                    <a:pt x="7258" y="1993900"/>
                  </a:lnTo>
                  <a:lnTo>
                    <a:pt x="7042" y="2006600"/>
                  </a:lnTo>
                  <a:lnTo>
                    <a:pt x="37066" y="2006600"/>
                  </a:lnTo>
                  <a:lnTo>
                    <a:pt x="37381" y="1993900"/>
                  </a:lnTo>
                  <a:lnTo>
                    <a:pt x="32030" y="1993900"/>
                  </a:lnTo>
                  <a:lnTo>
                    <a:pt x="28690" y="1981200"/>
                  </a:lnTo>
                  <a:close/>
                </a:path>
                <a:path w="3611244" h="3200400">
                  <a:moveTo>
                    <a:pt x="3593545" y="1993900"/>
                  </a:moveTo>
                  <a:lnTo>
                    <a:pt x="3578802" y="1993900"/>
                  </a:lnTo>
                  <a:lnTo>
                    <a:pt x="3582917" y="2006600"/>
                  </a:lnTo>
                  <a:lnTo>
                    <a:pt x="3593545" y="2006600"/>
                  </a:lnTo>
                  <a:lnTo>
                    <a:pt x="3593545" y="1993900"/>
                  </a:lnTo>
                  <a:close/>
                </a:path>
                <a:path w="3611244" h="3200400">
                  <a:moveTo>
                    <a:pt x="3603471" y="1993900"/>
                  </a:moveTo>
                  <a:lnTo>
                    <a:pt x="3593545" y="1993900"/>
                  </a:lnTo>
                  <a:lnTo>
                    <a:pt x="3598895" y="2006600"/>
                  </a:lnTo>
                  <a:lnTo>
                    <a:pt x="3604319" y="2006600"/>
                  </a:lnTo>
                  <a:lnTo>
                    <a:pt x="3603471" y="1993900"/>
                  </a:lnTo>
                  <a:close/>
                </a:path>
                <a:path w="3611244" h="3200400">
                  <a:moveTo>
                    <a:pt x="3572289" y="1955800"/>
                  </a:moveTo>
                  <a:lnTo>
                    <a:pt x="3571200" y="1968500"/>
                  </a:lnTo>
                  <a:lnTo>
                    <a:pt x="3573995" y="1981200"/>
                  </a:lnTo>
                  <a:lnTo>
                    <a:pt x="3570739" y="1981200"/>
                  </a:lnTo>
                  <a:lnTo>
                    <a:pt x="3571357" y="1993900"/>
                  </a:lnTo>
                  <a:lnTo>
                    <a:pt x="3605335" y="1993900"/>
                  </a:lnTo>
                  <a:lnTo>
                    <a:pt x="3605104" y="1981200"/>
                  </a:lnTo>
                  <a:lnTo>
                    <a:pt x="3604015" y="1968500"/>
                  </a:lnTo>
                  <a:lnTo>
                    <a:pt x="3574079" y="1968500"/>
                  </a:lnTo>
                  <a:lnTo>
                    <a:pt x="3572289" y="1955800"/>
                  </a:lnTo>
                  <a:close/>
                </a:path>
                <a:path w="3611244" h="3200400">
                  <a:moveTo>
                    <a:pt x="41255" y="1968500"/>
                  </a:moveTo>
                  <a:lnTo>
                    <a:pt x="8910" y="1968500"/>
                  </a:lnTo>
                  <a:lnTo>
                    <a:pt x="4492" y="1981200"/>
                  </a:lnTo>
                  <a:lnTo>
                    <a:pt x="38773" y="1981200"/>
                  </a:lnTo>
                  <a:lnTo>
                    <a:pt x="41255" y="1968500"/>
                  </a:lnTo>
                  <a:close/>
                </a:path>
                <a:path w="3611244" h="3200400">
                  <a:moveTo>
                    <a:pt x="32878" y="1943100"/>
                  </a:moveTo>
                  <a:lnTo>
                    <a:pt x="5654" y="1943100"/>
                  </a:lnTo>
                  <a:lnTo>
                    <a:pt x="6041" y="1955800"/>
                  </a:lnTo>
                  <a:lnTo>
                    <a:pt x="8292" y="1968500"/>
                  </a:lnTo>
                  <a:lnTo>
                    <a:pt x="10470" y="1968500"/>
                  </a:lnTo>
                  <a:lnTo>
                    <a:pt x="15364" y="1960791"/>
                  </a:lnTo>
                  <a:lnTo>
                    <a:pt x="15821" y="1955800"/>
                  </a:lnTo>
                  <a:lnTo>
                    <a:pt x="28690" y="1955800"/>
                  </a:lnTo>
                  <a:lnTo>
                    <a:pt x="32878" y="1943100"/>
                  </a:lnTo>
                  <a:close/>
                </a:path>
                <a:path w="3611244" h="3200400">
                  <a:moveTo>
                    <a:pt x="35601" y="1943100"/>
                  </a:moveTo>
                  <a:lnTo>
                    <a:pt x="29234" y="1955800"/>
                  </a:lnTo>
                  <a:lnTo>
                    <a:pt x="18533" y="1955800"/>
                  </a:lnTo>
                  <a:lnTo>
                    <a:pt x="15364" y="1960791"/>
                  </a:lnTo>
                  <a:lnTo>
                    <a:pt x="14659" y="1968500"/>
                  </a:lnTo>
                  <a:lnTo>
                    <a:pt x="40710" y="1968500"/>
                  </a:lnTo>
                  <a:lnTo>
                    <a:pt x="35601" y="1943100"/>
                  </a:lnTo>
                  <a:close/>
                </a:path>
                <a:path w="3611244" h="3200400">
                  <a:moveTo>
                    <a:pt x="3597115" y="1955800"/>
                  </a:moveTo>
                  <a:lnTo>
                    <a:pt x="3579503" y="1955800"/>
                  </a:lnTo>
                  <a:lnTo>
                    <a:pt x="3583074" y="1968500"/>
                  </a:lnTo>
                  <a:lnTo>
                    <a:pt x="3594634" y="1968500"/>
                  </a:lnTo>
                  <a:lnTo>
                    <a:pt x="3597115" y="1955800"/>
                  </a:lnTo>
                  <a:close/>
                </a:path>
                <a:path w="3611244" h="3200400">
                  <a:moveTo>
                    <a:pt x="18533" y="1955800"/>
                  </a:moveTo>
                  <a:lnTo>
                    <a:pt x="15821" y="1955800"/>
                  </a:lnTo>
                  <a:lnTo>
                    <a:pt x="15364" y="1960791"/>
                  </a:lnTo>
                  <a:lnTo>
                    <a:pt x="18533" y="1955800"/>
                  </a:lnTo>
                  <a:close/>
                </a:path>
                <a:path w="3611244" h="3200400">
                  <a:moveTo>
                    <a:pt x="3606137" y="1943100"/>
                  </a:moveTo>
                  <a:lnTo>
                    <a:pt x="3570969" y="1943100"/>
                  </a:lnTo>
                  <a:lnTo>
                    <a:pt x="3570666" y="1955800"/>
                  </a:lnTo>
                  <a:lnTo>
                    <a:pt x="3605104" y="1955800"/>
                  </a:lnTo>
                  <a:lnTo>
                    <a:pt x="3606137" y="1943100"/>
                  </a:lnTo>
                  <a:close/>
                </a:path>
                <a:path w="3611244" h="3200400">
                  <a:moveTo>
                    <a:pt x="39475" y="1930400"/>
                  </a:moveTo>
                  <a:lnTo>
                    <a:pt x="17674" y="1930400"/>
                  </a:lnTo>
                  <a:lnTo>
                    <a:pt x="10931" y="1943100"/>
                  </a:lnTo>
                  <a:lnTo>
                    <a:pt x="38616" y="1943100"/>
                  </a:lnTo>
                  <a:lnTo>
                    <a:pt x="39475" y="1930400"/>
                  </a:lnTo>
                  <a:close/>
                </a:path>
                <a:path w="3611244" h="3200400">
                  <a:moveTo>
                    <a:pt x="3601457" y="1930400"/>
                  </a:moveTo>
                  <a:lnTo>
                    <a:pt x="3573451" y="1930400"/>
                  </a:lnTo>
                  <a:lnTo>
                    <a:pt x="3575084" y="1943100"/>
                  </a:lnTo>
                  <a:lnTo>
                    <a:pt x="3604422" y="1943100"/>
                  </a:lnTo>
                  <a:lnTo>
                    <a:pt x="3601457" y="1930400"/>
                  </a:lnTo>
                  <a:close/>
                </a:path>
                <a:path w="3611244" h="3200400">
                  <a:moveTo>
                    <a:pt x="27842" y="1917700"/>
                  </a:moveTo>
                  <a:lnTo>
                    <a:pt x="11633" y="1917700"/>
                  </a:lnTo>
                  <a:lnTo>
                    <a:pt x="8837" y="1930400"/>
                  </a:lnTo>
                  <a:lnTo>
                    <a:pt x="27611" y="1930400"/>
                  </a:lnTo>
                  <a:lnTo>
                    <a:pt x="27842" y="1917700"/>
                  </a:lnTo>
                  <a:close/>
                </a:path>
                <a:path w="3611244" h="3200400">
                  <a:moveTo>
                    <a:pt x="32030" y="1917700"/>
                  </a:moveTo>
                  <a:lnTo>
                    <a:pt x="30396" y="1930400"/>
                  </a:lnTo>
                  <a:lnTo>
                    <a:pt x="34512" y="1930400"/>
                  </a:lnTo>
                  <a:lnTo>
                    <a:pt x="32030" y="1917700"/>
                  </a:lnTo>
                  <a:close/>
                </a:path>
                <a:path w="3611244" h="3200400">
                  <a:moveTo>
                    <a:pt x="3578110" y="1917700"/>
                  </a:moveTo>
                  <a:lnTo>
                    <a:pt x="3571514" y="1917700"/>
                  </a:lnTo>
                  <a:lnTo>
                    <a:pt x="3571744" y="1930400"/>
                  </a:lnTo>
                  <a:lnTo>
                    <a:pt x="3580278" y="1930400"/>
                  </a:lnTo>
                  <a:lnTo>
                    <a:pt x="3578110" y="1917700"/>
                  </a:lnTo>
                  <a:close/>
                </a:path>
                <a:path w="3611244" h="3200400">
                  <a:moveTo>
                    <a:pt x="3584527" y="1923900"/>
                  </a:moveTo>
                  <a:lnTo>
                    <a:pt x="3580278" y="1930400"/>
                  </a:lnTo>
                  <a:lnTo>
                    <a:pt x="3587126" y="1930400"/>
                  </a:lnTo>
                  <a:lnTo>
                    <a:pt x="3584527" y="1923900"/>
                  </a:lnTo>
                  <a:close/>
                </a:path>
                <a:path w="3611244" h="3200400">
                  <a:moveTo>
                    <a:pt x="3596026" y="1917700"/>
                  </a:moveTo>
                  <a:lnTo>
                    <a:pt x="3588581" y="1917700"/>
                  </a:lnTo>
                  <a:lnTo>
                    <a:pt x="3584527" y="1923900"/>
                  </a:lnTo>
                  <a:lnTo>
                    <a:pt x="3587126" y="1930400"/>
                  </a:lnTo>
                  <a:lnTo>
                    <a:pt x="3598738" y="1930400"/>
                  </a:lnTo>
                  <a:lnTo>
                    <a:pt x="3596026" y="1917700"/>
                  </a:lnTo>
                  <a:close/>
                </a:path>
                <a:path w="3611244" h="3200400">
                  <a:moveTo>
                    <a:pt x="3601963" y="1917700"/>
                  </a:moveTo>
                  <a:lnTo>
                    <a:pt x="3596026" y="1917700"/>
                  </a:lnTo>
                  <a:lnTo>
                    <a:pt x="3598738" y="1930400"/>
                  </a:lnTo>
                  <a:lnTo>
                    <a:pt x="3605073" y="1930400"/>
                  </a:lnTo>
                  <a:lnTo>
                    <a:pt x="3601963" y="1917700"/>
                  </a:lnTo>
                  <a:close/>
                </a:path>
                <a:path w="3611244" h="3200400">
                  <a:moveTo>
                    <a:pt x="3588581" y="1917700"/>
                  </a:moveTo>
                  <a:lnTo>
                    <a:pt x="3582048" y="1917700"/>
                  </a:lnTo>
                  <a:lnTo>
                    <a:pt x="3584527" y="1923900"/>
                  </a:lnTo>
                  <a:lnTo>
                    <a:pt x="3588581" y="1917700"/>
                  </a:lnTo>
                  <a:close/>
                </a:path>
                <a:path w="3611244" h="3200400">
                  <a:moveTo>
                    <a:pt x="35056" y="1905000"/>
                  </a:moveTo>
                  <a:lnTo>
                    <a:pt x="4355" y="1905000"/>
                  </a:lnTo>
                  <a:lnTo>
                    <a:pt x="753" y="1917700"/>
                  </a:lnTo>
                  <a:lnTo>
                    <a:pt x="21789" y="1917700"/>
                  </a:lnTo>
                  <a:lnTo>
                    <a:pt x="35056" y="1905000"/>
                  </a:lnTo>
                  <a:close/>
                </a:path>
                <a:path w="3611244" h="3200400">
                  <a:moveTo>
                    <a:pt x="35558" y="1905000"/>
                  </a:moveTo>
                  <a:lnTo>
                    <a:pt x="35056" y="1905000"/>
                  </a:lnTo>
                  <a:lnTo>
                    <a:pt x="21789" y="1917700"/>
                  </a:lnTo>
                  <a:lnTo>
                    <a:pt x="25270" y="1917700"/>
                  </a:lnTo>
                  <a:lnTo>
                    <a:pt x="35558" y="1905000"/>
                  </a:lnTo>
                  <a:close/>
                </a:path>
                <a:path w="3611244" h="3200400">
                  <a:moveTo>
                    <a:pt x="38386" y="1905000"/>
                  </a:moveTo>
                  <a:lnTo>
                    <a:pt x="35558" y="1905000"/>
                  </a:lnTo>
                  <a:lnTo>
                    <a:pt x="25270" y="1917700"/>
                  </a:lnTo>
                  <a:lnTo>
                    <a:pt x="43433" y="1917700"/>
                  </a:lnTo>
                  <a:lnTo>
                    <a:pt x="38386" y="1905000"/>
                  </a:lnTo>
                  <a:close/>
                </a:path>
                <a:path w="3611244" h="3200400">
                  <a:moveTo>
                    <a:pt x="3606633" y="1892300"/>
                  </a:moveTo>
                  <a:lnTo>
                    <a:pt x="3571221" y="1892300"/>
                  </a:lnTo>
                  <a:lnTo>
                    <a:pt x="3571221" y="1905000"/>
                  </a:lnTo>
                  <a:lnTo>
                    <a:pt x="3568687" y="1917700"/>
                  </a:lnTo>
                  <a:lnTo>
                    <a:pt x="3597377" y="1917700"/>
                  </a:lnTo>
                  <a:lnTo>
                    <a:pt x="3596393" y="1905000"/>
                  </a:lnTo>
                  <a:lnTo>
                    <a:pt x="3607125" y="1905000"/>
                  </a:lnTo>
                  <a:lnTo>
                    <a:pt x="3606633" y="1892300"/>
                  </a:lnTo>
                  <a:close/>
                </a:path>
                <a:path w="3611244" h="3200400">
                  <a:moveTo>
                    <a:pt x="41077" y="1866900"/>
                  </a:moveTo>
                  <a:lnTo>
                    <a:pt x="5507" y="1866900"/>
                  </a:lnTo>
                  <a:lnTo>
                    <a:pt x="5916" y="1879600"/>
                  </a:lnTo>
                  <a:lnTo>
                    <a:pt x="2303" y="1892300"/>
                  </a:lnTo>
                  <a:lnTo>
                    <a:pt x="3371" y="1905000"/>
                  </a:lnTo>
                  <a:lnTo>
                    <a:pt x="40260" y="1905000"/>
                  </a:lnTo>
                  <a:lnTo>
                    <a:pt x="40742" y="1892300"/>
                  </a:lnTo>
                  <a:lnTo>
                    <a:pt x="10502" y="1892300"/>
                  </a:lnTo>
                  <a:lnTo>
                    <a:pt x="16156" y="1879600"/>
                  </a:lnTo>
                  <a:lnTo>
                    <a:pt x="41318" y="1879600"/>
                  </a:lnTo>
                  <a:lnTo>
                    <a:pt x="41077" y="1866900"/>
                  </a:lnTo>
                  <a:close/>
                </a:path>
                <a:path w="3611244" h="3200400">
                  <a:moveTo>
                    <a:pt x="36648" y="1879600"/>
                  </a:moveTo>
                  <a:lnTo>
                    <a:pt x="16156" y="1879600"/>
                  </a:lnTo>
                  <a:lnTo>
                    <a:pt x="11078" y="1892300"/>
                  </a:lnTo>
                  <a:lnTo>
                    <a:pt x="31569" y="1892300"/>
                  </a:lnTo>
                  <a:lnTo>
                    <a:pt x="36648" y="1879600"/>
                  </a:lnTo>
                  <a:close/>
                </a:path>
                <a:path w="3611244" h="3200400">
                  <a:moveTo>
                    <a:pt x="41894" y="1879600"/>
                  </a:moveTo>
                  <a:lnTo>
                    <a:pt x="33611" y="1892300"/>
                  </a:lnTo>
                  <a:lnTo>
                    <a:pt x="40742" y="1892300"/>
                  </a:lnTo>
                  <a:lnTo>
                    <a:pt x="41894" y="1879600"/>
                  </a:lnTo>
                  <a:close/>
                </a:path>
                <a:path w="3611244" h="3200400">
                  <a:moveTo>
                    <a:pt x="3605565" y="1879600"/>
                  </a:moveTo>
                  <a:lnTo>
                    <a:pt x="3583524" y="1879600"/>
                  </a:lnTo>
                  <a:lnTo>
                    <a:pt x="3583524" y="1892300"/>
                  </a:lnTo>
                  <a:lnTo>
                    <a:pt x="3606057" y="1892300"/>
                  </a:lnTo>
                  <a:lnTo>
                    <a:pt x="3605565" y="1879600"/>
                  </a:lnTo>
                  <a:close/>
                </a:path>
                <a:path w="3611244" h="3200400">
                  <a:moveTo>
                    <a:pt x="3604581" y="1854200"/>
                  </a:moveTo>
                  <a:lnTo>
                    <a:pt x="3580487" y="1854200"/>
                  </a:lnTo>
                  <a:lnTo>
                    <a:pt x="3571221" y="1866900"/>
                  </a:lnTo>
                  <a:lnTo>
                    <a:pt x="3570247" y="1879600"/>
                  </a:lnTo>
                  <a:lnTo>
                    <a:pt x="3598434" y="1879600"/>
                  </a:lnTo>
                  <a:lnTo>
                    <a:pt x="3598434" y="1866900"/>
                  </a:lnTo>
                  <a:lnTo>
                    <a:pt x="3601471" y="1866900"/>
                  </a:lnTo>
                  <a:lnTo>
                    <a:pt x="3604581" y="1854200"/>
                  </a:lnTo>
                  <a:close/>
                </a:path>
                <a:path w="3611244" h="3200400">
                  <a:moveTo>
                    <a:pt x="35087" y="1854200"/>
                  </a:moveTo>
                  <a:lnTo>
                    <a:pt x="9846" y="1854200"/>
                  </a:lnTo>
                  <a:lnTo>
                    <a:pt x="6722" y="1866900"/>
                  </a:lnTo>
                  <a:lnTo>
                    <a:pt x="27391" y="1866900"/>
                  </a:lnTo>
                  <a:lnTo>
                    <a:pt x="35087" y="1854200"/>
                  </a:lnTo>
                  <a:close/>
                </a:path>
                <a:path w="3611244" h="3200400">
                  <a:moveTo>
                    <a:pt x="13210" y="1841500"/>
                  </a:moveTo>
                  <a:lnTo>
                    <a:pt x="4355" y="1841500"/>
                  </a:lnTo>
                  <a:lnTo>
                    <a:pt x="5412" y="1854200"/>
                  </a:lnTo>
                  <a:lnTo>
                    <a:pt x="10753" y="1854200"/>
                  </a:lnTo>
                  <a:lnTo>
                    <a:pt x="13210" y="1841500"/>
                  </a:lnTo>
                  <a:close/>
                </a:path>
                <a:path w="3611244" h="3200400">
                  <a:moveTo>
                    <a:pt x="36155" y="1841500"/>
                  </a:moveTo>
                  <a:lnTo>
                    <a:pt x="14931" y="1841500"/>
                  </a:lnTo>
                  <a:lnTo>
                    <a:pt x="13157" y="1854200"/>
                  </a:lnTo>
                  <a:lnTo>
                    <a:pt x="35580" y="1854200"/>
                  </a:lnTo>
                  <a:lnTo>
                    <a:pt x="36155" y="1841500"/>
                  </a:lnTo>
                  <a:close/>
                </a:path>
                <a:path w="3611244" h="3200400">
                  <a:moveTo>
                    <a:pt x="3601471" y="1841500"/>
                  </a:moveTo>
                  <a:lnTo>
                    <a:pt x="3573933" y="1841500"/>
                  </a:lnTo>
                  <a:lnTo>
                    <a:pt x="3575001" y="1854200"/>
                  </a:lnTo>
                  <a:lnTo>
                    <a:pt x="3601963" y="1854200"/>
                  </a:lnTo>
                  <a:lnTo>
                    <a:pt x="3601471" y="1841500"/>
                  </a:lnTo>
                  <a:close/>
                </a:path>
                <a:path w="3611244" h="3200400">
                  <a:moveTo>
                    <a:pt x="38292" y="1816100"/>
                  </a:moveTo>
                  <a:lnTo>
                    <a:pt x="6973" y="1816100"/>
                  </a:lnTo>
                  <a:lnTo>
                    <a:pt x="7465" y="1828800"/>
                  </a:lnTo>
                  <a:lnTo>
                    <a:pt x="3371" y="1841500"/>
                  </a:lnTo>
                  <a:lnTo>
                    <a:pt x="15871" y="1841500"/>
                  </a:lnTo>
                  <a:lnTo>
                    <a:pt x="18104" y="1828800"/>
                  </a:lnTo>
                  <a:lnTo>
                    <a:pt x="27957" y="1828800"/>
                  </a:lnTo>
                  <a:lnTo>
                    <a:pt x="38292" y="1816100"/>
                  </a:lnTo>
                  <a:close/>
                </a:path>
                <a:path w="3611244" h="3200400">
                  <a:moveTo>
                    <a:pt x="28941" y="1828800"/>
                  </a:moveTo>
                  <a:lnTo>
                    <a:pt x="18104" y="1828800"/>
                  </a:lnTo>
                  <a:lnTo>
                    <a:pt x="19276" y="1841500"/>
                  </a:lnTo>
                  <a:lnTo>
                    <a:pt x="30009" y="1841500"/>
                  </a:lnTo>
                  <a:lnTo>
                    <a:pt x="28941" y="1828800"/>
                  </a:lnTo>
                  <a:close/>
                </a:path>
                <a:path w="3611244" h="3200400">
                  <a:moveTo>
                    <a:pt x="37632" y="1828800"/>
                  </a:moveTo>
                  <a:lnTo>
                    <a:pt x="35580" y="1828800"/>
                  </a:lnTo>
                  <a:lnTo>
                    <a:pt x="30009" y="1841500"/>
                  </a:lnTo>
                  <a:lnTo>
                    <a:pt x="39684" y="1841500"/>
                  </a:lnTo>
                  <a:lnTo>
                    <a:pt x="37632" y="1828800"/>
                  </a:lnTo>
                  <a:close/>
                </a:path>
                <a:path w="3611244" h="3200400">
                  <a:moveTo>
                    <a:pt x="3606057" y="1828800"/>
                  </a:moveTo>
                  <a:lnTo>
                    <a:pt x="3581472" y="1828800"/>
                  </a:lnTo>
                  <a:lnTo>
                    <a:pt x="3577943" y="1841500"/>
                  </a:lnTo>
                  <a:lnTo>
                    <a:pt x="3607209" y="1841500"/>
                  </a:lnTo>
                  <a:lnTo>
                    <a:pt x="3606057" y="1828800"/>
                  </a:lnTo>
                  <a:close/>
                </a:path>
                <a:path w="3611244" h="3200400">
                  <a:moveTo>
                    <a:pt x="3607617" y="1803400"/>
                  </a:moveTo>
                  <a:lnTo>
                    <a:pt x="3569420" y="1803400"/>
                  </a:lnTo>
                  <a:lnTo>
                    <a:pt x="3570739" y="1816100"/>
                  </a:lnTo>
                  <a:lnTo>
                    <a:pt x="3573116" y="1828800"/>
                  </a:lnTo>
                  <a:lnTo>
                    <a:pt x="3597869" y="1828800"/>
                  </a:lnTo>
                  <a:lnTo>
                    <a:pt x="3597377" y="1816100"/>
                  </a:lnTo>
                  <a:lnTo>
                    <a:pt x="3603523" y="1816100"/>
                  </a:lnTo>
                  <a:lnTo>
                    <a:pt x="3607617" y="1803400"/>
                  </a:lnTo>
                  <a:close/>
                </a:path>
                <a:path w="3611244" h="3200400">
                  <a:moveTo>
                    <a:pt x="3604015" y="1816100"/>
                  </a:moveTo>
                  <a:lnTo>
                    <a:pt x="3597377" y="1816100"/>
                  </a:lnTo>
                  <a:lnTo>
                    <a:pt x="3604581" y="1828800"/>
                  </a:lnTo>
                  <a:lnTo>
                    <a:pt x="3604015" y="1816100"/>
                  </a:lnTo>
                  <a:close/>
                </a:path>
                <a:path w="3611244" h="3200400">
                  <a:moveTo>
                    <a:pt x="13130" y="1803400"/>
                  </a:moveTo>
                  <a:lnTo>
                    <a:pt x="4931" y="1803400"/>
                  </a:lnTo>
                  <a:lnTo>
                    <a:pt x="5989" y="1816100"/>
                  </a:lnTo>
                  <a:lnTo>
                    <a:pt x="13130" y="1803400"/>
                  </a:lnTo>
                  <a:close/>
                </a:path>
                <a:path w="3611244" h="3200400">
                  <a:moveTo>
                    <a:pt x="37883" y="1790700"/>
                  </a:moveTo>
                  <a:lnTo>
                    <a:pt x="29517" y="1803400"/>
                  </a:lnTo>
                  <a:lnTo>
                    <a:pt x="13130" y="1803400"/>
                  </a:lnTo>
                  <a:lnTo>
                    <a:pt x="13612" y="1816100"/>
                  </a:lnTo>
                  <a:lnTo>
                    <a:pt x="41569" y="1816100"/>
                  </a:lnTo>
                  <a:lnTo>
                    <a:pt x="40260" y="1803400"/>
                  </a:lnTo>
                  <a:lnTo>
                    <a:pt x="37883" y="1790700"/>
                  </a:lnTo>
                  <a:close/>
                </a:path>
                <a:path w="3611244" h="3200400">
                  <a:moveTo>
                    <a:pt x="29517" y="1790700"/>
                  </a:moveTo>
                  <a:lnTo>
                    <a:pt x="13612" y="1790700"/>
                  </a:lnTo>
                  <a:lnTo>
                    <a:pt x="10502" y="1803400"/>
                  </a:lnTo>
                  <a:lnTo>
                    <a:pt x="29517" y="1803400"/>
                  </a:lnTo>
                  <a:lnTo>
                    <a:pt x="29517" y="1790700"/>
                  </a:lnTo>
                  <a:close/>
                </a:path>
                <a:path w="3611244" h="3200400">
                  <a:moveTo>
                    <a:pt x="3605576" y="1790700"/>
                  </a:moveTo>
                  <a:lnTo>
                    <a:pt x="3572697" y="1790700"/>
                  </a:lnTo>
                  <a:lnTo>
                    <a:pt x="3572132" y="1803400"/>
                  </a:lnTo>
                  <a:lnTo>
                    <a:pt x="3606633" y="1803400"/>
                  </a:lnTo>
                  <a:lnTo>
                    <a:pt x="3605576" y="1790700"/>
                  </a:lnTo>
                  <a:close/>
                </a:path>
                <a:path w="3611244" h="3200400">
                  <a:moveTo>
                    <a:pt x="37056" y="1765300"/>
                  </a:moveTo>
                  <a:lnTo>
                    <a:pt x="9518" y="1765300"/>
                  </a:lnTo>
                  <a:lnTo>
                    <a:pt x="6408" y="1778000"/>
                  </a:lnTo>
                  <a:lnTo>
                    <a:pt x="8450" y="1790700"/>
                  </a:lnTo>
                  <a:lnTo>
                    <a:pt x="33046" y="1790700"/>
                  </a:lnTo>
                  <a:lnTo>
                    <a:pt x="38700" y="1778000"/>
                  </a:lnTo>
                  <a:lnTo>
                    <a:pt x="39768" y="1778000"/>
                  </a:lnTo>
                  <a:lnTo>
                    <a:pt x="37056" y="1765300"/>
                  </a:lnTo>
                  <a:close/>
                </a:path>
                <a:path w="3611244" h="3200400">
                  <a:moveTo>
                    <a:pt x="3596633" y="1778000"/>
                  </a:moveTo>
                  <a:lnTo>
                    <a:pt x="3571304" y="1778000"/>
                  </a:lnTo>
                  <a:lnTo>
                    <a:pt x="3573357" y="1790700"/>
                  </a:lnTo>
                  <a:lnTo>
                    <a:pt x="3596058" y="1790700"/>
                  </a:lnTo>
                  <a:lnTo>
                    <a:pt x="3596633" y="1778000"/>
                  </a:lnTo>
                  <a:close/>
                </a:path>
                <a:path w="3611244" h="3200400">
                  <a:moveTo>
                    <a:pt x="3602269" y="1778000"/>
                  </a:moveTo>
                  <a:lnTo>
                    <a:pt x="3600246" y="1790700"/>
                  </a:lnTo>
                  <a:lnTo>
                    <a:pt x="3604083" y="1790700"/>
                  </a:lnTo>
                  <a:lnTo>
                    <a:pt x="3602269" y="1778000"/>
                  </a:lnTo>
                  <a:close/>
                </a:path>
                <a:path w="3611244" h="3200400">
                  <a:moveTo>
                    <a:pt x="3608685" y="1752600"/>
                  </a:moveTo>
                  <a:lnTo>
                    <a:pt x="3583597" y="1752600"/>
                  </a:lnTo>
                  <a:lnTo>
                    <a:pt x="3583597" y="1765300"/>
                  </a:lnTo>
                  <a:lnTo>
                    <a:pt x="3575409" y="1765300"/>
                  </a:lnTo>
                  <a:lnTo>
                    <a:pt x="3574833" y="1778000"/>
                  </a:lnTo>
                  <a:lnTo>
                    <a:pt x="3605900" y="1778000"/>
                  </a:lnTo>
                  <a:lnTo>
                    <a:pt x="3605073" y="1765300"/>
                  </a:lnTo>
                  <a:lnTo>
                    <a:pt x="3608685" y="1752600"/>
                  </a:lnTo>
                  <a:close/>
                </a:path>
                <a:path w="3611244" h="3200400">
                  <a:moveTo>
                    <a:pt x="40742" y="1739900"/>
                  </a:moveTo>
                  <a:lnTo>
                    <a:pt x="4355" y="1739900"/>
                  </a:lnTo>
                  <a:lnTo>
                    <a:pt x="4931" y="1752600"/>
                  </a:lnTo>
                  <a:lnTo>
                    <a:pt x="5423" y="1765300"/>
                  </a:lnTo>
                  <a:lnTo>
                    <a:pt x="12554" y="1752600"/>
                  </a:lnTo>
                  <a:lnTo>
                    <a:pt x="39768" y="1752600"/>
                  </a:lnTo>
                  <a:lnTo>
                    <a:pt x="40742" y="1739900"/>
                  </a:lnTo>
                  <a:close/>
                </a:path>
                <a:path w="3611244" h="3200400">
                  <a:moveTo>
                    <a:pt x="39768" y="1752600"/>
                  </a:moveTo>
                  <a:lnTo>
                    <a:pt x="12554" y="1752600"/>
                  </a:lnTo>
                  <a:lnTo>
                    <a:pt x="12554" y="1765300"/>
                  </a:lnTo>
                  <a:lnTo>
                    <a:pt x="30501" y="1765300"/>
                  </a:lnTo>
                  <a:lnTo>
                    <a:pt x="39768" y="1752600"/>
                  </a:lnTo>
                  <a:close/>
                </a:path>
                <a:path w="3611244" h="3200400">
                  <a:moveTo>
                    <a:pt x="3599911" y="1739900"/>
                  </a:moveTo>
                  <a:lnTo>
                    <a:pt x="3569912" y="1739900"/>
                  </a:lnTo>
                  <a:lnTo>
                    <a:pt x="3570247" y="1752600"/>
                  </a:lnTo>
                  <a:lnTo>
                    <a:pt x="3594832" y="1752600"/>
                  </a:lnTo>
                  <a:lnTo>
                    <a:pt x="3599911" y="1739900"/>
                  </a:lnTo>
                  <a:close/>
                </a:path>
                <a:path w="3611244" h="3200400">
                  <a:moveTo>
                    <a:pt x="8450" y="1727200"/>
                  </a:moveTo>
                  <a:lnTo>
                    <a:pt x="6973" y="1727200"/>
                  </a:lnTo>
                  <a:lnTo>
                    <a:pt x="3863" y="1739900"/>
                  </a:lnTo>
                  <a:lnTo>
                    <a:pt x="10010" y="1739900"/>
                  </a:lnTo>
                  <a:lnTo>
                    <a:pt x="8450" y="1727200"/>
                  </a:lnTo>
                  <a:close/>
                </a:path>
                <a:path w="3611244" h="3200400">
                  <a:moveTo>
                    <a:pt x="42302" y="1701800"/>
                  </a:moveTo>
                  <a:lnTo>
                    <a:pt x="16983" y="1701800"/>
                  </a:lnTo>
                  <a:lnTo>
                    <a:pt x="14114" y="1714500"/>
                  </a:lnTo>
                  <a:lnTo>
                    <a:pt x="9025" y="1714500"/>
                  </a:lnTo>
                  <a:lnTo>
                    <a:pt x="12554" y="1727200"/>
                  </a:lnTo>
                  <a:lnTo>
                    <a:pt x="14596" y="1727200"/>
                  </a:lnTo>
                  <a:lnTo>
                    <a:pt x="10010" y="1739900"/>
                  </a:lnTo>
                  <a:lnTo>
                    <a:pt x="27465" y="1739900"/>
                  </a:lnTo>
                  <a:lnTo>
                    <a:pt x="27465" y="1727200"/>
                  </a:lnTo>
                  <a:lnTo>
                    <a:pt x="39768" y="1714500"/>
                  </a:lnTo>
                  <a:lnTo>
                    <a:pt x="42302" y="1701800"/>
                  </a:lnTo>
                  <a:close/>
                </a:path>
                <a:path w="3611244" h="3200400">
                  <a:moveTo>
                    <a:pt x="3606633" y="1727200"/>
                  </a:moveTo>
                  <a:lnTo>
                    <a:pt x="3578435" y="1727200"/>
                  </a:lnTo>
                  <a:lnTo>
                    <a:pt x="3579419" y="1739900"/>
                  </a:lnTo>
                  <a:lnTo>
                    <a:pt x="3607617" y="1739900"/>
                  </a:lnTo>
                  <a:lnTo>
                    <a:pt x="3606633" y="1727200"/>
                  </a:lnTo>
                  <a:close/>
                </a:path>
                <a:path w="3611244" h="3200400">
                  <a:moveTo>
                    <a:pt x="3604581" y="1714500"/>
                  </a:moveTo>
                  <a:lnTo>
                    <a:pt x="3570739" y="1714500"/>
                  </a:lnTo>
                  <a:lnTo>
                    <a:pt x="3570247" y="1727200"/>
                  </a:lnTo>
                  <a:lnTo>
                    <a:pt x="3610246" y="1727200"/>
                  </a:lnTo>
                  <a:lnTo>
                    <a:pt x="3604581" y="1714500"/>
                  </a:lnTo>
                  <a:close/>
                </a:path>
                <a:path w="3611244" h="3200400">
                  <a:moveTo>
                    <a:pt x="15401" y="1701800"/>
                  </a:moveTo>
                  <a:lnTo>
                    <a:pt x="3874" y="1701800"/>
                  </a:lnTo>
                  <a:lnTo>
                    <a:pt x="6816" y="1714500"/>
                  </a:lnTo>
                  <a:lnTo>
                    <a:pt x="9413" y="1714500"/>
                  </a:lnTo>
                  <a:lnTo>
                    <a:pt x="15401" y="1701800"/>
                  </a:lnTo>
                  <a:close/>
                </a:path>
                <a:path w="3611244" h="3200400">
                  <a:moveTo>
                    <a:pt x="16983" y="1701800"/>
                  </a:moveTo>
                  <a:lnTo>
                    <a:pt x="15401" y="1701800"/>
                  </a:lnTo>
                  <a:lnTo>
                    <a:pt x="9413" y="1714500"/>
                  </a:lnTo>
                  <a:lnTo>
                    <a:pt x="14114" y="1714500"/>
                  </a:lnTo>
                  <a:lnTo>
                    <a:pt x="16983" y="1701800"/>
                  </a:lnTo>
                  <a:close/>
                </a:path>
                <a:path w="3611244" h="3200400">
                  <a:moveTo>
                    <a:pt x="3593314" y="1701800"/>
                  </a:moveTo>
                  <a:lnTo>
                    <a:pt x="3567556" y="1701800"/>
                  </a:lnTo>
                  <a:lnTo>
                    <a:pt x="3572603" y="1714500"/>
                  </a:lnTo>
                  <a:lnTo>
                    <a:pt x="3602152" y="1714500"/>
                  </a:lnTo>
                  <a:lnTo>
                    <a:pt x="3593314" y="1701800"/>
                  </a:lnTo>
                  <a:close/>
                </a:path>
                <a:path w="3611244" h="3200400">
                  <a:moveTo>
                    <a:pt x="38700" y="1689100"/>
                  </a:moveTo>
                  <a:lnTo>
                    <a:pt x="22334" y="1689100"/>
                  </a:lnTo>
                  <a:lnTo>
                    <a:pt x="11633" y="1701800"/>
                  </a:lnTo>
                  <a:lnTo>
                    <a:pt x="28941" y="1701800"/>
                  </a:lnTo>
                  <a:lnTo>
                    <a:pt x="38700" y="1689100"/>
                  </a:lnTo>
                  <a:close/>
                </a:path>
                <a:path w="3611244" h="3200400">
                  <a:moveTo>
                    <a:pt x="38700" y="1689100"/>
                  </a:moveTo>
                  <a:lnTo>
                    <a:pt x="28941" y="1701800"/>
                  </a:lnTo>
                  <a:lnTo>
                    <a:pt x="37841" y="1701800"/>
                  </a:lnTo>
                  <a:lnTo>
                    <a:pt x="39413" y="1697581"/>
                  </a:lnTo>
                  <a:lnTo>
                    <a:pt x="38700" y="1689100"/>
                  </a:lnTo>
                  <a:close/>
                </a:path>
                <a:path w="3611244" h="3200400">
                  <a:moveTo>
                    <a:pt x="39413" y="1697581"/>
                  </a:moveTo>
                  <a:lnTo>
                    <a:pt x="37841" y="1701800"/>
                  </a:lnTo>
                  <a:lnTo>
                    <a:pt x="39768" y="1701800"/>
                  </a:lnTo>
                  <a:lnTo>
                    <a:pt x="39413" y="1697581"/>
                  </a:lnTo>
                  <a:close/>
                </a:path>
                <a:path w="3611244" h="3200400">
                  <a:moveTo>
                    <a:pt x="3604947" y="1676400"/>
                  </a:moveTo>
                  <a:lnTo>
                    <a:pt x="3571514" y="1676400"/>
                  </a:lnTo>
                  <a:lnTo>
                    <a:pt x="3571283" y="1689100"/>
                  </a:lnTo>
                  <a:lnTo>
                    <a:pt x="3576477" y="1689100"/>
                  </a:lnTo>
                  <a:lnTo>
                    <a:pt x="3578959" y="1701800"/>
                  </a:lnTo>
                  <a:lnTo>
                    <a:pt x="3600057" y="1701800"/>
                  </a:lnTo>
                  <a:lnTo>
                    <a:pt x="3605335" y="1689100"/>
                  </a:lnTo>
                  <a:lnTo>
                    <a:pt x="3604947" y="1676400"/>
                  </a:lnTo>
                  <a:close/>
                </a:path>
                <a:path w="3611244" h="3200400">
                  <a:moveTo>
                    <a:pt x="42574" y="1689100"/>
                  </a:moveTo>
                  <a:lnTo>
                    <a:pt x="38700" y="1689100"/>
                  </a:lnTo>
                  <a:lnTo>
                    <a:pt x="39413" y="1697581"/>
                  </a:lnTo>
                  <a:lnTo>
                    <a:pt x="42574" y="1689100"/>
                  </a:lnTo>
                  <a:close/>
                </a:path>
                <a:path w="3611244" h="3200400">
                  <a:moveTo>
                    <a:pt x="32491" y="1676400"/>
                  </a:moveTo>
                  <a:lnTo>
                    <a:pt x="7287" y="1676400"/>
                  </a:lnTo>
                  <a:lnTo>
                    <a:pt x="4334" y="1689100"/>
                  </a:lnTo>
                  <a:lnTo>
                    <a:pt x="38773" y="1689100"/>
                  </a:lnTo>
                  <a:lnTo>
                    <a:pt x="32491" y="1676400"/>
                  </a:lnTo>
                  <a:close/>
                </a:path>
                <a:path w="3611244" h="3200400">
                  <a:moveTo>
                    <a:pt x="34428" y="1663700"/>
                  </a:moveTo>
                  <a:lnTo>
                    <a:pt x="10701" y="1663700"/>
                  </a:lnTo>
                  <a:lnTo>
                    <a:pt x="10230" y="1676400"/>
                  </a:lnTo>
                  <a:lnTo>
                    <a:pt x="29077" y="1676400"/>
                  </a:lnTo>
                  <a:lnTo>
                    <a:pt x="34428" y="1663700"/>
                  </a:lnTo>
                  <a:close/>
                </a:path>
                <a:path w="3611244" h="3200400">
                  <a:moveTo>
                    <a:pt x="3600057" y="1651000"/>
                  </a:moveTo>
                  <a:lnTo>
                    <a:pt x="3570278" y="1651000"/>
                  </a:lnTo>
                  <a:lnTo>
                    <a:pt x="3575388" y="1676400"/>
                  </a:lnTo>
                  <a:lnTo>
                    <a:pt x="3581754" y="1663700"/>
                  </a:lnTo>
                  <a:lnTo>
                    <a:pt x="3606497" y="1663700"/>
                  </a:lnTo>
                  <a:lnTo>
                    <a:pt x="3600057" y="1651000"/>
                  </a:lnTo>
                  <a:close/>
                </a:path>
                <a:path w="3611244" h="3200400">
                  <a:moveTo>
                    <a:pt x="3602078" y="1663700"/>
                  </a:moveTo>
                  <a:lnTo>
                    <a:pt x="3581754" y="1663700"/>
                  </a:lnTo>
                  <a:lnTo>
                    <a:pt x="3581985" y="1676400"/>
                  </a:lnTo>
                  <a:lnTo>
                    <a:pt x="3597733" y="1676400"/>
                  </a:lnTo>
                  <a:lnTo>
                    <a:pt x="3602078" y="1663700"/>
                  </a:lnTo>
                  <a:close/>
                </a:path>
                <a:path w="3611244" h="3200400">
                  <a:moveTo>
                    <a:pt x="25203" y="1638300"/>
                  </a:moveTo>
                  <a:lnTo>
                    <a:pt x="6816" y="1638300"/>
                  </a:lnTo>
                  <a:lnTo>
                    <a:pt x="7287" y="1651000"/>
                  </a:lnTo>
                  <a:lnTo>
                    <a:pt x="5811" y="1663700"/>
                  </a:lnTo>
                  <a:lnTo>
                    <a:pt x="37307" y="1663700"/>
                  </a:lnTo>
                  <a:lnTo>
                    <a:pt x="39789" y="1651000"/>
                  </a:lnTo>
                  <a:lnTo>
                    <a:pt x="22795" y="1651000"/>
                  </a:lnTo>
                  <a:lnTo>
                    <a:pt x="25203" y="1638300"/>
                  </a:lnTo>
                  <a:close/>
                </a:path>
                <a:path w="3611244" h="3200400">
                  <a:moveTo>
                    <a:pt x="3603730" y="1638300"/>
                  </a:moveTo>
                  <a:lnTo>
                    <a:pt x="3572215" y="1638300"/>
                  </a:lnTo>
                  <a:lnTo>
                    <a:pt x="3569734" y="1651000"/>
                  </a:lnTo>
                  <a:lnTo>
                    <a:pt x="3602976" y="1651000"/>
                  </a:lnTo>
                  <a:lnTo>
                    <a:pt x="3603730" y="1638300"/>
                  </a:lnTo>
                  <a:close/>
                </a:path>
                <a:path w="3611244" h="3200400">
                  <a:moveTo>
                    <a:pt x="37925" y="1612900"/>
                  </a:moveTo>
                  <a:lnTo>
                    <a:pt x="23266" y="1612900"/>
                  </a:lnTo>
                  <a:lnTo>
                    <a:pt x="20858" y="1625600"/>
                  </a:lnTo>
                  <a:lnTo>
                    <a:pt x="12093" y="1638300"/>
                  </a:lnTo>
                  <a:lnTo>
                    <a:pt x="39244" y="1638300"/>
                  </a:lnTo>
                  <a:lnTo>
                    <a:pt x="39789" y="1625600"/>
                  </a:lnTo>
                  <a:lnTo>
                    <a:pt x="37925" y="1612900"/>
                  </a:lnTo>
                  <a:close/>
                </a:path>
                <a:path w="3611244" h="3200400">
                  <a:moveTo>
                    <a:pt x="3603471" y="1625600"/>
                  </a:moveTo>
                  <a:lnTo>
                    <a:pt x="3575629" y="1625600"/>
                  </a:lnTo>
                  <a:lnTo>
                    <a:pt x="3578959" y="1638300"/>
                  </a:lnTo>
                  <a:lnTo>
                    <a:pt x="3603946" y="1638300"/>
                  </a:lnTo>
                  <a:lnTo>
                    <a:pt x="3603471" y="1625600"/>
                  </a:lnTo>
                  <a:close/>
                </a:path>
                <a:path w="3611244" h="3200400">
                  <a:moveTo>
                    <a:pt x="11633" y="1612900"/>
                  </a:moveTo>
                  <a:lnTo>
                    <a:pt x="5811" y="1612900"/>
                  </a:lnTo>
                  <a:lnTo>
                    <a:pt x="6816" y="1625600"/>
                  </a:lnTo>
                  <a:lnTo>
                    <a:pt x="11633" y="1612900"/>
                  </a:lnTo>
                  <a:close/>
                </a:path>
                <a:path w="3611244" h="3200400">
                  <a:moveTo>
                    <a:pt x="3604172" y="1612900"/>
                  </a:moveTo>
                  <a:lnTo>
                    <a:pt x="3573922" y="1612900"/>
                  </a:lnTo>
                  <a:lnTo>
                    <a:pt x="3573608" y="1625600"/>
                  </a:lnTo>
                  <a:lnTo>
                    <a:pt x="3605021" y="1625600"/>
                  </a:lnTo>
                  <a:lnTo>
                    <a:pt x="3604172" y="1612900"/>
                  </a:lnTo>
                  <a:close/>
                </a:path>
                <a:path w="3611244" h="3200400">
                  <a:moveTo>
                    <a:pt x="39789" y="1600200"/>
                  </a:moveTo>
                  <a:lnTo>
                    <a:pt x="0" y="1600200"/>
                  </a:lnTo>
                  <a:lnTo>
                    <a:pt x="4879" y="1612900"/>
                  </a:lnTo>
                  <a:lnTo>
                    <a:pt x="31485" y="1612900"/>
                  </a:lnTo>
                  <a:lnTo>
                    <a:pt x="39789" y="1600200"/>
                  </a:lnTo>
                  <a:close/>
                </a:path>
                <a:path w="3611244" h="3200400">
                  <a:moveTo>
                    <a:pt x="3603471" y="1587500"/>
                  </a:moveTo>
                  <a:lnTo>
                    <a:pt x="3570666" y="1587500"/>
                  </a:lnTo>
                  <a:lnTo>
                    <a:pt x="3571126" y="1600200"/>
                  </a:lnTo>
                  <a:lnTo>
                    <a:pt x="3571514" y="1612900"/>
                  </a:lnTo>
                  <a:lnTo>
                    <a:pt x="3580278" y="1600200"/>
                  </a:lnTo>
                  <a:lnTo>
                    <a:pt x="3602926" y="1600200"/>
                  </a:lnTo>
                  <a:lnTo>
                    <a:pt x="3603471" y="1587500"/>
                  </a:lnTo>
                  <a:close/>
                </a:path>
                <a:path w="3611244" h="3200400">
                  <a:moveTo>
                    <a:pt x="3596026" y="1600200"/>
                  </a:moveTo>
                  <a:lnTo>
                    <a:pt x="3580592" y="1600200"/>
                  </a:lnTo>
                  <a:lnTo>
                    <a:pt x="3580362" y="1612900"/>
                  </a:lnTo>
                  <a:lnTo>
                    <a:pt x="3595482" y="1612900"/>
                  </a:lnTo>
                  <a:lnTo>
                    <a:pt x="3596026" y="1600200"/>
                  </a:lnTo>
                  <a:close/>
                </a:path>
                <a:path w="3611244" h="3200400">
                  <a:moveTo>
                    <a:pt x="42658" y="1587500"/>
                  </a:moveTo>
                  <a:lnTo>
                    <a:pt x="5811" y="1587500"/>
                  </a:lnTo>
                  <a:lnTo>
                    <a:pt x="2942" y="1600200"/>
                  </a:lnTo>
                  <a:lnTo>
                    <a:pt x="41181" y="1600200"/>
                  </a:lnTo>
                  <a:lnTo>
                    <a:pt x="42658" y="1587500"/>
                  </a:lnTo>
                  <a:close/>
                </a:path>
                <a:path w="3611244" h="3200400">
                  <a:moveTo>
                    <a:pt x="7287" y="1574800"/>
                  </a:moveTo>
                  <a:lnTo>
                    <a:pt x="2481" y="1574800"/>
                  </a:lnTo>
                  <a:lnTo>
                    <a:pt x="1937" y="1587500"/>
                  </a:lnTo>
                  <a:lnTo>
                    <a:pt x="7287" y="1574800"/>
                  </a:lnTo>
                  <a:close/>
                </a:path>
                <a:path w="3611244" h="3200400">
                  <a:moveTo>
                    <a:pt x="32491" y="1574800"/>
                  </a:moveTo>
                  <a:lnTo>
                    <a:pt x="12177" y="1574800"/>
                  </a:lnTo>
                  <a:lnTo>
                    <a:pt x="11633" y="1587500"/>
                  </a:lnTo>
                  <a:lnTo>
                    <a:pt x="29077" y="1587500"/>
                  </a:lnTo>
                  <a:lnTo>
                    <a:pt x="32491" y="1574800"/>
                  </a:lnTo>
                  <a:close/>
                </a:path>
                <a:path w="3611244" h="3200400">
                  <a:moveTo>
                    <a:pt x="3593545" y="1574800"/>
                  </a:moveTo>
                  <a:lnTo>
                    <a:pt x="3571828" y="1574800"/>
                  </a:lnTo>
                  <a:lnTo>
                    <a:pt x="3574613" y="1587500"/>
                  </a:lnTo>
                  <a:lnTo>
                    <a:pt x="3598895" y="1587500"/>
                  </a:lnTo>
                  <a:lnTo>
                    <a:pt x="3593545" y="1574800"/>
                  </a:lnTo>
                  <a:close/>
                </a:path>
                <a:path w="3611244" h="3200400">
                  <a:moveTo>
                    <a:pt x="3593545" y="1574800"/>
                  </a:moveTo>
                  <a:lnTo>
                    <a:pt x="3598895" y="1587500"/>
                  </a:lnTo>
                  <a:lnTo>
                    <a:pt x="3601837" y="1587500"/>
                  </a:lnTo>
                  <a:lnTo>
                    <a:pt x="3593545" y="1574800"/>
                  </a:lnTo>
                  <a:close/>
                </a:path>
                <a:path w="3611244" h="3200400">
                  <a:moveTo>
                    <a:pt x="3604319" y="1574800"/>
                  </a:moveTo>
                  <a:lnTo>
                    <a:pt x="3593545" y="1574800"/>
                  </a:lnTo>
                  <a:lnTo>
                    <a:pt x="3601837" y="1587500"/>
                  </a:lnTo>
                  <a:lnTo>
                    <a:pt x="3605104" y="1587500"/>
                  </a:lnTo>
                  <a:lnTo>
                    <a:pt x="3604319" y="1574800"/>
                  </a:lnTo>
                  <a:close/>
                </a:path>
                <a:path w="3611244" h="3200400">
                  <a:moveTo>
                    <a:pt x="37307" y="1549400"/>
                  </a:moveTo>
                  <a:lnTo>
                    <a:pt x="14114" y="1549400"/>
                  </a:lnTo>
                  <a:lnTo>
                    <a:pt x="11633" y="1562100"/>
                  </a:lnTo>
                  <a:lnTo>
                    <a:pt x="4334" y="1562100"/>
                  </a:lnTo>
                  <a:lnTo>
                    <a:pt x="1465" y="1574800"/>
                  </a:lnTo>
                  <a:lnTo>
                    <a:pt x="29077" y="1574800"/>
                  </a:lnTo>
                  <a:lnTo>
                    <a:pt x="32491" y="1562100"/>
                  </a:lnTo>
                  <a:lnTo>
                    <a:pt x="37307" y="1549400"/>
                  </a:lnTo>
                  <a:close/>
                </a:path>
                <a:path w="3611244" h="3200400">
                  <a:moveTo>
                    <a:pt x="3604015" y="1562100"/>
                  </a:moveTo>
                  <a:lnTo>
                    <a:pt x="3581440" y="1562100"/>
                  </a:lnTo>
                  <a:lnTo>
                    <a:pt x="3570739" y="1574800"/>
                  </a:lnTo>
                  <a:lnTo>
                    <a:pt x="3602612" y="1574800"/>
                  </a:lnTo>
                  <a:lnTo>
                    <a:pt x="3604015" y="1562100"/>
                  </a:lnTo>
                  <a:close/>
                </a:path>
                <a:path w="3611244" h="3200400">
                  <a:moveTo>
                    <a:pt x="3603010" y="1536700"/>
                  </a:moveTo>
                  <a:lnTo>
                    <a:pt x="3575933" y="1536700"/>
                  </a:lnTo>
                  <a:lnTo>
                    <a:pt x="3579503" y="1549400"/>
                  </a:lnTo>
                  <a:lnTo>
                    <a:pt x="3571200" y="1549400"/>
                  </a:lnTo>
                  <a:lnTo>
                    <a:pt x="3573995" y="1562100"/>
                  </a:lnTo>
                  <a:lnTo>
                    <a:pt x="3605104" y="1562100"/>
                  </a:lnTo>
                  <a:lnTo>
                    <a:pt x="3604015" y="1549400"/>
                  </a:lnTo>
                  <a:lnTo>
                    <a:pt x="3603010" y="1536700"/>
                  </a:lnTo>
                  <a:close/>
                </a:path>
                <a:path w="3611244" h="3200400">
                  <a:moveTo>
                    <a:pt x="12638" y="1536700"/>
                  </a:moveTo>
                  <a:lnTo>
                    <a:pt x="1937" y="1536700"/>
                  </a:lnTo>
                  <a:lnTo>
                    <a:pt x="1005" y="1549400"/>
                  </a:lnTo>
                  <a:lnTo>
                    <a:pt x="7287" y="1549400"/>
                  </a:lnTo>
                  <a:lnTo>
                    <a:pt x="12638" y="1536700"/>
                  </a:lnTo>
                  <a:close/>
                </a:path>
                <a:path w="3611244" h="3200400">
                  <a:moveTo>
                    <a:pt x="33423" y="1536700"/>
                  </a:moveTo>
                  <a:lnTo>
                    <a:pt x="12638" y="1536700"/>
                  </a:lnTo>
                  <a:lnTo>
                    <a:pt x="17444" y="1549400"/>
                  </a:lnTo>
                  <a:lnTo>
                    <a:pt x="31025" y="1549400"/>
                  </a:lnTo>
                  <a:lnTo>
                    <a:pt x="33423" y="1536700"/>
                  </a:lnTo>
                  <a:close/>
                </a:path>
                <a:path w="3611244" h="3200400">
                  <a:moveTo>
                    <a:pt x="40250" y="1524000"/>
                  </a:moveTo>
                  <a:lnTo>
                    <a:pt x="16512" y="1524000"/>
                  </a:lnTo>
                  <a:lnTo>
                    <a:pt x="14030" y="1536700"/>
                  </a:lnTo>
                  <a:lnTo>
                    <a:pt x="39244" y="1536700"/>
                  </a:lnTo>
                  <a:lnTo>
                    <a:pt x="40250" y="1524000"/>
                  </a:lnTo>
                  <a:close/>
                </a:path>
                <a:path w="3611244" h="3200400">
                  <a:moveTo>
                    <a:pt x="3605104" y="1524000"/>
                  </a:moveTo>
                  <a:lnTo>
                    <a:pt x="3571200" y="1524000"/>
                  </a:lnTo>
                  <a:lnTo>
                    <a:pt x="3570969" y="1536700"/>
                  </a:lnTo>
                  <a:lnTo>
                    <a:pt x="3601220" y="1536700"/>
                  </a:lnTo>
                  <a:lnTo>
                    <a:pt x="3605104" y="1524000"/>
                  </a:lnTo>
                  <a:close/>
                </a:path>
                <a:path w="3611244" h="3200400">
                  <a:moveTo>
                    <a:pt x="26679" y="1498600"/>
                  </a:moveTo>
                  <a:lnTo>
                    <a:pt x="7748" y="1498600"/>
                  </a:lnTo>
                  <a:lnTo>
                    <a:pt x="2397" y="1511300"/>
                  </a:lnTo>
                  <a:lnTo>
                    <a:pt x="2397" y="1524000"/>
                  </a:lnTo>
                  <a:lnTo>
                    <a:pt x="39789" y="1524000"/>
                  </a:lnTo>
                  <a:lnTo>
                    <a:pt x="34899" y="1511300"/>
                  </a:lnTo>
                  <a:lnTo>
                    <a:pt x="24271" y="1511300"/>
                  </a:lnTo>
                  <a:lnTo>
                    <a:pt x="26679" y="1498600"/>
                  </a:lnTo>
                  <a:close/>
                </a:path>
                <a:path w="3611244" h="3200400">
                  <a:moveTo>
                    <a:pt x="3604422" y="1511300"/>
                  </a:moveTo>
                  <a:lnTo>
                    <a:pt x="3573451" y="1511300"/>
                  </a:lnTo>
                  <a:lnTo>
                    <a:pt x="3575084" y="1524000"/>
                  </a:lnTo>
                  <a:lnTo>
                    <a:pt x="3606137" y="1524000"/>
                  </a:lnTo>
                  <a:lnTo>
                    <a:pt x="3604422" y="1511300"/>
                  </a:lnTo>
                  <a:close/>
                </a:path>
                <a:path w="3611244" h="3200400">
                  <a:moveTo>
                    <a:pt x="3571514" y="1498600"/>
                  </a:moveTo>
                  <a:lnTo>
                    <a:pt x="3571744" y="1511300"/>
                  </a:lnTo>
                  <a:lnTo>
                    <a:pt x="3574770" y="1511300"/>
                  </a:lnTo>
                  <a:lnTo>
                    <a:pt x="3571514" y="1498600"/>
                  </a:lnTo>
                  <a:close/>
                </a:path>
                <a:path w="3611244" h="3200400">
                  <a:moveTo>
                    <a:pt x="3598738" y="1498600"/>
                  </a:moveTo>
                  <a:lnTo>
                    <a:pt x="3588581" y="1498600"/>
                  </a:lnTo>
                  <a:lnTo>
                    <a:pt x="3580278" y="1511300"/>
                  </a:lnTo>
                  <a:lnTo>
                    <a:pt x="3601457" y="1511300"/>
                  </a:lnTo>
                  <a:lnTo>
                    <a:pt x="3598738" y="1498600"/>
                  </a:lnTo>
                  <a:close/>
                </a:path>
                <a:path w="3611244" h="3200400">
                  <a:moveTo>
                    <a:pt x="30711" y="1485900"/>
                  </a:moveTo>
                  <a:lnTo>
                    <a:pt x="6567" y="1485900"/>
                  </a:lnTo>
                  <a:lnTo>
                    <a:pt x="9532" y="1498600"/>
                  </a:lnTo>
                  <a:lnTo>
                    <a:pt x="21329" y="1498600"/>
                  </a:lnTo>
                  <a:lnTo>
                    <a:pt x="23835" y="1496416"/>
                  </a:lnTo>
                  <a:lnTo>
                    <a:pt x="30711" y="1485900"/>
                  </a:lnTo>
                  <a:close/>
                </a:path>
                <a:path w="3611244" h="3200400">
                  <a:moveTo>
                    <a:pt x="23835" y="1496416"/>
                  </a:moveTo>
                  <a:lnTo>
                    <a:pt x="21329" y="1498600"/>
                  </a:lnTo>
                  <a:lnTo>
                    <a:pt x="22407" y="1498600"/>
                  </a:lnTo>
                  <a:lnTo>
                    <a:pt x="23835" y="1496416"/>
                  </a:lnTo>
                  <a:close/>
                </a:path>
                <a:path w="3611244" h="3200400">
                  <a:moveTo>
                    <a:pt x="35904" y="1485900"/>
                  </a:moveTo>
                  <a:lnTo>
                    <a:pt x="23835" y="1496416"/>
                  </a:lnTo>
                  <a:lnTo>
                    <a:pt x="22407" y="1498600"/>
                  </a:lnTo>
                  <a:lnTo>
                    <a:pt x="40710" y="1498600"/>
                  </a:lnTo>
                  <a:lnTo>
                    <a:pt x="35904" y="1485900"/>
                  </a:lnTo>
                  <a:close/>
                </a:path>
                <a:path w="3611244" h="3200400">
                  <a:moveTo>
                    <a:pt x="3574152" y="1485900"/>
                  </a:moveTo>
                  <a:lnTo>
                    <a:pt x="3570278" y="1498600"/>
                  </a:lnTo>
                  <a:lnTo>
                    <a:pt x="3579503" y="1498600"/>
                  </a:lnTo>
                  <a:lnTo>
                    <a:pt x="3574152" y="1485900"/>
                  </a:lnTo>
                  <a:close/>
                </a:path>
                <a:path w="3611244" h="3200400">
                  <a:moveTo>
                    <a:pt x="3608591" y="1473200"/>
                  </a:moveTo>
                  <a:lnTo>
                    <a:pt x="3578498" y="1473200"/>
                  </a:lnTo>
                  <a:lnTo>
                    <a:pt x="3586718" y="1485900"/>
                  </a:lnTo>
                  <a:lnTo>
                    <a:pt x="3581911" y="1485900"/>
                  </a:lnTo>
                  <a:lnTo>
                    <a:pt x="3579503" y="1498600"/>
                  </a:lnTo>
                  <a:lnTo>
                    <a:pt x="3608591" y="1498600"/>
                  </a:lnTo>
                  <a:lnTo>
                    <a:pt x="3608591" y="1473200"/>
                  </a:lnTo>
                  <a:close/>
                </a:path>
                <a:path w="3611244" h="3200400">
                  <a:moveTo>
                    <a:pt x="37538" y="1473200"/>
                  </a:moveTo>
                  <a:lnTo>
                    <a:pt x="5895" y="1473200"/>
                  </a:lnTo>
                  <a:lnTo>
                    <a:pt x="4856" y="1485900"/>
                  </a:lnTo>
                  <a:lnTo>
                    <a:pt x="39244" y="1485900"/>
                  </a:lnTo>
                  <a:lnTo>
                    <a:pt x="37538" y="1473200"/>
                  </a:lnTo>
                  <a:close/>
                </a:path>
                <a:path w="3611244" h="3200400">
                  <a:moveTo>
                    <a:pt x="33423" y="1460500"/>
                  </a:moveTo>
                  <a:lnTo>
                    <a:pt x="13873" y="1460500"/>
                  </a:lnTo>
                  <a:lnTo>
                    <a:pt x="11392" y="1473200"/>
                  </a:lnTo>
                  <a:lnTo>
                    <a:pt x="31800" y="1473200"/>
                  </a:lnTo>
                  <a:lnTo>
                    <a:pt x="33423" y="1460500"/>
                  </a:lnTo>
                  <a:close/>
                </a:path>
                <a:path w="3611244" h="3200400">
                  <a:moveTo>
                    <a:pt x="3609052" y="1447800"/>
                  </a:moveTo>
                  <a:lnTo>
                    <a:pt x="3604633" y="1447800"/>
                  </a:lnTo>
                  <a:lnTo>
                    <a:pt x="3603701" y="1460500"/>
                  </a:lnTo>
                  <a:lnTo>
                    <a:pt x="3569807" y="1460500"/>
                  </a:lnTo>
                  <a:lnTo>
                    <a:pt x="3571200" y="1473200"/>
                  </a:lnTo>
                  <a:lnTo>
                    <a:pt x="3609052" y="1473200"/>
                  </a:lnTo>
                  <a:lnTo>
                    <a:pt x="3609984" y="1460500"/>
                  </a:lnTo>
                  <a:lnTo>
                    <a:pt x="3609052" y="1447800"/>
                  </a:lnTo>
                  <a:close/>
                </a:path>
                <a:path w="3611244" h="3200400">
                  <a:moveTo>
                    <a:pt x="39789" y="1435100"/>
                  </a:moveTo>
                  <a:lnTo>
                    <a:pt x="5654" y="1435100"/>
                  </a:lnTo>
                  <a:lnTo>
                    <a:pt x="5895" y="1447800"/>
                  </a:lnTo>
                  <a:lnTo>
                    <a:pt x="6973" y="1460500"/>
                  </a:lnTo>
                  <a:lnTo>
                    <a:pt x="35056" y="1460500"/>
                  </a:lnTo>
                  <a:lnTo>
                    <a:pt x="31485" y="1447800"/>
                  </a:lnTo>
                  <a:lnTo>
                    <a:pt x="38700" y="1447800"/>
                  </a:lnTo>
                  <a:lnTo>
                    <a:pt x="39789" y="1435100"/>
                  </a:lnTo>
                  <a:close/>
                </a:path>
                <a:path w="3611244" h="3200400">
                  <a:moveTo>
                    <a:pt x="40323" y="1447800"/>
                  </a:moveTo>
                  <a:lnTo>
                    <a:pt x="35056" y="1460500"/>
                  </a:lnTo>
                  <a:lnTo>
                    <a:pt x="40019" y="1460500"/>
                  </a:lnTo>
                  <a:lnTo>
                    <a:pt x="40323" y="1447800"/>
                  </a:lnTo>
                  <a:close/>
                </a:path>
                <a:path w="3611244" h="3200400">
                  <a:moveTo>
                    <a:pt x="3593545" y="1447800"/>
                  </a:moveTo>
                  <a:lnTo>
                    <a:pt x="3579974" y="1447800"/>
                  </a:lnTo>
                  <a:lnTo>
                    <a:pt x="3577566" y="1460500"/>
                  </a:lnTo>
                  <a:lnTo>
                    <a:pt x="3598351" y="1460500"/>
                  </a:lnTo>
                  <a:lnTo>
                    <a:pt x="3593545" y="1447800"/>
                  </a:lnTo>
                  <a:close/>
                </a:path>
                <a:path w="3611244" h="3200400">
                  <a:moveTo>
                    <a:pt x="3599356" y="1435100"/>
                  </a:moveTo>
                  <a:lnTo>
                    <a:pt x="3573692" y="1435100"/>
                  </a:lnTo>
                  <a:lnTo>
                    <a:pt x="3573692" y="1447800"/>
                  </a:lnTo>
                  <a:lnTo>
                    <a:pt x="3596874" y="1447800"/>
                  </a:lnTo>
                  <a:lnTo>
                    <a:pt x="3599356" y="1435100"/>
                  </a:lnTo>
                  <a:close/>
                </a:path>
                <a:path w="3611244" h="3200400">
                  <a:moveTo>
                    <a:pt x="29234" y="1422400"/>
                  </a:moveTo>
                  <a:lnTo>
                    <a:pt x="6669" y="1422400"/>
                  </a:lnTo>
                  <a:lnTo>
                    <a:pt x="7518" y="1435100"/>
                  </a:lnTo>
                  <a:lnTo>
                    <a:pt x="29004" y="1435100"/>
                  </a:lnTo>
                  <a:lnTo>
                    <a:pt x="29234" y="1422400"/>
                  </a:lnTo>
                  <a:close/>
                </a:path>
                <a:path w="3611244" h="3200400">
                  <a:moveTo>
                    <a:pt x="36449" y="1422400"/>
                  </a:moveTo>
                  <a:lnTo>
                    <a:pt x="29779" y="1435100"/>
                  </a:lnTo>
                  <a:lnTo>
                    <a:pt x="36993" y="1435100"/>
                  </a:lnTo>
                  <a:lnTo>
                    <a:pt x="36449" y="1422400"/>
                  </a:lnTo>
                  <a:close/>
                </a:path>
                <a:path w="3611244" h="3200400">
                  <a:moveTo>
                    <a:pt x="3608507" y="1422400"/>
                  </a:moveTo>
                  <a:lnTo>
                    <a:pt x="3581911" y="1422400"/>
                  </a:lnTo>
                  <a:lnTo>
                    <a:pt x="3578498" y="1435100"/>
                  </a:lnTo>
                  <a:lnTo>
                    <a:pt x="3608047" y="1435100"/>
                  </a:lnTo>
                  <a:lnTo>
                    <a:pt x="3608507" y="1422400"/>
                  </a:lnTo>
                  <a:close/>
                </a:path>
                <a:path w="3611244" h="3200400">
                  <a:moveTo>
                    <a:pt x="39161" y="1409700"/>
                  </a:moveTo>
                  <a:lnTo>
                    <a:pt x="8292" y="1409700"/>
                  </a:lnTo>
                  <a:lnTo>
                    <a:pt x="9151" y="1422400"/>
                  </a:lnTo>
                  <a:lnTo>
                    <a:pt x="39632" y="1422400"/>
                  </a:lnTo>
                  <a:lnTo>
                    <a:pt x="39161" y="1409700"/>
                  </a:lnTo>
                  <a:close/>
                </a:path>
                <a:path w="3611244" h="3200400">
                  <a:moveTo>
                    <a:pt x="3599356" y="1409700"/>
                  </a:moveTo>
                  <a:lnTo>
                    <a:pt x="3581911" y="1409700"/>
                  </a:lnTo>
                  <a:lnTo>
                    <a:pt x="3578498" y="1422400"/>
                  </a:lnTo>
                  <a:lnTo>
                    <a:pt x="3598822" y="1422400"/>
                  </a:lnTo>
                  <a:lnTo>
                    <a:pt x="3599356" y="1409700"/>
                  </a:lnTo>
                  <a:close/>
                </a:path>
                <a:path w="3611244" h="3200400">
                  <a:moveTo>
                    <a:pt x="40323" y="1397000"/>
                  </a:moveTo>
                  <a:lnTo>
                    <a:pt x="12711" y="1397000"/>
                  </a:lnTo>
                  <a:lnTo>
                    <a:pt x="8062" y="1409700"/>
                  </a:lnTo>
                  <a:lnTo>
                    <a:pt x="41098" y="1409700"/>
                  </a:lnTo>
                  <a:lnTo>
                    <a:pt x="40323" y="1397000"/>
                  </a:lnTo>
                  <a:close/>
                </a:path>
                <a:path w="3611244" h="3200400">
                  <a:moveTo>
                    <a:pt x="3606110" y="1384300"/>
                  </a:moveTo>
                  <a:lnTo>
                    <a:pt x="3571200" y="1384300"/>
                  </a:lnTo>
                  <a:lnTo>
                    <a:pt x="3569807" y="1397000"/>
                  </a:lnTo>
                  <a:lnTo>
                    <a:pt x="3570278" y="1397000"/>
                  </a:lnTo>
                  <a:lnTo>
                    <a:pt x="3571744" y="1409700"/>
                  </a:lnTo>
                  <a:lnTo>
                    <a:pt x="3610989" y="1409700"/>
                  </a:lnTo>
                  <a:lnTo>
                    <a:pt x="3606110" y="1384300"/>
                  </a:lnTo>
                  <a:close/>
                </a:path>
                <a:path w="3611244" h="3200400">
                  <a:moveTo>
                    <a:pt x="39475" y="1384300"/>
                  </a:moveTo>
                  <a:lnTo>
                    <a:pt x="5968" y="1384300"/>
                  </a:lnTo>
                  <a:lnTo>
                    <a:pt x="6816" y="1397000"/>
                  </a:lnTo>
                  <a:lnTo>
                    <a:pt x="39862" y="1397000"/>
                  </a:lnTo>
                  <a:lnTo>
                    <a:pt x="39475" y="1384300"/>
                  </a:lnTo>
                  <a:close/>
                </a:path>
                <a:path w="3611244" h="3200400">
                  <a:moveTo>
                    <a:pt x="15507" y="1371600"/>
                  </a:moveTo>
                  <a:lnTo>
                    <a:pt x="7518" y="1371600"/>
                  </a:lnTo>
                  <a:lnTo>
                    <a:pt x="8607" y="1384300"/>
                  </a:lnTo>
                  <a:lnTo>
                    <a:pt x="15496" y="1372029"/>
                  </a:lnTo>
                  <a:lnTo>
                    <a:pt x="15507" y="1371600"/>
                  </a:lnTo>
                  <a:close/>
                </a:path>
                <a:path w="3611244" h="3200400">
                  <a:moveTo>
                    <a:pt x="37381" y="1358900"/>
                  </a:moveTo>
                  <a:lnTo>
                    <a:pt x="7258" y="1358900"/>
                  </a:lnTo>
                  <a:lnTo>
                    <a:pt x="7042" y="1371600"/>
                  </a:lnTo>
                  <a:lnTo>
                    <a:pt x="15737" y="1371600"/>
                  </a:lnTo>
                  <a:lnTo>
                    <a:pt x="15496" y="1372029"/>
                  </a:lnTo>
                  <a:lnTo>
                    <a:pt x="15193" y="1384300"/>
                  </a:lnTo>
                  <a:lnTo>
                    <a:pt x="30941" y="1384300"/>
                  </a:lnTo>
                  <a:lnTo>
                    <a:pt x="37066" y="1371600"/>
                  </a:lnTo>
                  <a:lnTo>
                    <a:pt x="37381" y="1358900"/>
                  </a:lnTo>
                  <a:close/>
                </a:path>
                <a:path w="3611244" h="3200400">
                  <a:moveTo>
                    <a:pt x="3604706" y="1358900"/>
                  </a:moveTo>
                  <a:lnTo>
                    <a:pt x="3571744" y="1358900"/>
                  </a:lnTo>
                  <a:lnTo>
                    <a:pt x="3571200" y="1371600"/>
                  </a:lnTo>
                  <a:lnTo>
                    <a:pt x="3573063" y="1384300"/>
                  </a:lnTo>
                  <a:lnTo>
                    <a:pt x="3587723" y="1384300"/>
                  </a:lnTo>
                  <a:lnTo>
                    <a:pt x="3590131" y="1371600"/>
                  </a:lnTo>
                  <a:lnTo>
                    <a:pt x="3603701" y="1371600"/>
                  </a:lnTo>
                  <a:lnTo>
                    <a:pt x="3604706" y="1358900"/>
                  </a:lnTo>
                  <a:close/>
                </a:path>
                <a:path w="3611244" h="3200400">
                  <a:moveTo>
                    <a:pt x="15737" y="1371600"/>
                  </a:moveTo>
                  <a:lnTo>
                    <a:pt x="15507" y="1371600"/>
                  </a:lnTo>
                  <a:lnTo>
                    <a:pt x="15496" y="1372029"/>
                  </a:lnTo>
                  <a:lnTo>
                    <a:pt x="15737" y="1371600"/>
                  </a:lnTo>
                  <a:close/>
                </a:path>
                <a:path w="3611244" h="3200400">
                  <a:moveTo>
                    <a:pt x="36292" y="1346200"/>
                  </a:moveTo>
                  <a:lnTo>
                    <a:pt x="9151" y="1346200"/>
                  </a:lnTo>
                  <a:lnTo>
                    <a:pt x="8012" y="1358900"/>
                  </a:lnTo>
                  <a:lnTo>
                    <a:pt x="28690" y="1358900"/>
                  </a:lnTo>
                  <a:lnTo>
                    <a:pt x="36292" y="1346200"/>
                  </a:lnTo>
                  <a:close/>
                </a:path>
                <a:path w="3611244" h="3200400">
                  <a:moveTo>
                    <a:pt x="3603701" y="1346200"/>
                  </a:moveTo>
                  <a:lnTo>
                    <a:pt x="3588194" y="1346200"/>
                  </a:lnTo>
                  <a:lnTo>
                    <a:pt x="3585786" y="1358900"/>
                  </a:lnTo>
                  <a:lnTo>
                    <a:pt x="3603701" y="1358900"/>
                  </a:lnTo>
                  <a:lnTo>
                    <a:pt x="3603701" y="1346200"/>
                  </a:lnTo>
                  <a:close/>
                </a:path>
                <a:path w="3611244" h="3200400">
                  <a:moveTo>
                    <a:pt x="35601" y="1320800"/>
                  </a:moveTo>
                  <a:lnTo>
                    <a:pt x="24041" y="1320800"/>
                  </a:lnTo>
                  <a:lnTo>
                    <a:pt x="16900" y="1333500"/>
                  </a:lnTo>
                  <a:lnTo>
                    <a:pt x="8910" y="1333500"/>
                  </a:lnTo>
                  <a:lnTo>
                    <a:pt x="4492" y="1346200"/>
                  </a:lnTo>
                  <a:lnTo>
                    <a:pt x="41255" y="1346200"/>
                  </a:lnTo>
                  <a:lnTo>
                    <a:pt x="40710" y="1333500"/>
                  </a:lnTo>
                  <a:lnTo>
                    <a:pt x="35601" y="1320800"/>
                  </a:lnTo>
                  <a:close/>
                </a:path>
                <a:path w="3611244" h="3200400">
                  <a:moveTo>
                    <a:pt x="3600288" y="1333500"/>
                  </a:moveTo>
                  <a:lnTo>
                    <a:pt x="3571744" y="1333500"/>
                  </a:lnTo>
                  <a:lnTo>
                    <a:pt x="3572215" y="1346200"/>
                  </a:lnTo>
                  <a:lnTo>
                    <a:pt x="3606570" y="1346200"/>
                  </a:lnTo>
                  <a:lnTo>
                    <a:pt x="3600288" y="1333500"/>
                  </a:lnTo>
                  <a:close/>
                </a:path>
                <a:path w="3611244" h="3200400">
                  <a:moveTo>
                    <a:pt x="32878" y="1308100"/>
                  </a:moveTo>
                  <a:lnTo>
                    <a:pt x="5654" y="1308100"/>
                  </a:lnTo>
                  <a:lnTo>
                    <a:pt x="6041" y="1333500"/>
                  </a:lnTo>
                  <a:lnTo>
                    <a:pt x="10470" y="1333500"/>
                  </a:lnTo>
                  <a:lnTo>
                    <a:pt x="18533" y="1320800"/>
                  </a:lnTo>
                  <a:lnTo>
                    <a:pt x="28690" y="1320800"/>
                  </a:lnTo>
                  <a:lnTo>
                    <a:pt x="32878" y="1308100"/>
                  </a:lnTo>
                  <a:close/>
                </a:path>
                <a:path w="3611244" h="3200400">
                  <a:moveTo>
                    <a:pt x="3603701" y="1320800"/>
                  </a:moveTo>
                  <a:lnTo>
                    <a:pt x="3581911" y="1320800"/>
                  </a:lnTo>
                  <a:lnTo>
                    <a:pt x="3576561" y="1333500"/>
                  </a:lnTo>
                  <a:lnTo>
                    <a:pt x="3600759" y="1333500"/>
                  </a:lnTo>
                  <a:lnTo>
                    <a:pt x="3603701" y="1320800"/>
                  </a:lnTo>
                  <a:close/>
                </a:path>
                <a:path w="3611244" h="3200400">
                  <a:moveTo>
                    <a:pt x="3596414" y="1308100"/>
                  </a:moveTo>
                  <a:lnTo>
                    <a:pt x="3578498" y="1308100"/>
                  </a:lnTo>
                  <a:lnTo>
                    <a:pt x="3575084" y="1320800"/>
                  </a:lnTo>
                  <a:lnTo>
                    <a:pt x="3606654" y="1320800"/>
                  </a:lnTo>
                  <a:lnTo>
                    <a:pt x="3596414" y="1308100"/>
                  </a:lnTo>
                  <a:close/>
                </a:path>
                <a:path w="3611244" h="3200400">
                  <a:moveTo>
                    <a:pt x="40019" y="1295400"/>
                  </a:moveTo>
                  <a:lnTo>
                    <a:pt x="17674" y="1295400"/>
                  </a:lnTo>
                  <a:lnTo>
                    <a:pt x="10931" y="1308100"/>
                  </a:lnTo>
                  <a:lnTo>
                    <a:pt x="39705" y="1308100"/>
                  </a:lnTo>
                  <a:lnTo>
                    <a:pt x="40019" y="1295400"/>
                  </a:lnTo>
                  <a:close/>
                </a:path>
                <a:path w="3611244" h="3200400">
                  <a:moveTo>
                    <a:pt x="3604172" y="1282700"/>
                  </a:moveTo>
                  <a:lnTo>
                    <a:pt x="3602623" y="1285395"/>
                  </a:lnTo>
                  <a:lnTo>
                    <a:pt x="3605073" y="1295400"/>
                  </a:lnTo>
                  <a:lnTo>
                    <a:pt x="3568414" y="1295400"/>
                  </a:lnTo>
                  <a:lnTo>
                    <a:pt x="3572215" y="1308100"/>
                  </a:lnTo>
                  <a:lnTo>
                    <a:pt x="3604172" y="1308100"/>
                  </a:lnTo>
                  <a:lnTo>
                    <a:pt x="3607115" y="1295400"/>
                  </a:lnTo>
                  <a:lnTo>
                    <a:pt x="3604172" y="1282700"/>
                  </a:lnTo>
                  <a:close/>
                </a:path>
                <a:path w="3611244" h="3200400">
                  <a:moveTo>
                    <a:pt x="14114" y="1282700"/>
                  </a:moveTo>
                  <a:lnTo>
                    <a:pt x="3874" y="1282700"/>
                  </a:lnTo>
                  <a:lnTo>
                    <a:pt x="6816" y="1295400"/>
                  </a:lnTo>
                  <a:lnTo>
                    <a:pt x="14114" y="1282700"/>
                  </a:lnTo>
                  <a:close/>
                </a:path>
                <a:path w="3611244" h="3200400">
                  <a:moveTo>
                    <a:pt x="31171" y="1282700"/>
                  </a:moveTo>
                  <a:lnTo>
                    <a:pt x="19077" y="1282700"/>
                  </a:lnTo>
                  <a:lnTo>
                    <a:pt x="11633" y="1295400"/>
                  </a:lnTo>
                  <a:lnTo>
                    <a:pt x="29548" y="1295400"/>
                  </a:lnTo>
                  <a:lnTo>
                    <a:pt x="31171" y="1282700"/>
                  </a:lnTo>
                  <a:close/>
                </a:path>
                <a:path w="3611244" h="3200400">
                  <a:moveTo>
                    <a:pt x="3596393" y="1270000"/>
                  </a:moveTo>
                  <a:lnTo>
                    <a:pt x="3571221" y="1270000"/>
                  </a:lnTo>
                  <a:lnTo>
                    <a:pt x="3571221" y="1282700"/>
                  </a:lnTo>
                  <a:lnTo>
                    <a:pt x="3568687" y="1295400"/>
                  </a:lnTo>
                  <a:lnTo>
                    <a:pt x="3596874" y="1295400"/>
                  </a:lnTo>
                  <a:lnTo>
                    <a:pt x="3602623" y="1285395"/>
                  </a:lnTo>
                  <a:lnTo>
                    <a:pt x="3601963" y="1282700"/>
                  </a:lnTo>
                  <a:lnTo>
                    <a:pt x="3597377" y="1282700"/>
                  </a:lnTo>
                  <a:lnTo>
                    <a:pt x="3596393" y="1270000"/>
                  </a:lnTo>
                  <a:close/>
                </a:path>
                <a:path w="3611244" h="3200400">
                  <a:moveTo>
                    <a:pt x="3602623" y="1285395"/>
                  </a:moveTo>
                  <a:lnTo>
                    <a:pt x="3596874" y="1295400"/>
                  </a:lnTo>
                  <a:lnTo>
                    <a:pt x="3605073" y="1295400"/>
                  </a:lnTo>
                  <a:lnTo>
                    <a:pt x="3602623" y="1285395"/>
                  </a:lnTo>
                  <a:close/>
                </a:path>
                <a:path w="3611244" h="3200400">
                  <a:moveTo>
                    <a:pt x="42574" y="1270000"/>
                  </a:moveTo>
                  <a:lnTo>
                    <a:pt x="11633" y="1270000"/>
                  </a:lnTo>
                  <a:lnTo>
                    <a:pt x="6816" y="1282700"/>
                  </a:lnTo>
                  <a:lnTo>
                    <a:pt x="37841" y="1282700"/>
                  </a:lnTo>
                  <a:lnTo>
                    <a:pt x="42574" y="1270000"/>
                  </a:lnTo>
                  <a:close/>
                </a:path>
                <a:path w="3611244" h="3200400">
                  <a:moveTo>
                    <a:pt x="34428" y="1244600"/>
                  </a:moveTo>
                  <a:lnTo>
                    <a:pt x="10230" y="1244600"/>
                  </a:lnTo>
                  <a:lnTo>
                    <a:pt x="4334" y="1270000"/>
                  </a:lnTo>
                  <a:lnTo>
                    <a:pt x="38773" y="1270000"/>
                  </a:lnTo>
                  <a:lnTo>
                    <a:pt x="32491" y="1257300"/>
                  </a:lnTo>
                  <a:lnTo>
                    <a:pt x="29077" y="1257300"/>
                  </a:lnTo>
                  <a:lnTo>
                    <a:pt x="34428" y="1244600"/>
                  </a:lnTo>
                  <a:close/>
                </a:path>
                <a:path w="3611244" h="3200400">
                  <a:moveTo>
                    <a:pt x="3607125" y="1257300"/>
                  </a:moveTo>
                  <a:lnTo>
                    <a:pt x="3583524" y="1257300"/>
                  </a:lnTo>
                  <a:lnTo>
                    <a:pt x="3583524" y="1270000"/>
                  </a:lnTo>
                  <a:lnTo>
                    <a:pt x="3604015" y="1270000"/>
                  </a:lnTo>
                  <a:lnTo>
                    <a:pt x="3607125" y="1257300"/>
                  </a:lnTo>
                  <a:close/>
                </a:path>
                <a:path w="3611244" h="3200400">
                  <a:moveTo>
                    <a:pt x="3599419" y="1231900"/>
                  </a:moveTo>
                  <a:lnTo>
                    <a:pt x="3580487" y="1231900"/>
                  </a:lnTo>
                  <a:lnTo>
                    <a:pt x="3571221" y="1244600"/>
                  </a:lnTo>
                  <a:lnTo>
                    <a:pt x="3570247" y="1257300"/>
                  </a:lnTo>
                  <a:lnTo>
                    <a:pt x="3606057" y="1257300"/>
                  </a:lnTo>
                  <a:lnTo>
                    <a:pt x="3605565" y="1244600"/>
                  </a:lnTo>
                  <a:lnTo>
                    <a:pt x="3598434" y="1244600"/>
                  </a:lnTo>
                  <a:lnTo>
                    <a:pt x="3599419" y="1231900"/>
                  </a:lnTo>
                  <a:close/>
                </a:path>
                <a:path w="3611244" h="3200400">
                  <a:moveTo>
                    <a:pt x="39789" y="1231900"/>
                  </a:moveTo>
                  <a:lnTo>
                    <a:pt x="5811" y="1231900"/>
                  </a:lnTo>
                  <a:lnTo>
                    <a:pt x="4418" y="1244600"/>
                  </a:lnTo>
                  <a:lnTo>
                    <a:pt x="37307" y="1244600"/>
                  </a:lnTo>
                  <a:lnTo>
                    <a:pt x="39789" y="1231900"/>
                  </a:lnTo>
                  <a:close/>
                </a:path>
                <a:path w="3611244" h="3200400">
                  <a:moveTo>
                    <a:pt x="37925" y="1193800"/>
                  </a:moveTo>
                  <a:lnTo>
                    <a:pt x="23266" y="1193800"/>
                  </a:lnTo>
                  <a:lnTo>
                    <a:pt x="20858" y="1206500"/>
                  </a:lnTo>
                  <a:lnTo>
                    <a:pt x="12093" y="1206500"/>
                  </a:lnTo>
                  <a:lnTo>
                    <a:pt x="7287" y="1219200"/>
                  </a:lnTo>
                  <a:lnTo>
                    <a:pt x="7287" y="1231900"/>
                  </a:lnTo>
                  <a:lnTo>
                    <a:pt x="22795" y="1231900"/>
                  </a:lnTo>
                  <a:lnTo>
                    <a:pt x="25203" y="1219200"/>
                  </a:lnTo>
                  <a:lnTo>
                    <a:pt x="39244" y="1219200"/>
                  </a:lnTo>
                  <a:lnTo>
                    <a:pt x="39789" y="1206500"/>
                  </a:lnTo>
                  <a:lnTo>
                    <a:pt x="37925" y="1193800"/>
                  </a:lnTo>
                  <a:close/>
                </a:path>
                <a:path w="3611244" h="3200400">
                  <a:moveTo>
                    <a:pt x="3604581" y="1219200"/>
                  </a:moveTo>
                  <a:lnTo>
                    <a:pt x="3573933" y="1219200"/>
                  </a:lnTo>
                  <a:lnTo>
                    <a:pt x="3575001" y="1231900"/>
                  </a:lnTo>
                  <a:lnTo>
                    <a:pt x="3601471" y="1231900"/>
                  </a:lnTo>
                  <a:lnTo>
                    <a:pt x="3604581" y="1219200"/>
                  </a:lnTo>
                  <a:close/>
                </a:path>
                <a:path w="3611244" h="3200400">
                  <a:moveTo>
                    <a:pt x="3601471" y="1206500"/>
                  </a:moveTo>
                  <a:lnTo>
                    <a:pt x="3577943" y="1206500"/>
                  </a:lnTo>
                  <a:lnTo>
                    <a:pt x="3572289" y="1219200"/>
                  </a:lnTo>
                  <a:lnTo>
                    <a:pt x="3601963" y="1219200"/>
                  </a:lnTo>
                  <a:lnTo>
                    <a:pt x="3601471" y="1206500"/>
                  </a:lnTo>
                  <a:close/>
                </a:path>
                <a:path w="3611244" h="3200400">
                  <a:moveTo>
                    <a:pt x="3597377" y="1181100"/>
                  </a:moveTo>
                  <a:lnTo>
                    <a:pt x="3569420" y="1181100"/>
                  </a:lnTo>
                  <a:lnTo>
                    <a:pt x="3570739" y="1193800"/>
                  </a:lnTo>
                  <a:lnTo>
                    <a:pt x="3573116" y="1206500"/>
                  </a:lnTo>
                  <a:lnTo>
                    <a:pt x="3581472" y="1193800"/>
                  </a:lnTo>
                  <a:lnTo>
                    <a:pt x="3597869" y="1193800"/>
                  </a:lnTo>
                  <a:lnTo>
                    <a:pt x="3597377" y="1181100"/>
                  </a:lnTo>
                  <a:close/>
                </a:path>
                <a:path w="3611244" h="3200400">
                  <a:moveTo>
                    <a:pt x="3606057" y="1193800"/>
                  </a:moveTo>
                  <a:lnTo>
                    <a:pt x="3581472" y="1193800"/>
                  </a:lnTo>
                  <a:lnTo>
                    <a:pt x="3581472" y="1206500"/>
                  </a:lnTo>
                  <a:lnTo>
                    <a:pt x="3607209" y="1206500"/>
                  </a:lnTo>
                  <a:lnTo>
                    <a:pt x="3606057" y="1193800"/>
                  </a:lnTo>
                  <a:close/>
                </a:path>
                <a:path w="3611244" h="3200400">
                  <a:moveTo>
                    <a:pt x="42658" y="1168400"/>
                  </a:moveTo>
                  <a:lnTo>
                    <a:pt x="2942" y="1168400"/>
                  </a:lnTo>
                  <a:lnTo>
                    <a:pt x="0" y="1181100"/>
                  </a:lnTo>
                  <a:lnTo>
                    <a:pt x="4879" y="1193800"/>
                  </a:lnTo>
                  <a:lnTo>
                    <a:pt x="31485" y="1193800"/>
                  </a:lnTo>
                  <a:lnTo>
                    <a:pt x="39789" y="1181100"/>
                  </a:lnTo>
                  <a:lnTo>
                    <a:pt x="41181" y="1181100"/>
                  </a:lnTo>
                  <a:lnTo>
                    <a:pt x="42658" y="1168400"/>
                  </a:lnTo>
                  <a:close/>
                </a:path>
                <a:path w="3611244" h="3200400">
                  <a:moveTo>
                    <a:pt x="3606633" y="1155700"/>
                  </a:moveTo>
                  <a:lnTo>
                    <a:pt x="3597783" y="1155700"/>
                  </a:lnTo>
                  <a:lnTo>
                    <a:pt x="3595119" y="1168400"/>
                  </a:lnTo>
                  <a:lnTo>
                    <a:pt x="3572132" y="1168400"/>
                  </a:lnTo>
                  <a:lnTo>
                    <a:pt x="3571639" y="1181100"/>
                  </a:lnTo>
                  <a:lnTo>
                    <a:pt x="3603523" y="1181100"/>
                  </a:lnTo>
                  <a:lnTo>
                    <a:pt x="3607617" y="1168400"/>
                  </a:lnTo>
                  <a:lnTo>
                    <a:pt x="3606633" y="1155700"/>
                  </a:lnTo>
                  <a:close/>
                </a:path>
                <a:path w="3611244" h="3200400">
                  <a:moveTo>
                    <a:pt x="32491" y="1155700"/>
                  </a:moveTo>
                  <a:lnTo>
                    <a:pt x="12177" y="1155700"/>
                  </a:lnTo>
                  <a:lnTo>
                    <a:pt x="11633" y="1168400"/>
                  </a:lnTo>
                  <a:lnTo>
                    <a:pt x="29077" y="1168400"/>
                  </a:lnTo>
                  <a:lnTo>
                    <a:pt x="32491" y="1155700"/>
                  </a:lnTo>
                  <a:close/>
                </a:path>
                <a:path w="3611244" h="3200400">
                  <a:moveTo>
                    <a:pt x="3580979" y="1155700"/>
                  </a:moveTo>
                  <a:lnTo>
                    <a:pt x="3573357" y="1155700"/>
                  </a:lnTo>
                  <a:lnTo>
                    <a:pt x="3574341" y="1168400"/>
                  </a:lnTo>
                  <a:lnTo>
                    <a:pt x="3575409" y="1168400"/>
                  </a:lnTo>
                  <a:lnTo>
                    <a:pt x="3580979" y="1155700"/>
                  </a:lnTo>
                  <a:close/>
                </a:path>
                <a:path w="3611244" h="3200400">
                  <a:moveTo>
                    <a:pt x="3591712" y="1155700"/>
                  </a:moveTo>
                  <a:lnTo>
                    <a:pt x="3582048" y="1155700"/>
                  </a:lnTo>
                  <a:lnTo>
                    <a:pt x="3583032" y="1168400"/>
                  </a:lnTo>
                  <a:lnTo>
                    <a:pt x="3592885" y="1168400"/>
                  </a:lnTo>
                  <a:lnTo>
                    <a:pt x="3591712" y="1155700"/>
                  </a:lnTo>
                  <a:close/>
                </a:path>
                <a:path w="3611244" h="3200400">
                  <a:moveTo>
                    <a:pt x="37307" y="1130300"/>
                  </a:moveTo>
                  <a:lnTo>
                    <a:pt x="14114" y="1130300"/>
                  </a:lnTo>
                  <a:lnTo>
                    <a:pt x="11633" y="1143000"/>
                  </a:lnTo>
                  <a:lnTo>
                    <a:pt x="1465" y="1143000"/>
                  </a:lnTo>
                  <a:lnTo>
                    <a:pt x="2942" y="1155700"/>
                  </a:lnTo>
                  <a:lnTo>
                    <a:pt x="29077" y="1155700"/>
                  </a:lnTo>
                  <a:lnTo>
                    <a:pt x="32491" y="1143000"/>
                  </a:lnTo>
                  <a:lnTo>
                    <a:pt x="37307" y="1130300"/>
                  </a:lnTo>
                  <a:close/>
                </a:path>
                <a:path w="3611244" h="3200400">
                  <a:moveTo>
                    <a:pt x="3596633" y="1143000"/>
                  </a:moveTo>
                  <a:lnTo>
                    <a:pt x="3574833" y="1143000"/>
                  </a:lnTo>
                  <a:lnTo>
                    <a:pt x="3571304" y="1155700"/>
                  </a:lnTo>
                  <a:lnTo>
                    <a:pt x="3596058" y="1155700"/>
                  </a:lnTo>
                  <a:lnTo>
                    <a:pt x="3596633" y="1143000"/>
                  </a:lnTo>
                  <a:close/>
                </a:path>
                <a:path w="3611244" h="3200400">
                  <a:moveTo>
                    <a:pt x="3604083" y="1143000"/>
                  </a:moveTo>
                  <a:lnTo>
                    <a:pt x="3602269" y="1143000"/>
                  </a:lnTo>
                  <a:lnTo>
                    <a:pt x="3600246" y="1155700"/>
                  </a:lnTo>
                  <a:lnTo>
                    <a:pt x="3605576" y="1155700"/>
                  </a:lnTo>
                  <a:lnTo>
                    <a:pt x="3604083" y="1143000"/>
                  </a:lnTo>
                  <a:close/>
                </a:path>
                <a:path w="3611244" h="3200400">
                  <a:moveTo>
                    <a:pt x="3608685" y="1117600"/>
                  </a:moveTo>
                  <a:lnTo>
                    <a:pt x="3577943" y="1117600"/>
                  </a:lnTo>
                  <a:lnTo>
                    <a:pt x="3578927" y="1130300"/>
                  </a:lnTo>
                  <a:lnTo>
                    <a:pt x="3583597" y="1130300"/>
                  </a:lnTo>
                  <a:lnTo>
                    <a:pt x="3575901" y="1143000"/>
                  </a:lnTo>
                  <a:lnTo>
                    <a:pt x="3605900" y="1143000"/>
                  </a:lnTo>
                  <a:lnTo>
                    <a:pt x="3605073" y="1130300"/>
                  </a:lnTo>
                  <a:lnTo>
                    <a:pt x="3608685" y="1117600"/>
                  </a:lnTo>
                  <a:close/>
                </a:path>
                <a:path w="3611244" h="3200400">
                  <a:moveTo>
                    <a:pt x="40250" y="1104900"/>
                  </a:moveTo>
                  <a:lnTo>
                    <a:pt x="14030" y="1104900"/>
                  </a:lnTo>
                  <a:lnTo>
                    <a:pt x="1937" y="1117600"/>
                  </a:lnTo>
                  <a:lnTo>
                    <a:pt x="1005" y="1130300"/>
                  </a:lnTo>
                  <a:lnTo>
                    <a:pt x="7287" y="1130300"/>
                  </a:lnTo>
                  <a:lnTo>
                    <a:pt x="12638" y="1117600"/>
                  </a:lnTo>
                  <a:lnTo>
                    <a:pt x="39244" y="1117600"/>
                  </a:lnTo>
                  <a:lnTo>
                    <a:pt x="40250" y="1104900"/>
                  </a:lnTo>
                  <a:close/>
                </a:path>
                <a:path w="3611244" h="3200400">
                  <a:moveTo>
                    <a:pt x="33423" y="1117600"/>
                  </a:moveTo>
                  <a:lnTo>
                    <a:pt x="12638" y="1117600"/>
                  </a:lnTo>
                  <a:lnTo>
                    <a:pt x="17444" y="1130300"/>
                  </a:lnTo>
                  <a:lnTo>
                    <a:pt x="31025" y="1130300"/>
                  </a:lnTo>
                  <a:lnTo>
                    <a:pt x="33423" y="1117600"/>
                  </a:lnTo>
                  <a:close/>
                </a:path>
                <a:path w="3611244" h="3200400">
                  <a:moveTo>
                    <a:pt x="3599911" y="1104900"/>
                  </a:moveTo>
                  <a:lnTo>
                    <a:pt x="3574341" y="1104900"/>
                  </a:lnTo>
                  <a:lnTo>
                    <a:pt x="3574341" y="1117600"/>
                  </a:lnTo>
                  <a:lnTo>
                    <a:pt x="3594832" y="1117600"/>
                  </a:lnTo>
                  <a:lnTo>
                    <a:pt x="3599911" y="1104900"/>
                  </a:lnTo>
                  <a:close/>
                </a:path>
                <a:path w="3611244" h="3200400">
                  <a:moveTo>
                    <a:pt x="26679" y="1079500"/>
                  </a:moveTo>
                  <a:lnTo>
                    <a:pt x="7748" y="1079500"/>
                  </a:lnTo>
                  <a:lnTo>
                    <a:pt x="2397" y="1092200"/>
                  </a:lnTo>
                  <a:lnTo>
                    <a:pt x="2397" y="1104900"/>
                  </a:lnTo>
                  <a:lnTo>
                    <a:pt x="39789" y="1104900"/>
                  </a:lnTo>
                  <a:lnTo>
                    <a:pt x="34899" y="1092200"/>
                  </a:lnTo>
                  <a:lnTo>
                    <a:pt x="24271" y="1092200"/>
                  </a:lnTo>
                  <a:lnTo>
                    <a:pt x="26679" y="1079500"/>
                  </a:lnTo>
                  <a:close/>
                </a:path>
                <a:path w="3611244" h="3200400">
                  <a:moveTo>
                    <a:pt x="3610246" y="1079500"/>
                  </a:moveTo>
                  <a:lnTo>
                    <a:pt x="3589199" y="1079500"/>
                  </a:lnTo>
                  <a:lnTo>
                    <a:pt x="3575933" y="1092200"/>
                  </a:lnTo>
                  <a:lnTo>
                    <a:pt x="3570739" y="1092200"/>
                  </a:lnTo>
                  <a:lnTo>
                    <a:pt x="3570247" y="1104900"/>
                  </a:lnTo>
                  <a:lnTo>
                    <a:pt x="3607617" y="1104900"/>
                  </a:lnTo>
                  <a:lnTo>
                    <a:pt x="3606633" y="1092200"/>
                  </a:lnTo>
                  <a:lnTo>
                    <a:pt x="3610246" y="1079500"/>
                  </a:lnTo>
                  <a:close/>
                </a:path>
                <a:path w="3611244" h="3200400">
                  <a:moveTo>
                    <a:pt x="3585720" y="1079500"/>
                  </a:moveTo>
                  <a:lnTo>
                    <a:pt x="3567556" y="1079500"/>
                  </a:lnTo>
                  <a:lnTo>
                    <a:pt x="3572603" y="1092200"/>
                  </a:lnTo>
                  <a:lnTo>
                    <a:pt x="3575435" y="1092200"/>
                  </a:lnTo>
                  <a:lnTo>
                    <a:pt x="3585720" y="1079500"/>
                  </a:lnTo>
                  <a:close/>
                </a:path>
                <a:path w="3611244" h="3200400">
                  <a:moveTo>
                    <a:pt x="3589199" y="1079500"/>
                  </a:moveTo>
                  <a:lnTo>
                    <a:pt x="3585720" y="1079500"/>
                  </a:lnTo>
                  <a:lnTo>
                    <a:pt x="3575435" y="1092200"/>
                  </a:lnTo>
                  <a:lnTo>
                    <a:pt x="3575933" y="1092200"/>
                  </a:lnTo>
                  <a:lnTo>
                    <a:pt x="3589199" y="1079500"/>
                  </a:lnTo>
                  <a:close/>
                </a:path>
                <a:path w="3611244" h="3200400">
                  <a:moveTo>
                    <a:pt x="30711" y="1066800"/>
                  </a:moveTo>
                  <a:lnTo>
                    <a:pt x="6567" y="1066800"/>
                  </a:lnTo>
                  <a:lnTo>
                    <a:pt x="9532" y="1079500"/>
                  </a:lnTo>
                  <a:lnTo>
                    <a:pt x="21329" y="1079500"/>
                  </a:lnTo>
                  <a:lnTo>
                    <a:pt x="23835" y="1077316"/>
                  </a:lnTo>
                  <a:lnTo>
                    <a:pt x="30711" y="1066800"/>
                  </a:lnTo>
                  <a:close/>
                </a:path>
                <a:path w="3611244" h="3200400">
                  <a:moveTo>
                    <a:pt x="23835" y="1077316"/>
                  </a:moveTo>
                  <a:lnTo>
                    <a:pt x="21329" y="1079500"/>
                  </a:lnTo>
                  <a:lnTo>
                    <a:pt x="22407" y="1079500"/>
                  </a:lnTo>
                  <a:lnTo>
                    <a:pt x="23835" y="1077316"/>
                  </a:lnTo>
                  <a:close/>
                </a:path>
                <a:path w="3611244" h="3200400">
                  <a:moveTo>
                    <a:pt x="35904" y="1066800"/>
                  </a:moveTo>
                  <a:lnTo>
                    <a:pt x="23835" y="1077316"/>
                  </a:lnTo>
                  <a:lnTo>
                    <a:pt x="22407" y="1079500"/>
                  </a:lnTo>
                  <a:lnTo>
                    <a:pt x="40710" y="1079500"/>
                  </a:lnTo>
                  <a:lnTo>
                    <a:pt x="35904" y="1066800"/>
                  </a:lnTo>
                  <a:close/>
                </a:path>
                <a:path w="3611244" h="3200400">
                  <a:moveTo>
                    <a:pt x="3593314" y="1066800"/>
                  </a:moveTo>
                  <a:lnTo>
                    <a:pt x="3583147" y="1066800"/>
                  </a:lnTo>
                  <a:lnTo>
                    <a:pt x="3581440" y="1079500"/>
                  </a:lnTo>
                  <a:lnTo>
                    <a:pt x="3602152" y="1079500"/>
                  </a:lnTo>
                  <a:lnTo>
                    <a:pt x="3593314" y="1066800"/>
                  </a:lnTo>
                  <a:close/>
                </a:path>
                <a:path w="3611244" h="3200400">
                  <a:moveTo>
                    <a:pt x="37538" y="1054100"/>
                  </a:moveTo>
                  <a:lnTo>
                    <a:pt x="5895" y="1054100"/>
                  </a:lnTo>
                  <a:lnTo>
                    <a:pt x="4856" y="1066800"/>
                  </a:lnTo>
                  <a:lnTo>
                    <a:pt x="39244" y="1066800"/>
                  </a:lnTo>
                  <a:lnTo>
                    <a:pt x="37538" y="1054100"/>
                  </a:lnTo>
                  <a:close/>
                </a:path>
                <a:path w="3611244" h="3200400">
                  <a:moveTo>
                    <a:pt x="3604947" y="1041400"/>
                  </a:moveTo>
                  <a:lnTo>
                    <a:pt x="3600518" y="1041400"/>
                  </a:lnTo>
                  <a:lnTo>
                    <a:pt x="3592456" y="1054100"/>
                  </a:lnTo>
                  <a:lnTo>
                    <a:pt x="3571514" y="1054100"/>
                  </a:lnTo>
                  <a:lnTo>
                    <a:pt x="3571283" y="1066800"/>
                  </a:lnTo>
                  <a:lnTo>
                    <a:pt x="3600057" y="1066800"/>
                  </a:lnTo>
                  <a:lnTo>
                    <a:pt x="3605335" y="1054100"/>
                  </a:lnTo>
                  <a:lnTo>
                    <a:pt x="3604947" y="1041400"/>
                  </a:lnTo>
                  <a:close/>
                </a:path>
                <a:path w="3611244" h="3200400">
                  <a:moveTo>
                    <a:pt x="33423" y="1041400"/>
                  </a:moveTo>
                  <a:lnTo>
                    <a:pt x="11392" y="1041400"/>
                  </a:lnTo>
                  <a:lnTo>
                    <a:pt x="9769" y="1054100"/>
                  </a:lnTo>
                  <a:lnTo>
                    <a:pt x="31800" y="1054100"/>
                  </a:lnTo>
                  <a:lnTo>
                    <a:pt x="33423" y="1041400"/>
                  </a:lnTo>
                  <a:close/>
                </a:path>
                <a:path w="3611244" h="3200400">
                  <a:moveTo>
                    <a:pt x="3600057" y="1016000"/>
                  </a:moveTo>
                  <a:lnTo>
                    <a:pt x="3569734" y="1016000"/>
                  </a:lnTo>
                  <a:lnTo>
                    <a:pt x="3570278" y="1028700"/>
                  </a:lnTo>
                  <a:lnTo>
                    <a:pt x="3575388" y="1054100"/>
                  </a:lnTo>
                  <a:lnTo>
                    <a:pt x="3581754" y="1041400"/>
                  </a:lnTo>
                  <a:lnTo>
                    <a:pt x="3597733" y="1041400"/>
                  </a:lnTo>
                  <a:lnTo>
                    <a:pt x="3606497" y="1028700"/>
                  </a:lnTo>
                  <a:lnTo>
                    <a:pt x="3600057" y="1016000"/>
                  </a:lnTo>
                  <a:close/>
                </a:path>
                <a:path w="3611244" h="3200400">
                  <a:moveTo>
                    <a:pt x="3589660" y="1041400"/>
                  </a:moveTo>
                  <a:lnTo>
                    <a:pt x="3582299" y="1041400"/>
                  </a:lnTo>
                  <a:lnTo>
                    <a:pt x="3578110" y="1054100"/>
                  </a:lnTo>
                  <a:lnTo>
                    <a:pt x="3592456" y="1054100"/>
                  </a:lnTo>
                  <a:lnTo>
                    <a:pt x="3589660" y="1041400"/>
                  </a:lnTo>
                  <a:close/>
                </a:path>
                <a:path w="3611244" h="3200400">
                  <a:moveTo>
                    <a:pt x="39789" y="1016000"/>
                  </a:moveTo>
                  <a:lnTo>
                    <a:pt x="5895" y="1016000"/>
                  </a:lnTo>
                  <a:lnTo>
                    <a:pt x="6973" y="1028700"/>
                  </a:lnTo>
                  <a:lnTo>
                    <a:pt x="7989" y="1041400"/>
                  </a:lnTo>
                  <a:lnTo>
                    <a:pt x="35056" y="1041400"/>
                  </a:lnTo>
                  <a:lnTo>
                    <a:pt x="31485" y="1028700"/>
                  </a:lnTo>
                  <a:lnTo>
                    <a:pt x="38700" y="1028700"/>
                  </a:lnTo>
                  <a:lnTo>
                    <a:pt x="39789" y="1016000"/>
                  </a:lnTo>
                  <a:close/>
                </a:path>
                <a:path w="3611244" h="3200400">
                  <a:moveTo>
                    <a:pt x="29234" y="1003300"/>
                  </a:moveTo>
                  <a:lnTo>
                    <a:pt x="11392" y="1003300"/>
                  </a:lnTo>
                  <a:lnTo>
                    <a:pt x="8376" y="1016000"/>
                  </a:lnTo>
                  <a:lnTo>
                    <a:pt x="29004" y="1016000"/>
                  </a:lnTo>
                  <a:lnTo>
                    <a:pt x="29234" y="1003300"/>
                  </a:lnTo>
                  <a:close/>
                </a:path>
                <a:path w="3611244" h="3200400">
                  <a:moveTo>
                    <a:pt x="36449" y="1003300"/>
                  </a:moveTo>
                  <a:lnTo>
                    <a:pt x="29779" y="1016000"/>
                  </a:lnTo>
                  <a:lnTo>
                    <a:pt x="36993" y="1016000"/>
                  </a:lnTo>
                  <a:lnTo>
                    <a:pt x="36449" y="1003300"/>
                  </a:lnTo>
                  <a:close/>
                </a:path>
                <a:path w="3611244" h="3200400">
                  <a:moveTo>
                    <a:pt x="3603946" y="990600"/>
                  </a:moveTo>
                  <a:lnTo>
                    <a:pt x="3573922" y="990600"/>
                  </a:lnTo>
                  <a:lnTo>
                    <a:pt x="3573608" y="1003300"/>
                  </a:lnTo>
                  <a:lnTo>
                    <a:pt x="3578959" y="1003300"/>
                  </a:lnTo>
                  <a:lnTo>
                    <a:pt x="3582299" y="1016000"/>
                  </a:lnTo>
                  <a:lnTo>
                    <a:pt x="3602976" y="1016000"/>
                  </a:lnTo>
                  <a:lnTo>
                    <a:pt x="3603730" y="1003300"/>
                  </a:lnTo>
                  <a:lnTo>
                    <a:pt x="3603946" y="990600"/>
                  </a:lnTo>
                  <a:close/>
                </a:path>
                <a:path w="3611244" h="3200400">
                  <a:moveTo>
                    <a:pt x="39161" y="990600"/>
                  </a:moveTo>
                  <a:lnTo>
                    <a:pt x="9151" y="990600"/>
                  </a:lnTo>
                  <a:lnTo>
                    <a:pt x="17444" y="1003300"/>
                  </a:lnTo>
                  <a:lnTo>
                    <a:pt x="39632" y="1003300"/>
                  </a:lnTo>
                  <a:lnTo>
                    <a:pt x="39161" y="990600"/>
                  </a:lnTo>
                  <a:close/>
                </a:path>
                <a:path w="3611244" h="3200400">
                  <a:moveTo>
                    <a:pt x="40323" y="977900"/>
                  </a:moveTo>
                  <a:lnTo>
                    <a:pt x="8062" y="977900"/>
                  </a:lnTo>
                  <a:lnTo>
                    <a:pt x="7518" y="990600"/>
                  </a:lnTo>
                  <a:lnTo>
                    <a:pt x="41098" y="990600"/>
                  </a:lnTo>
                  <a:lnTo>
                    <a:pt x="40323" y="977900"/>
                  </a:lnTo>
                  <a:close/>
                </a:path>
                <a:path w="3611244" h="3200400">
                  <a:moveTo>
                    <a:pt x="3604172" y="977900"/>
                  </a:moveTo>
                  <a:lnTo>
                    <a:pt x="3580362" y="977900"/>
                  </a:lnTo>
                  <a:lnTo>
                    <a:pt x="3580048" y="990600"/>
                  </a:lnTo>
                  <a:lnTo>
                    <a:pt x="3605021" y="990600"/>
                  </a:lnTo>
                  <a:lnTo>
                    <a:pt x="3604172" y="977900"/>
                  </a:lnTo>
                  <a:close/>
                </a:path>
                <a:path w="3611244" h="3200400">
                  <a:moveTo>
                    <a:pt x="38773" y="927100"/>
                  </a:moveTo>
                  <a:lnTo>
                    <a:pt x="8012" y="927100"/>
                  </a:lnTo>
                  <a:lnTo>
                    <a:pt x="7258" y="939800"/>
                  </a:lnTo>
                  <a:lnTo>
                    <a:pt x="7042" y="952500"/>
                  </a:lnTo>
                  <a:lnTo>
                    <a:pt x="5968" y="952500"/>
                  </a:lnTo>
                  <a:lnTo>
                    <a:pt x="6816" y="965200"/>
                  </a:lnTo>
                  <a:lnTo>
                    <a:pt x="7130" y="977900"/>
                  </a:lnTo>
                  <a:lnTo>
                    <a:pt x="12177" y="965200"/>
                  </a:lnTo>
                  <a:lnTo>
                    <a:pt x="30941" y="965200"/>
                  </a:lnTo>
                  <a:lnTo>
                    <a:pt x="37066" y="952500"/>
                  </a:lnTo>
                  <a:lnTo>
                    <a:pt x="37381" y="939800"/>
                  </a:lnTo>
                  <a:lnTo>
                    <a:pt x="36292" y="939800"/>
                  </a:lnTo>
                  <a:lnTo>
                    <a:pt x="38773" y="927100"/>
                  </a:lnTo>
                  <a:close/>
                </a:path>
                <a:path w="3611244" h="3200400">
                  <a:moveTo>
                    <a:pt x="39475" y="965200"/>
                  </a:moveTo>
                  <a:lnTo>
                    <a:pt x="15507" y="965200"/>
                  </a:lnTo>
                  <a:lnTo>
                    <a:pt x="14962" y="977900"/>
                  </a:lnTo>
                  <a:lnTo>
                    <a:pt x="39862" y="977900"/>
                  </a:lnTo>
                  <a:lnTo>
                    <a:pt x="39475" y="965200"/>
                  </a:lnTo>
                  <a:close/>
                </a:path>
                <a:path w="3611244" h="3200400">
                  <a:moveTo>
                    <a:pt x="3596026" y="965200"/>
                  </a:moveTo>
                  <a:lnTo>
                    <a:pt x="3570666" y="965200"/>
                  </a:lnTo>
                  <a:lnTo>
                    <a:pt x="3571126" y="977900"/>
                  </a:lnTo>
                  <a:lnTo>
                    <a:pt x="3595482" y="977900"/>
                  </a:lnTo>
                  <a:lnTo>
                    <a:pt x="3596026" y="965200"/>
                  </a:lnTo>
                  <a:close/>
                </a:path>
                <a:path w="3611244" h="3200400">
                  <a:moveTo>
                    <a:pt x="3603471" y="952500"/>
                  </a:moveTo>
                  <a:lnTo>
                    <a:pt x="3582917" y="952500"/>
                  </a:lnTo>
                  <a:lnTo>
                    <a:pt x="3582529" y="965200"/>
                  </a:lnTo>
                  <a:lnTo>
                    <a:pt x="3602926" y="965200"/>
                  </a:lnTo>
                  <a:lnTo>
                    <a:pt x="3603471" y="952500"/>
                  </a:lnTo>
                  <a:close/>
                </a:path>
                <a:path w="3611244" h="3200400">
                  <a:moveTo>
                    <a:pt x="3593545" y="939800"/>
                  </a:moveTo>
                  <a:lnTo>
                    <a:pt x="3570739" y="939800"/>
                  </a:lnTo>
                  <a:lnTo>
                    <a:pt x="3571357" y="952500"/>
                  </a:lnTo>
                  <a:lnTo>
                    <a:pt x="3593545" y="952500"/>
                  </a:lnTo>
                  <a:lnTo>
                    <a:pt x="3593545" y="939800"/>
                  </a:lnTo>
                  <a:close/>
                </a:path>
                <a:path w="3611244" h="3200400">
                  <a:moveTo>
                    <a:pt x="3604319" y="939800"/>
                  </a:moveTo>
                  <a:lnTo>
                    <a:pt x="3593545" y="939800"/>
                  </a:lnTo>
                  <a:lnTo>
                    <a:pt x="3598895" y="952500"/>
                  </a:lnTo>
                  <a:lnTo>
                    <a:pt x="3605104" y="952500"/>
                  </a:lnTo>
                  <a:lnTo>
                    <a:pt x="3604319" y="939800"/>
                  </a:lnTo>
                  <a:close/>
                </a:path>
                <a:path w="3611244" h="3200400">
                  <a:moveTo>
                    <a:pt x="3602612" y="927100"/>
                  </a:moveTo>
                  <a:lnTo>
                    <a:pt x="3571200" y="927100"/>
                  </a:lnTo>
                  <a:lnTo>
                    <a:pt x="3572603" y="939800"/>
                  </a:lnTo>
                  <a:lnTo>
                    <a:pt x="3599597" y="939800"/>
                  </a:lnTo>
                  <a:lnTo>
                    <a:pt x="3602612" y="927100"/>
                  </a:lnTo>
                  <a:close/>
                </a:path>
                <a:path w="3611244" h="3200400">
                  <a:moveTo>
                    <a:pt x="35601" y="901700"/>
                  </a:moveTo>
                  <a:lnTo>
                    <a:pt x="18533" y="901700"/>
                  </a:lnTo>
                  <a:lnTo>
                    <a:pt x="15364" y="906691"/>
                  </a:lnTo>
                  <a:lnTo>
                    <a:pt x="14659" y="914400"/>
                  </a:lnTo>
                  <a:lnTo>
                    <a:pt x="4492" y="914400"/>
                  </a:lnTo>
                  <a:lnTo>
                    <a:pt x="10931" y="927100"/>
                  </a:lnTo>
                  <a:lnTo>
                    <a:pt x="41255" y="927100"/>
                  </a:lnTo>
                  <a:lnTo>
                    <a:pt x="40710" y="914400"/>
                  </a:lnTo>
                  <a:lnTo>
                    <a:pt x="35601" y="901700"/>
                  </a:lnTo>
                  <a:close/>
                </a:path>
                <a:path w="3611244" h="3200400">
                  <a:moveTo>
                    <a:pt x="3575933" y="914400"/>
                  </a:moveTo>
                  <a:lnTo>
                    <a:pt x="3574079" y="927100"/>
                  </a:lnTo>
                  <a:lnTo>
                    <a:pt x="3583074" y="927100"/>
                  </a:lnTo>
                  <a:lnTo>
                    <a:pt x="3575933" y="914400"/>
                  </a:lnTo>
                  <a:close/>
                </a:path>
                <a:path w="3611244" h="3200400">
                  <a:moveTo>
                    <a:pt x="3603010" y="901700"/>
                  </a:moveTo>
                  <a:lnTo>
                    <a:pt x="3594634" y="914400"/>
                  </a:lnTo>
                  <a:lnTo>
                    <a:pt x="3579503" y="914400"/>
                  </a:lnTo>
                  <a:lnTo>
                    <a:pt x="3583074" y="927100"/>
                  </a:lnTo>
                  <a:lnTo>
                    <a:pt x="3605104" y="927100"/>
                  </a:lnTo>
                  <a:lnTo>
                    <a:pt x="3604015" y="914400"/>
                  </a:lnTo>
                  <a:lnTo>
                    <a:pt x="3603010" y="901700"/>
                  </a:lnTo>
                  <a:close/>
                </a:path>
                <a:path w="3611244" h="3200400">
                  <a:moveTo>
                    <a:pt x="15821" y="901700"/>
                  </a:moveTo>
                  <a:lnTo>
                    <a:pt x="8292" y="901700"/>
                  </a:lnTo>
                  <a:lnTo>
                    <a:pt x="10470" y="914400"/>
                  </a:lnTo>
                  <a:lnTo>
                    <a:pt x="15364" y="906691"/>
                  </a:lnTo>
                  <a:lnTo>
                    <a:pt x="15821" y="901700"/>
                  </a:lnTo>
                  <a:close/>
                </a:path>
                <a:path w="3611244" h="3200400">
                  <a:moveTo>
                    <a:pt x="3597115" y="901700"/>
                  </a:moveTo>
                  <a:lnTo>
                    <a:pt x="3570969" y="901700"/>
                  </a:lnTo>
                  <a:lnTo>
                    <a:pt x="3570666" y="914400"/>
                  </a:lnTo>
                  <a:lnTo>
                    <a:pt x="3594634" y="914400"/>
                  </a:lnTo>
                  <a:lnTo>
                    <a:pt x="3597115" y="901700"/>
                  </a:lnTo>
                  <a:close/>
                </a:path>
                <a:path w="3611244" h="3200400">
                  <a:moveTo>
                    <a:pt x="18533" y="901700"/>
                  </a:moveTo>
                  <a:lnTo>
                    <a:pt x="15821" y="901700"/>
                  </a:lnTo>
                  <a:lnTo>
                    <a:pt x="15364" y="906691"/>
                  </a:lnTo>
                  <a:lnTo>
                    <a:pt x="18533" y="901700"/>
                  </a:lnTo>
                  <a:close/>
                </a:path>
                <a:path w="3611244" h="3200400">
                  <a:moveTo>
                    <a:pt x="32878" y="889000"/>
                  </a:moveTo>
                  <a:lnTo>
                    <a:pt x="5654" y="889000"/>
                  </a:lnTo>
                  <a:lnTo>
                    <a:pt x="6041" y="901700"/>
                  </a:lnTo>
                  <a:lnTo>
                    <a:pt x="28690" y="901700"/>
                  </a:lnTo>
                  <a:lnTo>
                    <a:pt x="32878" y="889000"/>
                  </a:lnTo>
                  <a:close/>
                </a:path>
                <a:path w="3611244" h="3200400">
                  <a:moveTo>
                    <a:pt x="3605104" y="889000"/>
                  </a:moveTo>
                  <a:lnTo>
                    <a:pt x="3573451" y="889000"/>
                  </a:lnTo>
                  <a:lnTo>
                    <a:pt x="3575084" y="901700"/>
                  </a:lnTo>
                  <a:lnTo>
                    <a:pt x="3601220" y="901700"/>
                  </a:lnTo>
                  <a:lnTo>
                    <a:pt x="3605104" y="889000"/>
                  </a:lnTo>
                  <a:close/>
                </a:path>
                <a:path w="3611244" h="3200400">
                  <a:moveTo>
                    <a:pt x="34512" y="876300"/>
                  </a:moveTo>
                  <a:lnTo>
                    <a:pt x="17674" y="876300"/>
                  </a:lnTo>
                  <a:lnTo>
                    <a:pt x="10931" y="889000"/>
                  </a:lnTo>
                  <a:lnTo>
                    <a:pt x="36993" y="889000"/>
                  </a:lnTo>
                  <a:lnTo>
                    <a:pt x="34512" y="876300"/>
                  </a:lnTo>
                  <a:close/>
                </a:path>
                <a:path w="3611244" h="3200400">
                  <a:moveTo>
                    <a:pt x="40019" y="876300"/>
                  </a:moveTo>
                  <a:lnTo>
                    <a:pt x="36993" y="889000"/>
                  </a:lnTo>
                  <a:lnTo>
                    <a:pt x="39705" y="889000"/>
                  </a:lnTo>
                  <a:lnTo>
                    <a:pt x="40019" y="876300"/>
                  </a:lnTo>
                  <a:close/>
                </a:path>
                <a:path w="3611244" h="3200400">
                  <a:moveTo>
                    <a:pt x="3604422" y="876300"/>
                  </a:moveTo>
                  <a:lnTo>
                    <a:pt x="3571514" y="876300"/>
                  </a:lnTo>
                  <a:lnTo>
                    <a:pt x="3571744" y="889000"/>
                  </a:lnTo>
                  <a:lnTo>
                    <a:pt x="3606137" y="889000"/>
                  </a:lnTo>
                  <a:lnTo>
                    <a:pt x="3604422" y="876300"/>
                  </a:lnTo>
                  <a:close/>
                </a:path>
                <a:path w="3611244" h="3200400">
                  <a:moveTo>
                    <a:pt x="31171" y="863600"/>
                  </a:moveTo>
                  <a:lnTo>
                    <a:pt x="11633" y="863600"/>
                  </a:lnTo>
                  <a:lnTo>
                    <a:pt x="8837" y="876300"/>
                  </a:lnTo>
                  <a:lnTo>
                    <a:pt x="29548" y="876300"/>
                  </a:lnTo>
                  <a:lnTo>
                    <a:pt x="31171" y="863600"/>
                  </a:lnTo>
                  <a:close/>
                </a:path>
                <a:path w="3611244" h="3200400">
                  <a:moveTo>
                    <a:pt x="3596026" y="863600"/>
                  </a:moveTo>
                  <a:lnTo>
                    <a:pt x="3574152" y="863600"/>
                  </a:lnTo>
                  <a:lnTo>
                    <a:pt x="3570278" y="876300"/>
                  </a:lnTo>
                  <a:lnTo>
                    <a:pt x="3588581" y="876300"/>
                  </a:lnTo>
                  <a:lnTo>
                    <a:pt x="3596026" y="863600"/>
                  </a:lnTo>
                  <a:close/>
                </a:path>
                <a:path w="3611244" h="3200400">
                  <a:moveTo>
                    <a:pt x="3598738" y="863600"/>
                  </a:moveTo>
                  <a:lnTo>
                    <a:pt x="3596026" y="863600"/>
                  </a:lnTo>
                  <a:lnTo>
                    <a:pt x="3588581" y="876300"/>
                  </a:lnTo>
                  <a:lnTo>
                    <a:pt x="3589660" y="876300"/>
                  </a:lnTo>
                  <a:lnTo>
                    <a:pt x="3599358" y="866497"/>
                  </a:lnTo>
                  <a:lnTo>
                    <a:pt x="3598738" y="863600"/>
                  </a:lnTo>
                  <a:close/>
                </a:path>
                <a:path w="3611244" h="3200400">
                  <a:moveTo>
                    <a:pt x="3599358" y="866497"/>
                  </a:moveTo>
                  <a:lnTo>
                    <a:pt x="3589660" y="876300"/>
                  </a:lnTo>
                  <a:lnTo>
                    <a:pt x="3601457" y="876300"/>
                  </a:lnTo>
                  <a:lnTo>
                    <a:pt x="3599358" y="866497"/>
                  </a:lnTo>
                  <a:close/>
                </a:path>
                <a:path w="3611244" h="3200400">
                  <a:moveTo>
                    <a:pt x="3602225" y="863600"/>
                  </a:moveTo>
                  <a:lnTo>
                    <a:pt x="3598738" y="863600"/>
                  </a:lnTo>
                  <a:lnTo>
                    <a:pt x="3599358" y="866497"/>
                  </a:lnTo>
                  <a:lnTo>
                    <a:pt x="3602225" y="863600"/>
                  </a:lnTo>
                  <a:close/>
                </a:path>
                <a:path w="3611244" h="3200400">
                  <a:moveTo>
                    <a:pt x="40671" y="840075"/>
                  </a:moveTo>
                  <a:lnTo>
                    <a:pt x="33611" y="850900"/>
                  </a:lnTo>
                  <a:lnTo>
                    <a:pt x="4355" y="850900"/>
                  </a:lnTo>
                  <a:lnTo>
                    <a:pt x="753" y="863600"/>
                  </a:lnTo>
                  <a:lnTo>
                    <a:pt x="35558" y="863600"/>
                  </a:lnTo>
                  <a:lnTo>
                    <a:pt x="40260" y="850900"/>
                  </a:lnTo>
                  <a:lnTo>
                    <a:pt x="40671" y="840075"/>
                  </a:lnTo>
                  <a:close/>
                </a:path>
                <a:path w="3611244" h="3200400">
                  <a:moveTo>
                    <a:pt x="3608591" y="838200"/>
                  </a:moveTo>
                  <a:lnTo>
                    <a:pt x="3594476" y="850900"/>
                  </a:lnTo>
                  <a:lnTo>
                    <a:pt x="3586718" y="850900"/>
                  </a:lnTo>
                  <a:lnTo>
                    <a:pt x="3584309" y="863600"/>
                  </a:lnTo>
                  <a:lnTo>
                    <a:pt x="3603241" y="863600"/>
                  </a:lnTo>
                  <a:lnTo>
                    <a:pt x="3608591" y="850900"/>
                  </a:lnTo>
                  <a:lnTo>
                    <a:pt x="3608591" y="838200"/>
                  </a:lnTo>
                  <a:close/>
                </a:path>
                <a:path w="3611244" h="3200400">
                  <a:moveTo>
                    <a:pt x="32553" y="838200"/>
                  </a:moveTo>
                  <a:lnTo>
                    <a:pt x="2303" y="838200"/>
                  </a:lnTo>
                  <a:lnTo>
                    <a:pt x="3371" y="850900"/>
                  </a:lnTo>
                  <a:lnTo>
                    <a:pt x="33611" y="850900"/>
                  </a:lnTo>
                  <a:lnTo>
                    <a:pt x="32553" y="838200"/>
                  </a:lnTo>
                  <a:close/>
                </a:path>
                <a:path w="3611244" h="3200400">
                  <a:moveTo>
                    <a:pt x="3609984" y="812800"/>
                  </a:moveTo>
                  <a:lnTo>
                    <a:pt x="3603701" y="812800"/>
                  </a:lnTo>
                  <a:lnTo>
                    <a:pt x="3598351" y="825500"/>
                  </a:lnTo>
                  <a:lnTo>
                    <a:pt x="3577566" y="825500"/>
                  </a:lnTo>
                  <a:lnTo>
                    <a:pt x="3575084" y="838200"/>
                  </a:lnTo>
                  <a:lnTo>
                    <a:pt x="3569807" y="838200"/>
                  </a:lnTo>
                  <a:lnTo>
                    <a:pt x="3571200" y="850900"/>
                  </a:lnTo>
                  <a:lnTo>
                    <a:pt x="3594476" y="850900"/>
                  </a:lnTo>
                  <a:lnTo>
                    <a:pt x="3596958" y="838200"/>
                  </a:lnTo>
                  <a:lnTo>
                    <a:pt x="3609052" y="825500"/>
                  </a:lnTo>
                  <a:lnTo>
                    <a:pt x="3609984" y="812800"/>
                  </a:lnTo>
                  <a:close/>
                </a:path>
                <a:path w="3611244" h="3200400">
                  <a:moveTo>
                    <a:pt x="41894" y="838200"/>
                  </a:moveTo>
                  <a:lnTo>
                    <a:pt x="40742" y="838200"/>
                  </a:lnTo>
                  <a:lnTo>
                    <a:pt x="40671" y="840075"/>
                  </a:lnTo>
                  <a:lnTo>
                    <a:pt x="41894" y="838200"/>
                  </a:lnTo>
                  <a:close/>
                </a:path>
                <a:path w="3611244" h="3200400">
                  <a:moveTo>
                    <a:pt x="16156" y="825500"/>
                  </a:moveTo>
                  <a:lnTo>
                    <a:pt x="2303" y="825500"/>
                  </a:lnTo>
                  <a:lnTo>
                    <a:pt x="10502" y="838200"/>
                  </a:lnTo>
                  <a:lnTo>
                    <a:pt x="16156" y="825500"/>
                  </a:lnTo>
                  <a:close/>
                </a:path>
                <a:path w="3611244" h="3200400">
                  <a:moveTo>
                    <a:pt x="36648" y="825500"/>
                  </a:moveTo>
                  <a:lnTo>
                    <a:pt x="16156" y="825500"/>
                  </a:lnTo>
                  <a:lnTo>
                    <a:pt x="11078" y="838200"/>
                  </a:lnTo>
                  <a:lnTo>
                    <a:pt x="36648" y="838200"/>
                  </a:lnTo>
                  <a:lnTo>
                    <a:pt x="36648" y="825500"/>
                  </a:lnTo>
                  <a:close/>
                </a:path>
                <a:path w="3611244" h="3200400">
                  <a:moveTo>
                    <a:pt x="15423" y="787400"/>
                  </a:moveTo>
                  <a:lnTo>
                    <a:pt x="14931" y="787400"/>
                  </a:lnTo>
                  <a:lnTo>
                    <a:pt x="14355" y="800100"/>
                  </a:lnTo>
                  <a:lnTo>
                    <a:pt x="5088" y="812800"/>
                  </a:lnTo>
                  <a:lnTo>
                    <a:pt x="5916" y="825500"/>
                  </a:lnTo>
                  <a:lnTo>
                    <a:pt x="27391" y="825500"/>
                  </a:lnTo>
                  <a:lnTo>
                    <a:pt x="27391" y="812800"/>
                  </a:lnTo>
                  <a:lnTo>
                    <a:pt x="35087" y="800100"/>
                  </a:lnTo>
                  <a:lnTo>
                    <a:pt x="19769" y="800100"/>
                  </a:lnTo>
                  <a:lnTo>
                    <a:pt x="15423" y="787400"/>
                  </a:lnTo>
                  <a:close/>
                </a:path>
                <a:path w="3611244" h="3200400">
                  <a:moveTo>
                    <a:pt x="3594005" y="812800"/>
                  </a:moveTo>
                  <a:lnTo>
                    <a:pt x="3577566" y="812800"/>
                  </a:lnTo>
                  <a:lnTo>
                    <a:pt x="3580896" y="825500"/>
                  </a:lnTo>
                  <a:lnTo>
                    <a:pt x="3593545" y="825500"/>
                  </a:lnTo>
                  <a:lnTo>
                    <a:pt x="3594005" y="812800"/>
                  </a:lnTo>
                  <a:close/>
                </a:path>
                <a:path w="3611244" h="3200400">
                  <a:moveTo>
                    <a:pt x="3599356" y="800100"/>
                  </a:moveTo>
                  <a:lnTo>
                    <a:pt x="3578498" y="800100"/>
                  </a:lnTo>
                  <a:lnTo>
                    <a:pt x="3573692" y="812800"/>
                  </a:lnTo>
                  <a:lnTo>
                    <a:pt x="3596874" y="812800"/>
                  </a:lnTo>
                  <a:lnTo>
                    <a:pt x="3599356" y="800100"/>
                  </a:lnTo>
                  <a:close/>
                </a:path>
                <a:path w="3611244" h="3200400">
                  <a:moveTo>
                    <a:pt x="13210" y="787400"/>
                  </a:moveTo>
                  <a:lnTo>
                    <a:pt x="5412" y="787400"/>
                  </a:lnTo>
                  <a:lnTo>
                    <a:pt x="6906" y="800100"/>
                  </a:lnTo>
                  <a:lnTo>
                    <a:pt x="10753" y="800100"/>
                  </a:lnTo>
                  <a:lnTo>
                    <a:pt x="13210" y="787400"/>
                  </a:lnTo>
                  <a:close/>
                </a:path>
                <a:path w="3611244" h="3200400">
                  <a:moveTo>
                    <a:pt x="39684" y="787400"/>
                  </a:moveTo>
                  <a:lnTo>
                    <a:pt x="19276" y="787400"/>
                  </a:lnTo>
                  <a:lnTo>
                    <a:pt x="19769" y="800100"/>
                  </a:lnTo>
                  <a:lnTo>
                    <a:pt x="39684" y="800100"/>
                  </a:lnTo>
                  <a:lnTo>
                    <a:pt x="39684" y="787400"/>
                  </a:lnTo>
                  <a:close/>
                </a:path>
                <a:path w="3611244" h="3200400">
                  <a:moveTo>
                    <a:pt x="3608047" y="787400"/>
                  </a:moveTo>
                  <a:lnTo>
                    <a:pt x="3584309" y="787400"/>
                  </a:lnTo>
                  <a:lnTo>
                    <a:pt x="3581911" y="800100"/>
                  </a:lnTo>
                  <a:lnTo>
                    <a:pt x="3609523" y="800100"/>
                  </a:lnTo>
                  <a:lnTo>
                    <a:pt x="3608047" y="787400"/>
                  </a:lnTo>
                  <a:close/>
                </a:path>
                <a:path w="3611244" h="3200400">
                  <a:moveTo>
                    <a:pt x="35580" y="774700"/>
                  </a:moveTo>
                  <a:lnTo>
                    <a:pt x="3371" y="774700"/>
                  </a:lnTo>
                  <a:lnTo>
                    <a:pt x="4355" y="787400"/>
                  </a:lnTo>
                  <a:lnTo>
                    <a:pt x="27957" y="787400"/>
                  </a:lnTo>
                  <a:lnTo>
                    <a:pt x="32409" y="781929"/>
                  </a:lnTo>
                  <a:lnTo>
                    <a:pt x="35580" y="774700"/>
                  </a:lnTo>
                  <a:close/>
                </a:path>
                <a:path w="3611244" h="3200400">
                  <a:moveTo>
                    <a:pt x="35834" y="777720"/>
                  </a:moveTo>
                  <a:lnTo>
                    <a:pt x="32409" y="781929"/>
                  </a:lnTo>
                  <a:lnTo>
                    <a:pt x="30009" y="787400"/>
                  </a:lnTo>
                  <a:lnTo>
                    <a:pt x="36648" y="787400"/>
                  </a:lnTo>
                  <a:lnTo>
                    <a:pt x="35834" y="777720"/>
                  </a:lnTo>
                  <a:close/>
                </a:path>
                <a:path w="3611244" h="3200400">
                  <a:moveTo>
                    <a:pt x="3581911" y="774700"/>
                  </a:moveTo>
                  <a:lnTo>
                    <a:pt x="3570278" y="774700"/>
                  </a:lnTo>
                  <a:lnTo>
                    <a:pt x="3571744" y="787400"/>
                  </a:lnTo>
                  <a:lnTo>
                    <a:pt x="3573147" y="787400"/>
                  </a:lnTo>
                  <a:lnTo>
                    <a:pt x="3581911" y="774700"/>
                  </a:lnTo>
                  <a:close/>
                </a:path>
                <a:path w="3611244" h="3200400">
                  <a:moveTo>
                    <a:pt x="3599356" y="774700"/>
                  </a:moveTo>
                  <a:lnTo>
                    <a:pt x="3581911" y="774700"/>
                  </a:lnTo>
                  <a:lnTo>
                    <a:pt x="3578498" y="787400"/>
                  </a:lnTo>
                  <a:lnTo>
                    <a:pt x="3598822" y="787400"/>
                  </a:lnTo>
                  <a:lnTo>
                    <a:pt x="3599356" y="774700"/>
                  </a:lnTo>
                  <a:close/>
                </a:path>
                <a:path w="3611244" h="3200400">
                  <a:moveTo>
                    <a:pt x="35580" y="774700"/>
                  </a:moveTo>
                  <a:lnTo>
                    <a:pt x="32409" y="781929"/>
                  </a:lnTo>
                  <a:lnTo>
                    <a:pt x="35834" y="777720"/>
                  </a:lnTo>
                  <a:lnTo>
                    <a:pt x="35580" y="774700"/>
                  </a:lnTo>
                  <a:close/>
                </a:path>
                <a:path w="3611244" h="3200400">
                  <a:moveTo>
                    <a:pt x="38292" y="774700"/>
                  </a:moveTo>
                  <a:lnTo>
                    <a:pt x="35580" y="774700"/>
                  </a:lnTo>
                  <a:lnTo>
                    <a:pt x="35834" y="777720"/>
                  </a:lnTo>
                  <a:lnTo>
                    <a:pt x="38292" y="774700"/>
                  </a:lnTo>
                  <a:close/>
                </a:path>
                <a:path w="3611244" h="3200400">
                  <a:moveTo>
                    <a:pt x="41569" y="762000"/>
                  </a:moveTo>
                  <a:lnTo>
                    <a:pt x="6973" y="762000"/>
                  </a:lnTo>
                  <a:lnTo>
                    <a:pt x="7465" y="774700"/>
                  </a:lnTo>
                  <a:lnTo>
                    <a:pt x="39349" y="774700"/>
                  </a:lnTo>
                  <a:lnTo>
                    <a:pt x="41569" y="762000"/>
                  </a:lnTo>
                  <a:close/>
                </a:path>
                <a:path w="3611244" h="3200400">
                  <a:moveTo>
                    <a:pt x="3603701" y="711200"/>
                  </a:moveTo>
                  <a:lnTo>
                    <a:pt x="3571744" y="711200"/>
                  </a:lnTo>
                  <a:lnTo>
                    <a:pt x="3572215" y="723900"/>
                  </a:lnTo>
                  <a:lnTo>
                    <a:pt x="3581911" y="723900"/>
                  </a:lnTo>
                  <a:lnTo>
                    <a:pt x="3574613" y="736600"/>
                  </a:lnTo>
                  <a:lnTo>
                    <a:pt x="3571744" y="736600"/>
                  </a:lnTo>
                  <a:lnTo>
                    <a:pt x="3571200" y="749300"/>
                  </a:lnTo>
                  <a:lnTo>
                    <a:pt x="3573063" y="762000"/>
                  </a:lnTo>
                  <a:lnTo>
                    <a:pt x="3571200" y="762000"/>
                  </a:lnTo>
                  <a:lnTo>
                    <a:pt x="3569807" y="774700"/>
                  </a:lnTo>
                  <a:lnTo>
                    <a:pt x="3608047" y="774700"/>
                  </a:lnTo>
                  <a:lnTo>
                    <a:pt x="3610989" y="762000"/>
                  </a:lnTo>
                  <a:lnTo>
                    <a:pt x="3606110" y="749300"/>
                  </a:lnTo>
                  <a:lnTo>
                    <a:pt x="3590131" y="749300"/>
                  </a:lnTo>
                  <a:lnTo>
                    <a:pt x="3598895" y="736600"/>
                  </a:lnTo>
                  <a:lnTo>
                    <a:pt x="3603701" y="723900"/>
                  </a:lnTo>
                  <a:lnTo>
                    <a:pt x="3603701" y="711200"/>
                  </a:lnTo>
                  <a:close/>
                </a:path>
                <a:path w="3611244" h="3200400">
                  <a:moveTo>
                    <a:pt x="33046" y="736600"/>
                  </a:moveTo>
                  <a:lnTo>
                    <a:pt x="3779" y="736600"/>
                  </a:lnTo>
                  <a:lnTo>
                    <a:pt x="4931" y="749300"/>
                  </a:lnTo>
                  <a:lnTo>
                    <a:pt x="5989" y="762000"/>
                  </a:lnTo>
                  <a:lnTo>
                    <a:pt x="13130" y="749300"/>
                  </a:lnTo>
                  <a:lnTo>
                    <a:pt x="29517" y="749300"/>
                  </a:lnTo>
                  <a:lnTo>
                    <a:pt x="33046" y="736600"/>
                  </a:lnTo>
                  <a:close/>
                </a:path>
                <a:path w="3611244" h="3200400">
                  <a:moveTo>
                    <a:pt x="37883" y="749300"/>
                  </a:moveTo>
                  <a:lnTo>
                    <a:pt x="13130" y="749300"/>
                  </a:lnTo>
                  <a:lnTo>
                    <a:pt x="13612" y="762000"/>
                  </a:lnTo>
                  <a:lnTo>
                    <a:pt x="40260" y="762000"/>
                  </a:lnTo>
                  <a:lnTo>
                    <a:pt x="37883" y="749300"/>
                  </a:lnTo>
                  <a:close/>
                </a:path>
                <a:path w="3611244" h="3200400">
                  <a:moveTo>
                    <a:pt x="28449" y="711200"/>
                  </a:moveTo>
                  <a:lnTo>
                    <a:pt x="9518" y="711200"/>
                  </a:lnTo>
                  <a:lnTo>
                    <a:pt x="6408" y="723900"/>
                  </a:lnTo>
                  <a:lnTo>
                    <a:pt x="8450" y="736600"/>
                  </a:lnTo>
                  <a:lnTo>
                    <a:pt x="39192" y="736600"/>
                  </a:lnTo>
                  <a:lnTo>
                    <a:pt x="39768" y="723900"/>
                  </a:lnTo>
                  <a:lnTo>
                    <a:pt x="26407" y="723900"/>
                  </a:lnTo>
                  <a:lnTo>
                    <a:pt x="28449" y="711200"/>
                  </a:lnTo>
                  <a:close/>
                </a:path>
                <a:path w="3611244" h="3200400">
                  <a:moveTo>
                    <a:pt x="35014" y="711200"/>
                  </a:moveTo>
                  <a:lnTo>
                    <a:pt x="26407" y="723900"/>
                  </a:lnTo>
                  <a:lnTo>
                    <a:pt x="35988" y="723900"/>
                  </a:lnTo>
                  <a:lnTo>
                    <a:pt x="35014" y="711200"/>
                  </a:lnTo>
                  <a:close/>
                </a:path>
                <a:path w="3611244" h="3200400">
                  <a:moveTo>
                    <a:pt x="38700" y="685800"/>
                  </a:moveTo>
                  <a:lnTo>
                    <a:pt x="4931" y="685800"/>
                  </a:lnTo>
                  <a:lnTo>
                    <a:pt x="5423" y="698500"/>
                  </a:lnTo>
                  <a:lnTo>
                    <a:pt x="12554" y="698500"/>
                  </a:lnTo>
                  <a:lnTo>
                    <a:pt x="12554" y="711200"/>
                  </a:lnTo>
                  <a:lnTo>
                    <a:pt x="39768" y="711200"/>
                  </a:lnTo>
                  <a:lnTo>
                    <a:pt x="40742" y="698500"/>
                  </a:lnTo>
                  <a:lnTo>
                    <a:pt x="38700" y="685800"/>
                  </a:lnTo>
                  <a:close/>
                </a:path>
                <a:path w="3611244" h="3200400">
                  <a:moveTo>
                    <a:pt x="3606654" y="673100"/>
                  </a:moveTo>
                  <a:lnTo>
                    <a:pt x="3596414" y="685800"/>
                  </a:lnTo>
                  <a:lnTo>
                    <a:pt x="3578498" y="685800"/>
                  </a:lnTo>
                  <a:lnTo>
                    <a:pt x="3575084" y="698500"/>
                  </a:lnTo>
                  <a:lnTo>
                    <a:pt x="3573692" y="711200"/>
                  </a:lnTo>
                  <a:lnTo>
                    <a:pt x="3605178" y="711200"/>
                  </a:lnTo>
                  <a:lnTo>
                    <a:pt x="3606570" y="698500"/>
                  </a:lnTo>
                  <a:lnTo>
                    <a:pt x="3600759" y="698500"/>
                  </a:lnTo>
                  <a:lnTo>
                    <a:pt x="3606654" y="673100"/>
                  </a:lnTo>
                  <a:close/>
                </a:path>
                <a:path w="3611244" h="3200400">
                  <a:moveTo>
                    <a:pt x="39768" y="660400"/>
                  </a:moveTo>
                  <a:lnTo>
                    <a:pt x="9025" y="660400"/>
                  </a:lnTo>
                  <a:lnTo>
                    <a:pt x="12554" y="673100"/>
                  </a:lnTo>
                  <a:lnTo>
                    <a:pt x="6973" y="673100"/>
                  </a:lnTo>
                  <a:lnTo>
                    <a:pt x="3863" y="685800"/>
                  </a:lnTo>
                  <a:lnTo>
                    <a:pt x="27465" y="685800"/>
                  </a:lnTo>
                  <a:lnTo>
                    <a:pt x="39768" y="673100"/>
                  </a:lnTo>
                  <a:lnTo>
                    <a:pt x="39768" y="660400"/>
                  </a:lnTo>
                  <a:close/>
                </a:path>
                <a:path w="3611244" h="3200400">
                  <a:moveTo>
                    <a:pt x="3589660" y="673100"/>
                  </a:moveTo>
                  <a:lnTo>
                    <a:pt x="3568414" y="673100"/>
                  </a:lnTo>
                  <a:lnTo>
                    <a:pt x="3572215" y="685800"/>
                  </a:lnTo>
                  <a:lnTo>
                    <a:pt x="3590592" y="685800"/>
                  </a:lnTo>
                  <a:lnTo>
                    <a:pt x="3589660" y="673100"/>
                  </a:lnTo>
                  <a:close/>
                </a:path>
                <a:path w="3611244" h="3200400">
                  <a:moveTo>
                    <a:pt x="3589199" y="660400"/>
                  </a:moveTo>
                  <a:lnTo>
                    <a:pt x="3567556" y="660400"/>
                  </a:lnTo>
                  <a:lnTo>
                    <a:pt x="3572603" y="673100"/>
                  </a:lnTo>
                  <a:lnTo>
                    <a:pt x="3575933" y="673100"/>
                  </a:lnTo>
                  <a:lnTo>
                    <a:pt x="3589199" y="660400"/>
                  </a:lnTo>
                  <a:close/>
                </a:path>
                <a:path w="3611244" h="3200400">
                  <a:moveTo>
                    <a:pt x="3604172" y="660400"/>
                  </a:moveTo>
                  <a:lnTo>
                    <a:pt x="3591063" y="660400"/>
                  </a:lnTo>
                  <a:lnTo>
                    <a:pt x="3580896" y="673100"/>
                  </a:lnTo>
                  <a:lnTo>
                    <a:pt x="3599356" y="673100"/>
                  </a:lnTo>
                  <a:lnTo>
                    <a:pt x="3604172" y="660400"/>
                  </a:lnTo>
                  <a:close/>
                </a:path>
                <a:path w="3611244" h="3200400">
                  <a:moveTo>
                    <a:pt x="6689" y="659852"/>
                  </a:moveTo>
                  <a:lnTo>
                    <a:pt x="5916" y="660400"/>
                  </a:lnTo>
                  <a:lnTo>
                    <a:pt x="6816" y="660400"/>
                  </a:lnTo>
                  <a:lnTo>
                    <a:pt x="6689" y="659852"/>
                  </a:lnTo>
                  <a:close/>
                </a:path>
                <a:path w="3611244" h="3200400">
                  <a:moveTo>
                    <a:pt x="19154" y="651032"/>
                  </a:moveTo>
                  <a:lnTo>
                    <a:pt x="6689" y="659852"/>
                  </a:lnTo>
                  <a:lnTo>
                    <a:pt x="6816" y="660400"/>
                  </a:lnTo>
                  <a:lnTo>
                    <a:pt x="16983" y="660400"/>
                  </a:lnTo>
                  <a:lnTo>
                    <a:pt x="19154" y="651032"/>
                  </a:lnTo>
                  <a:close/>
                </a:path>
                <a:path w="3611244" h="3200400">
                  <a:moveTo>
                    <a:pt x="40742" y="647700"/>
                  </a:moveTo>
                  <a:lnTo>
                    <a:pt x="23863" y="647700"/>
                  </a:lnTo>
                  <a:lnTo>
                    <a:pt x="19154" y="651032"/>
                  </a:lnTo>
                  <a:lnTo>
                    <a:pt x="16983" y="660400"/>
                  </a:lnTo>
                  <a:lnTo>
                    <a:pt x="37140" y="660400"/>
                  </a:lnTo>
                  <a:lnTo>
                    <a:pt x="40742" y="647700"/>
                  </a:lnTo>
                  <a:close/>
                </a:path>
                <a:path w="3611244" h="3200400">
                  <a:moveTo>
                    <a:pt x="3580592" y="647700"/>
                  </a:moveTo>
                  <a:lnTo>
                    <a:pt x="3576477" y="647700"/>
                  </a:lnTo>
                  <a:lnTo>
                    <a:pt x="3578959" y="660400"/>
                  </a:lnTo>
                  <a:lnTo>
                    <a:pt x="3580592" y="647700"/>
                  </a:lnTo>
                  <a:close/>
                </a:path>
                <a:path w="3611244" h="3200400">
                  <a:moveTo>
                    <a:pt x="3602152" y="647700"/>
                  </a:moveTo>
                  <a:lnTo>
                    <a:pt x="3583147" y="647700"/>
                  </a:lnTo>
                  <a:lnTo>
                    <a:pt x="3581440" y="660400"/>
                  </a:lnTo>
                  <a:lnTo>
                    <a:pt x="3596874" y="660400"/>
                  </a:lnTo>
                  <a:lnTo>
                    <a:pt x="3600897" y="653400"/>
                  </a:lnTo>
                  <a:lnTo>
                    <a:pt x="3602152" y="647700"/>
                  </a:lnTo>
                  <a:close/>
                </a:path>
                <a:path w="3611244" h="3200400">
                  <a:moveTo>
                    <a:pt x="3600897" y="653400"/>
                  </a:moveTo>
                  <a:lnTo>
                    <a:pt x="3596874" y="660400"/>
                  </a:lnTo>
                  <a:lnTo>
                    <a:pt x="3599356" y="660400"/>
                  </a:lnTo>
                  <a:lnTo>
                    <a:pt x="3600897" y="653400"/>
                  </a:lnTo>
                  <a:close/>
                </a:path>
                <a:path w="3611244" h="3200400">
                  <a:moveTo>
                    <a:pt x="3604172" y="647700"/>
                  </a:moveTo>
                  <a:lnTo>
                    <a:pt x="3600897" y="653400"/>
                  </a:lnTo>
                  <a:lnTo>
                    <a:pt x="3599356" y="660400"/>
                  </a:lnTo>
                  <a:lnTo>
                    <a:pt x="3607115" y="660400"/>
                  </a:lnTo>
                  <a:lnTo>
                    <a:pt x="3604172" y="647700"/>
                  </a:lnTo>
                  <a:close/>
                </a:path>
                <a:path w="3611244" h="3200400">
                  <a:moveTo>
                    <a:pt x="19926" y="647700"/>
                  </a:moveTo>
                  <a:lnTo>
                    <a:pt x="3874" y="647700"/>
                  </a:lnTo>
                  <a:lnTo>
                    <a:pt x="6689" y="659852"/>
                  </a:lnTo>
                  <a:lnTo>
                    <a:pt x="19154" y="651032"/>
                  </a:lnTo>
                  <a:lnTo>
                    <a:pt x="19926" y="647700"/>
                  </a:lnTo>
                  <a:close/>
                </a:path>
                <a:path w="3611244" h="3200400">
                  <a:moveTo>
                    <a:pt x="37307" y="609600"/>
                  </a:moveTo>
                  <a:lnTo>
                    <a:pt x="10701" y="609600"/>
                  </a:lnTo>
                  <a:lnTo>
                    <a:pt x="10230" y="622300"/>
                  </a:lnTo>
                  <a:lnTo>
                    <a:pt x="7287" y="622300"/>
                  </a:lnTo>
                  <a:lnTo>
                    <a:pt x="4334" y="635000"/>
                  </a:lnTo>
                  <a:lnTo>
                    <a:pt x="22334" y="635000"/>
                  </a:lnTo>
                  <a:lnTo>
                    <a:pt x="11633" y="647700"/>
                  </a:lnTo>
                  <a:lnTo>
                    <a:pt x="38773" y="647700"/>
                  </a:lnTo>
                  <a:lnTo>
                    <a:pt x="32491" y="635000"/>
                  </a:lnTo>
                  <a:lnTo>
                    <a:pt x="35904" y="622300"/>
                  </a:lnTo>
                  <a:lnTo>
                    <a:pt x="37307" y="609600"/>
                  </a:lnTo>
                  <a:close/>
                </a:path>
                <a:path w="3611244" h="3200400">
                  <a:moveTo>
                    <a:pt x="3600057" y="635000"/>
                  </a:moveTo>
                  <a:lnTo>
                    <a:pt x="3572372" y="635000"/>
                  </a:lnTo>
                  <a:lnTo>
                    <a:pt x="3571514" y="647700"/>
                  </a:lnTo>
                  <a:lnTo>
                    <a:pt x="3593314" y="647700"/>
                  </a:lnTo>
                  <a:lnTo>
                    <a:pt x="3600057" y="635000"/>
                  </a:lnTo>
                  <a:close/>
                </a:path>
                <a:path w="3611244" h="3200400">
                  <a:moveTo>
                    <a:pt x="3596330" y="609600"/>
                  </a:moveTo>
                  <a:lnTo>
                    <a:pt x="3570278" y="609600"/>
                  </a:lnTo>
                  <a:lnTo>
                    <a:pt x="3575388" y="635000"/>
                  </a:lnTo>
                  <a:lnTo>
                    <a:pt x="3581754" y="622300"/>
                  </a:lnTo>
                  <a:lnTo>
                    <a:pt x="3592456" y="622300"/>
                  </a:lnTo>
                  <a:lnTo>
                    <a:pt x="3595624" y="617308"/>
                  </a:lnTo>
                  <a:lnTo>
                    <a:pt x="3596330" y="609600"/>
                  </a:lnTo>
                  <a:close/>
                </a:path>
                <a:path w="3611244" h="3200400">
                  <a:moveTo>
                    <a:pt x="3604947" y="609600"/>
                  </a:moveTo>
                  <a:lnTo>
                    <a:pt x="3600518" y="609600"/>
                  </a:lnTo>
                  <a:lnTo>
                    <a:pt x="3595624" y="617308"/>
                  </a:lnTo>
                  <a:lnTo>
                    <a:pt x="3595168" y="622300"/>
                  </a:lnTo>
                  <a:lnTo>
                    <a:pt x="3582299" y="622300"/>
                  </a:lnTo>
                  <a:lnTo>
                    <a:pt x="3578110" y="635000"/>
                  </a:lnTo>
                  <a:lnTo>
                    <a:pt x="3605335" y="635000"/>
                  </a:lnTo>
                  <a:lnTo>
                    <a:pt x="3604947" y="609600"/>
                  </a:lnTo>
                  <a:close/>
                </a:path>
                <a:path w="3611244" h="3200400">
                  <a:moveTo>
                    <a:pt x="3595624" y="617308"/>
                  </a:moveTo>
                  <a:lnTo>
                    <a:pt x="3592456" y="622300"/>
                  </a:lnTo>
                  <a:lnTo>
                    <a:pt x="3595168" y="622300"/>
                  </a:lnTo>
                  <a:lnTo>
                    <a:pt x="3595624" y="617308"/>
                  </a:lnTo>
                  <a:close/>
                </a:path>
                <a:path w="3611244" h="3200400">
                  <a:moveTo>
                    <a:pt x="34428" y="596900"/>
                  </a:moveTo>
                  <a:lnTo>
                    <a:pt x="5811" y="596900"/>
                  </a:lnTo>
                  <a:lnTo>
                    <a:pt x="4418" y="609600"/>
                  </a:lnTo>
                  <a:lnTo>
                    <a:pt x="38773" y="609600"/>
                  </a:lnTo>
                  <a:lnTo>
                    <a:pt x="34428" y="596900"/>
                  </a:lnTo>
                  <a:close/>
                </a:path>
                <a:path w="3611244" h="3200400">
                  <a:moveTo>
                    <a:pt x="3606497" y="596900"/>
                  </a:moveTo>
                  <a:lnTo>
                    <a:pt x="3572215" y="596900"/>
                  </a:lnTo>
                  <a:lnTo>
                    <a:pt x="3569734" y="609600"/>
                  </a:lnTo>
                  <a:lnTo>
                    <a:pt x="3597733" y="609600"/>
                  </a:lnTo>
                  <a:lnTo>
                    <a:pt x="3606497" y="596900"/>
                  </a:lnTo>
                  <a:close/>
                </a:path>
                <a:path w="3611244" h="3200400">
                  <a:moveTo>
                    <a:pt x="27140" y="584200"/>
                  </a:moveTo>
                  <a:lnTo>
                    <a:pt x="6816" y="584200"/>
                  </a:lnTo>
                  <a:lnTo>
                    <a:pt x="7287" y="596900"/>
                  </a:lnTo>
                  <a:lnTo>
                    <a:pt x="25203" y="596900"/>
                  </a:lnTo>
                  <a:lnTo>
                    <a:pt x="27140" y="584200"/>
                  </a:lnTo>
                  <a:close/>
                </a:path>
                <a:path w="3611244" h="3200400">
                  <a:moveTo>
                    <a:pt x="3602976" y="584200"/>
                  </a:moveTo>
                  <a:lnTo>
                    <a:pt x="3578959" y="584200"/>
                  </a:lnTo>
                  <a:lnTo>
                    <a:pt x="3582299" y="596900"/>
                  </a:lnTo>
                  <a:lnTo>
                    <a:pt x="3601837" y="596900"/>
                  </a:lnTo>
                  <a:lnTo>
                    <a:pt x="3602976" y="584200"/>
                  </a:lnTo>
                  <a:close/>
                </a:path>
                <a:path w="3611244" h="3200400">
                  <a:moveTo>
                    <a:pt x="31485" y="558800"/>
                  </a:moveTo>
                  <a:lnTo>
                    <a:pt x="21863" y="558800"/>
                  </a:lnTo>
                  <a:lnTo>
                    <a:pt x="23266" y="571500"/>
                  </a:lnTo>
                  <a:lnTo>
                    <a:pt x="20858" y="571500"/>
                  </a:lnTo>
                  <a:lnTo>
                    <a:pt x="12093" y="584200"/>
                  </a:lnTo>
                  <a:lnTo>
                    <a:pt x="39789" y="584200"/>
                  </a:lnTo>
                  <a:lnTo>
                    <a:pt x="37925" y="571500"/>
                  </a:lnTo>
                  <a:lnTo>
                    <a:pt x="31485" y="558800"/>
                  </a:lnTo>
                  <a:close/>
                </a:path>
                <a:path w="3611244" h="3200400">
                  <a:moveTo>
                    <a:pt x="3603946" y="571500"/>
                  </a:moveTo>
                  <a:lnTo>
                    <a:pt x="3573922" y="571500"/>
                  </a:lnTo>
                  <a:lnTo>
                    <a:pt x="3573608" y="584200"/>
                  </a:lnTo>
                  <a:lnTo>
                    <a:pt x="3603730" y="584200"/>
                  </a:lnTo>
                  <a:lnTo>
                    <a:pt x="3603946" y="571500"/>
                  </a:lnTo>
                  <a:close/>
                </a:path>
                <a:path w="3611244" h="3200400">
                  <a:moveTo>
                    <a:pt x="3596026" y="546100"/>
                  </a:moveTo>
                  <a:lnTo>
                    <a:pt x="3570666" y="546100"/>
                  </a:lnTo>
                  <a:lnTo>
                    <a:pt x="3571126" y="558800"/>
                  </a:lnTo>
                  <a:lnTo>
                    <a:pt x="3571514" y="571500"/>
                  </a:lnTo>
                  <a:lnTo>
                    <a:pt x="3580278" y="558800"/>
                  </a:lnTo>
                  <a:lnTo>
                    <a:pt x="3595482" y="558800"/>
                  </a:lnTo>
                  <a:lnTo>
                    <a:pt x="3596026" y="546100"/>
                  </a:lnTo>
                  <a:close/>
                </a:path>
                <a:path w="3611244" h="3200400">
                  <a:moveTo>
                    <a:pt x="3602382" y="558800"/>
                  </a:moveTo>
                  <a:lnTo>
                    <a:pt x="3580362" y="558800"/>
                  </a:lnTo>
                  <a:lnTo>
                    <a:pt x="3580048" y="571500"/>
                  </a:lnTo>
                  <a:lnTo>
                    <a:pt x="3595251" y="571500"/>
                  </a:lnTo>
                  <a:lnTo>
                    <a:pt x="3602382" y="558800"/>
                  </a:lnTo>
                  <a:close/>
                </a:path>
                <a:path w="3611244" h="3200400">
                  <a:moveTo>
                    <a:pt x="3602382" y="558800"/>
                  </a:moveTo>
                  <a:lnTo>
                    <a:pt x="3595251" y="571500"/>
                  </a:lnTo>
                  <a:lnTo>
                    <a:pt x="3595796" y="571500"/>
                  </a:lnTo>
                  <a:lnTo>
                    <a:pt x="3602661" y="562049"/>
                  </a:lnTo>
                  <a:lnTo>
                    <a:pt x="3602382" y="558800"/>
                  </a:lnTo>
                  <a:close/>
                </a:path>
                <a:path w="3611244" h="3200400">
                  <a:moveTo>
                    <a:pt x="3602661" y="562049"/>
                  </a:moveTo>
                  <a:lnTo>
                    <a:pt x="3595796" y="571500"/>
                  </a:lnTo>
                  <a:lnTo>
                    <a:pt x="3603471" y="571500"/>
                  </a:lnTo>
                  <a:lnTo>
                    <a:pt x="3602661" y="562049"/>
                  </a:lnTo>
                  <a:close/>
                </a:path>
                <a:path w="3611244" h="3200400">
                  <a:moveTo>
                    <a:pt x="3604172" y="546100"/>
                  </a:moveTo>
                  <a:lnTo>
                    <a:pt x="3597115" y="546100"/>
                  </a:lnTo>
                  <a:lnTo>
                    <a:pt x="3595482" y="558800"/>
                  </a:lnTo>
                  <a:lnTo>
                    <a:pt x="3602382" y="558800"/>
                  </a:lnTo>
                  <a:lnTo>
                    <a:pt x="3602661" y="562049"/>
                  </a:lnTo>
                  <a:lnTo>
                    <a:pt x="3605021" y="558800"/>
                  </a:lnTo>
                  <a:lnTo>
                    <a:pt x="3604172" y="546100"/>
                  </a:lnTo>
                  <a:close/>
                </a:path>
                <a:path w="3611244" h="3200400">
                  <a:moveTo>
                    <a:pt x="32491" y="533400"/>
                  </a:moveTo>
                  <a:lnTo>
                    <a:pt x="2942" y="533400"/>
                  </a:lnTo>
                  <a:lnTo>
                    <a:pt x="0" y="546100"/>
                  </a:lnTo>
                  <a:lnTo>
                    <a:pt x="4879" y="558800"/>
                  </a:lnTo>
                  <a:lnTo>
                    <a:pt x="39789" y="558800"/>
                  </a:lnTo>
                  <a:lnTo>
                    <a:pt x="41181" y="546100"/>
                  </a:lnTo>
                  <a:lnTo>
                    <a:pt x="29077" y="546100"/>
                  </a:lnTo>
                  <a:lnTo>
                    <a:pt x="32491" y="533400"/>
                  </a:lnTo>
                  <a:close/>
                </a:path>
                <a:path w="3611244" h="3200400">
                  <a:moveTo>
                    <a:pt x="37841" y="533400"/>
                  </a:moveTo>
                  <a:lnTo>
                    <a:pt x="29077" y="546100"/>
                  </a:lnTo>
                  <a:lnTo>
                    <a:pt x="39244" y="546100"/>
                  </a:lnTo>
                  <a:lnTo>
                    <a:pt x="37841" y="533400"/>
                  </a:lnTo>
                  <a:close/>
                </a:path>
                <a:path w="3611244" h="3200400">
                  <a:moveTo>
                    <a:pt x="3578802" y="533400"/>
                  </a:moveTo>
                  <a:lnTo>
                    <a:pt x="3571828" y="533400"/>
                  </a:lnTo>
                  <a:lnTo>
                    <a:pt x="3574613" y="546100"/>
                  </a:lnTo>
                  <a:lnTo>
                    <a:pt x="3578802" y="533400"/>
                  </a:lnTo>
                  <a:close/>
                </a:path>
                <a:path w="3611244" h="3200400">
                  <a:moveTo>
                    <a:pt x="3603471" y="533400"/>
                  </a:moveTo>
                  <a:lnTo>
                    <a:pt x="3582917" y="533400"/>
                  </a:lnTo>
                  <a:lnTo>
                    <a:pt x="3582529" y="546100"/>
                  </a:lnTo>
                  <a:lnTo>
                    <a:pt x="3602926" y="546100"/>
                  </a:lnTo>
                  <a:lnTo>
                    <a:pt x="3603471" y="533400"/>
                  </a:lnTo>
                  <a:close/>
                </a:path>
                <a:path w="3611244" h="3200400">
                  <a:moveTo>
                    <a:pt x="32491" y="508000"/>
                  </a:moveTo>
                  <a:lnTo>
                    <a:pt x="1465" y="508000"/>
                  </a:lnTo>
                  <a:lnTo>
                    <a:pt x="2942" y="520700"/>
                  </a:lnTo>
                  <a:lnTo>
                    <a:pt x="12177" y="520700"/>
                  </a:lnTo>
                  <a:lnTo>
                    <a:pt x="11633" y="533400"/>
                  </a:lnTo>
                  <a:lnTo>
                    <a:pt x="26679" y="533400"/>
                  </a:lnTo>
                  <a:lnTo>
                    <a:pt x="29077" y="520700"/>
                  </a:lnTo>
                  <a:lnTo>
                    <a:pt x="32491" y="508000"/>
                  </a:lnTo>
                  <a:close/>
                </a:path>
                <a:path w="3611244" h="3200400">
                  <a:moveTo>
                    <a:pt x="3601837" y="520700"/>
                  </a:moveTo>
                  <a:lnTo>
                    <a:pt x="3581440" y="520700"/>
                  </a:lnTo>
                  <a:lnTo>
                    <a:pt x="3570739" y="533400"/>
                  </a:lnTo>
                  <a:lnTo>
                    <a:pt x="3602696" y="533400"/>
                  </a:lnTo>
                  <a:lnTo>
                    <a:pt x="3601837" y="520700"/>
                  </a:lnTo>
                  <a:close/>
                </a:path>
                <a:path w="3611244" h="3200400">
                  <a:moveTo>
                    <a:pt x="3603471" y="508000"/>
                  </a:moveTo>
                  <a:lnTo>
                    <a:pt x="3572289" y="508000"/>
                  </a:lnTo>
                  <a:lnTo>
                    <a:pt x="3571200" y="520700"/>
                  </a:lnTo>
                  <a:lnTo>
                    <a:pt x="3604319" y="520700"/>
                  </a:lnTo>
                  <a:lnTo>
                    <a:pt x="3603471" y="508000"/>
                  </a:lnTo>
                  <a:close/>
                </a:path>
                <a:path w="3611244" h="3200400">
                  <a:moveTo>
                    <a:pt x="35904" y="482600"/>
                  </a:moveTo>
                  <a:lnTo>
                    <a:pt x="12638" y="482600"/>
                  </a:lnTo>
                  <a:lnTo>
                    <a:pt x="17444" y="495300"/>
                  </a:lnTo>
                  <a:lnTo>
                    <a:pt x="14114" y="495300"/>
                  </a:lnTo>
                  <a:lnTo>
                    <a:pt x="11633" y="508000"/>
                  </a:lnTo>
                  <a:lnTo>
                    <a:pt x="37307" y="508000"/>
                  </a:lnTo>
                  <a:lnTo>
                    <a:pt x="33423" y="495300"/>
                  </a:lnTo>
                  <a:lnTo>
                    <a:pt x="35904" y="482600"/>
                  </a:lnTo>
                  <a:close/>
                </a:path>
                <a:path w="3611244" h="3200400">
                  <a:moveTo>
                    <a:pt x="3604015" y="482600"/>
                  </a:moveTo>
                  <a:lnTo>
                    <a:pt x="3571200" y="482600"/>
                  </a:lnTo>
                  <a:lnTo>
                    <a:pt x="3570969" y="495300"/>
                  </a:lnTo>
                  <a:lnTo>
                    <a:pt x="3579503" y="495300"/>
                  </a:lnTo>
                  <a:lnTo>
                    <a:pt x="3583074" y="508000"/>
                  </a:lnTo>
                  <a:lnTo>
                    <a:pt x="3605335" y="508000"/>
                  </a:lnTo>
                  <a:lnTo>
                    <a:pt x="3605104" y="495300"/>
                  </a:lnTo>
                  <a:lnTo>
                    <a:pt x="3604015" y="482600"/>
                  </a:lnTo>
                  <a:close/>
                </a:path>
                <a:path w="3611244" h="3200400">
                  <a:moveTo>
                    <a:pt x="12638" y="482600"/>
                  </a:moveTo>
                  <a:lnTo>
                    <a:pt x="1937" y="482600"/>
                  </a:lnTo>
                  <a:lnTo>
                    <a:pt x="1005" y="495300"/>
                  </a:lnTo>
                  <a:lnTo>
                    <a:pt x="7287" y="495300"/>
                  </a:lnTo>
                  <a:lnTo>
                    <a:pt x="12638" y="482600"/>
                  </a:lnTo>
                  <a:close/>
                </a:path>
                <a:path w="3611244" h="3200400">
                  <a:moveTo>
                    <a:pt x="39789" y="469900"/>
                  </a:moveTo>
                  <a:lnTo>
                    <a:pt x="16512" y="469900"/>
                  </a:lnTo>
                  <a:lnTo>
                    <a:pt x="14030" y="482600"/>
                  </a:lnTo>
                  <a:lnTo>
                    <a:pt x="41181" y="482600"/>
                  </a:lnTo>
                  <a:lnTo>
                    <a:pt x="39789" y="469900"/>
                  </a:lnTo>
                  <a:close/>
                </a:path>
                <a:path w="3611244" h="3200400">
                  <a:moveTo>
                    <a:pt x="3599597" y="469900"/>
                  </a:moveTo>
                  <a:lnTo>
                    <a:pt x="3573451" y="469900"/>
                  </a:lnTo>
                  <a:lnTo>
                    <a:pt x="3575084" y="482600"/>
                  </a:lnTo>
                  <a:lnTo>
                    <a:pt x="3597115" y="482600"/>
                  </a:lnTo>
                  <a:lnTo>
                    <a:pt x="3599597" y="469900"/>
                  </a:lnTo>
                  <a:close/>
                </a:path>
                <a:path w="3611244" h="3200400">
                  <a:moveTo>
                    <a:pt x="40710" y="444500"/>
                  </a:moveTo>
                  <a:lnTo>
                    <a:pt x="7748" y="444500"/>
                  </a:lnTo>
                  <a:lnTo>
                    <a:pt x="2397" y="457200"/>
                  </a:lnTo>
                  <a:lnTo>
                    <a:pt x="2397" y="469900"/>
                  </a:lnTo>
                  <a:lnTo>
                    <a:pt x="34899" y="469900"/>
                  </a:lnTo>
                  <a:lnTo>
                    <a:pt x="24271" y="457200"/>
                  </a:lnTo>
                  <a:lnTo>
                    <a:pt x="36836" y="457200"/>
                  </a:lnTo>
                  <a:lnTo>
                    <a:pt x="40710" y="444500"/>
                  </a:lnTo>
                  <a:close/>
                </a:path>
                <a:path w="3611244" h="3200400">
                  <a:moveTo>
                    <a:pt x="3601791" y="444938"/>
                  </a:moveTo>
                  <a:lnTo>
                    <a:pt x="3589660" y="457200"/>
                  </a:lnTo>
                  <a:lnTo>
                    <a:pt x="3574770" y="457200"/>
                  </a:lnTo>
                  <a:lnTo>
                    <a:pt x="3571514" y="469900"/>
                  </a:lnTo>
                  <a:lnTo>
                    <a:pt x="3605104" y="469900"/>
                  </a:lnTo>
                  <a:lnTo>
                    <a:pt x="3608979" y="457200"/>
                  </a:lnTo>
                  <a:lnTo>
                    <a:pt x="3601791" y="444938"/>
                  </a:lnTo>
                  <a:close/>
                </a:path>
                <a:path w="3611244" h="3200400">
                  <a:moveTo>
                    <a:pt x="3588581" y="444500"/>
                  </a:moveTo>
                  <a:lnTo>
                    <a:pt x="3574152" y="444500"/>
                  </a:lnTo>
                  <a:lnTo>
                    <a:pt x="3570278" y="457200"/>
                  </a:lnTo>
                  <a:lnTo>
                    <a:pt x="3580278" y="457200"/>
                  </a:lnTo>
                  <a:lnTo>
                    <a:pt x="3588581" y="444500"/>
                  </a:lnTo>
                  <a:close/>
                </a:path>
                <a:path w="3611244" h="3200400">
                  <a:moveTo>
                    <a:pt x="3601534" y="444500"/>
                  </a:moveTo>
                  <a:lnTo>
                    <a:pt x="3588581" y="444500"/>
                  </a:lnTo>
                  <a:lnTo>
                    <a:pt x="3580278" y="457200"/>
                  </a:lnTo>
                  <a:lnTo>
                    <a:pt x="3589660" y="457200"/>
                  </a:lnTo>
                  <a:lnTo>
                    <a:pt x="3601791" y="444938"/>
                  </a:lnTo>
                  <a:lnTo>
                    <a:pt x="3601534" y="444500"/>
                  </a:lnTo>
                  <a:close/>
                </a:path>
                <a:path w="3611244" h="3200400">
                  <a:moveTo>
                    <a:pt x="3602225" y="444500"/>
                  </a:moveTo>
                  <a:lnTo>
                    <a:pt x="3601534" y="444500"/>
                  </a:lnTo>
                  <a:lnTo>
                    <a:pt x="3601791" y="444938"/>
                  </a:lnTo>
                  <a:lnTo>
                    <a:pt x="3602225" y="444500"/>
                  </a:lnTo>
                  <a:close/>
                </a:path>
                <a:path w="3611244" h="3200400">
                  <a:moveTo>
                    <a:pt x="40260" y="431800"/>
                  </a:moveTo>
                  <a:lnTo>
                    <a:pt x="753" y="431800"/>
                  </a:lnTo>
                  <a:lnTo>
                    <a:pt x="6408" y="444500"/>
                  </a:lnTo>
                  <a:lnTo>
                    <a:pt x="35558" y="444500"/>
                  </a:lnTo>
                  <a:lnTo>
                    <a:pt x="40260" y="431800"/>
                  </a:lnTo>
                  <a:close/>
                </a:path>
                <a:path w="3611244" h="3200400">
                  <a:moveTo>
                    <a:pt x="3608591" y="406883"/>
                  </a:moveTo>
                  <a:lnTo>
                    <a:pt x="3596958" y="419100"/>
                  </a:lnTo>
                  <a:lnTo>
                    <a:pt x="3570739" y="419100"/>
                  </a:lnTo>
                  <a:lnTo>
                    <a:pt x="3569807" y="431800"/>
                  </a:lnTo>
                  <a:lnTo>
                    <a:pt x="3586718" y="431800"/>
                  </a:lnTo>
                  <a:lnTo>
                    <a:pt x="3584309" y="444500"/>
                  </a:lnTo>
                  <a:lnTo>
                    <a:pt x="3603241" y="444500"/>
                  </a:lnTo>
                  <a:lnTo>
                    <a:pt x="3608591" y="431800"/>
                  </a:lnTo>
                  <a:lnTo>
                    <a:pt x="3608591" y="406883"/>
                  </a:lnTo>
                  <a:close/>
                </a:path>
                <a:path w="3611244" h="3200400">
                  <a:moveTo>
                    <a:pt x="32553" y="419100"/>
                  </a:moveTo>
                  <a:lnTo>
                    <a:pt x="3371" y="419100"/>
                  </a:lnTo>
                  <a:lnTo>
                    <a:pt x="4355" y="431800"/>
                  </a:lnTo>
                  <a:lnTo>
                    <a:pt x="33611" y="431800"/>
                  </a:lnTo>
                  <a:lnTo>
                    <a:pt x="32553" y="419100"/>
                  </a:lnTo>
                  <a:close/>
                </a:path>
                <a:path w="3611244" h="3200400">
                  <a:moveTo>
                    <a:pt x="41894" y="419100"/>
                  </a:moveTo>
                  <a:lnTo>
                    <a:pt x="33611" y="431800"/>
                  </a:lnTo>
                  <a:lnTo>
                    <a:pt x="40742" y="431800"/>
                  </a:lnTo>
                  <a:lnTo>
                    <a:pt x="41894" y="419100"/>
                  </a:lnTo>
                  <a:close/>
                </a:path>
                <a:path w="3611244" h="3200400">
                  <a:moveTo>
                    <a:pt x="36648" y="406400"/>
                  </a:moveTo>
                  <a:lnTo>
                    <a:pt x="16156" y="406400"/>
                  </a:lnTo>
                  <a:lnTo>
                    <a:pt x="11078" y="419100"/>
                  </a:lnTo>
                  <a:lnTo>
                    <a:pt x="36648" y="419100"/>
                  </a:lnTo>
                  <a:lnTo>
                    <a:pt x="36648" y="406400"/>
                  </a:lnTo>
                  <a:close/>
                </a:path>
                <a:path w="3611244" h="3200400">
                  <a:moveTo>
                    <a:pt x="41077" y="406400"/>
                  </a:moveTo>
                  <a:lnTo>
                    <a:pt x="36648" y="406400"/>
                  </a:lnTo>
                  <a:lnTo>
                    <a:pt x="41318" y="419100"/>
                  </a:lnTo>
                  <a:lnTo>
                    <a:pt x="41077" y="406400"/>
                  </a:lnTo>
                  <a:close/>
                </a:path>
                <a:path w="3611244" h="3200400">
                  <a:moveTo>
                    <a:pt x="3608591" y="406400"/>
                  </a:moveTo>
                  <a:lnTo>
                    <a:pt x="3577566" y="406400"/>
                  </a:lnTo>
                  <a:lnTo>
                    <a:pt x="3575084" y="419100"/>
                  </a:lnTo>
                  <a:lnTo>
                    <a:pt x="3594476" y="419100"/>
                  </a:lnTo>
                  <a:lnTo>
                    <a:pt x="3608591" y="406400"/>
                  </a:lnTo>
                  <a:close/>
                </a:path>
                <a:path w="3611244" h="3200400">
                  <a:moveTo>
                    <a:pt x="3608591" y="406400"/>
                  </a:moveTo>
                  <a:lnTo>
                    <a:pt x="3594476" y="419100"/>
                  </a:lnTo>
                  <a:lnTo>
                    <a:pt x="3596958" y="419100"/>
                  </a:lnTo>
                  <a:lnTo>
                    <a:pt x="3608591" y="406883"/>
                  </a:lnTo>
                  <a:lnTo>
                    <a:pt x="3608591" y="406400"/>
                  </a:lnTo>
                  <a:close/>
                </a:path>
                <a:path w="3611244" h="3200400">
                  <a:moveTo>
                    <a:pt x="3609984" y="393700"/>
                  </a:moveTo>
                  <a:lnTo>
                    <a:pt x="3603701" y="393700"/>
                  </a:lnTo>
                  <a:lnTo>
                    <a:pt x="3598351" y="406400"/>
                  </a:lnTo>
                  <a:lnTo>
                    <a:pt x="3608591" y="406400"/>
                  </a:lnTo>
                  <a:lnTo>
                    <a:pt x="3608591" y="406883"/>
                  </a:lnTo>
                  <a:lnTo>
                    <a:pt x="3609052" y="406400"/>
                  </a:lnTo>
                  <a:lnTo>
                    <a:pt x="3609984" y="393700"/>
                  </a:lnTo>
                  <a:close/>
                </a:path>
                <a:path w="3611244" h="3200400">
                  <a:moveTo>
                    <a:pt x="35087" y="381000"/>
                  </a:moveTo>
                  <a:lnTo>
                    <a:pt x="5088" y="381000"/>
                  </a:lnTo>
                  <a:lnTo>
                    <a:pt x="5916" y="393700"/>
                  </a:lnTo>
                  <a:lnTo>
                    <a:pt x="2303" y="406400"/>
                  </a:lnTo>
                  <a:lnTo>
                    <a:pt x="27391" y="406400"/>
                  </a:lnTo>
                  <a:lnTo>
                    <a:pt x="27391" y="393700"/>
                  </a:lnTo>
                  <a:lnTo>
                    <a:pt x="35087" y="381000"/>
                  </a:lnTo>
                  <a:close/>
                </a:path>
                <a:path w="3611244" h="3200400">
                  <a:moveTo>
                    <a:pt x="3593545" y="393700"/>
                  </a:moveTo>
                  <a:lnTo>
                    <a:pt x="3573692" y="393700"/>
                  </a:lnTo>
                  <a:lnTo>
                    <a:pt x="3573692" y="406400"/>
                  </a:lnTo>
                  <a:lnTo>
                    <a:pt x="3598351" y="406400"/>
                  </a:lnTo>
                  <a:lnTo>
                    <a:pt x="3593545" y="393700"/>
                  </a:lnTo>
                  <a:close/>
                </a:path>
                <a:path w="3611244" h="3200400">
                  <a:moveTo>
                    <a:pt x="3606654" y="368300"/>
                  </a:moveTo>
                  <a:lnTo>
                    <a:pt x="3584309" y="368300"/>
                  </a:lnTo>
                  <a:lnTo>
                    <a:pt x="3581911" y="381000"/>
                  </a:lnTo>
                  <a:lnTo>
                    <a:pt x="3578498" y="393700"/>
                  </a:lnTo>
                  <a:lnTo>
                    <a:pt x="3596874" y="393700"/>
                  </a:lnTo>
                  <a:lnTo>
                    <a:pt x="3599356" y="381000"/>
                  </a:lnTo>
                  <a:lnTo>
                    <a:pt x="3605178" y="381000"/>
                  </a:lnTo>
                  <a:lnTo>
                    <a:pt x="3606654" y="368300"/>
                  </a:lnTo>
                  <a:close/>
                </a:path>
                <a:path w="3611244" h="3200400">
                  <a:moveTo>
                    <a:pt x="10753" y="368300"/>
                  </a:moveTo>
                  <a:lnTo>
                    <a:pt x="6906" y="368300"/>
                  </a:lnTo>
                  <a:lnTo>
                    <a:pt x="8724" y="381000"/>
                  </a:lnTo>
                  <a:lnTo>
                    <a:pt x="10753" y="368300"/>
                  </a:lnTo>
                  <a:close/>
                </a:path>
                <a:path w="3611244" h="3200400">
                  <a:moveTo>
                    <a:pt x="15423" y="368300"/>
                  </a:moveTo>
                  <a:lnTo>
                    <a:pt x="14931" y="368300"/>
                  </a:lnTo>
                  <a:lnTo>
                    <a:pt x="14355" y="381000"/>
                  </a:lnTo>
                  <a:lnTo>
                    <a:pt x="19769" y="381000"/>
                  </a:lnTo>
                  <a:lnTo>
                    <a:pt x="15423" y="368300"/>
                  </a:lnTo>
                  <a:close/>
                </a:path>
                <a:path w="3611244" h="3200400">
                  <a:moveTo>
                    <a:pt x="35580" y="355600"/>
                  </a:moveTo>
                  <a:lnTo>
                    <a:pt x="18104" y="355600"/>
                  </a:lnTo>
                  <a:lnTo>
                    <a:pt x="19276" y="368300"/>
                  </a:lnTo>
                  <a:lnTo>
                    <a:pt x="19769" y="381000"/>
                  </a:lnTo>
                  <a:lnTo>
                    <a:pt x="39684" y="381000"/>
                  </a:lnTo>
                  <a:lnTo>
                    <a:pt x="39684" y="368300"/>
                  </a:lnTo>
                  <a:lnTo>
                    <a:pt x="27957" y="368300"/>
                  </a:lnTo>
                  <a:lnTo>
                    <a:pt x="32409" y="362829"/>
                  </a:lnTo>
                  <a:lnTo>
                    <a:pt x="35580" y="355600"/>
                  </a:lnTo>
                  <a:close/>
                </a:path>
                <a:path w="3611244" h="3200400">
                  <a:moveTo>
                    <a:pt x="41569" y="342900"/>
                  </a:moveTo>
                  <a:lnTo>
                    <a:pt x="7465" y="342900"/>
                  </a:lnTo>
                  <a:lnTo>
                    <a:pt x="3371" y="355600"/>
                  </a:lnTo>
                  <a:lnTo>
                    <a:pt x="4355" y="368300"/>
                  </a:lnTo>
                  <a:lnTo>
                    <a:pt x="13210" y="368300"/>
                  </a:lnTo>
                  <a:lnTo>
                    <a:pt x="15871" y="355600"/>
                  </a:lnTo>
                  <a:lnTo>
                    <a:pt x="39349" y="355600"/>
                  </a:lnTo>
                  <a:lnTo>
                    <a:pt x="41569" y="342900"/>
                  </a:lnTo>
                  <a:close/>
                </a:path>
                <a:path w="3611244" h="3200400">
                  <a:moveTo>
                    <a:pt x="35834" y="358620"/>
                  </a:moveTo>
                  <a:lnTo>
                    <a:pt x="32409" y="362829"/>
                  </a:lnTo>
                  <a:lnTo>
                    <a:pt x="30009" y="368300"/>
                  </a:lnTo>
                  <a:lnTo>
                    <a:pt x="36648" y="368300"/>
                  </a:lnTo>
                  <a:lnTo>
                    <a:pt x="35834" y="358620"/>
                  </a:lnTo>
                  <a:close/>
                </a:path>
                <a:path w="3611244" h="3200400">
                  <a:moveTo>
                    <a:pt x="3581911" y="355600"/>
                  </a:moveTo>
                  <a:lnTo>
                    <a:pt x="3568331" y="355600"/>
                  </a:lnTo>
                  <a:lnTo>
                    <a:pt x="3570278" y="368300"/>
                  </a:lnTo>
                  <a:lnTo>
                    <a:pt x="3573147" y="368300"/>
                  </a:lnTo>
                  <a:lnTo>
                    <a:pt x="3581911" y="355600"/>
                  </a:lnTo>
                  <a:close/>
                </a:path>
                <a:path w="3611244" h="3200400">
                  <a:moveTo>
                    <a:pt x="3599356" y="355600"/>
                  </a:moveTo>
                  <a:lnTo>
                    <a:pt x="3581911" y="355600"/>
                  </a:lnTo>
                  <a:lnTo>
                    <a:pt x="3578498" y="368300"/>
                  </a:lnTo>
                  <a:lnTo>
                    <a:pt x="3598822" y="368300"/>
                  </a:lnTo>
                  <a:lnTo>
                    <a:pt x="3599356" y="355600"/>
                  </a:lnTo>
                  <a:close/>
                </a:path>
                <a:path w="3611244" h="3200400">
                  <a:moveTo>
                    <a:pt x="3609052" y="355600"/>
                  </a:moveTo>
                  <a:lnTo>
                    <a:pt x="3603701" y="368300"/>
                  </a:lnTo>
                  <a:lnTo>
                    <a:pt x="3608507" y="368300"/>
                  </a:lnTo>
                  <a:lnTo>
                    <a:pt x="3609052" y="355600"/>
                  </a:lnTo>
                  <a:close/>
                </a:path>
                <a:path w="3611244" h="3200400">
                  <a:moveTo>
                    <a:pt x="35580" y="355600"/>
                  </a:moveTo>
                  <a:lnTo>
                    <a:pt x="32409" y="362829"/>
                  </a:lnTo>
                  <a:lnTo>
                    <a:pt x="35834" y="358620"/>
                  </a:lnTo>
                  <a:lnTo>
                    <a:pt x="35580" y="355600"/>
                  </a:lnTo>
                  <a:close/>
                </a:path>
                <a:path w="3611244" h="3200400">
                  <a:moveTo>
                    <a:pt x="38292" y="355600"/>
                  </a:moveTo>
                  <a:lnTo>
                    <a:pt x="35580" y="355600"/>
                  </a:lnTo>
                  <a:lnTo>
                    <a:pt x="35834" y="358620"/>
                  </a:lnTo>
                  <a:lnTo>
                    <a:pt x="38292" y="355600"/>
                  </a:lnTo>
                  <a:close/>
                </a:path>
                <a:path w="3611244" h="3200400">
                  <a:moveTo>
                    <a:pt x="3605178" y="342900"/>
                  </a:moveTo>
                  <a:lnTo>
                    <a:pt x="3571200" y="342900"/>
                  </a:lnTo>
                  <a:lnTo>
                    <a:pt x="3569807" y="355600"/>
                  </a:lnTo>
                  <a:lnTo>
                    <a:pt x="3601303" y="355600"/>
                  </a:lnTo>
                  <a:lnTo>
                    <a:pt x="3605178" y="342900"/>
                  </a:lnTo>
                  <a:close/>
                </a:path>
                <a:path w="3611244" h="3200400">
                  <a:moveTo>
                    <a:pt x="37883" y="330200"/>
                  </a:moveTo>
                  <a:lnTo>
                    <a:pt x="13130" y="330200"/>
                  </a:lnTo>
                  <a:lnTo>
                    <a:pt x="13612" y="342900"/>
                  </a:lnTo>
                  <a:lnTo>
                    <a:pt x="40260" y="342900"/>
                  </a:lnTo>
                  <a:lnTo>
                    <a:pt x="37883" y="330200"/>
                  </a:lnTo>
                  <a:close/>
                </a:path>
                <a:path w="3611244" h="3200400">
                  <a:moveTo>
                    <a:pt x="3598895" y="304800"/>
                  </a:moveTo>
                  <a:lnTo>
                    <a:pt x="3581911" y="304800"/>
                  </a:lnTo>
                  <a:lnTo>
                    <a:pt x="3574613" y="317500"/>
                  </a:lnTo>
                  <a:lnTo>
                    <a:pt x="3571744" y="317500"/>
                  </a:lnTo>
                  <a:lnTo>
                    <a:pt x="3571200" y="330200"/>
                  </a:lnTo>
                  <a:lnTo>
                    <a:pt x="3573063" y="342900"/>
                  </a:lnTo>
                  <a:lnTo>
                    <a:pt x="3610989" y="342900"/>
                  </a:lnTo>
                  <a:lnTo>
                    <a:pt x="3606110" y="330200"/>
                  </a:lnTo>
                  <a:lnTo>
                    <a:pt x="3587723" y="330200"/>
                  </a:lnTo>
                  <a:lnTo>
                    <a:pt x="3590131" y="317500"/>
                  </a:lnTo>
                  <a:lnTo>
                    <a:pt x="3598895" y="304800"/>
                  </a:lnTo>
                  <a:close/>
                </a:path>
                <a:path w="3611244" h="3200400">
                  <a:moveTo>
                    <a:pt x="33046" y="317500"/>
                  </a:moveTo>
                  <a:lnTo>
                    <a:pt x="3779" y="317500"/>
                  </a:lnTo>
                  <a:lnTo>
                    <a:pt x="4931" y="330200"/>
                  </a:lnTo>
                  <a:lnTo>
                    <a:pt x="29517" y="330200"/>
                  </a:lnTo>
                  <a:lnTo>
                    <a:pt x="33046" y="317500"/>
                  </a:lnTo>
                  <a:close/>
                </a:path>
                <a:path w="3611244" h="3200400">
                  <a:moveTo>
                    <a:pt x="3604172" y="317500"/>
                  </a:moveTo>
                  <a:lnTo>
                    <a:pt x="3599356" y="330200"/>
                  </a:lnTo>
                  <a:lnTo>
                    <a:pt x="3605178" y="330200"/>
                  </a:lnTo>
                  <a:lnTo>
                    <a:pt x="3604172" y="317500"/>
                  </a:lnTo>
                  <a:close/>
                </a:path>
                <a:path w="3611244" h="3200400">
                  <a:moveTo>
                    <a:pt x="39768" y="304800"/>
                  </a:moveTo>
                  <a:lnTo>
                    <a:pt x="9025" y="304800"/>
                  </a:lnTo>
                  <a:lnTo>
                    <a:pt x="9518" y="317500"/>
                  </a:lnTo>
                  <a:lnTo>
                    <a:pt x="39192" y="317500"/>
                  </a:lnTo>
                  <a:lnTo>
                    <a:pt x="39768" y="304800"/>
                  </a:lnTo>
                  <a:close/>
                </a:path>
                <a:path w="3611244" h="3200400">
                  <a:moveTo>
                    <a:pt x="35014" y="292100"/>
                  </a:moveTo>
                  <a:lnTo>
                    <a:pt x="9518" y="292100"/>
                  </a:lnTo>
                  <a:lnTo>
                    <a:pt x="6408" y="304800"/>
                  </a:lnTo>
                  <a:lnTo>
                    <a:pt x="35988" y="304800"/>
                  </a:lnTo>
                  <a:lnTo>
                    <a:pt x="35014" y="292100"/>
                  </a:lnTo>
                  <a:close/>
                </a:path>
                <a:path w="3611244" h="3200400">
                  <a:moveTo>
                    <a:pt x="3604172" y="292100"/>
                  </a:moveTo>
                  <a:lnTo>
                    <a:pt x="3571200" y="292100"/>
                  </a:lnTo>
                  <a:lnTo>
                    <a:pt x="3571744" y="304800"/>
                  </a:lnTo>
                  <a:lnTo>
                    <a:pt x="3604706" y="304800"/>
                  </a:lnTo>
                  <a:lnTo>
                    <a:pt x="3604172" y="292100"/>
                  </a:lnTo>
                  <a:close/>
                </a:path>
                <a:path w="3611244" h="3200400">
                  <a:moveTo>
                    <a:pt x="38700" y="266700"/>
                  </a:moveTo>
                  <a:lnTo>
                    <a:pt x="4931" y="266700"/>
                  </a:lnTo>
                  <a:lnTo>
                    <a:pt x="5423" y="279400"/>
                  </a:lnTo>
                  <a:lnTo>
                    <a:pt x="12554" y="279400"/>
                  </a:lnTo>
                  <a:lnTo>
                    <a:pt x="12554" y="292100"/>
                  </a:lnTo>
                  <a:lnTo>
                    <a:pt x="39768" y="292100"/>
                  </a:lnTo>
                  <a:lnTo>
                    <a:pt x="40742" y="279400"/>
                  </a:lnTo>
                  <a:lnTo>
                    <a:pt x="38700" y="266700"/>
                  </a:lnTo>
                  <a:close/>
                </a:path>
                <a:path w="3611244" h="3200400">
                  <a:moveTo>
                    <a:pt x="3605178" y="279400"/>
                  </a:moveTo>
                  <a:lnTo>
                    <a:pt x="3576561" y="279400"/>
                  </a:lnTo>
                  <a:lnTo>
                    <a:pt x="3575084" y="292100"/>
                  </a:lnTo>
                  <a:lnTo>
                    <a:pt x="3603701" y="292100"/>
                  </a:lnTo>
                  <a:lnTo>
                    <a:pt x="3605178" y="279400"/>
                  </a:lnTo>
                  <a:close/>
                </a:path>
                <a:path w="3611244" h="3200400">
                  <a:moveTo>
                    <a:pt x="3600759" y="266700"/>
                  </a:moveTo>
                  <a:lnTo>
                    <a:pt x="3578498" y="266700"/>
                  </a:lnTo>
                  <a:lnTo>
                    <a:pt x="3575084" y="279400"/>
                  </a:lnTo>
                  <a:lnTo>
                    <a:pt x="3600288" y="279400"/>
                  </a:lnTo>
                  <a:lnTo>
                    <a:pt x="3600759" y="266700"/>
                  </a:lnTo>
                  <a:close/>
                </a:path>
                <a:path w="3611244" h="3200400">
                  <a:moveTo>
                    <a:pt x="42302" y="241300"/>
                  </a:moveTo>
                  <a:lnTo>
                    <a:pt x="13612" y="241300"/>
                  </a:lnTo>
                  <a:lnTo>
                    <a:pt x="14596" y="254000"/>
                  </a:lnTo>
                  <a:lnTo>
                    <a:pt x="6973" y="254000"/>
                  </a:lnTo>
                  <a:lnTo>
                    <a:pt x="3863" y="266700"/>
                  </a:lnTo>
                  <a:lnTo>
                    <a:pt x="27465" y="266700"/>
                  </a:lnTo>
                  <a:lnTo>
                    <a:pt x="39768" y="254000"/>
                  </a:lnTo>
                  <a:lnTo>
                    <a:pt x="42302" y="241300"/>
                  </a:lnTo>
                  <a:close/>
                </a:path>
                <a:path w="3611244" h="3200400">
                  <a:moveTo>
                    <a:pt x="3606654" y="254000"/>
                  </a:moveTo>
                  <a:lnTo>
                    <a:pt x="3573147" y="254000"/>
                  </a:lnTo>
                  <a:lnTo>
                    <a:pt x="3568414" y="266700"/>
                  </a:lnTo>
                  <a:lnTo>
                    <a:pt x="3603701" y="266700"/>
                  </a:lnTo>
                  <a:lnTo>
                    <a:pt x="3606654" y="254000"/>
                  </a:lnTo>
                  <a:close/>
                </a:path>
                <a:path w="3611244" h="3200400">
                  <a:moveTo>
                    <a:pt x="3589199" y="241300"/>
                  </a:moveTo>
                  <a:lnTo>
                    <a:pt x="3575084" y="241300"/>
                  </a:lnTo>
                  <a:lnTo>
                    <a:pt x="3571357" y="254000"/>
                  </a:lnTo>
                  <a:lnTo>
                    <a:pt x="3575933" y="254000"/>
                  </a:lnTo>
                  <a:lnTo>
                    <a:pt x="3589199" y="241300"/>
                  </a:lnTo>
                  <a:close/>
                </a:path>
                <a:path w="3611244" h="3200400">
                  <a:moveTo>
                    <a:pt x="3599356" y="241300"/>
                  </a:moveTo>
                  <a:lnTo>
                    <a:pt x="3591063" y="241300"/>
                  </a:lnTo>
                  <a:lnTo>
                    <a:pt x="3580896" y="254000"/>
                  </a:lnTo>
                  <a:lnTo>
                    <a:pt x="3588655" y="254000"/>
                  </a:lnTo>
                  <a:lnTo>
                    <a:pt x="3599356" y="241300"/>
                  </a:lnTo>
                  <a:close/>
                </a:path>
                <a:path w="3611244" h="3200400">
                  <a:moveTo>
                    <a:pt x="12250" y="228600"/>
                  </a:moveTo>
                  <a:lnTo>
                    <a:pt x="5916" y="228600"/>
                  </a:lnTo>
                  <a:lnTo>
                    <a:pt x="9025" y="241300"/>
                  </a:lnTo>
                  <a:lnTo>
                    <a:pt x="14962" y="241300"/>
                  </a:lnTo>
                  <a:lnTo>
                    <a:pt x="12250" y="228600"/>
                  </a:lnTo>
                  <a:close/>
                </a:path>
                <a:path w="3611244" h="3200400">
                  <a:moveTo>
                    <a:pt x="22407" y="228600"/>
                  </a:moveTo>
                  <a:lnTo>
                    <a:pt x="12250" y="228600"/>
                  </a:lnTo>
                  <a:lnTo>
                    <a:pt x="14962" y="241300"/>
                  </a:lnTo>
                  <a:lnTo>
                    <a:pt x="22407" y="228600"/>
                  </a:lnTo>
                  <a:close/>
                </a:path>
                <a:path w="3611244" h="3200400">
                  <a:moveTo>
                    <a:pt x="39768" y="228600"/>
                  </a:moveTo>
                  <a:lnTo>
                    <a:pt x="22407" y="228600"/>
                  </a:lnTo>
                  <a:lnTo>
                    <a:pt x="14962" y="241300"/>
                  </a:lnTo>
                  <a:lnTo>
                    <a:pt x="40742" y="241300"/>
                  </a:lnTo>
                  <a:lnTo>
                    <a:pt x="39768" y="228600"/>
                  </a:lnTo>
                  <a:close/>
                </a:path>
                <a:path w="3611244" h="3200400">
                  <a:moveTo>
                    <a:pt x="3573995" y="228600"/>
                  </a:moveTo>
                  <a:lnTo>
                    <a:pt x="3571283" y="228600"/>
                  </a:lnTo>
                  <a:lnTo>
                    <a:pt x="3570969" y="241300"/>
                  </a:lnTo>
                  <a:lnTo>
                    <a:pt x="3573995" y="228600"/>
                  </a:lnTo>
                  <a:close/>
                </a:path>
                <a:path w="3611244" h="3200400">
                  <a:moveTo>
                    <a:pt x="3580592" y="228600"/>
                  </a:moveTo>
                  <a:lnTo>
                    <a:pt x="3576477" y="228600"/>
                  </a:lnTo>
                  <a:lnTo>
                    <a:pt x="3578959" y="241300"/>
                  </a:lnTo>
                  <a:lnTo>
                    <a:pt x="3580592" y="228600"/>
                  </a:lnTo>
                  <a:close/>
                </a:path>
                <a:path w="3611244" h="3200400">
                  <a:moveTo>
                    <a:pt x="3596827" y="228600"/>
                  </a:moveTo>
                  <a:lnTo>
                    <a:pt x="3583147" y="228600"/>
                  </a:lnTo>
                  <a:lnTo>
                    <a:pt x="3581440" y="241300"/>
                  </a:lnTo>
                  <a:lnTo>
                    <a:pt x="3591911" y="241300"/>
                  </a:lnTo>
                  <a:lnTo>
                    <a:pt x="3595284" y="235546"/>
                  </a:lnTo>
                  <a:lnTo>
                    <a:pt x="3596827" y="228600"/>
                  </a:lnTo>
                  <a:close/>
                </a:path>
                <a:path w="3611244" h="3200400">
                  <a:moveTo>
                    <a:pt x="3605638" y="228600"/>
                  </a:moveTo>
                  <a:lnTo>
                    <a:pt x="3599356" y="228600"/>
                  </a:lnTo>
                  <a:lnTo>
                    <a:pt x="3595284" y="235546"/>
                  </a:lnTo>
                  <a:lnTo>
                    <a:pt x="3594005" y="241300"/>
                  </a:lnTo>
                  <a:lnTo>
                    <a:pt x="3607115" y="241300"/>
                  </a:lnTo>
                  <a:lnTo>
                    <a:pt x="3605638" y="228600"/>
                  </a:lnTo>
                  <a:close/>
                </a:path>
                <a:path w="3611244" h="3200400">
                  <a:moveTo>
                    <a:pt x="3599356" y="228600"/>
                  </a:moveTo>
                  <a:lnTo>
                    <a:pt x="3596827" y="228600"/>
                  </a:lnTo>
                  <a:lnTo>
                    <a:pt x="3595284" y="235546"/>
                  </a:lnTo>
                  <a:lnTo>
                    <a:pt x="3599356" y="228600"/>
                  </a:lnTo>
                  <a:close/>
                </a:path>
                <a:path w="3611244" h="3200400">
                  <a:moveTo>
                    <a:pt x="37538" y="215900"/>
                  </a:moveTo>
                  <a:lnTo>
                    <a:pt x="4856" y="215900"/>
                  </a:lnTo>
                  <a:lnTo>
                    <a:pt x="6567" y="228600"/>
                  </a:lnTo>
                  <a:lnTo>
                    <a:pt x="39244" y="228600"/>
                  </a:lnTo>
                  <a:lnTo>
                    <a:pt x="37538" y="215900"/>
                  </a:lnTo>
                  <a:close/>
                </a:path>
                <a:path w="3611244" h="3200400">
                  <a:moveTo>
                    <a:pt x="3604947" y="190500"/>
                  </a:moveTo>
                  <a:lnTo>
                    <a:pt x="3600518" y="190500"/>
                  </a:lnTo>
                  <a:lnTo>
                    <a:pt x="3592456" y="203200"/>
                  </a:lnTo>
                  <a:lnTo>
                    <a:pt x="3582299" y="203200"/>
                  </a:lnTo>
                  <a:lnTo>
                    <a:pt x="3578110" y="215900"/>
                  </a:lnTo>
                  <a:lnTo>
                    <a:pt x="3572372" y="215900"/>
                  </a:lnTo>
                  <a:lnTo>
                    <a:pt x="3571514" y="228600"/>
                  </a:lnTo>
                  <a:lnTo>
                    <a:pt x="3593314" y="228600"/>
                  </a:lnTo>
                  <a:lnTo>
                    <a:pt x="3600057" y="215900"/>
                  </a:lnTo>
                  <a:lnTo>
                    <a:pt x="3605335" y="203200"/>
                  </a:lnTo>
                  <a:lnTo>
                    <a:pt x="3604947" y="190500"/>
                  </a:lnTo>
                  <a:close/>
                </a:path>
                <a:path w="3611244" h="3200400">
                  <a:moveTo>
                    <a:pt x="33423" y="203200"/>
                  </a:moveTo>
                  <a:lnTo>
                    <a:pt x="9769" y="203200"/>
                  </a:lnTo>
                  <a:lnTo>
                    <a:pt x="5895" y="215900"/>
                  </a:lnTo>
                  <a:lnTo>
                    <a:pt x="31800" y="215900"/>
                  </a:lnTo>
                  <a:lnTo>
                    <a:pt x="33423" y="203200"/>
                  </a:lnTo>
                  <a:close/>
                </a:path>
                <a:path w="3611244" h="3200400">
                  <a:moveTo>
                    <a:pt x="40019" y="203200"/>
                  </a:moveTo>
                  <a:lnTo>
                    <a:pt x="33423" y="203200"/>
                  </a:lnTo>
                  <a:lnTo>
                    <a:pt x="39789" y="215900"/>
                  </a:lnTo>
                  <a:lnTo>
                    <a:pt x="40019" y="203200"/>
                  </a:lnTo>
                  <a:close/>
                </a:path>
                <a:path w="3611244" h="3200400">
                  <a:moveTo>
                    <a:pt x="3594089" y="190500"/>
                  </a:moveTo>
                  <a:lnTo>
                    <a:pt x="3569734" y="190500"/>
                  </a:lnTo>
                  <a:lnTo>
                    <a:pt x="3570278" y="203200"/>
                  </a:lnTo>
                  <a:lnTo>
                    <a:pt x="3575388" y="215900"/>
                  </a:lnTo>
                  <a:lnTo>
                    <a:pt x="3581754" y="203200"/>
                  </a:lnTo>
                  <a:lnTo>
                    <a:pt x="3586948" y="203200"/>
                  </a:lnTo>
                  <a:lnTo>
                    <a:pt x="3594089" y="190500"/>
                  </a:lnTo>
                  <a:close/>
                </a:path>
                <a:path w="3611244" h="3200400">
                  <a:moveTo>
                    <a:pt x="29004" y="165100"/>
                  </a:moveTo>
                  <a:lnTo>
                    <a:pt x="5654" y="165100"/>
                  </a:lnTo>
                  <a:lnTo>
                    <a:pt x="5895" y="177800"/>
                  </a:lnTo>
                  <a:lnTo>
                    <a:pt x="6973" y="190500"/>
                  </a:lnTo>
                  <a:lnTo>
                    <a:pt x="7989" y="203200"/>
                  </a:lnTo>
                  <a:lnTo>
                    <a:pt x="16365" y="190500"/>
                  </a:lnTo>
                  <a:lnTo>
                    <a:pt x="38700" y="190500"/>
                  </a:lnTo>
                  <a:lnTo>
                    <a:pt x="39789" y="177800"/>
                  </a:lnTo>
                  <a:lnTo>
                    <a:pt x="29779" y="177800"/>
                  </a:lnTo>
                  <a:lnTo>
                    <a:pt x="29004" y="165100"/>
                  </a:lnTo>
                  <a:close/>
                </a:path>
                <a:path w="3611244" h="3200400">
                  <a:moveTo>
                    <a:pt x="31485" y="190500"/>
                  </a:moveTo>
                  <a:lnTo>
                    <a:pt x="16365" y="190500"/>
                  </a:lnTo>
                  <a:lnTo>
                    <a:pt x="13873" y="203200"/>
                  </a:lnTo>
                  <a:lnTo>
                    <a:pt x="35056" y="203200"/>
                  </a:lnTo>
                  <a:lnTo>
                    <a:pt x="31485" y="190500"/>
                  </a:lnTo>
                  <a:close/>
                </a:path>
                <a:path w="3611244" h="3200400">
                  <a:moveTo>
                    <a:pt x="3606497" y="177800"/>
                  </a:moveTo>
                  <a:lnTo>
                    <a:pt x="3574697" y="177800"/>
                  </a:lnTo>
                  <a:lnTo>
                    <a:pt x="3572215" y="190500"/>
                  </a:lnTo>
                  <a:lnTo>
                    <a:pt x="3597733" y="190500"/>
                  </a:lnTo>
                  <a:lnTo>
                    <a:pt x="3606497" y="177800"/>
                  </a:lnTo>
                  <a:close/>
                </a:path>
                <a:path w="3611244" h="3200400">
                  <a:moveTo>
                    <a:pt x="36449" y="165100"/>
                  </a:moveTo>
                  <a:lnTo>
                    <a:pt x="29779" y="177800"/>
                  </a:lnTo>
                  <a:lnTo>
                    <a:pt x="36993" y="177800"/>
                  </a:lnTo>
                  <a:lnTo>
                    <a:pt x="36449" y="165100"/>
                  </a:lnTo>
                  <a:close/>
                </a:path>
                <a:path w="3611244" h="3200400">
                  <a:moveTo>
                    <a:pt x="3603730" y="152400"/>
                  </a:moveTo>
                  <a:lnTo>
                    <a:pt x="3580048" y="152400"/>
                  </a:lnTo>
                  <a:lnTo>
                    <a:pt x="3573922" y="165100"/>
                  </a:lnTo>
                  <a:lnTo>
                    <a:pt x="3573608" y="177800"/>
                  </a:lnTo>
                  <a:lnTo>
                    <a:pt x="3575629" y="165100"/>
                  </a:lnTo>
                  <a:lnTo>
                    <a:pt x="3602976" y="165100"/>
                  </a:lnTo>
                  <a:lnTo>
                    <a:pt x="3603730" y="152400"/>
                  </a:lnTo>
                  <a:close/>
                </a:path>
                <a:path w="3611244" h="3200400">
                  <a:moveTo>
                    <a:pt x="3601837" y="165100"/>
                  </a:moveTo>
                  <a:lnTo>
                    <a:pt x="3578959" y="165100"/>
                  </a:lnTo>
                  <a:lnTo>
                    <a:pt x="3582299" y="177800"/>
                  </a:lnTo>
                  <a:lnTo>
                    <a:pt x="3600057" y="177800"/>
                  </a:lnTo>
                  <a:lnTo>
                    <a:pt x="3601837" y="165100"/>
                  </a:lnTo>
                  <a:close/>
                </a:path>
                <a:path w="3611244" h="3200400">
                  <a:moveTo>
                    <a:pt x="12093" y="152400"/>
                  </a:moveTo>
                  <a:lnTo>
                    <a:pt x="6669" y="152400"/>
                  </a:lnTo>
                  <a:lnTo>
                    <a:pt x="7518" y="165100"/>
                  </a:lnTo>
                  <a:lnTo>
                    <a:pt x="17444" y="165100"/>
                  </a:lnTo>
                  <a:lnTo>
                    <a:pt x="12093" y="152400"/>
                  </a:lnTo>
                  <a:close/>
                </a:path>
                <a:path w="3611244" h="3200400">
                  <a:moveTo>
                    <a:pt x="36375" y="152400"/>
                  </a:moveTo>
                  <a:lnTo>
                    <a:pt x="17444" y="152400"/>
                  </a:lnTo>
                  <a:lnTo>
                    <a:pt x="17444" y="165100"/>
                  </a:lnTo>
                  <a:lnTo>
                    <a:pt x="39161" y="165100"/>
                  </a:lnTo>
                  <a:lnTo>
                    <a:pt x="36375" y="152400"/>
                  </a:lnTo>
                  <a:close/>
                </a:path>
                <a:path w="3611244" h="3200400">
                  <a:moveTo>
                    <a:pt x="39475" y="127000"/>
                  </a:moveTo>
                  <a:lnTo>
                    <a:pt x="15507" y="127000"/>
                  </a:lnTo>
                  <a:lnTo>
                    <a:pt x="14962" y="139700"/>
                  </a:lnTo>
                  <a:lnTo>
                    <a:pt x="7518" y="139700"/>
                  </a:lnTo>
                  <a:lnTo>
                    <a:pt x="8292" y="152400"/>
                  </a:lnTo>
                  <a:lnTo>
                    <a:pt x="40323" y="152400"/>
                  </a:lnTo>
                  <a:lnTo>
                    <a:pt x="39862" y="139700"/>
                  </a:lnTo>
                  <a:lnTo>
                    <a:pt x="39475" y="127000"/>
                  </a:lnTo>
                  <a:close/>
                </a:path>
                <a:path w="3611244" h="3200400">
                  <a:moveTo>
                    <a:pt x="3604172" y="127000"/>
                  </a:moveTo>
                  <a:lnTo>
                    <a:pt x="3570666" y="127000"/>
                  </a:lnTo>
                  <a:lnTo>
                    <a:pt x="3571126" y="139700"/>
                  </a:lnTo>
                  <a:lnTo>
                    <a:pt x="3571514" y="152400"/>
                  </a:lnTo>
                  <a:lnTo>
                    <a:pt x="3580278" y="139700"/>
                  </a:lnTo>
                  <a:lnTo>
                    <a:pt x="3605021" y="139700"/>
                  </a:lnTo>
                  <a:lnTo>
                    <a:pt x="3604172" y="127000"/>
                  </a:lnTo>
                  <a:close/>
                </a:path>
                <a:path w="3611244" h="3200400">
                  <a:moveTo>
                    <a:pt x="3595482" y="139700"/>
                  </a:moveTo>
                  <a:lnTo>
                    <a:pt x="3580592" y="139700"/>
                  </a:lnTo>
                  <a:lnTo>
                    <a:pt x="3580362" y="152400"/>
                  </a:lnTo>
                  <a:lnTo>
                    <a:pt x="3595251" y="152400"/>
                  </a:lnTo>
                  <a:lnTo>
                    <a:pt x="3595482" y="139700"/>
                  </a:lnTo>
                  <a:close/>
                </a:path>
                <a:path w="3611244" h="3200400">
                  <a:moveTo>
                    <a:pt x="3603471" y="139700"/>
                  </a:moveTo>
                  <a:lnTo>
                    <a:pt x="3602382" y="139700"/>
                  </a:lnTo>
                  <a:lnTo>
                    <a:pt x="3595251" y="152400"/>
                  </a:lnTo>
                  <a:lnTo>
                    <a:pt x="3603946" y="152400"/>
                  </a:lnTo>
                  <a:lnTo>
                    <a:pt x="3603471" y="139700"/>
                  </a:lnTo>
                  <a:close/>
                </a:path>
                <a:path w="3611244" h="3200400">
                  <a:moveTo>
                    <a:pt x="37381" y="101600"/>
                  </a:moveTo>
                  <a:lnTo>
                    <a:pt x="7042" y="101600"/>
                  </a:lnTo>
                  <a:lnTo>
                    <a:pt x="7518" y="114300"/>
                  </a:lnTo>
                  <a:lnTo>
                    <a:pt x="5968" y="114300"/>
                  </a:lnTo>
                  <a:lnTo>
                    <a:pt x="6816" y="127000"/>
                  </a:lnTo>
                  <a:lnTo>
                    <a:pt x="30941" y="127000"/>
                  </a:lnTo>
                  <a:lnTo>
                    <a:pt x="37066" y="114300"/>
                  </a:lnTo>
                  <a:lnTo>
                    <a:pt x="37381" y="101600"/>
                  </a:lnTo>
                  <a:close/>
                </a:path>
                <a:path w="3611244" h="3200400">
                  <a:moveTo>
                    <a:pt x="3578802" y="114300"/>
                  </a:moveTo>
                  <a:lnTo>
                    <a:pt x="3571828" y="114300"/>
                  </a:lnTo>
                  <a:lnTo>
                    <a:pt x="3574613" y="127000"/>
                  </a:lnTo>
                  <a:lnTo>
                    <a:pt x="3578802" y="114300"/>
                  </a:lnTo>
                  <a:close/>
                </a:path>
                <a:path w="3611244" h="3200400">
                  <a:moveTo>
                    <a:pt x="3598277" y="114300"/>
                  </a:moveTo>
                  <a:lnTo>
                    <a:pt x="3582917" y="114300"/>
                  </a:lnTo>
                  <a:lnTo>
                    <a:pt x="3582529" y="127000"/>
                  </a:lnTo>
                  <a:lnTo>
                    <a:pt x="3596026" y="127000"/>
                  </a:lnTo>
                  <a:lnTo>
                    <a:pt x="3598277" y="114300"/>
                  </a:lnTo>
                  <a:close/>
                </a:path>
                <a:path w="3611244" h="3200400">
                  <a:moveTo>
                    <a:pt x="3603471" y="101600"/>
                  </a:moveTo>
                  <a:lnTo>
                    <a:pt x="3581440" y="101600"/>
                  </a:lnTo>
                  <a:lnTo>
                    <a:pt x="3570739" y="114300"/>
                  </a:lnTo>
                  <a:lnTo>
                    <a:pt x="3602926" y="114300"/>
                  </a:lnTo>
                  <a:lnTo>
                    <a:pt x="3603471" y="101600"/>
                  </a:lnTo>
                  <a:close/>
                </a:path>
                <a:path w="3611244" h="3200400">
                  <a:moveTo>
                    <a:pt x="35601" y="63500"/>
                  </a:moveTo>
                  <a:lnTo>
                    <a:pt x="13256" y="63500"/>
                  </a:lnTo>
                  <a:lnTo>
                    <a:pt x="8910" y="76200"/>
                  </a:lnTo>
                  <a:lnTo>
                    <a:pt x="9151" y="76200"/>
                  </a:lnTo>
                  <a:lnTo>
                    <a:pt x="8012" y="88900"/>
                  </a:lnTo>
                  <a:lnTo>
                    <a:pt x="7258" y="101600"/>
                  </a:lnTo>
                  <a:lnTo>
                    <a:pt x="36292" y="101600"/>
                  </a:lnTo>
                  <a:lnTo>
                    <a:pt x="38773" y="88900"/>
                  </a:lnTo>
                  <a:lnTo>
                    <a:pt x="40710" y="88900"/>
                  </a:lnTo>
                  <a:lnTo>
                    <a:pt x="35601" y="63500"/>
                  </a:lnTo>
                  <a:close/>
                </a:path>
                <a:path w="3611244" h="3200400">
                  <a:moveTo>
                    <a:pt x="3604319" y="88900"/>
                  </a:moveTo>
                  <a:lnTo>
                    <a:pt x="3572289" y="88900"/>
                  </a:lnTo>
                  <a:lnTo>
                    <a:pt x="3571200" y="101600"/>
                  </a:lnTo>
                  <a:lnTo>
                    <a:pt x="3605104" y="101600"/>
                  </a:lnTo>
                  <a:lnTo>
                    <a:pt x="3604319" y="88900"/>
                  </a:lnTo>
                  <a:close/>
                </a:path>
                <a:path w="3611244" h="3200400">
                  <a:moveTo>
                    <a:pt x="3605335" y="76200"/>
                  </a:moveTo>
                  <a:lnTo>
                    <a:pt x="3579503" y="76200"/>
                  </a:lnTo>
                  <a:lnTo>
                    <a:pt x="3583074" y="88900"/>
                  </a:lnTo>
                  <a:lnTo>
                    <a:pt x="3604015" y="88900"/>
                  </a:lnTo>
                  <a:lnTo>
                    <a:pt x="3605335" y="76200"/>
                  </a:lnTo>
                  <a:close/>
                </a:path>
                <a:path w="3611244" h="3200400">
                  <a:moveTo>
                    <a:pt x="3603010" y="50800"/>
                  </a:moveTo>
                  <a:lnTo>
                    <a:pt x="3598160" y="58153"/>
                  </a:lnTo>
                  <a:lnTo>
                    <a:pt x="3597115" y="63500"/>
                  </a:lnTo>
                  <a:lnTo>
                    <a:pt x="3571200" y="63500"/>
                  </a:lnTo>
                  <a:lnTo>
                    <a:pt x="3570969" y="76200"/>
                  </a:lnTo>
                  <a:lnTo>
                    <a:pt x="3605104" y="76200"/>
                  </a:lnTo>
                  <a:lnTo>
                    <a:pt x="3604015" y="63500"/>
                  </a:lnTo>
                  <a:lnTo>
                    <a:pt x="3603010" y="50800"/>
                  </a:lnTo>
                  <a:close/>
                </a:path>
                <a:path w="3611244" h="3200400">
                  <a:moveTo>
                    <a:pt x="34512" y="38100"/>
                  </a:moveTo>
                  <a:lnTo>
                    <a:pt x="10931" y="38100"/>
                  </a:lnTo>
                  <a:lnTo>
                    <a:pt x="5654" y="50800"/>
                  </a:lnTo>
                  <a:lnTo>
                    <a:pt x="6041" y="63500"/>
                  </a:lnTo>
                  <a:lnTo>
                    <a:pt x="10470" y="63500"/>
                  </a:lnTo>
                  <a:lnTo>
                    <a:pt x="18533" y="50800"/>
                  </a:lnTo>
                  <a:lnTo>
                    <a:pt x="36993" y="50800"/>
                  </a:lnTo>
                  <a:lnTo>
                    <a:pt x="34512" y="38100"/>
                  </a:lnTo>
                  <a:close/>
                </a:path>
                <a:path w="3611244" h="3200400">
                  <a:moveTo>
                    <a:pt x="32878" y="50800"/>
                  </a:moveTo>
                  <a:lnTo>
                    <a:pt x="18533" y="50800"/>
                  </a:lnTo>
                  <a:lnTo>
                    <a:pt x="21329" y="63500"/>
                  </a:lnTo>
                  <a:lnTo>
                    <a:pt x="28690" y="63500"/>
                  </a:lnTo>
                  <a:lnTo>
                    <a:pt x="32878" y="50800"/>
                  </a:lnTo>
                  <a:close/>
                </a:path>
                <a:path w="3611244" h="3200400">
                  <a:moveTo>
                    <a:pt x="3599597" y="50800"/>
                  </a:moveTo>
                  <a:lnTo>
                    <a:pt x="3571744" y="50800"/>
                  </a:lnTo>
                  <a:lnTo>
                    <a:pt x="3573451" y="63500"/>
                  </a:lnTo>
                  <a:lnTo>
                    <a:pt x="3594634" y="63500"/>
                  </a:lnTo>
                  <a:lnTo>
                    <a:pt x="3598160" y="58153"/>
                  </a:lnTo>
                  <a:lnTo>
                    <a:pt x="3599597" y="50800"/>
                  </a:lnTo>
                  <a:close/>
                </a:path>
                <a:path w="3611244" h="3200400">
                  <a:moveTo>
                    <a:pt x="3598160" y="58153"/>
                  </a:moveTo>
                  <a:lnTo>
                    <a:pt x="3594634" y="63500"/>
                  </a:lnTo>
                  <a:lnTo>
                    <a:pt x="3597115" y="63500"/>
                  </a:lnTo>
                  <a:lnTo>
                    <a:pt x="3598160" y="58153"/>
                  </a:lnTo>
                  <a:close/>
                </a:path>
                <a:path w="3611244" h="3200400">
                  <a:moveTo>
                    <a:pt x="40019" y="38100"/>
                  </a:moveTo>
                  <a:lnTo>
                    <a:pt x="36993" y="50800"/>
                  </a:lnTo>
                  <a:lnTo>
                    <a:pt x="39705" y="50800"/>
                  </a:lnTo>
                  <a:lnTo>
                    <a:pt x="40019" y="38100"/>
                  </a:lnTo>
                  <a:close/>
                </a:path>
                <a:path w="3611244" h="3200400">
                  <a:moveTo>
                    <a:pt x="230621" y="38100"/>
                  </a:moveTo>
                  <a:lnTo>
                    <a:pt x="223061" y="38100"/>
                  </a:lnTo>
                  <a:lnTo>
                    <a:pt x="221689" y="50800"/>
                  </a:lnTo>
                  <a:lnTo>
                    <a:pt x="230621" y="38100"/>
                  </a:lnTo>
                  <a:close/>
                </a:path>
                <a:path w="3611244" h="3200400">
                  <a:moveTo>
                    <a:pt x="1486373" y="38100"/>
                  </a:moveTo>
                  <a:lnTo>
                    <a:pt x="1478373" y="38100"/>
                  </a:lnTo>
                  <a:lnTo>
                    <a:pt x="1475661" y="50800"/>
                  </a:lnTo>
                  <a:lnTo>
                    <a:pt x="1486373" y="38100"/>
                  </a:lnTo>
                  <a:close/>
                </a:path>
                <a:path w="3611244" h="3200400">
                  <a:moveTo>
                    <a:pt x="2951417" y="38100"/>
                  </a:moveTo>
                  <a:lnTo>
                    <a:pt x="2942915" y="38100"/>
                  </a:lnTo>
                  <a:lnTo>
                    <a:pt x="2938622" y="50800"/>
                  </a:lnTo>
                  <a:lnTo>
                    <a:pt x="2951417" y="38100"/>
                  </a:lnTo>
                  <a:close/>
                </a:path>
                <a:path w="3611244" h="3200400">
                  <a:moveTo>
                    <a:pt x="3588581" y="25400"/>
                  </a:moveTo>
                  <a:lnTo>
                    <a:pt x="3578351" y="25400"/>
                  </a:lnTo>
                  <a:lnTo>
                    <a:pt x="3576487" y="38100"/>
                  </a:lnTo>
                  <a:lnTo>
                    <a:pt x="3572006" y="38100"/>
                  </a:lnTo>
                  <a:lnTo>
                    <a:pt x="3575084" y="50800"/>
                  </a:lnTo>
                  <a:lnTo>
                    <a:pt x="3579391" y="43294"/>
                  </a:lnTo>
                  <a:lnTo>
                    <a:pt x="3580278" y="38100"/>
                  </a:lnTo>
                  <a:lnTo>
                    <a:pt x="3588581" y="25400"/>
                  </a:lnTo>
                  <a:close/>
                </a:path>
                <a:path w="3611244" h="3200400">
                  <a:moveTo>
                    <a:pt x="3608979" y="25400"/>
                  </a:moveTo>
                  <a:lnTo>
                    <a:pt x="3589660" y="25400"/>
                  </a:lnTo>
                  <a:lnTo>
                    <a:pt x="3579391" y="43294"/>
                  </a:lnTo>
                  <a:lnTo>
                    <a:pt x="3578110" y="50800"/>
                  </a:lnTo>
                  <a:lnTo>
                    <a:pt x="3601220" y="50800"/>
                  </a:lnTo>
                  <a:lnTo>
                    <a:pt x="3608979" y="25400"/>
                  </a:lnTo>
                  <a:close/>
                </a:path>
                <a:path w="3611244" h="3200400">
                  <a:moveTo>
                    <a:pt x="3602225" y="12700"/>
                  </a:moveTo>
                  <a:lnTo>
                    <a:pt x="3485747" y="12700"/>
                  </a:lnTo>
                  <a:lnTo>
                    <a:pt x="3480396" y="25400"/>
                  </a:lnTo>
                  <a:lnTo>
                    <a:pt x="3588581" y="25400"/>
                  </a:lnTo>
                  <a:lnTo>
                    <a:pt x="3580278" y="38100"/>
                  </a:lnTo>
                  <a:lnTo>
                    <a:pt x="3579391" y="43294"/>
                  </a:lnTo>
                  <a:lnTo>
                    <a:pt x="3589660" y="25400"/>
                  </a:lnTo>
                  <a:lnTo>
                    <a:pt x="3602225" y="12700"/>
                  </a:lnTo>
                  <a:close/>
                </a:path>
                <a:path w="3611244" h="3200400">
                  <a:moveTo>
                    <a:pt x="21015" y="25400"/>
                  </a:moveTo>
                  <a:lnTo>
                    <a:pt x="8837" y="25400"/>
                  </a:lnTo>
                  <a:lnTo>
                    <a:pt x="17674" y="38100"/>
                  </a:lnTo>
                  <a:lnTo>
                    <a:pt x="27130" y="38100"/>
                  </a:lnTo>
                  <a:lnTo>
                    <a:pt x="21015" y="25400"/>
                  </a:lnTo>
                  <a:close/>
                </a:path>
                <a:path w="3611244" h="3200400">
                  <a:moveTo>
                    <a:pt x="191659" y="12700"/>
                  </a:moveTo>
                  <a:lnTo>
                    <a:pt x="17601" y="12700"/>
                  </a:lnTo>
                  <a:lnTo>
                    <a:pt x="21015" y="25400"/>
                  </a:lnTo>
                  <a:lnTo>
                    <a:pt x="27130" y="38100"/>
                  </a:lnTo>
                  <a:lnTo>
                    <a:pt x="27842" y="38100"/>
                  </a:lnTo>
                  <a:lnTo>
                    <a:pt x="29548" y="25400"/>
                  </a:lnTo>
                  <a:lnTo>
                    <a:pt x="195816" y="25400"/>
                  </a:lnTo>
                  <a:lnTo>
                    <a:pt x="191819" y="12937"/>
                  </a:lnTo>
                  <a:lnTo>
                    <a:pt x="191659" y="12700"/>
                  </a:lnTo>
                  <a:close/>
                </a:path>
                <a:path w="3611244" h="3200400">
                  <a:moveTo>
                    <a:pt x="38386" y="25400"/>
                  </a:moveTo>
                  <a:lnTo>
                    <a:pt x="29548" y="25400"/>
                  </a:lnTo>
                  <a:lnTo>
                    <a:pt x="27842" y="38100"/>
                  </a:lnTo>
                  <a:lnTo>
                    <a:pt x="43433" y="38100"/>
                  </a:lnTo>
                  <a:lnTo>
                    <a:pt x="38386" y="25400"/>
                  </a:lnTo>
                  <a:close/>
                </a:path>
                <a:path w="3611244" h="3200400">
                  <a:moveTo>
                    <a:pt x="69160" y="25400"/>
                  </a:moveTo>
                  <a:lnTo>
                    <a:pt x="39632" y="25400"/>
                  </a:lnTo>
                  <a:lnTo>
                    <a:pt x="43433" y="38100"/>
                  </a:lnTo>
                  <a:lnTo>
                    <a:pt x="63003" y="38100"/>
                  </a:lnTo>
                  <a:lnTo>
                    <a:pt x="69160" y="25400"/>
                  </a:lnTo>
                  <a:close/>
                </a:path>
                <a:path w="3611244" h="3200400">
                  <a:moveTo>
                    <a:pt x="80426" y="25400"/>
                  </a:moveTo>
                  <a:lnTo>
                    <a:pt x="69160" y="25400"/>
                  </a:lnTo>
                  <a:lnTo>
                    <a:pt x="64657" y="38100"/>
                  </a:lnTo>
                  <a:lnTo>
                    <a:pt x="83411" y="38100"/>
                  </a:lnTo>
                  <a:lnTo>
                    <a:pt x="80426" y="25400"/>
                  </a:lnTo>
                  <a:close/>
                </a:path>
                <a:path w="3611244" h="3200400">
                  <a:moveTo>
                    <a:pt x="101431" y="25400"/>
                  </a:moveTo>
                  <a:lnTo>
                    <a:pt x="87159" y="25400"/>
                  </a:lnTo>
                  <a:lnTo>
                    <a:pt x="87892" y="38100"/>
                  </a:lnTo>
                  <a:lnTo>
                    <a:pt x="101033" y="38100"/>
                  </a:lnTo>
                  <a:lnTo>
                    <a:pt x="101431" y="25400"/>
                  </a:lnTo>
                  <a:close/>
                </a:path>
                <a:path w="3611244" h="3200400">
                  <a:moveTo>
                    <a:pt x="125430" y="25400"/>
                  </a:moveTo>
                  <a:lnTo>
                    <a:pt x="108855" y="25400"/>
                  </a:lnTo>
                  <a:lnTo>
                    <a:pt x="106687" y="38100"/>
                  </a:lnTo>
                  <a:lnTo>
                    <a:pt x="124111" y="38100"/>
                  </a:lnTo>
                  <a:lnTo>
                    <a:pt x="125430" y="25400"/>
                  </a:lnTo>
                  <a:close/>
                </a:path>
                <a:path w="3611244" h="3200400">
                  <a:moveTo>
                    <a:pt x="157984" y="25400"/>
                  </a:moveTo>
                  <a:lnTo>
                    <a:pt x="125430" y="25400"/>
                  </a:lnTo>
                  <a:lnTo>
                    <a:pt x="129755" y="38100"/>
                  </a:lnTo>
                  <a:lnTo>
                    <a:pt x="152759" y="38100"/>
                  </a:lnTo>
                  <a:lnTo>
                    <a:pt x="157984" y="25400"/>
                  </a:lnTo>
                  <a:close/>
                </a:path>
                <a:path w="3611244" h="3200400">
                  <a:moveTo>
                    <a:pt x="187135" y="25400"/>
                  </a:moveTo>
                  <a:lnTo>
                    <a:pt x="157984" y="25400"/>
                  </a:lnTo>
                  <a:lnTo>
                    <a:pt x="158309" y="38100"/>
                  </a:lnTo>
                  <a:lnTo>
                    <a:pt x="192549" y="38100"/>
                  </a:lnTo>
                  <a:lnTo>
                    <a:pt x="187135" y="25400"/>
                  </a:lnTo>
                  <a:close/>
                </a:path>
                <a:path w="3611244" h="3200400">
                  <a:moveTo>
                    <a:pt x="217553" y="25400"/>
                  </a:moveTo>
                  <a:lnTo>
                    <a:pt x="193889" y="25400"/>
                  </a:lnTo>
                  <a:lnTo>
                    <a:pt x="198789" y="38100"/>
                  </a:lnTo>
                  <a:lnTo>
                    <a:pt x="219166" y="38100"/>
                  </a:lnTo>
                  <a:lnTo>
                    <a:pt x="217553" y="25400"/>
                  </a:lnTo>
                  <a:close/>
                </a:path>
                <a:path w="3611244" h="3200400">
                  <a:moveTo>
                    <a:pt x="231877" y="12700"/>
                  </a:moveTo>
                  <a:lnTo>
                    <a:pt x="191742" y="12700"/>
                  </a:lnTo>
                  <a:lnTo>
                    <a:pt x="191819" y="12937"/>
                  </a:lnTo>
                  <a:lnTo>
                    <a:pt x="200203" y="25400"/>
                  </a:lnTo>
                  <a:lnTo>
                    <a:pt x="223710" y="25400"/>
                  </a:lnTo>
                  <a:lnTo>
                    <a:pt x="226631" y="38100"/>
                  </a:lnTo>
                  <a:lnTo>
                    <a:pt x="231172" y="38100"/>
                  </a:lnTo>
                  <a:lnTo>
                    <a:pt x="231504" y="25400"/>
                  </a:lnTo>
                  <a:lnTo>
                    <a:pt x="232306" y="22144"/>
                  </a:lnTo>
                  <a:lnTo>
                    <a:pt x="231877" y="12700"/>
                  </a:lnTo>
                  <a:close/>
                </a:path>
                <a:path w="3611244" h="3200400">
                  <a:moveTo>
                    <a:pt x="232306" y="22144"/>
                  </a:moveTo>
                  <a:lnTo>
                    <a:pt x="231504" y="25400"/>
                  </a:lnTo>
                  <a:lnTo>
                    <a:pt x="231172" y="38100"/>
                  </a:lnTo>
                  <a:lnTo>
                    <a:pt x="234212" y="38100"/>
                  </a:lnTo>
                  <a:lnTo>
                    <a:pt x="232296" y="25400"/>
                  </a:lnTo>
                  <a:lnTo>
                    <a:pt x="232453" y="25400"/>
                  </a:lnTo>
                  <a:lnTo>
                    <a:pt x="232306" y="22144"/>
                  </a:lnTo>
                  <a:close/>
                </a:path>
                <a:path w="3611244" h="3200400">
                  <a:moveTo>
                    <a:pt x="274483" y="25400"/>
                  </a:moveTo>
                  <a:lnTo>
                    <a:pt x="232296" y="25400"/>
                  </a:lnTo>
                  <a:lnTo>
                    <a:pt x="234212" y="38100"/>
                  </a:lnTo>
                  <a:lnTo>
                    <a:pt x="271813" y="38100"/>
                  </a:lnTo>
                  <a:lnTo>
                    <a:pt x="274483" y="25400"/>
                  </a:lnTo>
                  <a:close/>
                </a:path>
                <a:path w="3611244" h="3200400">
                  <a:moveTo>
                    <a:pt x="305749" y="25400"/>
                  </a:moveTo>
                  <a:lnTo>
                    <a:pt x="283792" y="25400"/>
                  </a:lnTo>
                  <a:lnTo>
                    <a:pt x="287300" y="38100"/>
                  </a:lnTo>
                  <a:lnTo>
                    <a:pt x="312241" y="38100"/>
                  </a:lnTo>
                  <a:lnTo>
                    <a:pt x="305749" y="25400"/>
                  </a:lnTo>
                  <a:close/>
                </a:path>
                <a:path w="3611244" h="3200400">
                  <a:moveTo>
                    <a:pt x="345403" y="25400"/>
                  </a:moveTo>
                  <a:lnTo>
                    <a:pt x="312870" y="25400"/>
                  </a:lnTo>
                  <a:lnTo>
                    <a:pt x="315414" y="38100"/>
                  </a:lnTo>
                  <a:lnTo>
                    <a:pt x="347664" y="38100"/>
                  </a:lnTo>
                  <a:lnTo>
                    <a:pt x="345403" y="25400"/>
                  </a:lnTo>
                  <a:close/>
                </a:path>
                <a:path w="3611244" h="3200400">
                  <a:moveTo>
                    <a:pt x="377171" y="25400"/>
                  </a:moveTo>
                  <a:lnTo>
                    <a:pt x="348879" y="25400"/>
                  </a:lnTo>
                  <a:lnTo>
                    <a:pt x="356114" y="38100"/>
                  </a:lnTo>
                  <a:lnTo>
                    <a:pt x="376533" y="38100"/>
                  </a:lnTo>
                  <a:lnTo>
                    <a:pt x="377171" y="25400"/>
                  </a:lnTo>
                  <a:close/>
                </a:path>
                <a:path w="3611244" h="3200400">
                  <a:moveTo>
                    <a:pt x="405055" y="25400"/>
                  </a:moveTo>
                  <a:lnTo>
                    <a:pt x="378176" y="25400"/>
                  </a:lnTo>
                  <a:lnTo>
                    <a:pt x="379098" y="38100"/>
                  </a:lnTo>
                  <a:lnTo>
                    <a:pt x="402113" y="38100"/>
                  </a:lnTo>
                  <a:lnTo>
                    <a:pt x="405055" y="25400"/>
                  </a:lnTo>
                  <a:close/>
                </a:path>
                <a:path w="3611244" h="3200400">
                  <a:moveTo>
                    <a:pt x="442583" y="25400"/>
                  </a:moveTo>
                  <a:lnTo>
                    <a:pt x="414437" y="25400"/>
                  </a:lnTo>
                  <a:lnTo>
                    <a:pt x="419411" y="38100"/>
                  </a:lnTo>
                  <a:lnTo>
                    <a:pt x="440447" y="38100"/>
                  </a:lnTo>
                  <a:lnTo>
                    <a:pt x="442583" y="25400"/>
                  </a:lnTo>
                  <a:close/>
                </a:path>
                <a:path w="3611244" h="3200400">
                  <a:moveTo>
                    <a:pt x="443389" y="25400"/>
                  </a:moveTo>
                  <a:lnTo>
                    <a:pt x="442583" y="25400"/>
                  </a:lnTo>
                  <a:lnTo>
                    <a:pt x="440447" y="38100"/>
                  </a:lnTo>
                  <a:lnTo>
                    <a:pt x="444572" y="38100"/>
                  </a:lnTo>
                  <a:lnTo>
                    <a:pt x="443389" y="25400"/>
                  </a:lnTo>
                  <a:close/>
                </a:path>
                <a:path w="3611244" h="3200400">
                  <a:moveTo>
                    <a:pt x="470980" y="25400"/>
                  </a:moveTo>
                  <a:lnTo>
                    <a:pt x="443389" y="25400"/>
                  </a:lnTo>
                  <a:lnTo>
                    <a:pt x="444572" y="38100"/>
                  </a:lnTo>
                  <a:lnTo>
                    <a:pt x="466373" y="38100"/>
                  </a:lnTo>
                  <a:lnTo>
                    <a:pt x="470980" y="25400"/>
                  </a:lnTo>
                  <a:close/>
                </a:path>
                <a:path w="3611244" h="3200400">
                  <a:moveTo>
                    <a:pt x="497775" y="25400"/>
                  </a:moveTo>
                  <a:lnTo>
                    <a:pt x="470980" y="25400"/>
                  </a:lnTo>
                  <a:lnTo>
                    <a:pt x="475053" y="38100"/>
                  </a:lnTo>
                  <a:lnTo>
                    <a:pt x="492194" y="38100"/>
                  </a:lnTo>
                  <a:lnTo>
                    <a:pt x="497775" y="25400"/>
                  </a:lnTo>
                  <a:close/>
                </a:path>
                <a:path w="3611244" h="3200400">
                  <a:moveTo>
                    <a:pt x="554286" y="25400"/>
                  </a:moveTo>
                  <a:lnTo>
                    <a:pt x="505241" y="25400"/>
                  </a:lnTo>
                  <a:lnTo>
                    <a:pt x="503105" y="38100"/>
                  </a:lnTo>
                  <a:lnTo>
                    <a:pt x="554203" y="38100"/>
                  </a:lnTo>
                  <a:lnTo>
                    <a:pt x="554286" y="25400"/>
                  </a:lnTo>
                  <a:close/>
                </a:path>
                <a:path w="3611244" h="3200400">
                  <a:moveTo>
                    <a:pt x="566631" y="25400"/>
                  </a:moveTo>
                  <a:lnTo>
                    <a:pt x="554286" y="25400"/>
                  </a:lnTo>
                  <a:lnTo>
                    <a:pt x="565417" y="38100"/>
                  </a:lnTo>
                  <a:lnTo>
                    <a:pt x="566631" y="25400"/>
                  </a:lnTo>
                  <a:close/>
                </a:path>
                <a:path w="3611244" h="3200400">
                  <a:moveTo>
                    <a:pt x="596128" y="25400"/>
                  </a:moveTo>
                  <a:lnTo>
                    <a:pt x="573218" y="25400"/>
                  </a:lnTo>
                  <a:lnTo>
                    <a:pt x="579197" y="38100"/>
                  </a:lnTo>
                  <a:lnTo>
                    <a:pt x="591992" y="38100"/>
                  </a:lnTo>
                  <a:lnTo>
                    <a:pt x="596128" y="25400"/>
                  </a:lnTo>
                  <a:close/>
                </a:path>
                <a:path w="3611244" h="3200400">
                  <a:moveTo>
                    <a:pt x="635509" y="25400"/>
                  </a:moveTo>
                  <a:lnTo>
                    <a:pt x="600201" y="25400"/>
                  </a:lnTo>
                  <a:lnTo>
                    <a:pt x="598882" y="38100"/>
                  </a:lnTo>
                  <a:lnTo>
                    <a:pt x="624200" y="38100"/>
                  </a:lnTo>
                  <a:lnTo>
                    <a:pt x="635509" y="25400"/>
                  </a:lnTo>
                  <a:close/>
                </a:path>
                <a:path w="3611244" h="3200400">
                  <a:moveTo>
                    <a:pt x="655990" y="12700"/>
                  </a:moveTo>
                  <a:lnTo>
                    <a:pt x="536779" y="12700"/>
                  </a:lnTo>
                  <a:lnTo>
                    <a:pt x="535460" y="25400"/>
                  </a:lnTo>
                  <a:lnTo>
                    <a:pt x="640587" y="25400"/>
                  </a:lnTo>
                  <a:lnTo>
                    <a:pt x="640703" y="38100"/>
                  </a:lnTo>
                  <a:lnTo>
                    <a:pt x="650093" y="38100"/>
                  </a:lnTo>
                  <a:lnTo>
                    <a:pt x="651639" y="25400"/>
                  </a:lnTo>
                  <a:lnTo>
                    <a:pt x="655933" y="13152"/>
                  </a:lnTo>
                  <a:lnTo>
                    <a:pt x="655990" y="12700"/>
                  </a:lnTo>
                  <a:close/>
                </a:path>
                <a:path w="3611244" h="3200400">
                  <a:moveTo>
                    <a:pt x="655933" y="13152"/>
                  </a:moveTo>
                  <a:lnTo>
                    <a:pt x="651639" y="25400"/>
                  </a:lnTo>
                  <a:lnTo>
                    <a:pt x="650093" y="38100"/>
                  </a:lnTo>
                  <a:lnTo>
                    <a:pt x="650566" y="38100"/>
                  </a:lnTo>
                  <a:lnTo>
                    <a:pt x="654377" y="25400"/>
                  </a:lnTo>
                  <a:lnTo>
                    <a:pt x="655933" y="13152"/>
                  </a:lnTo>
                  <a:close/>
                </a:path>
                <a:path w="3611244" h="3200400">
                  <a:moveTo>
                    <a:pt x="728497" y="12700"/>
                  </a:moveTo>
                  <a:lnTo>
                    <a:pt x="656091" y="12700"/>
                  </a:lnTo>
                  <a:lnTo>
                    <a:pt x="655933" y="13152"/>
                  </a:lnTo>
                  <a:lnTo>
                    <a:pt x="654377" y="25400"/>
                  </a:lnTo>
                  <a:lnTo>
                    <a:pt x="650566" y="38100"/>
                  </a:lnTo>
                  <a:lnTo>
                    <a:pt x="691141" y="38100"/>
                  </a:lnTo>
                  <a:lnTo>
                    <a:pt x="694366" y="25400"/>
                  </a:lnTo>
                  <a:lnTo>
                    <a:pt x="728196" y="25400"/>
                  </a:lnTo>
                  <a:lnTo>
                    <a:pt x="728497" y="12700"/>
                  </a:lnTo>
                  <a:close/>
                </a:path>
                <a:path w="3611244" h="3200400">
                  <a:moveTo>
                    <a:pt x="725318" y="25400"/>
                  </a:moveTo>
                  <a:lnTo>
                    <a:pt x="703664" y="25400"/>
                  </a:lnTo>
                  <a:lnTo>
                    <a:pt x="706271" y="38100"/>
                  </a:lnTo>
                  <a:lnTo>
                    <a:pt x="731160" y="38100"/>
                  </a:lnTo>
                  <a:lnTo>
                    <a:pt x="725318" y="25400"/>
                  </a:lnTo>
                  <a:close/>
                </a:path>
                <a:path w="3611244" h="3200400">
                  <a:moveTo>
                    <a:pt x="765034" y="25400"/>
                  </a:moveTo>
                  <a:lnTo>
                    <a:pt x="732679" y="25400"/>
                  </a:lnTo>
                  <a:lnTo>
                    <a:pt x="734019" y="38100"/>
                  </a:lnTo>
                  <a:lnTo>
                    <a:pt x="766311" y="38100"/>
                  </a:lnTo>
                  <a:lnTo>
                    <a:pt x="765034" y="25400"/>
                  </a:lnTo>
                  <a:close/>
                </a:path>
                <a:path w="3611244" h="3200400">
                  <a:moveTo>
                    <a:pt x="797169" y="25400"/>
                  </a:moveTo>
                  <a:lnTo>
                    <a:pt x="768510" y="25400"/>
                  </a:lnTo>
                  <a:lnTo>
                    <a:pt x="775327" y="38100"/>
                  </a:lnTo>
                  <a:lnTo>
                    <a:pt x="795515" y="38100"/>
                  </a:lnTo>
                  <a:lnTo>
                    <a:pt x="797169" y="25400"/>
                  </a:lnTo>
                  <a:close/>
                </a:path>
                <a:path w="3611244" h="3200400">
                  <a:moveTo>
                    <a:pt x="824927" y="25400"/>
                  </a:moveTo>
                  <a:lnTo>
                    <a:pt x="797933" y="25400"/>
                  </a:lnTo>
                  <a:lnTo>
                    <a:pt x="798614" y="38100"/>
                  </a:lnTo>
                  <a:lnTo>
                    <a:pt x="820655" y="38100"/>
                  </a:lnTo>
                  <a:lnTo>
                    <a:pt x="824927" y="25400"/>
                  </a:lnTo>
                  <a:close/>
                </a:path>
                <a:path w="3611244" h="3200400">
                  <a:moveTo>
                    <a:pt x="862141" y="25400"/>
                  </a:moveTo>
                  <a:lnTo>
                    <a:pt x="834309" y="25400"/>
                  </a:lnTo>
                  <a:lnTo>
                    <a:pt x="837838" y="38100"/>
                  </a:lnTo>
                  <a:lnTo>
                    <a:pt x="859094" y="38100"/>
                  </a:lnTo>
                  <a:lnTo>
                    <a:pt x="862141" y="25400"/>
                  </a:lnTo>
                  <a:close/>
                </a:path>
                <a:path w="3611244" h="3200400">
                  <a:moveTo>
                    <a:pt x="863083" y="25400"/>
                  </a:moveTo>
                  <a:lnTo>
                    <a:pt x="862141" y="25400"/>
                  </a:lnTo>
                  <a:lnTo>
                    <a:pt x="859094" y="38100"/>
                  </a:lnTo>
                  <a:lnTo>
                    <a:pt x="863115" y="38100"/>
                  </a:lnTo>
                  <a:lnTo>
                    <a:pt x="863083" y="25400"/>
                  </a:lnTo>
                  <a:close/>
                </a:path>
                <a:path w="3611244" h="3200400">
                  <a:moveTo>
                    <a:pt x="890663" y="25400"/>
                  </a:moveTo>
                  <a:lnTo>
                    <a:pt x="863083" y="25400"/>
                  </a:lnTo>
                  <a:lnTo>
                    <a:pt x="863115" y="38100"/>
                  </a:lnTo>
                  <a:lnTo>
                    <a:pt x="885250" y="38100"/>
                  </a:lnTo>
                  <a:lnTo>
                    <a:pt x="890663" y="25400"/>
                  </a:lnTo>
                  <a:close/>
                </a:path>
                <a:path w="3611244" h="3200400">
                  <a:moveTo>
                    <a:pt x="917626" y="25400"/>
                  </a:moveTo>
                  <a:lnTo>
                    <a:pt x="890663" y="25400"/>
                  </a:lnTo>
                  <a:lnTo>
                    <a:pt x="894098" y="38100"/>
                  </a:lnTo>
                  <a:lnTo>
                    <a:pt x="911239" y="38100"/>
                  </a:lnTo>
                  <a:lnTo>
                    <a:pt x="917626" y="25400"/>
                  </a:lnTo>
                  <a:close/>
                </a:path>
                <a:path w="3611244" h="3200400">
                  <a:moveTo>
                    <a:pt x="973970" y="25400"/>
                  </a:moveTo>
                  <a:lnTo>
                    <a:pt x="924924" y="25400"/>
                  </a:lnTo>
                  <a:lnTo>
                    <a:pt x="921930" y="38100"/>
                  </a:lnTo>
                  <a:lnTo>
                    <a:pt x="972849" y="38100"/>
                  </a:lnTo>
                  <a:lnTo>
                    <a:pt x="973970" y="25400"/>
                  </a:lnTo>
                  <a:close/>
                </a:path>
                <a:path w="3611244" h="3200400">
                  <a:moveTo>
                    <a:pt x="986263" y="25400"/>
                  </a:moveTo>
                  <a:lnTo>
                    <a:pt x="973970" y="25400"/>
                  </a:lnTo>
                  <a:lnTo>
                    <a:pt x="984692" y="38100"/>
                  </a:lnTo>
                  <a:lnTo>
                    <a:pt x="986263" y="25400"/>
                  </a:lnTo>
                  <a:close/>
                </a:path>
                <a:path w="3611244" h="3200400">
                  <a:moveTo>
                    <a:pt x="1015686" y="25400"/>
                  </a:moveTo>
                  <a:lnTo>
                    <a:pt x="992901" y="25400"/>
                  </a:lnTo>
                  <a:lnTo>
                    <a:pt x="998482" y="38100"/>
                  </a:lnTo>
                  <a:lnTo>
                    <a:pt x="1011162" y="38100"/>
                  </a:lnTo>
                  <a:lnTo>
                    <a:pt x="1015686" y="25400"/>
                  </a:lnTo>
                  <a:close/>
                </a:path>
                <a:path w="3611244" h="3200400">
                  <a:moveTo>
                    <a:pt x="1055758" y="25400"/>
                  </a:moveTo>
                  <a:lnTo>
                    <a:pt x="1020167" y="25400"/>
                  </a:lnTo>
                  <a:lnTo>
                    <a:pt x="1018335" y="38100"/>
                  </a:lnTo>
                  <a:lnTo>
                    <a:pt x="1043193" y="38100"/>
                  </a:lnTo>
                  <a:lnTo>
                    <a:pt x="1055758" y="25400"/>
                  </a:lnTo>
                  <a:close/>
                </a:path>
                <a:path w="3611244" h="3200400">
                  <a:moveTo>
                    <a:pt x="1077546" y="12700"/>
                  </a:moveTo>
                  <a:lnTo>
                    <a:pt x="958054" y="12700"/>
                  </a:lnTo>
                  <a:lnTo>
                    <a:pt x="956169" y="25400"/>
                  </a:lnTo>
                  <a:lnTo>
                    <a:pt x="1060271" y="25400"/>
                  </a:lnTo>
                  <a:lnTo>
                    <a:pt x="1060103" y="38100"/>
                  </a:lnTo>
                  <a:lnTo>
                    <a:pt x="1069009" y="38100"/>
                  </a:lnTo>
                  <a:lnTo>
                    <a:pt x="1071767" y="25400"/>
                  </a:lnTo>
                  <a:lnTo>
                    <a:pt x="1077546" y="12700"/>
                  </a:lnTo>
                  <a:close/>
                </a:path>
                <a:path w="3611244" h="3200400">
                  <a:moveTo>
                    <a:pt x="1078061" y="12700"/>
                  </a:moveTo>
                  <a:lnTo>
                    <a:pt x="1077546" y="12700"/>
                  </a:lnTo>
                  <a:lnTo>
                    <a:pt x="1071767" y="25400"/>
                  </a:lnTo>
                  <a:lnTo>
                    <a:pt x="1069009" y="38100"/>
                  </a:lnTo>
                  <a:lnTo>
                    <a:pt x="1069443" y="38100"/>
                  </a:lnTo>
                  <a:lnTo>
                    <a:pt x="1074972" y="25400"/>
                  </a:lnTo>
                  <a:lnTo>
                    <a:pt x="1078061" y="12700"/>
                  </a:lnTo>
                  <a:close/>
                </a:path>
                <a:path w="3611244" h="3200400">
                  <a:moveTo>
                    <a:pt x="1149551" y="12700"/>
                  </a:moveTo>
                  <a:lnTo>
                    <a:pt x="1078061" y="12700"/>
                  </a:lnTo>
                  <a:lnTo>
                    <a:pt x="1074972" y="25400"/>
                  </a:lnTo>
                  <a:lnTo>
                    <a:pt x="1069443" y="38100"/>
                  </a:lnTo>
                  <a:lnTo>
                    <a:pt x="1110468" y="38100"/>
                  </a:lnTo>
                  <a:lnTo>
                    <a:pt x="1114248" y="25400"/>
                  </a:lnTo>
                  <a:lnTo>
                    <a:pt x="1149087" y="25400"/>
                  </a:lnTo>
                  <a:lnTo>
                    <a:pt x="1149551" y="12700"/>
                  </a:lnTo>
                  <a:close/>
                </a:path>
                <a:path w="3611244" h="3200400">
                  <a:moveTo>
                    <a:pt x="1144886" y="25400"/>
                  </a:moveTo>
                  <a:lnTo>
                    <a:pt x="1123546" y="25400"/>
                  </a:lnTo>
                  <a:lnTo>
                    <a:pt x="1125243" y="38100"/>
                  </a:lnTo>
                  <a:lnTo>
                    <a:pt x="1150080" y="38100"/>
                  </a:lnTo>
                  <a:lnTo>
                    <a:pt x="1144886" y="25400"/>
                  </a:lnTo>
                  <a:close/>
                </a:path>
                <a:path w="3611244" h="3200400">
                  <a:moveTo>
                    <a:pt x="1184665" y="25400"/>
                  </a:moveTo>
                  <a:lnTo>
                    <a:pt x="1152498" y="25400"/>
                  </a:lnTo>
                  <a:lnTo>
                    <a:pt x="1152614" y="38100"/>
                  </a:lnTo>
                  <a:lnTo>
                    <a:pt x="1184948" y="38100"/>
                  </a:lnTo>
                  <a:lnTo>
                    <a:pt x="1184665" y="25400"/>
                  </a:lnTo>
                  <a:close/>
                </a:path>
                <a:path w="3611244" h="3200400">
                  <a:moveTo>
                    <a:pt x="1217167" y="25400"/>
                  </a:moveTo>
                  <a:lnTo>
                    <a:pt x="1188141" y="25400"/>
                  </a:lnTo>
                  <a:lnTo>
                    <a:pt x="1194539" y="38100"/>
                  </a:lnTo>
                  <a:lnTo>
                    <a:pt x="1214497" y="38100"/>
                  </a:lnTo>
                  <a:lnTo>
                    <a:pt x="1217167" y="25400"/>
                  </a:lnTo>
                  <a:close/>
                </a:path>
                <a:path w="3611244" h="3200400">
                  <a:moveTo>
                    <a:pt x="1244799" y="25400"/>
                  </a:moveTo>
                  <a:lnTo>
                    <a:pt x="1217680" y="25400"/>
                  </a:lnTo>
                  <a:lnTo>
                    <a:pt x="1218130" y="38100"/>
                  </a:lnTo>
                  <a:lnTo>
                    <a:pt x="1239208" y="38100"/>
                  </a:lnTo>
                  <a:lnTo>
                    <a:pt x="1244799" y="25400"/>
                  </a:lnTo>
                  <a:close/>
                </a:path>
                <a:path w="3611244" h="3200400">
                  <a:moveTo>
                    <a:pt x="1281636" y="12700"/>
                  </a:moveTo>
                  <a:lnTo>
                    <a:pt x="1159399" y="12700"/>
                  </a:lnTo>
                  <a:lnTo>
                    <a:pt x="1162488" y="25400"/>
                  </a:lnTo>
                  <a:lnTo>
                    <a:pt x="1254181" y="25400"/>
                  </a:lnTo>
                  <a:lnTo>
                    <a:pt x="1256254" y="38100"/>
                  </a:lnTo>
                  <a:lnTo>
                    <a:pt x="1281667" y="38100"/>
                  </a:lnTo>
                  <a:lnTo>
                    <a:pt x="1282669" y="26641"/>
                  </a:lnTo>
                  <a:lnTo>
                    <a:pt x="1282598" y="26109"/>
                  </a:lnTo>
                  <a:lnTo>
                    <a:pt x="1282421" y="25400"/>
                  </a:lnTo>
                  <a:lnTo>
                    <a:pt x="1281636" y="12700"/>
                  </a:lnTo>
                  <a:close/>
                </a:path>
                <a:path w="3611244" h="3200400">
                  <a:moveTo>
                    <a:pt x="1328619" y="25400"/>
                  </a:moveTo>
                  <a:lnTo>
                    <a:pt x="1282777" y="25400"/>
                  </a:lnTo>
                  <a:lnTo>
                    <a:pt x="1282731" y="26641"/>
                  </a:lnTo>
                  <a:lnTo>
                    <a:pt x="1285594" y="38100"/>
                  </a:lnTo>
                  <a:lnTo>
                    <a:pt x="1321195" y="38100"/>
                  </a:lnTo>
                  <a:lnTo>
                    <a:pt x="1328619" y="25400"/>
                  </a:lnTo>
                  <a:close/>
                </a:path>
                <a:path w="3611244" h="3200400">
                  <a:moveTo>
                    <a:pt x="1339226" y="25400"/>
                  </a:moveTo>
                  <a:lnTo>
                    <a:pt x="1328619" y="25400"/>
                  </a:lnTo>
                  <a:lnTo>
                    <a:pt x="1321593" y="38100"/>
                  </a:lnTo>
                  <a:lnTo>
                    <a:pt x="1339844" y="38100"/>
                  </a:lnTo>
                  <a:lnTo>
                    <a:pt x="1339226" y="25400"/>
                  </a:lnTo>
                  <a:close/>
                </a:path>
                <a:path w="3611244" h="3200400">
                  <a:moveTo>
                    <a:pt x="1360838" y="25400"/>
                  </a:moveTo>
                  <a:lnTo>
                    <a:pt x="1346042" y="25400"/>
                  </a:lnTo>
                  <a:lnTo>
                    <a:pt x="1342985" y="38100"/>
                  </a:lnTo>
                  <a:lnTo>
                    <a:pt x="1358974" y="38100"/>
                  </a:lnTo>
                  <a:lnTo>
                    <a:pt x="1360838" y="25400"/>
                  </a:lnTo>
                  <a:close/>
                </a:path>
                <a:path w="3611244" h="3200400">
                  <a:moveTo>
                    <a:pt x="1384010" y="25400"/>
                  </a:moveTo>
                  <a:lnTo>
                    <a:pt x="1368115" y="25400"/>
                  </a:lnTo>
                  <a:lnTo>
                    <a:pt x="1363707" y="38100"/>
                  </a:lnTo>
                  <a:lnTo>
                    <a:pt x="1382575" y="38100"/>
                  </a:lnTo>
                  <a:lnTo>
                    <a:pt x="1384010" y="25400"/>
                  </a:lnTo>
                  <a:close/>
                </a:path>
                <a:path w="3611244" h="3200400">
                  <a:moveTo>
                    <a:pt x="1417171" y="25400"/>
                  </a:moveTo>
                  <a:lnTo>
                    <a:pt x="1384010" y="25400"/>
                  </a:lnTo>
                  <a:lnTo>
                    <a:pt x="1388250" y="38100"/>
                  </a:lnTo>
                  <a:lnTo>
                    <a:pt x="1410752" y="38100"/>
                  </a:lnTo>
                  <a:lnTo>
                    <a:pt x="1417171" y="25400"/>
                  </a:lnTo>
                  <a:close/>
                </a:path>
                <a:path w="3611244" h="3200400">
                  <a:moveTo>
                    <a:pt x="1446123" y="25400"/>
                  </a:moveTo>
                  <a:lnTo>
                    <a:pt x="1417171" y="25400"/>
                  </a:lnTo>
                  <a:lnTo>
                    <a:pt x="1414805" y="38100"/>
                  </a:lnTo>
                  <a:lnTo>
                    <a:pt x="1449296" y="38100"/>
                  </a:lnTo>
                  <a:lnTo>
                    <a:pt x="1446123" y="25400"/>
                  </a:lnTo>
                  <a:close/>
                </a:path>
                <a:path w="3611244" h="3200400">
                  <a:moveTo>
                    <a:pt x="1476133" y="25400"/>
                  </a:moveTo>
                  <a:lnTo>
                    <a:pt x="1453076" y="25400"/>
                  </a:lnTo>
                  <a:lnTo>
                    <a:pt x="1456489" y="38100"/>
                  </a:lnTo>
                  <a:lnTo>
                    <a:pt x="1477169" y="38100"/>
                  </a:lnTo>
                  <a:lnTo>
                    <a:pt x="1476133" y="25400"/>
                  </a:lnTo>
                  <a:close/>
                </a:path>
                <a:path w="3611244" h="3200400">
                  <a:moveTo>
                    <a:pt x="1491493" y="25400"/>
                  </a:moveTo>
                  <a:lnTo>
                    <a:pt x="1482593" y="25400"/>
                  </a:lnTo>
                  <a:lnTo>
                    <a:pt x="1484939" y="38100"/>
                  </a:lnTo>
                  <a:lnTo>
                    <a:pt x="1487064" y="38100"/>
                  </a:lnTo>
                  <a:lnTo>
                    <a:pt x="1491493" y="25400"/>
                  </a:lnTo>
                  <a:close/>
                </a:path>
                <a:path w="3611244" h="3200400">
                  <a:moveTo>
                    <a:pt x="1493912" y="25400"/>
                  </a:moveTo>
                  <a:lnTo>
                    <a:pt x="1491493" y="25400"/>
                  </a:lnTo>
                  <a:lnTo>
                    <a:pt x="1487064" y="38100"/>
                  </a:lnTo>
                  <a:lnTo>
                    <a:pt x="1491148" y="38100"/>
                  </a:lnTo>
                  <a:lnTo>
                    <a:pt x="1493912" y="25400"/>
                  </a:lnTo>
                  <a:close/>
                </a:path>
                <a:path w="3611244" h="3200400">
                  <a:moveTo>
                    <a:pt x="1520184" y="25400"/>
                  </a:moveTo>
                  <a:lnTo>
                    <a:pt x="1493912" y="25400"/>
                  </a:lnTo>
                  <a:lnTo>
                    <a:pt x="1491148" y="38100"/>
                  </a:lnTo>
                  <a:lnTo>
                    <a:pt x="1513566" y="38100"/>
                  </a:lnTo>
                  <a:lnTo>
                    <a:pt x="1520184" y="25400"/>
                  </a:lnTo>
                  <a:close/>
                </a:path>
                <a:path w="3611244" h="3200400">
                  <a:moveTo>
                    <a:pt x="1547408" y="25400"/>
                  </a:moveTo>
                  <a:lnTo>
                    <a:pt x="1520184" y="25400"/>
                  </a:lnTo>
                  <a:lnTo>
                    <a:pt x="1522676" y="38100"/>
                  </a:lnTo>
                  <a:lnTo>
                    <a:pt x="1539816" y="38100"/>
                  </a:lnTo>
                  <a:lnTo>
                    <a:pt x="1547408" y="25400"/>
                  </a:lnTo>
                  <a:close/>
                </a:path>
                <a:path w="3611244" h="3200400">
                  <a:moveTo>
                    <a:pt x="1603490" y="25400"/>
                  </a:moveTo>
                  <a:lnTo>
                    <a:pt x="1554444" y="25400"/>
                  </a:lnTo>
                  <a:lnTo>
                    <a:pt x="1550162" y="38100"/>
                  </a:lnTo>
                  <a:lnTo>
                    <a:pt x="1600820" y="38100"/>
                  </a:lnTo>
                  <a:lnTo>
                    <a:pt x="1603490" y="25400"/>
                  </a:lnTo>
                  <a:close/>
                </a:path>
                <a:path w="3611244" h="3200400">
                  <a:moveTo>
                    <a:pt x="1615699" y="25400"/>
                  </a:moveTo>
                  <a:lnTo>
                    <a:pt x="1603490" y="25400"/>
                  </a:lnTo>
                  <a:lnTo>
                    <a:pt x="1613615" y="38100"/>
                  </a:lnTo>
                  <a:lnTo>
                    <a:pt x="1615699" y="25400"/>
                  </a:lnTo>
                  <a:close/>
                </a:path>
                <a:path w="3611244" h="3200400">
                  <a:moveTo>
                    <a:pt x="1645028" y="25400"/>
                  </a:moveTo>
                  <a:lnTo>
                    <a:pt x="1622421" y="25400"/>
                  </a:lnTo>
                  <a:lnTo>
                    <a:pt x="1627395" y="38100"/>
                  </a:lnTo>
                  <a:lnTo>
                    <a:pt x="1639918" y="38100"/>
                  </a:lnTo>
                  <a:lnTo>
                    <a:pt x="1645028" y="25400"/>
                  </a:lnTo>
                  <a:close/>
                </a:path>
                <a:path w="3611244" h="3200400">
                  <a:moveTo>
                    <a:pt x="1686137" y="25400"/>
                  </a:moveTo>
                  <a:lnTo>
                    <a:pt x="1650117" y="25400"/>
                  </a:lnTo>
                  <a:lnTo>
                    <a:pt x="1647520" y="38100"/>
                  </a:lnTo>
                  <a:lnTo>
                    <a:pt x="1671687" y="38100"/>
                  </a:lnTo>
                  <a:lnTo>
                    <a:pt x="1686137" y="25400"/>
                  </a:lnTo>
                  <a:close/>
                </a:path>
                <a:path w="3611244" h="3200400">
                  <a:moveTo>
                    <a:pt x="1709734" y="12700"/>
                  </a:moveTo>
                  <a:lnTo>
                    <a:pt x="1589983" y="12700"/>
                  </a:lnTo>
                  <a:lnTo>
                    <a:pt x="1587218" y="25400"/>
                  </a:lnTo>
                  <a:lnTo>
                    <a:pt x="1689791" y="25400"/>
                  </a:lnTo>
                  <a:lnTo>
                    <a:pt x="1689194" y="38100"/>
                  </a:lnTo>
                  <a:lnTo>
                    <a:pt x="1697390" y="38100"/>
                  </a:lnTo>
                  <a:lnTo>
                    <a:pt x="1701966" y="25400"/>
                  </a:lnTo>
                  <a:lnTo>
                    <a:pt x="1709734" y="12700"/>
                  </a:lnTo>
                  <a:close/>
                </a:path>
                <a:path w="3611244" h="3200400">
                  <a:moveTo>
                    <a:pt x="1711183" y="12700"/>
                  </a:moveTo>
                  <a:lnTo>
                    <a:pt x="1709734" y="12700"/>
                  </a:lnTo>
                  <a:lnTo>
                    <a:pt x="1701966" y="25400"/>
                  </a:lnTo>
                  <a:lnTo>
                    <a:pt x="1697390" y="38100"/>
                  </a:lnTo>
                  <a:lnTo>
                    <a:pt x="1697759" y="38100"/>
                  </a:lnTo>
                  <a:lnTo>
                    <a:pt x="1705864" y="25400"/>
                  </a:lnTo>
                  <a:lnTo>
                    <a:pt x="1711183" y="12700"/>
                  </a:lnTo>
                  <a:close/>
                </a:path>
                <a:path w="3611244" h="3200400">
                  <a:moveTo>
                    <a:pt x="1781127" y="12700"/>
                  </a:moveTo>
                  <a:lnTo>
                    <a:pt x="1711183" y="12700"/>
                  </a:lnTo>
                  <a:lnTo>
                    <a:pt x="1705864" y="25400"/>
                  </a:lnTo>
                  <a:lnTo>
                    <a:pt x="1697759" y="38100"/>
                  </a:lnTo>
                  <a:lnTo>
                    <a:pt x="1739465" y="38100"/>
                  </a:lnTo>
                  <a:lnTo>
                    <a:pt x="1744062" y="25400"/>
                  </a:lnTo>
                  <a:lnTo>
                    <a:pt x="1780413" y="25400"/>
                  </a:lnTo>
                  <a:lnTo>
                    <a:pt x="1781127" y="12700"/>
                  </a:lnTo>
                  <a:close/>
                </a:path>
                <a:path w="3611244" h="3200400">
                  <a:moveTo>
                    <a:pt x="1774249" y="25400"/>
                  </a:moveTo>
                  <a:lnTo>
                    <a:pt x="1753370" y="25400"/>
                  </a:lnTo>
                  <a:lnTo>
                    <a:pt x="1753705" y="38100"/>
                  </a:lnTo>
                  <a:lnTo>
                    <a:pt x="1778448" y="38100"/>
                  </a:lnTo>
                  <a:lnTo>
                    <a:pt x="1774249" y="25400"/>
                  </a:lnTo>
                  <a:close/>
                </a:path>
                <a:path w="3611244" h="3200400">
                  <a:moveTo>
                    <a:pt x="1814112" y="25400"/>
                  </a:moveTo>
                  <a:lnTo>
                    <a:pt x="1782217" y="25400"/>
                  </a:lnTo>
                  <a:lnTo>
                    <a:pt x="1780500" y="38100"/>
                  </a:lnTo>
                  <a:lnTo>
                    <a:pt x="1812918" y="38100"/>
                  </a:lnTo>
                  <a:lnTo>
                    <a:pt x="1814112" y="25400"/>
                  </a:lnTo>
                  <a:close/>
                </a:path>
                <a:path w="3611244" h="3200400">
                  <a:moveTo>
                    <a:pt x="1847158" y="25400"/>
                  </a:moveTo>
                  <a:lnTo>
                    <a:pt x="1817588" y="25400"/>
                  </a:lnTo>
                  <a:lnTo>
                    <a:pt x="1823358" y="38100"/>
                  </a:lnTo>
                  <a:lnTo>
                    <a:pt x="1842980" y="38100"/>
                  </a:lnTo>
                  <a:lnTo>
                    <a:pt x="1847158" y="25400"/>
                  </a:lnTo>
                  <a:close/>
                </a:path>
                <a:path w="3611244" h="3200400">
                  <a:moveTo>
                    <a:pt x="1874602" y="25400"/>
                  </a:moveTo>
                  <a:lnTo>
                    <a:pt x="1847315" y="25400"/>
                  </a:lnTo>
                  <a:lnTo>
                    <a:pt x="1847399" y="38100"/>
                  </a:lnTo>
                  <a:lnTo>
                    <a:pt x="1867032" y="38100"/>
                  </a:lnTo>
                  <a:lnTo>
                    <a:pt x="1874602" y="25400"/>
                  </a:lnTo>
                  <a:close/>
                </a:path>
                <a:path w="3611244" h="3200400">
                  <a:moveTo>
                    <a:pt x="1911051" y="25400"/>
                  </a:moveTo>
                  <a:lnTo>
                    <a:pt x="1883984" y="25400"/>
                  </a:lnTo>
                  <a:lnTo>
                    <a:pt x="1883890" y="38100"/>
                  </a:lnTo>
                  <a:lnTo>
                    <a:pt x="1905711" y="38100"/>
                  </a:lnTo>
                  <a:lnTo>
                    <a:pt x="1911051" y="25400"/>
                  </a:lnTo>
                  <a:close/>
                </a:path>
                <a:path w="3611244" h="3200400">
                  <a:moveTo>
                    <a:pt x="1912329" y="25400"/>
                  </a:moveTo>
                  <a:lnTo>
                    <a:pt x="1911051" y="25400"/>
                  </a:lnTo>
                  <a:lnTo>
                    <a:pt x="1905711" y="38100"/>
                  </a:lnTo>
                  <a:lnTo>
                    <a:pt x="1909481" y="38100"/>
                  </a:lnTo>
                  <a:lnTo>
                    <a:pt x="1912329" y="25400"/>
                  </a:lnTo>
                  <a:close/>
                </a:path>
                <a:path w="3611244" h="3200400">
                  <a:moveTo>
                    <a:pt x="1939867" y="25400"/>
                  </a:moveTo>
                  <a:lnTo>
                    <a:pt x="1912329" y="25400"/>
                  </a:lnTo>
                  <a:lnTo>
                    <a:pt x="1909481" y="38100"/>
                  </a:lnTo>
                  <a:lnTo>
                    <a:pt x="1932443" y="38100"/>
                  </a:lnTo>
                  <a:lnTo>
                    <a:pt x="1939867" y="25400"/>
                  </a:lnTo>
                  <a:close/>
                </a:path>
                <a:path w="3611244" h="3200400">
                  <a:moveTo>
                    <a:pt x="1967269" y="25400"/>
                  </a:moveTo>
                  <a:lnTo>
                    <a:pt x="1939867" y="25400"/>
                  </a:lnTo>
                  <a:lnTo>
                    <a:pt x="1941731" y="38100"/>
                  </a:lnTo>
                  <a:lnTo>
                    <a:pt x="1958872" y="38100"/>
                  </a:lnTo>
                  <a:lnTo>
                    <a:pt x="1967269" y="25400"/>
                  </a:lnTo>
                  <a:close/>
                </a:path>
                <a:path w="3611244" h="3200400">
                  <a:moveTo>
                    <a:pt x="2023173" y="25400"/>
                  </a:moveTo>
                  <a:lnTo>
                    <a:pt x="1974128" y="25400"/>
                  </a:lnTo>
                  <a:lnTo>
                    <a:pt x="1968976" y="38100"/>
                  </a:lnTo>
                  <a:lnTo>
                    <a:pt x="2019467" y="38100"/>
                  </a:lnTo>
                  <a:lnTo>
                    <a:pt x="2023173" y="25400"/>
                  </a:lnTo>
                  <a:close/>
                </a:path>
                <a:path w="3611244" h="3200400">
                  <a:moveTo>
                    <a:pt x="2035330" y="25400"/>
                  </a:moveTo>
                  <a:lnTo>
                    <a:pt x="2023173" y="25400"/>
                  </a:lnTo>
                  <a:lnTo>
                    <a:pt x="2032890" y="38100"/>
                  </a:lnTo>
                  <a:lnTo>
                    <a:pt x="2035330" y="25400"/>
                  </a:lnTo>
                  <a:close/>
                </a:path>
                <a:path w="3611244" h="3200400">
                  <a:moveTo>
                    <a:pt x="2064596" y="25400"/>
                  </a:moveTo>
                  <a:lnTo>
                    <a:pt x="2042105" y="25400"/>
                  </a:lnTo>
                  <a:lnTo>
                    <a:pt x="2046681" y="38100"/>
                  </a:lnTo>
                  <a:lnTo>
                    <a:pt x="2059078" y="38100"/>
                  </a:lnTo>
                  <a:lnTo>
                    <a:pt x="2064596" y="25400"/>
                  </a:lnTo>
                  <a:close/>
                </a:path>
                <a:path w="3611244" h="3200400">
                  <a:moveTo>
                    <a:pt x="2106386" y="25400"/>
                  </a:moveTo>
                  <a:lnTo>
                    <a:pt x="2070083" y="25400"/>
                  </a:lnTo>
                  <a:lnTo>
                    <a:pt x="2066973" y="38100"/>
                  </a:lnTo>
                  <a:lnTo>
                    <a:pt x="2090679" y="38100"/>
                  </a:lnTo>
                  <a:lnTo>
                    <a:pt x="2106386" y="25400"/>
                  </a:lnTo>
                  <a:close/>
                </a:path>
                <a:path w="3611244" h="3200400">
                  <a:moveTo>
                    <a:pt x="2131189" y="12700"/>
                  </a:moveTo>
                  <a:lnTo>
                    <a:pt x="2011268" y="12700"/>
                  </a:lnTo>
                  <a:lnTo>
                    <a:pt x="2007928" y="25400"/>
                  </a:lnTo>
                  <a:lnTo>
                    <a:pt x="2109475" y="25400"/>
                  </a:lnTo>
                  <a:lnTo>
                    <a:pt x="2108595" y="38100"/>
                  </a:lnTo>
                  <a:lnTo>
                    <a:pt x="2116305" y="38100"/>
                  </a:lnTo>
                  <a:lnTo>
                    <a:pt x="2122093" y="25400"/>
                  </a:lnTo>
                  <a:lnTo>
                    <a:pt x="2131189" y="12700"/>
                  </a:lnTo>
                  <a:close/>
                </a:path>
                <a:path w="3611244" h="3200400">
                  <a:moveTo>
                    <a:pt x="2133254" y="12700"/>
                  </a:moveTo>
                  <a:lnTo>
                    <a:pt x="2131189" y="12700"/>
                  </a:lnTo>
                  <a:lnTo>
                    <a:pt x="2122093" y="25400"/>
                  </a:lnTo>
                  <a:lnTo>
                    <a:pt x="2116305" y="38100"/>
                  </a:lnTo>
                  <a:lnTo>
                    <a:pt x="2116637" y="38100"/>
                  </a:lnTo>
                  <a:lnTo>
                    <a:pt x="2126458" y="25400"/>
                  </a:lnTo>
                  <a:lnTo>
                    <a:pt x="2133254" y="12700"/>
                  </a:lnTo>
                  <a:close/>
                </a:path>
                <a:path w="3611244" h="3200400">
                  <a:moveTo>
                    <a:pt x="2202175" y="12700"/>
                  </a:moveTo>
                  <a:lnTo>
                    <a:pt x="2133254" y="12700"/>
                  </a:lnTo>
                  <a:lnTo>
                    <a:pt x="2126458" y="25400"/>
                  </a:lnTo>
                  <a:lnTo>
                    <a:pt x="2116637" y="38100"/>
                  </a:lnTo>
                  <a:lnTo>
                    <a:pt x="2158792" y="38100"/>
                  </a:lnTo>
                  <a:lnTo>
                    <a:pt x="2163944" y="25400"/>
                  </a:lnTo>
                  <a:lnTo>
                    <a:pt x="2201298" y="25400"/>
                  </a:lnTo>
                  <a:lnTo>
                    <a:pt x="2202175" y="12700"/>
                  </a:lnTo>
                  <a:close/>
                </a:path>
                <a:path w="3611244" h="3200400">
                  <a:moveTo>
                    <a:pt x="2193818" y="25400"/>
                  </a:moveTo>
                  <a:lnTo>
                    <a:pt x="2173253" y="25400"/>
                  </a:lnTo>
                  <a:lnTo>
                    <a:pt x="2172677" y="38100"/>
                  </a:lnTo>
                  <a:lnTo>
                    <a:pt x="2197367" y="38100"/>
                  </a:lnTo>
                  <a:lnTo>
                    <a:pt x="2193818" y="25400"/>
                  </a:lnTo>
                  <a:close/>
                </a:path>
                <a:path w="3611244" h="3200400">
                  <a:moveTo>
                    <a:pt x="2233743" y="25400"/>
                  </a:moveTo>
                  <a:lnTo>
                    <a:pt x="2202027" y="25400"/>
                  </a:lnTo>
                  <a:lnTo>
                    <a:pt x="2199105" y="38100"/>
                  </a:lnTo>
                  <a:lnTo>
                    <a:pt x="2231565" y="38100"/>
                  </a:lnTo>
                  <a:lnTo>
                    <a:pt x="2233743" y="25400"/>
                  </a:lnTo>
                  <a:close/>
                </a:path>
                <a:path w="3611244" h="3200400">
                  <a:moveTo>
                    <a:pt x="2267072" y="25400"/>
                  </a:moveTo>
                  <a:lnTo>
                    <a:pt x="2237219" y="25400"/>
                  </a:lnTo>
                  <a:lnTo>
                    <a:pt x="2242580" y="38100"/>
                  </a:lnTo>
                  <a:lnTo>
                    <a:pt x="2261962" y="38100"/>
                  </a:lnTo>
                  <a:lnTo>
                    <a:pt x="2267069" y="25611"/>
                  </a:lnTo>
                  <a:lnTo>
                    <a:pt x="2267072" y="25400"/>
                  </a:lnTo>
                  <a:close/>
                </a:path>
                <a:path w="3611244" h="3200400">
                  <a:moveTo>
                    <a:pt x="2294474" y="25400"/>
                  </a:moveTo>
                  <a:lnTo>
                    <a:pt x="2267156" y="25400"/>
                  </a:lnTo>
                  <a:lnTo>
                    <a:pt x="2267056" y="26641"/>
                  </a:lnTo>
                  <a:lnTo>
                    <a:pt x="2266915" y="38100"/>
                  </a:lnTo>
                  <a:lnTo>
                    <a:pt x="2285574" y="38100"/>
                  </a:lnTo>
                  <a:lnTo>
                    <a:pt x="2294474" y="25400"/>
                  </a:lnTo>
                  <a:close/>
                </a:path>
                <a:path w="3611244" h="3200400">
                  <a:moveTo>
                    <a:pt x="2330609" y="25400"/>
                  </a:moveTo>
                  <a:lnTo>
                    <a:pt x="2303856" y="25400"/>
                  </a:lnTo>
                  <a:lnTo>
                    <a:pt x="2302306" y="38100"/>
                  </a:lnTo>
                  <a:lnTo>
                    <a:pt x="2324358" y="38100"/>
                  </a:lnTo>
                  <a:lnTo>
                    <a:pt x="2330609" y="25400"/>
                  </a:lnTo>
                  <a:close/>
                </a:path>
                <a:path w="3611244" h="3200400">
                  <a:moveTo>
                    <a:pt x="2332023" y="25400"/>
                  </a:moveTo>
                  <a:lnTo>
                    <a:pt x="2330609" y="25400"/>
                  </a:lnTo>
                  <a:lnTo>
                    <a:pt x="2324358" y="38100"/>
                  </a:lnTo>
                  <a:lnTo>
                    <a:pt x="2328033" y="38100"/>
                  </a:lnTo>
                  <a:lnTo>
                    <a:pt x="2332023" y="25400"/>
                  </a:lnTo>
                  <a:close/>
                </a:path>
                <a:path w="3611244" h="3200400">
                  <a:moveTo>
                    <a:pt x="2359551" y="25400"/>
                  </a:moveTo>
                  <a:lnTo>
                    <a:pt x="2332023" y="25400"/>
                  </a:lnTo>
                  <a:lnTo>
                    <a:pt x="2328033" y="38100"/>
                  </a:lnTo>
                  <a:lnTo>
                    <a:pt x="2351321" y="38100"/>
                  </a:lnTo>
                  <a:lnTo>
                    <a:pt x="2359551" y="25400"/>
                  </a:lnTo>
                  <a:close/>
                </a:path>
                <a:path w="3611244" h="3200400">
                  <a:moveTo>
                    <a:pt x="2387121" y="25400"/>
                  </a:moveTo>
                  <a:lnTo>
                    <a:pt x="2359551" y="25400"/>
                  </a:lnTo>
                  <a:lnTo>
                    <a:pt x="2360776" y="38100"/>
                  </a:lnTo>
                  <a:lnTo>
                    <a:pt x="2377917" y="38100"/>
                  </a:lnTo>
                  <a:lnTo>
                    <a:pt x="2387121" y="25400"/>
                  </a:lnTo>
                  <a:close/>
                </a:path>
                <a:path w="3611244" h="3200400">
                  <a:moveTo>
                    <a:pt x="2442857" y="25400"/>
                  </a:moveTo>
                  <a:lnTo>
                    <a:pt x="2393801" y="25400"/>
                  </a:lnTo>
                  <a:lnTo>
                    <a:pt x="2387801" y="38100"/>
                  </a:lnTo>
                  <a:lnTo>
                    <a:pt x="2438114" y="38100"/>
                  </a:lnTo>
                  <a:lnTo>
                    <a:pt x="2442857" y="25400"/>
                  </a:lnTo>
                  <a:close/>
                </a:path>
                <a:path w="3611244" h="3200400">
                  <a:moveTo>
                    <a:pt x="2454951" y="25400"/>
                  </a:moveTo>
                  <a:lnTo>
                    <a:pt x="2442857" y="25400"/>
                  </a:lnTo>
                  <a:lnTo>
                    <a:pt x="2452176" y="38100"/>
                  </a:lnTo>
                  <a:lnTo>
                    <a:pt x="2454951" y="25400"/>
                  </a:lnTo>
                  <a:close/>
                </a:path>
                <a:path w="3611244" h="3200400">
                  <a:moveTo>
                    <a:pt x="2484154" y="25400"/>
                  </a:moveTo>
                  <a:lnTo>
                    <a:pt x="2461788" y="25400"/>
                  </a:lnTo>
                  <a:lnTo>
                    <a:pt x="2465956" y="38100"/>
                  </a:lnTo>
                  <a:lnTo>
                    <a:pt x="2478249" y="38100"/>
                  </a:lnTo>
                  <a:lnTo>
                    <a:pt x="2484154" y="25400"/>
                  </a:lnTo>
                  <a:close/>
                </a:path>
                <a:path w="3611244" h="3200400">
                  <a:moveTo>
                    <a:pt x="2526635" y="25400"/>
                  </a:moveTo>
                  <a:lnTo>
                    <a:pt x="2490049" y="25400"/>
                  </a:lnTo>
                  <a:lnTo>
                    <a:pt x="2486426" y="38100"/>
                  </a:lnTo>
                  <a:lnTo>
                    <a:pt x="2509672" y="38100"/>
                  </a:lnTo>
                  <a:lnTo>
                    <a:pt x="2526635" y="25400"/>
                  </a:lnTo>
                  <a:close/>
                </a:path>
                <a:path w="3611244" h="3200400">
                  <a:moveTo>
                    <a:pt x="2552650" y="12700"/>
                  </a:moveTo>
                  <a:lnTo>
                    <a:pt x="2432543" y="12700"/>
                  </a:lnTo>
                  <a:lnTo>
                    <a:pt x="2428638" y="25400"/>
                  </a:lnTo>
                  <a:lnTo>
                    <a:pt x="2529148" y="25400"/>
                  </a:lnTo>
                  <a:lnTo>
                    <a:pt x="2527996" y="38100"/>
                  </a:lnTo>
                  <a:lnTo>
                    <a:pt x="2535222" y="38100"/>
                  </a:lnTo>
                  <a:lnTo>
                    <a:pt x="2542227" y="25400"/>
                  </a:lnTo>
                  <a:lnTo>
                    <a:pt x="2552650" y="12700"/>
                  </a:lnTo>
                  <a:close/>
                </a:path>
                <a:path w="3611244" h="3200400">
                  <a:moveTo>
                    <a:pt x="2555335" y="12700"/>
                  </a:moveTo>
                  <a:lnTo>
                    <a:pt x="2552650" y="12700"/>
                  </a:lnTo>
                  <a:lnTo>
                    <a:pt x="2542227" y="25400"/>
                  </a:lnTo>
                  <a:lnTo>
                    <a:pt x="2535222" y="38100"/>
                  </a:lnTo>
                  <a:lnTo>
                    <a:pt x="2535514" y="38100"/>
                  </a:lnTo>
                  <a:lnTo>
                    <a:pt x="2547053" y="25400"/>
                  </a:lnTo>
                  <a:lnTo>
                    <a:pt x="2555335" y="12700"/>
                  </a:lnTo>
                  <a:close/>
                </a:path>
                <a:path w="3611244" h="3200400">
                  <a:moveTo>
                    <a:pt x="2623227" y="12700"/>
                  </a:moveTo>
                  <a:lnTo>
                    <a:pt x="2555335" y="12700"/>
                  </a:lnTo>
                  <a:lnTo>
                    <a:pt x="2547053" y="25400"/>
                  </a:lnTo>
                  <a:lnTo>
                    <a:pt x="2535514" y="38100"/>
                  </a:lnTo>
                  <a:lnTo>
                    <a:pt x="2578130" y="38100"/>
                  </a:lnTo>
                  <a:lnTo>
                    <a:pt x="2583827" y="25400"/>
                  </a:lnTo>
                  <a:lnTo>
                    <a:pt x="2622184" y="25400"/>
                  </a:lnTo>
                  <a:lnTo>
                    <a:pt x="2623227" y="12700"/>
                  </a:lnTo>
                  <a:close/>
                </a:path>
                <a:path w="3611244" h="3200400">
                  <a:moveTo>
                    <a:pt x="2613396" y="25400"/>
                  </a:moveTo>
                  <a:lnTo>
                    <a:pt x="2593135" y="25400"/>
                  </a:lnTo>
                  <a:lnTo>
                    <a:pt x="2591648" y="38100"/>
                  </a:lnTo>
                  <a:lnTo>
                    <a:pt x="2616276" y="38100"/>
                  </a:lnTo>
                  <a:lnTo>
                    <a:pt x="2613396" y="25400"/>
                  </a:lnTo>
                  <a:close/>
                </a:path>
                <a:path w="3611244" h="3200400">
                  <a:moveTo>
                    <a:pt x="2653364" y="25400"/>
                  </a:moveTo>
                  <a:lnTo>
                    <a:pt x="2621846" y="25400"/>
                  </a:lnTo>
                  <a:lnTo>
                    <a:pt x="2617700" y="38100"/>
                  </a:lnTo>
                  <a:lnTo>
                    <a:pt x="2650202" y="38100"/>
                  </a:lnTo>
                  <a:lnTo>
                    <a:pt x="2653364" y="25400"/>
                  </a:lnTo>
                  <a:close/>
                </a:path>
                <a:path w="3611244" h="3200400">
                  <a:moveTo>
                    <a:pt x="2686829" y="25400"/>
                  </a:moveTo>
                  <a:lnTo>
                    <a:pt x="2656851" y="25400"/>
                  </a:lnTo>
                  <a:lnTo>
                    <a:pt x="2661793" y="38100"/>
                  </a:lnTo>
                  <a:lnTo>
                    <a:pt x="2680944" y="38100"/>
                  </a:lnTo>
                  <a:lnTo>
                    <a:pt x="2686806" y="26109"/>
                  </a:lnTo>
                  <a:lnTo>
                    <a:pt x="2686829" y="25400"/>
                  </a:lnTo>
                  <a:close/>
                </a:path>
                <a:path w="3611244" h="3200400">
                  <a:moveTo>
                    <a:pt x="2714346" y="25400"/>
                  </a:moveTo>
                  <a:lnTo>
                    <a:pt x="2687153" y="25400"/>
                  </a:lnTo>
                  <a:lnTo>
                    <a:pt x="2686806" y="26109"/>
                  </a:lnTo>
                  <a:lnTo>
                    <a:pt x="2686431" y="38100"/>
                  </a:lnTo>
                  <a:lnTo>
                    <a:pt x="2704127" y="38100"/>
                  </a:lnTo>
                  <a:lnTo>
                    <a:pt x="2714346" y="25400"/>
                  </a:lnTo>
                  <a:close/>
                </a:path>
                <a:path w="3611244" h="3200400">
                  <a:moveTo>
                    <a:pt x="2751727" y="25400"/>
                  </a:moveTo>
                  <a:lnTo>
                    <a:pt x="2723728" y="25400"/>
                  </a:lnTo>
                  <a:lnTo>
                    <a:pt x="2720733" y="38100"/>
                  </a:lnTo>
                  <a:lnTo>
                    <a:pt x="2746586" y="38100"/>
                  </a:lnTo>
                  <a:lnTo>
                    <a:pt x="2751727" y="25400"/>
                  </a:lnTo>
                  <a:close/>
                </a:path>
                <a:path w="3611244" h="3200400">
                  <a:moveTo>
                    <a:pt x="2762176" y="12700"/>
                  </a:moveTo>
                  <a:lnTo>
                    <a:pt x="2756345" y="12700"/>
                  </a:lnTo>
                  <a:lnTo>
                    <a:pt x="2754052" y="25400"/>
                  </a:lnTo>
                  <a:lnTo>
                    <a:pt x="2753811" y="38100"/>
                  </a:lnTo>
                  <a:lnTo>
                    <a:pt x="2788019" y="38100"/>
                  </a:lnTo>
                  <a:lnTo>
                    <a:pt x="2797977" y="25400"/>
                  </a:lnTo>
                  <a:lnTo>
                    <a:pt x="2757047" y="25400"/>
                  </a:lnTo>
                  <a:lnTo>
                    <a:pt x="2762176" y="12700"/>
                  </a:lnTo>
                  <a:close/>
                </a:path>
                <a:path w="3611244" h="3200400">
                  <a:moveTo>
                    <a:pt x="2797977" y="25400"/>
                  </a:moveTo>
                  <a:lnTo>
                    <a:pt x="2788019" y="38100"/>
                  </a:lnTo>
                  <a:lnTo>
                    <a:pt x="2789087" y="38100"/>
                  </a:lnTo>
                  <a:lnTo>
                    <a:pt x="2797977" y="25400"/>
                  </a:lnTo>
                  <a:close/>
                </a:path>
                <a:path w="3611244" h="3200400">
                  <a:moveTo>
                    <a:pt x="2807820" y="25400"/>
                  </a:moveTo>
                  <a:lnTo>
                    <a:pt x="2797977" y="25400"/>
                  </a:lnTo>
                  <a:lnTo>
                    <a:pt x="2789087" y="38100"/>
                  </a:lnTo>
                  <a:lnTo>
                    <a:pt x="2805694" y="38100"/>
                  </a:lnTo>
                  <a:lnTo>
                    <a:pt x="2807820" y="25400"/>
                  </a:lnTo>
                  <a:close/>
                </a:path>
                <a:path w="3611244" h="3200400">
                  <a:moveTo>
                    <a:pt x="2830133" y="25400"/>
                  </a:moveTo>
                  <a:lnTo>
                    <a:pt x="2814741" y="25400"/>
                  </a:lnTo>
                  <a:lnTo>
                    <a:pt x="2807265" y="38100"/>
                  </a:lnTo>
                  <a:lnTo>
                    <a:pt x="2826584" y="38100"/>
                  </a:lnTo>
                  <a:lnTo>
                    <a:pt x="2830133" y="25400"/>
                  </a:lnTo>
                  <a:close/>
                </a:path>
                <a:path w="3611244" h="3200400">
                  <a:moveTo>
                    <a:pt x="2852352" y="25400"/>
                  </a:moveTo>
                  <a:lnTo>
                    <a:pt x="2837253" y="25400"/>
                  </a:lnTo>
                  <a:lnTo>
                    <a:pt x="2830217" y="38100"/>
                  </a:lnTo>
                  <a:lnTo>
                    <a:pt x="2850792" y="38100"/>
                  </a:lnTo>
                  <a:lnTo>
                    <a:pt x="2852352" y="25400"/>
                  </a:lnTo>
                  <a:close/>
                </a:path>
                <a:path w="3611244" h="3200400">
                  <a:moveTo>
                    <a:pt x="2886215" y="25400"/>
                  </a:moveTo>
                  <a:lnTo>
                    <a:pt x="2852352" y="25400"/>
                  </a:lnTo>
                  <a:lnTo>
                    <a:pt x="2856499" y="38100"/>
                  </a:lnTo>
                  <a:lnTo>
                    <a:pt x="2878425" y="38100"/>
                  </a:lnTo>
                  <a:lnTo>
                    <a:pt x="2886215" y="25400"/>
                  </a:lnTo>
                  <a:close/>
                </a:path>
                <a:path w="3611244" h="3200400">
                  <a:moveTo>
                    <a:pt x="2914947" y="25400"/>
                  </a:moveTo>
                  <a:lnTo>
                    <a:pt x="2886215" y="25400"/>
                  </a:lnTo>
                  <a:lnTo>
                    <a:pt x="2880718" y="38100"/>
                  </a:lnTo>
                  <a:lnTo>
                    <a:pt x="2915492" y="38100"/>
                  </a:lnTo>
                  <a:lnTo>
                    <a:pt x="2914947" y="25400"/>
                  </a:lnTo>
                  <a:close/>
                </a:path>
                <a:path w="3611244" h="3200400">
                  <a:moveTo>
                    <a:pt x="2944475" y="25400"/>
                  </a:moveTo>
                  <a:lnTo>
                    <a:pt x="2922120" y="25400"/>
                  </a:lnTo>
                  <a:lnTo>
                    <a:pt x="2923806" y="38100"/>
                  </a:lnTo>
                  <a:lnTo>
                    <a:pt x="2944831" y="38100"/>
                  </a:lnTo>
                  <a:lnTo>
                    <a:pt x="2944475" y="25400"/>
                  </a:lnTo>
                  <a:close/>
                </a:path>
                <a:path w="3611244" h="3200400">
                  <a:moveTo>
                    <a:pt x="2952844" y="37242"/>
                  </a:moveTo>
                  <a:lnTo>
                    <a:pt x="2952328" y="38100"/>
                  </a:lnTo>
                  <a:lnTo>
                    <a:pt x="2952957" y="38100"/>
                  </a:lnTo>
                  <a:lnTo>
                    <a:pt x="2952844" y="37242"/>
                  </a:lnTo>
                  <a:close/>
                </a:path>
                <a:path w="3611244" h="3200400">
                  <a:moveTo>
                    <a:pt x="2965804" y="25400"/>
                  </a:moveTo>
                  <a:lnTo>
                    <a:pt x="2959962" y="25400"/>
                  </a:lnTo>
                  <a:lnTo>
                    <a:pt x="2952844" y="37242"/>
                  </a:lnTo>
                  <a:lnTo>
                    <a:pt x="2952957" y="38100"/>
                  </a:lnTo>
                  <a:lnTo>
                    <a:pt x="2957564" y="38100"/>
                  </a:lnTo>
                  <a:lnTo>
                    <a:pt x="2965804" y="25400"/>
                  </a:lnTo>
                  <a:close/>
                </a:path>
                <a:path w="3611244" h="3200400">
                  <a:moveTo>
                    <a:pt x="2989071" y="25400"/>
                  </a:moveTo>
                  <a:lnTo>
                    <a:pt x="2965804" y="25400"/>
                  </a:lnTo>
                  <a:lnTo>
                    <a:pt x="2957564" y="38100"/>
                  </a:lnTo>
                  <a:lnTo>
                    <a:pt x="2979637" y="38100"/>
                  </a:lnTo>
                  <a:lnTo>
                    <a:pt x="2989071" y="25400"/>
                  </a:lnTo>
                  <a:close/>
                </a:path>
                <a:path w="3611244" h="3200400">
                  <a:moveTo>
                    <a:pt x="3016902" y="25400"/>
                  </a:moveTo>
                  <a:lnTo>
                    <a:pt x="2989071" y="25400"/>
                  </a:lnTo>
                  <a:lnTo>
                    <a:pt x="2989354" y="38100"/>
                  </a:lnTo>
                  <a:lnTo>
                    <a:pt x="3006494" y="38100"/>
                  </a:lnTo>
                  <a:lnTo>
                    <a:pt x="3016902" y="25400"/>
                  </a:lnTo>
                  <a:close/>
                </a:path>
                <a:path w="3611244" h="3200400">
                  <a:moveTo>
                    <a:pt x="3072377" y="25400"/>
                  </a:moveTo>
                  <a:lnTo>
                    <a:pt x="3023332" y="25400"/>
                  </a:lnTo>
                  <a:lnTo>
                    <a:pt x="3016033" y="38100"/>
                  </a:lnTo>
                  <a:lnTo>
                    <a:pt x="3066095" y="38100"/>
                  </a:lnTo>
                  <a:lnTo>
                    <a:pt x="3072377" y="25400"/>
                  </a:lnTo>
                  <a:close/>
                </a:path>
                <a:path w="3611244" h="3200400">
                  <a:moveTo>
                    <a:pt x="3084398" y="25400"/>
                  </a:moveTo>
                  <a:lnTo>
                    <a:pt x="3072377" y="25400"/>
                  </a:lnTo>
                  <a:lnTo>
                    <a:pt x="3081089" y="38100"/>
                  </a:lnTo>
                  <a:lnTo>
                    <a:pt x="3084398" y="25400"/>
                  </a:lnTo>
                  <a:close/>
                </a:path>
                <a:path w="3611244" h="3200400">
                  <a:moveTo>
                    <a:pt x="3113496" y="25400"/>
                  </a:moveTo>
                  <a:lnTo>
                    <a:pt x="3091309" y="25400"/>
                  </a:lnTo>
                  <a:lnTo>
                    <a:pt x="3094869" y="38100"/>
                  </a:lnTo>
                  <a:lnTo>
                    <a:pt x="3107004" y="38100"/>
                  </a:lnTo>
                  <a:lnTo>
                    <a:pt x="3113496" y="25400"/>
                  </a:lnTo>
                  <a:close/>
                </a:path>
                <a:path w="3611244" h="3200400">
                  <a:moveTo>
                    <a:pt x="3157003" y="25400"/>
                  </a:moveTo>
                  <a:lnTo>
                    <a:pt x="3119988" y="25400"/>
                  </a:lnTo>
                  <a:lnTo>
                    <a:pt x="3115601" y="38100"/>
                  </a:lnTo>
                  <a:lnTo>
                    <a:pt x="3138166" y="38100"/>
                  </a:lnTo>
                  <a:lnTo>
                    <a:pt x="3157003" y="25400"/>
                  </a:lnTo>
                  <a:close/>
                </a:path>
                <a:path w="3611244" h="3200400">
                  <a:moveTo>
                    <a:pt x="3184838" y="12700"/>
                  </a:moveTo>
                  <a:lnTo>
                    <a:pt x="3064472" y="12700"/>
                  </a:lnTo>
                  <a:lnTo>
                    <a:pt x="3059697" y="25400"/>
                  </a:lnTo>
                  <a:lnTo>
                    <a:pt x="3158678" y="25400"/>
                  </a:lnTo>
                  <a:lnTo>
                    <a:pt x="3157097" y="38100"/>
                  </a:lnTo>
                  <a:lnTo>
                    <a:pt x="3163602" y="38100"/>
                  </a:lnTo>
                  <a:lnTo>
                    <a:pt x="3172424" y="25400"/>
                  </a:lnTo>
                  <a:lnTo>
                    <a:pt x="3184838" y="12700"/>
                  </a:lnTo>
                  <a:close/>
                </a:path>
                <a:path w="3611244" h="3200400">
                  <a:moveTo>
                    <a:pt x="3188447" y="12700"/>
                  </a:moveTo>
                  <a:lnTo>
                    <a:pt x="3184838" y="12700"/>
                  </a:lnTo>
                  <a:lnTo>
                    <a:pt x="3172424" y="25400"/>
                  </a:lnTo>
                  <a:lnTo>
                    <a:pt x="3163602" y="38100"/>
                  </a:lnTo>
                  <a:lnTo>
                    <a:pt x="3163830" y="38100"/>
                  </a:lnTo>
                  <a:lnTo>
                    <a:pt x="3177955" y="25400"/>
                  </a:lnTo>
                  <a:lnTo>
                    <a:pt x="3188447" y="12700"/>
                  </a:lnTo>
                  <a:close/>
                </a:path>
                <a:path w="3611244" h="3200400">
                  <a:moveTo>
                    <a:pt x="3254805" y="12700"/>
                  </a:moveTo>
                  <a:lnTo>
                    <a:pt x="3188447" y="12700"/>
                  </a:lnTo>
                  <a:lnTo>
                    <a:pt x="3177955" y="25400"/>
                  </a:lnTo>
                  <a:lnTo>
                    <a:pt x="3163830" y="38100"/>
                  </a:lnTo>
                  <a:lnTo>
                    <a:pt x="3207127" y="38100"/>
                  </a:lnTo>
                  <a:lnTo>
                    <a:pt x="3213650" y="25400"/>
                  </a:lnTo>
                  <a:lnTo>
                    <a:pt x="3253514" y="25400"/>
                  </a:lnTo>
                  <a:lnTo>
                    <a:pt x="3254805" y="12700"/>
                  </a:lnTo>
                  <a:close/>
                </a:path>
                <a:path w="3611244" h="3200400">
                  <a:moveTo>
                    <a:pt x="3242749" y="25400"/>
                  </a:moveTo>
                  <a:lnTo>
                    <a:pt x="3222959" y="25400"/>
                  </a:lnTo>
                  <a:lnTo>
                    <a:pt x="3220111" y="38100"/>
                  </a:lnTo>
                  <a:lnTo>
                    <a:pt x="3244655" y="38100"/>
                  </a:lnTo>
                  <a:lnTo>
                    <a:pt x="3242749" y="25400"/>
                  </a:lnTo>
                  <a:close/>
                </a:path>
                <a:path w="3611244" h="3200400">
                  <a:moveTo>
                    <a:pt x="3282811" y="25400"/>
                  </a:moveTo>
                  <a:lnTo>
                    <a:pt x="3251565" y="25400"/>
                  </a:lnTo>
                  <a:lnTo>
                    <a:pt x="3245587" y="38100"/>
                  </a:lnTo>
                  <a:lnTo>
                    <a:pt x="3278172" y="38100"/>
                  </a:lnTo>
                  <a:lnTo>
                    <a:pt x="3282811" y="25400"/>
                  </a:lnTo>
                  <a:close/>
                </a:path>
                <a:path w="3611244" h="3200400">
                  <a:moveTo>
                    <a:pt x="3316464" y="25400"/>
                  </a:moveTo>
                  <a:lnTo>
                    <a:pt x="3286287" y="25400"/>
                  </a:lnTo>
                  <a:lnTo>
                    <a:pt x="3290611" y="38100"/>
                  </a:lnTo>
                  <a:lnTo>
                    <a:pt x="3309417" y="38100"/>
                  </a:lnTo>
                  <a:lnTo>
                    <a:pt x="3316389" y="26641"/>
                  </a:lnTo>
                  <a:lnTo>
                    <a:pt x="3316464" y="25400"/>
                  </a:lnTo>
                  <a:close/>
                </a:path>
                <a:path w="3611244" h="3200400">
                  <a:moveTo>
                    <a:pt x="3344149" y="25400"/>
                  </a:moveTo>
                  <a:lnTo>
                    <a:pt x="3317145" y="25400"/>
                  </a:lnTo>
                  <a:lnTo>
                    <a:pt x="3316389" y="26641"/>
                  </a:lnTo>
                  <a:lnTo>
                    <a:pt x="3315700" y="38100"/>
                  </a:lnTo>
                  <a:lnTo>
                    <a:pt x="3331940" y="38100"/>
                  </a:lnTo>
                  <a:lnTo>
                    <a:pt x="3344149" y="25400"/>
                  </a:lnTo>
                  <a:close/>
                </a:path>
                <a:path w="3611244" h="3200400">
                  <a:moveTo>
                    <a:pt x="3379520" y="25400"/>
                  </a:moveTo>
                  <a:lnTo>
                    <a:pt x="3353531" y="25400"/>
                  </a:lnTo>
                  <a:lnTo>
                    <a:pt x="3348369" y="38100"/>
                  </a:lnTo>
                  <a:lnTo>
                    <a:pt x="3370975" y="38100"/>
                  </a:lnTo>
                  <a:lnTo>
                    <a:pt x="3379520" y="25400"/>
                  </a:lnTo>
                  <a:close/>
                </a:path>
                <a:path w="3611244" h="3200400">
                  <a:moveTo>
                    <a:pt x="3381268" y="25400"/>
                  </a:moveTo>
                  <a:lnTo>
                    <a:pt x="3379520" y="25400"/>
                  </a:lnTo>
                  <a:lnTo>
                    <a:pt x="3370975" y="38100"/>
                  </a:lnTo>
                  <a:lnTo>
                    <a:pt x="3374399" y="38100"/>
                  </a:lnTo>
                  <a:lnTo>
                    <a:pt x="3381268" y="25400"/>
                  </a:lnTo>
                  <a:close/>
                </a:path>
                <a:path w="3611244" h="3200400">
                  <a:moveTo>
                    <a:pt x="3408754" y="25400"/>
                  </a:moveTo>
                  <a:lnTo>
                    <a:pt x="3381268" y="25400"/>
                  </a:lnTo>
                  <a:lnTo>
                    <a:pt x="3374399" y="38100"/>
                  </a:lnTo>
                  <a:lnTo>
                    <a:pt x="3398514" y="38100"/>
                  </a:lnTo>
                  <a:lnTo>
                    <a:pt x="3408754" y="25400"/>
                  </a:lnTo>
                  <a:close/>
                </a:path>
                <a:path w="3611244" h="3200400">
                  <a:moveTo>
                    <a:pt x="3436753" y="25400"/>
                  </a:moveTo>
                  <a:lnTo>
                    <a:pt x="3408754" y="25400"/>
                  </a:lnTo>
                  <a:lnTo>
                    <a:pt x="3408409" y="38100"/>
                  </a:lnTo>
                  <a:lnTo>
                    <a:pt x="3425550" y="38100"/>
                  </a:lnTo>
                  <a:lnTo>
                    <a:pt x="3436753" y="25400"/>
                  </a:lnTo>
                  <a:close/>
                </a:path>
                <a:path w="3611244" h="3200400">
                  <a:moveTo>
                    <a:pt x="3492061" y="25400"/>
                  </a:moveTo>
                  <a:lnTo>
                    <a:pt x="3443005" y="25400"/>
                  </a:lnTo>
                  <a:lnTo>
                    <a:pt x="3434858" y="38100"/>
                  </a:lnTo>
                  <a:lnTo>
                    <a:pt x="3484742" y="38100"/>
                  </a:lnTo>
                  <a:lnTo>
                    <a:pt x="3492061" y="25400"/>
                  </a:lnTo>
                  <a:close/>
                </a:path>
                <a:path w="3611244" h="3200400">
                  <a:moveTo>
                    <a:pt x="3504018" y="25400"/>
                  </a:moveTo>
                  <a:lnTo>
                    <a:pt x="3492061" y="25400"/>
                  </a:lnTo>
                  <a:lnTo>
                    <a:pt x="3500375" y="38100"/>
                  </a:lnTo>
                  <a:lnTo>
                    <a:pt x="3504018" y="25400"/>
                  </a:lnTo>
                  <a:close/>
                </a:path>
                <a:path w="3611244" h="3200400">
                  <a:moveTo>
                    <a:pt x="3533065" y="25400"/>
                  </a:moveTo>
                  <a:lnTo>
                    <a:pt x="3510992" y="25400"/>
                  </a:lnTo>
                  <a:lnTo>
                    <a:pt x="3514154" y="38100"/>
                  </a:lnTo>
                  <a:lnTo>
                    <a:pt x="3526175" y="38100"/>
                  </a:lnTo>
                  <a:lnTo>
                    <a:pt x="3533065" y="25400"/>
                  </a:lnTo>
                  <a:close/>
                </a:path>
                <a:path w="3611244" h="3200400">
                  <a:moveTo>
                    <a:pt x="3577252" y="25400"/>
                  </a:moveTo>
                  <a:lnTo>
                    <a:pt x="3539955" y="25400"/>
                  </a:lnTo>
                  <a:lnTo>
                    <a:pt x="3535054" y="38100"/>
                  </a:lnTo>
                  <a:lnTo>
                    <a:pt x="3557169" y="38100"/>
                  </a:lnTo>
                  <a:lnTo>
                    <a:pt x="3577252" y="25400"/>
                  </a:lnTo>
                  <a:close/>
                </a:path>
                <a:path w="3611244" h="3200400">
                  <a:moveTo>
                    <a:pt x="2959962" y="25400"/>
                  </a:moveTo>
                  <a:lnTo>
                    <a:pt x="2951281" y="25400"/>
                  </a:lnTo>
                  <a:lnTo>
                    <a:pt x="2952844" y="37242"/>
                  </a:lnTo>
                  <a:lnTo>
                    <a:pt x="2959962" y="25400"/>
                  </a:lnTo>
                  <a:close/>
                </a:path>
                <a:path w="3611244" h="3200400">
                  <a:moveTo>
                    <a:pt x="3317145" y="25400"/>
                  </a:moveTo>
                  <a:lnTo>
                    <a:pt x="3316464" y="25400"/>
                  </a:lnTo>
                  <a:lnTo>
                    <a:pt x="3316389" y="26641"/>
                  </a:lnTo>
                  <a:lnTo>
                    <a:pt x="3317145" y="25400"/>
                  </a:lnTo>
                  <a:close/>
                </a:path>
                <a:path w="3611244" h="3200400">
                  <a:moveTo>
                    <a:pt x="1287642" y="12700"/>
                  </a:moveTo>
                  <a:lnTo>
                    <a:pt x="1281636" y="12700"/>
                  </a:lnTo>
                  <a:lnTo>
                    <a:pt x="1282421" y="25400"/>
                  </a:lnTo>
                  <a:lnTo>
                    <a:pt x="1282685" y="26455"/>
                  </a:lnTo>
                  <a:lnTo>
                    <a:pt x="1282777" y="25400"/>
                  </a:lnTo>
                  <a:lnTo>
                    <a:pt x="1285298" y="25400"/>
                  </a:lnTo>
                  <a:lnTo>
                    <a:pt x="1287642" y="12700"/>
                  </a:lnTo>
                  <a:close/>
                </a:path>
                <a:path w="3611244" h="3200400">
                  <a:moveTo>
                    <a:pt x="2687153" y="25400"/>
                  </a:moveTo>
                  <a:lnTo>
                    <a:pt x="2686829" y="25400"/>
                  </a:lnTo>
                  <a:lnTo>
                    <a:pt x="2686806" y="26109"/>
                  </a:lnTo>
                  <a:lnTo>
                    <a:pt x="2687153" y="25400"/>
                  </a:lnTo>
                  <a:close/>
                </a:path>
                <a:path w="3611244" h="3200400">
                  <a:moveTo>
                    <a:pt x="2267156" y="25400"/>
                  </a:moveTo>
                  <a:lnTo>
                    <a:pt x="2267069" y="25611"/>
                  </a:lnTo>
                  <a:lnTo>
                    <a:pt x="2267156" y="25400"/>
                  </a:lnTo>
                  <a:close/>
                </a:path>
                <a:path w="3611244" h="3200400">
                  <a:moveTo>
                    <a:pt x="311990" y="12700"/>
                  </a:moveTo>
                  <a:lnTo>
                    <a:pt x="234630" y="12700"/>
                  </a:lnTo>
                  <a:lnTo>
                    <a:pt x="232306" y="22144"/>
                  </a:lnTo>
                  <a:lnTo>
                    <a:pt x="232453" y="25400"/>
                  </a:lnTo>
                  <a:lnTo>
                    <a:pt x="301865" y="25400"/>
                  </a:lnTo>
                  <a:lnTo>
                    <a:pt x="311990" y="12700"/>
                  </a:lnTo>
                  <a:close/>
                </a:path>
                <a:path w="3611244" h="3200400">
                  <a:moveTo>
                    <a:pt x="444133" y="12700"/>
                  </a:moveTo>
                  <a:lnTo>
                    <a:pt x="316047" y="12700"/>
                  </a:lnTo>
                  <a:lnTo>
                    <a:pt x="315859" y="25400"/>
                  </a:lnTo>
                  <a:lnTo>
                    <a:pt x="443986" y="25400"/>
                  </a:lnTo>
                  <a:lnTo>
                    <a:pt x="445075" y="21166"/>
                  </a:lnTo>
                  <a:lnTo>
                    <a:pt x="444133" y="12700"/>
                  </a:lnTo>
                  <a:close/>
                </a:path>
                <a:path w="3611244" h="3200400">
                  <a:moveTo>
                    <a:pt x="456624" y="12700"/>
                  </a:moveTo>
                  <a:lnTo>
                    <a:pt x="447253" y="12700"/>
                  </a:lnTo>
                  <a:lnTo>
                    <a:pt x="445075" y="21166"/>
                  </a:lnTo>
                  <a:lnTo>
                    <a:pt x="445546" y="25400"/>
                  </a:lnTo>
                  <a:lnTo>
                    <a:pt x="457085" y="25400"/>
                  </a:lnTo>
                  <a:lnTo>
                    <a:pt x="456624" y="12700"/>
                  </a:lnTo>
                  <a:close/>
                </a:path>
                <a:path w="3611244" h="3200400">
                  <a:moveTo>
                    <a:pt x="521868" y="12700"/>
                  </a:moveTo>
                  <a:lnTo>
                    <a:pt x="464760" y="12700"/>
                  </a:lnTo>
                  <a:lnTo>
                    <a:pt x="462017" y="25400"/>
                  </a:lnTo>
                  <a:lnTo>
                    <a:pt x="525334" y="25400"/>
                  </a:lnTo>
                  <a:lnTo>
                    <a:pt x="521868" y="12700"/>
                  </a:lnTo>
                  <a:close/>
                </a:path>
                <a:path w="3611244" h="3200400">
                  <a:moveTo>
                    <a:pt x="865240" y="12700"/>
                  </a:moveTo>
                  <a:lnTo>
                    <a:pt x="737893" y="12700"/>
                  </a:lnTo>
                  <a:lnTo>
                    <a:pt x="741579" y="25400"/>
                  </a:lnTo>
                  <a:lnTo>
                    <a:pt x="864287" y="25400"/>
                  </a:lnTo>
                  <a:lnTo>
                    <a:pt x="865974" y="21420"/>
                  </a:lnTo>
                  <a:lnTo>
                    <a:pt x="865240" y="12700"/>
                  </a:lnTo>
                  <a:close/>
                </a:path>
                <a:path w="3611244" h="3200400">
                  <a:moveTo>
                    <a:pt x="878360" y="12700"/>
                  </a:moveTo>
                  <a:lnTo>
                    <a:pt x="869669" y="12700"/>
                  </a:lnTo>
                  <a:lnTo>
                    <a:pt x="866081" y="21166"/>
                  </a:lnTo>
                  <a:lnTo>
                    <a:pt x="866034" y="22144"/>
                  </a:lnTo>
                  <a:lnTo>
                    <a:pt x="866308" y="25400"/>
                  </a:lnTo>
                  <a:lnTo>
                    <a:pt x="877564" y="25400"/>
                  </a:lnTo>
                  <a:lnTo>
                    <a:pt x="878360" y="12700"/>
                  </a:lnTo>
                  <a:close/>
                </a:path>
                <a:path w="3611244" h="3200400">
                  <a:moveTo>
                    <a:pt x="943552" y="12700"/>
                  </a:moveTo>
                  <a:lnTo>
                    <a:pt x="885815" y="12700"/>
                  </a:lnTo>
                  <a:lnTo>
                    <a:pt x="882716" y="25400"/>
                  </a:lnTo>
                  <a:lnTo>
                    <a:pt x="945981" y="25400"/>
                  </a:lnTo>
                  <a:lnTo>
                    <a:pt x="943552" y="12700"/>
                  </a:lnTo>
                  <a:close/>
                </a:path>
                <a:path w="3611244" h="3200400">
                  <a:moveTo>
                    <a:pt x="1455097" y="12700"/>
                  </a:moveTo>
                  <a:lnTo>
                    <a:pt x="1287642" y="12700"/>
                  </a:lnTo>
                  <a:lnTo>
                    <a:pt x="1285298" y="25400"/>
                  </a:lnTo>
                  <a:lnTo>
                    <a:pt x="1456646" y="25400"/>
                  </a:lnTo>
                  <a:lnTo>
                    <a:pt x="1455097" y="12700"/>
                  </a:lnTo>
                  <a:close/>
                </a:path>
                <a:path w="3611244" h="3200400">
                  <a:moveTo>
                    <a:pt x="1496896" y="12700"/>
                  </a:moveTo>
                  <a:lnTo>
                    <a:pt x="1457285" y="12700"/>
                  </a:lnTo>
                  <a:lnTo>
                    <a:pt x="1462981" y="25400"/>
                  </a:lnTo>
                  <a:lnTo>
                    <a:pt x="1495033" y="25400"/>
                  </a:lnTo>
                  <a:lnTo>
                    <a:pt x="1496939" y="13665"/>
                  </a:lnTo>
                  <a:lnTo>
                    <a:pt x="1496896" y="12700"/>
                  </a:lnTo>
                  <a:close/>
                </a:path>
                <a:path w="3611244" h="3200400">
                  <a:moveTo>
                    <a:pt x="1510969" y="12700"/>
                  </a:moveTo>
                  <a:lnTo>
                    <a:pt x="1497095" y="12700"/>
                  </a:lnTo>
                  <a:lnTo>
                    <a:pt x="1496939" y="13665"/>
                  </a:lnTo>
                  <a:lnTo>
                    <a:pt x="1497451" y="25400"/>
                  </a:lnTo>
                  <a:lnTo>
                    <a:pt x="1508278" y="25400"/>
                  </a:lnTo>
                  <a:lnTo>
                    <a:pt x="1510969" y="12700"/>
                  </a:lnTo>
                  <a:close/>
                </a:path>
                <a:path w="3611244" h="3200400">
                  <a:moveTo>
                    <a:pt x="1576077" y="12700"/>
                  </a:moveTo>
                  <a:lnTo>
                    <a:pt x="1517388" y="12700"/>
                  </a:lnTo>
                  <a:lnTo>
                    <a:pt x="1513775" y="25400"/>
                  </a:lnTo>
                  <a:lnTo>
                    <a:pt x="1576957" y="25400"/>
                  </a:lnTo>
                  <a:lnTo>
                    <a:pt x="1576077" y="12700"/>
                  </a:lnTo>
                  <a:close/>
                </a:path>
                <a:path w="3611244" h="3200400">
                  <a:moveTo>
                    <a:pt x="1918004" y="12700"/>
                  </a:moveTo>
                  <a:lnTo>
                    <a:pt x="1791662" y="12700"/>
                  </a:lnTo>
                  <a:lnTo>
                    <a:pt x="1793851" y="25400"/>
                  </a:lnTo>
                  <a:lnTo>
                    <a:pt x="1916052" y="25400"/>
                  </a:lnTo>
                  <a:lnTo>
                    <a:pt x="1918093" y="18072"/>
                  </a:lnTo>
                  <a:lnTo>
                    <a:pt x="1918004" y="12700"/>
                  </a:lnTo>
                  <a:close/>
                </a:path>
                <a:path w="3611244" h="3200400">
                  <a:moveTo>
                    <a:pt x="1932705" y="12700"/>
                  </a:moveTo>
                  <a:lnTo>
                    <a:pt x="1919589" y="12700"/>
                  </a:lnTo>
                  <a:lnTo>
                    <a:pt x="1918102" y="18037"/>
                  </a:lnTo>
                  <a:lnTo>
                    <a:pt x="1918213" y="25400"/>
                  </a:lnTo>
                  <a:lnTo>
                    <a:pt x="1928758" y="25400"/>
                  </a:lnTo>
                  <a:lnTo>
                    <a:pt x="1932705" y="12700"/>
                  </a:lnTo>
                  <a:close/>
                </a:path>
                <a:path w="3611244" h="3200400">
                  <a:moveTo>
                    <a:pt x="1997761" y="12700"/>
                  </a:moveTo>
                  <a:lnTo>
                    <a:pt x="1938443" y="12700"/>
                  </a:lnTo>
                  <a:lnTo>
                    <a:pt x="1934485" y="25400"/>
                  </a:lnTo>
                  <a:lnTo>
                    <a:pt x="1997604" y="25400"/>
                  </a:lnTo>
                  <a:lnTo>
                    <a:pt x="1997761" y="12700"/>
                  </a:lnTo>
                  <a:close/>
                </a:path>
                <a:path w="3611244" h="3200400">
                  <a:moveTo>
                    <a:pt x="2339112" y="12700"/>
                  </a:moveTo>
                  <a:lnTo>
                    <a:pt x="2213168" y="12700"/>
                  </a:lnTo>
                  <a:lnTo>
                    <a:pt x="2214749" y="25400"/>
                  </a:lnTo>
                  <a:lnTo>
                    <a:pt x="2336546" y="25400"/>
                  </a:lnTo>
                  <a:lnTo>
                    <a:pt x="2339046" y="18072"/>
                  </a:lnTo>
                  <a:lnTo>
                    <a:pt x="2339112" y="12700"/>
                  </a:lnTo>
                  <a:close/>
                </a:path>
                <a:path w="3611244" h="3200400">
                  <a:moveTo>
                    <a:pt x="2354451" y="12700"/>
                  </a:moveTo>
                  <a:lnTo>
                    <a:pt x="2340878" y="12700"/>
                  </a:lnTo>
                  <a:lnTo>
                    <a:pt x="2339058" y="18037"/>
                  </a:lnTo>
                  <a:lnTo>
                    <a:pt x="2338975" y="25400"/>
                  </a:lnTo>
                  <a:lnTo>
                    <a:pt x="2349237" y="25400"/>
                  </a:lnTo>
                  <a:lnTo>
                    <a:pt x="2354451" y="12700"/>
                  </a:lnTo>
                  <a:close/>
                </a:path>
                <a:path w="3611244" h="3200400">
                  <a:moveTo>
                    <a:pt x="2419444" y="12700"/>
                  </a:moveTo>
                  <a:lnTo>
                    <a:pt x="2359498" y="12700"/>
                  </a:lnTo>
                  <a:lnTo>
                    <a:pt x="2355184" y="25400"/>
                  </a:lnTo>
                  <a:lnTo>
                    <a:pt x="2418261" y="25400"/>
                  </a:lnTo>
                  <a:lnTo>
                    <a:pt x="2419444" y="12700"/>
                  </a:lnTo>
                  <a:close/>
                </a:path>
                <a:path w="3611244" h="3200400">
                  <a:moveTo>
                    <a:pt x="2756345" y="12700"/>
                  </a:moveTo>
                  <a:lnTo>
                    <a:pt x="2634673" y="12700"/>
                  </a:lnTo>
                  <a:lnTo>
                    <a:pt x="2635657" y="25400"/>
                  </a:lnTo>
                  <a:lnTo>
                    <a:pt x="2754052" y="25400"/>
                  </a:lnTo>
                  <a:lnTo>
                    <a:pt x="2756345" y="12700"/>
                  </a:lnTo>
                  <a:close/>
                </a:path>
                <a:path w="3611244" h="3200400">
                  <a:moveTo>
                    <a:pt x="2928999" y="12700"/>
                  </a:moveTo>
                  <a:lnTo>
                    <a:pt x="2762176" y="12700"/>
                  </a:lnTo>
                  <a:lnTo>
                    <a:pt x="2757047" y="25400"/>
                  </a:lnTo>
                  <a:lnTo>
                    <a:pt x="2927617" y="25400"/>
                  </a:lnTo>
                  <a:lnTo>
                    <a:pt x="2928999" y="12700"/>
                  </a:lnTo>
                  <a:close/>
                </a:path>
                <a:path w="3611244" h="3200400">
                  <a:moveTo>
                    <a:pt x="2970778" y="12700"/>
                  </a:moveTo>
                  <a:lnTo>
                    <a:pt x="2933858" y="12700"/>
                  </a:lnTo>
                  <a:lnTo>
                    <a:pt x="2936214" y="25400"/>
                  </a:lnTo>
                  <a:lnTo>
                    <a:pt x="2968045" y="25400"/>
                  </a:lnTo>
                  <a:lnTo>
                    <a:pt x="2970417" y="19540"/>
                  </a:lnTo>
                  <a:lnTo>
                    <a:pt x="2970778" y="12700"/>
                  </a:lnTo>
                  <a:close/>
                </a:path>
                <a:path w="3611244" h="3200400">
                  <a:moveTo>
                    <a:pt x="2987060" y="12700"/>
                  </a:moveTo>
                  <a:lnTo>
                    <a:pt x="2973186" y="12700"/>
                  </a:lnTo>
                  <a:lnTo>
                    <a:pt x="2970417" y="19540"/>
                  </a:lnTo>
                  <a:lnTo>
                    <a:pt x="2970108" y="25400"/>
                  </a:lnTo>
                  <a:lnTo>
                    <a:pt x="2979951" y="25400"/>
                  </a:lnTo>
                  <a:lnTo>
                    <a:pt x="2987060" y="12700"/>
                  </a:lnTo>
                  <a:close/>
                </a:path>
                <a:path w="3611244" h="3200400">
                  <a:moveTo>
                    <a:pt x="3051969" y="12700"/>
                  </a:moveTo>
                  <a:lnTo>
                    <a:pt x="2991081" y="12700"/>
                  </a:lnTo>
                  <a:lnTo>
                    <a:pt x="2986244" y="25400"/>
                  </a:lnTo>
                  <a:lnTo>
                    <a:pt x="3049236" y="25400"/>
                  </a:lnTo>
                  <a:lnTo>
                    <a:pt x="3051969" y="12700"/>
                  </a:lnTo>
                  <a:close/>
                </a:path>
                <a:path w="3611244" h="3200400">
                  <a:moveTo>
                    <a:pt x="3391886" y="12700"/>
                  </a:moveTo>
                  <a:lnTo>
                    <a:pt x="3266926" y="12700"/>
                  </a:lnTo>
                  <a:lnTo>
                    <a:pt x="3267020" y="25400"/>
                  </a:lnTo>
                  <a:lnTo>
                    <a:pt x="3387792" y="25400"/>
                  </a:lnTo>
                  <a:lnTo>
                    <a:pt x="3391459" y="18037"/>
                  </a:lnTo>
                  <a:lnTo>
                    <a:pt x="3391886" y="12700"/>
                  </a:lnTo>
                  <a:close/>
                </a:path>
                <a:path w="3611244" h="3200400">
                  <a:moveTo>
                    <a:pt x="3408796" y="12700"/>
                  </a:moveTo>
                  <a:lnTo>
                    <a:pt x="3394117" y="12700"/>
                  </a:lnTo>
                  <a:lnTo>
                    <a:pt x="3391459" y="18037"/>
                  </a:lnTo>
                  <a:lnTo>
                    <a:pt x="3390870" y="25400"/>
                  </a:lnTo>
                  <a:lnTo>
                    <a:pt x="3400430" y="25400"/>
                  </a:lnTo>
                  <a:lnTo>
                    <a:pt x="3408796" y="12700"/>
                  </a:lnTo>
                  <a:close/>
                </a:path>
                <a:path w="3611244" h="3200400">
                  <a:moveTo>
                    <a:pt x="3473653" y="12700"/>
                  </a:moveTo>
                  <a:lnTo>
                    <a:pt x="3412126" y="12700"/>
                  </a:lnTo>
                  <a:lnTo>
                    <a:pt x="3406953" y="25400"/>
                  </a:lnTo>
                  <a:lnTo>
                    <a:pt x="3469883" y="25400"/>
                  </a:lnTo>
                  <a:lnTo>
                    <a:pt x="3473653" y="12700"/>
                  </a:lnTo>
                  <a:close/>
                </a:path>
                <a:path w="3611244" h="3200400">
                  <a:moveTo>
                    <a:pt x="869669" y="12700"/>
                  </a:moveTo>
                  <a:lnTo>
                    <a:pt x="865240" y="12700"/>
                  </a:lnTo>
                  <a:lnTo>
                    <a:pt x="865974" y="21420"/>
                  </a:lnTo>
                  <a:lnTo>
                    <a:pt x="869669" y="12700"/>
                  </a:lnTo>
                  <a:close/>
                </a:path>
                <a:path w="3611244" h="3200400">
                  <a:moveTo>
                    <a:pt x="447253" y="12700"/>
                  </a:moveTo>
                  <a:lnTo>
                    <a:pt x="444133" y="12700"/>
                  </a:lnTo>
                  <a:lnTo>
                    <a:pt x="445075" y="21166"/>
                  </a:lnTo>
                  <a:lnTo>
                    <a:pt x="447253" y="12700"/>
                  </a:lnTo>
                  <a:close/>
                </a:path>
                <a:path w="3611244" h="3200400">
                  <a:moveTo>
                    <a:pt x="2973186" y="12700"/>
                  </a:moveTo>
                  <a:lnTo>
                    <a:pt x="2970778" y="12700"/>
                  </a:lnTo>
                  <a:lnTo>
                    <a:pt x="2970417" y="19540"/>
                  </a:lnTo>
                  <a:lnTo>
                    <a:pt x="2973186" y="12700"/>
                  </a:lnTo>
                  <a:close/>
                </a:path>
                <a:path w="3611244" h="3200400">
                  <a:moveTo>
                    <a:pt x="1919589" y="12700"/>
                  </a:moveTo>
                  <a:lnTo>
                    <a:pt x="1918004" y="12700"/>
                  </a:lnTo>
                  <a:lnTo>
                    <a:pt x="1918093" y="18072"/>
                  </a:lnTo>
                  <a:lnTo>
                    <a:pt x="1919589" y="12700"/>
                  </a:lnTo>
                  <a:close/>
                </a:path>
                <a:path w="3611244" h="3200400">
                  <a:moveTo>
                    <a:pt x="2340878" y="12700"/>
                  </a:moveTo>
                  <a:lnTo>
                    <a:pt x="2339112" y="12700"/>
                  </a:lnTo>
                  <a:lnTo>
                    <a:pt x="2339054" y="18048"/>
                  </a:lnTo>
                  <a:lnTo>
                    <a:pt x="2340878" y="12700"/>
                  </a:lnTo>
                  <a:close/>
                </a:path>
                <a:path w="3611244" h="3200400">
                  <a:moveTo>
                    <a:pt x="3394117" y="12700"/>
                  </a:moveTo>
                  <a:lnTo>
                    <a:pt x="3391886" y="12700"/>
                  </a:lnTo>
                  <a:lnTo>
                    <a:pt x="3391459" y="18037"/>
                  </a:lnTo>
                  <a:lnTo>
                    <a:pt x="3394117" y="12700"/>
                  </a:lnTo>
                  <a:close/>
                </a:path>
                <a:path w="3611244" h="3200400">
                  <a:moveTo>
                    <a:pt x="1497095" y="12700"/>
                  </a:moveTo>
                  <a:lnTo>
                    <a:pt x="1496896" y="12700"/>
                  </a:lnTo>
                  <a:lnTo>
                    <a:pt x="1496939" y="13665"/>
                  </a:lnTo>
                  <a:lnTo>
                    <a:pt x="1497095" y="12700"/>
                  </a:lnTo>
                  <a:close/>
                </a:path>
                <a:path w="3611244" h="3200400">
                  <a:moveTo>
                    <a:pt x="191742" y="12700"/>
                  </a:moveTo>
                  <a:lnTo>
                    <a:pt x="191819" y="12937"/>
                  </a:lnTo>
                  <a:lnTo>
                    <a:pt x="191742" y="12700"/>
                  </a:lnTo>
                  <a:close/>
                </a:path>
                <a:path w="3611244" h="3200400">
                  <a:moveTo>
                    <a:pt x="41406" y="0"/>
                  </a:moveTo>
                  <a:lnTo>
                    <a:pt x="33913" y="12700"/>
                  </a:lnTo>
                  <a:lnTo>
                    <a:pt x="46940" y="12700"/>
                  </a:lnTo>
                  <a:lnTo>
                    <a:pt x="41406" y="0"/>
                  </a:lnTo>
                  <a:close/>
                </a:path>
                <a:path w="3611244" h="3200400">
                  <a:moveTo>
                    <a:pt x="183135" y="0"/>
                  </a:moveTo>
                  <a:lnTo>
                    <a:pt x="175146" y="12700"/>
                  </a:lnTo>
                  <a:lnTo>
                    <a:pt x="186360" y="12700"/>
                  </a:lnTo>
                  <a:lnTo>
                    <a:pt x="183135" y="0"/>
                  </a:lnTo>
                  <a:close/>
                </a:path>
                <a:path w="3611244" h="3200400">
                  <a:moveTo>
                    <a:pt x="263918" y="0"/>
                  </a:moveTo>
                  <a:lnTo>
                    <a:pt x="242830" y="0"/>
                  </a:lnTo>
                  <a:lnTo>
                    <a:pt x="238380" y="12700"/>
                  </a:lnTo>
                  <a:lnTo>
                    <a:pt x="260965" y="12700"/>
                  </a:lnTo>
                  <a:lnTo>
                    <a:pt x="263918" y="0"/>
                  </a:lnTo>
                  <a:close/>
                </a:path>
                <a:path w="3611244" h="3200400">
                  <a:moveTo>
                    <a:pt x="271845" y="0"/>
                  </a:moveTo>
                  <a:lnTo>
                    <a:pt x="267771" y="12700"/>
                  </a:lnTo>
                  <a:lnTo>
                    <a:pt x="282399" y="12700"/>
                  </a:lnTo>
                  <a:lnTo>
                    <a:pt x="271845" y="0"/>
                  </a:lnTo>
                  <a:close/>
                </a:path>
                <a:path w="3611244" h="3200400">
                  <a:moveTo>
                    <a:pt x="322566" y="0"/>
                  </a:moveTo>
                  <a:lnTo>
                    <a:pt x="316545" y="0"/>
                  </a:lnTo>
                  <a:lnTo>
                    <a:pt x="310886" y="12700"/>
                  </a:lnTo>
                  <a:lnTo>
                    <a:pt x="332188" y="12700"/>
                  </a:lnTo>
                  <a:lnTo>
                    <a:pt x="322566" y="0"/>
                  </a:lnTo>
                  <a:close/>
                </a:path>
                <a:path w="3611244" h="3200400">
                  <a:moveTo>
                    <a:pt x="359926" y="0"/>
                  </a:moveTo>
                  <a:lnTo>
                    <a:pt x="352889" y="0"/>
                  </a:lnTo>
                  <a:lnTo>
                    <a:pt x="345947" y="12700"/>
                  </a:lnTo>
                  <a:lnTo>
                    <a:pt x="358460" y="12700"/>
                  </a:lnTo>
                  <a:lnTo>
                    <a:pt x="359926" y="0"/>
                  </a:lnTo>
                  <a:close/>
                </a:path>
                <a:path w="3611244" h="3200400">
                  <a:moveTo>
                    <a:pt x="418175" y="0"/>
                  </a:moveTo>
                  <a:lnTo>
                    <a:pt x="411055" y="0"/>
                  </a:lnTo>
                  <a:lnTo>
                    <a:pt x="399202" y="12700"/>
                  </a:lnTo>
                  <a:lnTo>
                    <a:pt x="425819" y="12700"/>
                  </a:lnTo>
                  <a:lnTo>
                    <a:pt x="418175" y="0"/>
                  </a:lnTo>
                  <a:close/>
                </a:path>
                <a:path w="3611244" h="3200400">
                  <a:moveTo>
                    <a:pt x="455713" y="0"/>
                  </a:moveTo>
                  <a:lnTo>
                    <a:pt x="437546" y="12700"/>
                  </a:lnTo>
                  <a:lnTo>
                    <a:pt x="457211" y="12700"/>
                  </a:lnTo>
                  <a:lnTo>
                    <a:pt x="455713" y="0"/>
                  </a:lnTo>
                  <a:close/>
                </a:path>
                <a:path w="3611244" h="3200400">
                  <a:moveTo>
                    <a:pt x="471011" y="0"/>
                  </a:moveTo>
                  <a:lnTo>
                    <a:pt x="466341" y="12700"/>
                  </a:lnTo>
                  <a:lnTo>
                    <a:pt x="479283" y="12700"/>
                  </a:lnTo>
                  <a:lnTo>
                    <a:pt x="471011" y="0"/>
                  </a:lnTo>
                  <a:close/>
                </a:path>
                <a:path w="3611244" h="3200400">
                  <a:moveTo>
                    <a:pt x="496162" y="0"/>
                  </a:moveTo>
                  <a:lnTo>
                    <a:pt x="489398" y="12700"/>
                  </a:lnTo>
                  <a:lnTo>
                    <a:pt x="500686" y="12700"/>
                  </a:lnTo>
                  <a:lnTo>
                    <a:pt x="496162" y="0"/>
                  </a:lnTo>
                  <a:close/>
                </a:path>
                <a:path w="3611244" h="3200400">
                  <a:moveTo>
                    <a:pt x="562988" y="0"/>
                  </a:moveTo>
                  <a:lnTo>
                    <a:pt x="544862" y="0"/>
                  </a:lnTo>
                  <a:lnTo>
                    <a:pt x="541103" y="12700"/>
                  </a:lnTo>
                  <a:lnTo>
                    <a:pt x="564946" y="12700"/>
                  </a:lnTo>
                  <a:lnTo>
                    <a:pt x="562988" y="0"/>
                  </a:lnTo>
                  <a:close/>
                </a:path>
                <a:path w="3611244" h="3200400">
                  <a:moveTo>
                    <a:pt x="591322" y="0"/>
                  </a:moveTo>
                  <a:lnTo>
                    <a:pt x="579814" y="0"/>
                  </a:lnTo>
                  <a:lnTo>
                    <a:pt x="579605" y="12700"/>
                  </a:lnTo>
                  <a:lnTo>
                    <a:pt x="593018" y="12700"/>
                  </a:lnTo>
                  <a:lnTo>
                    <a:pt x="591322" y="0"/>
                  </a:lnTo>
                  <a:close/>
                </a:path>
                <a:path w="3611244" h="3200400">
                  <a:moveTo>
                    <a:pt x="623834" y="0"/>
                  </a:moveTo>
                  <a:lnTo>
                    <a:pt x="608934" y="0"/>
                  </a:lnTo>
                  <a:lnTo>
                    <a:pt x="605437" y="12700"/>
                  </a:lnTo>
                  <a:lnTo>
                    <a:pt x="622420" y="12700"/>
                  </a:lnTo>
                  <a:lnTo>
                    <a:pt x="623834" y="0"/>
                  </a:lnTo>
                  <a:close/>
                </a:path>
                <a:path w="3611244" h="3200400">
                  <a:moveTo>
                    <a:pt x="648776" y="0"/>
                  </a:moveTo>
                  <a:lnTo>
                    <a:pt x="631478" y="0"/>
                  </a:lnTo>
                  <a:lnTo>
                    <a:pt x="630305" y="12700"/>
                  </a:lnTo>
                  <a:lnTo>
                    <a:pt x="653393" y="12700"/>
                  </a:lnTo>
                  <a:lnTo>
                    <a:pt x="648776" y="0"/>
                  </a:lnTo>
                  <a:close/>
                </a:path>
                <a:path w="3611244" h="3200400">
                  <a:moveTo>
                    <a:pt x="686753" y="0"/>
                  </a:moveTo>
                  <a:lnTo>
                    <a:pt x="665854" y="0"/>
                  </a:lnTo>
                  <a:lnTo>
                    <a:pt x="660733" y="12700"/>
                  </a:lnTo>
                  <a:lnTo>
                    <a:pt x="682775" y="12700"/>
                  </a:lnTo>
                  <a:lnTo>
                    <a:pt x="686753" y="0"/>
                  </a:lnTo>
                  <a:close/>
                </a:path>
                <a:path w="3611244" h="3200400">
                  <a:moveTo>
                    <a:pt x="694680" y="0"/>
                  </a:moveTo>
                  <a:lnTo>
                    <a:pt x="689643" y="12700"/>
                  </a:lnTo>
                  <a:lnTo>
                    <a:pt x="704805" y="12700"/>
                  </a:lnTo>
                  <a:lnTo>
                    <a:pt x="694680" y="0"/>
                  </a:lnTo>
                  <a:close/>
                </a:path>
                <a:path w="3611244" h="3200400">
                  <a:moveTo>
                    <a:pt x="745286" y="0"/>
                  </a:moveTo>
                  <a:lnTo>
                    <a:pt x="739139" y="0"/>
                  </a:lnTo>
                  <a:lnTo>
                    <a:pt x="733357" y="12700"/>
                  </a:lnTo>
                  <a:lnTo>
                    <a:pt x="754416" y="12700"/>
                  </a:lnTo>
                  <a:lnTo>
                    <a:pt x="745286" y="0"/>
                  </a:lnTo>
                  <a:close/>
                </a:path>
                <a:path w="3611244" h="3200400">
                  <a:moveTo>
                    <a:pt x="782593" y="0"/>
                  </a:moveTo>
                  <a:lnTo>
                    <a:pt x="775421" y="0"/>
                  </a:lnTo>
                  <a:lnTo>
                    <a:pt x="768343" y="12700"/>
                  </a:lnTo>
                  <a:lnTo>
                    <a:pt x="780332" y="12700"/>
                  </a:lnTo>
                  <a:lnTo>
                    <a:pt x="782593" y="0"/>
                  </a:lnTo>
                  <a:close/>
                </a:path>
                <a:path w="3611244" h="3200400">
                  <a:moveTo>
                    <a:pt x="840833" y="0"/>
                  </a:moveTo>
                  <a:lnTo>
                    <a:pt x="833587" y="0"/>
                  </a:lnTo>
                  <a:lnTo>
                    <a:pt x="821671" y="12700"/>
                  </a:lnTo>
                  <a:lnTo>
                    <a:pt x="848110" y="12700"/>
                  </a:lnTo>
                  <a:lnTo>
                    <a:pt x="840833" y="0"/>
                  </a:lnTo>
                  <a:close/>
                </a:path>
                <a:path w="3611244" h="3200400">
                  <a:moveTo>
                    <a:pt x="878371" y="0"/>
                  </a:moveTo>
                  <a:lnTo>
                    <a:pt x="859848" y="12700"/>
                  </a:lnTo>
                  <a:lnTo>
                    <a:pt x="879512" y="12700"/>
                  </a:lnTo>
                  <a:lnTo>
                    <a:pt x="878371" y="0"/>
                  </a:lnTo>
                  <a:close/>
                </a:path>
                <a:path w="3611244" h="3200400">
                  <a:moveTo>
                    <a:pt x="893616" y="0"/>
                  </a:moveTo>
                  <a:lnTo>
                    <a:pt x="887742" y="12700"/>
                  </a:lnTo>
                  <a:lnTo>
                    <a:pt x="901532" y="12700"/>
                  </a:lnTo>
                  <a:lnTo>
                    <a:pt x="893616" y="0"/>
                  </a:lnTo>
                  <a:close/>
                </a:path>
                <a:path w="3611244" h="3200400">
                  <a:moveTo>
                    <a:pt x="918757" y="0"/>
                  </a:moveTo>
                  <a:lnTo>
                    <a:pt x="911249" y="12700"/>
                  </a:lnTo>
                  <a:lnTo>
                    <a:pt x="923113" y="12700"/>
                  </a:lnTo>
                  <a:lnTo>
                    <a:pt x="918757" y="0"/>
                  </a:lnTo>
                  <a:close/>
                </a:path>
                <a:path w="3611244" h="3200400">
                  <a:moveTo>
                    <a:pt x="985750" y="0"/>
                  </a:moveTo>
                  <a:lnTo>
                    <a:pt x="967405" y="0"/>
                  </a:lnTo>
                  <a:lnTo>
                    <a:pt x="963530" y="12700"/>
                  </a:lnTo>
                  <a:lnTo>
                    <a:pt x="987362" y="12700"/>
                  </a:lnTo>
                  <a:lnTo>
                    <a:pt x="985750" y="0"/>
                  </a:lnTo>
                  <a:close/>
                </a:path>
                <a:path w="3611244" h="3200400">
                  <a:moveTo>
                    <a:pt x="1013927" y="0"/>
                  </a:moveTo>
                  <a:lnTo>
                    <a:pt x="1002702" y="0"/>
                  </a:lnTo>
                  <a:lnTo>
                    <a:pt x="1001854" y="12700"/>
                  </a:lnTo>
                  <a:lnTo>
                    <a:pt x="1015445" y="12700"/>
                  </a:lnTo>
                  <a:lnTo>
                    <a:pt x="1013927" y="0"/>
                  </a:lnTo>
                  <a:close/>
                </a:path>
                <a:path w="3611244" h="3200400">
                  <a:moveTo>
                    <a:pt x="1046711" y="0"/>
                  </a:moveTo>
                  <a:lnTo>
                    <a:pt x="1031811" y="0"/>
                  </a:lnTo>
                  <a:lnTo>
                    <a:pt x="1027916" y="12700"/>
                  </a:lnTo>
                  <a:lnTo>
                    <a:pt x="1043873" y="12700"/>
                  </a:lnTo>
                  <a:lnTo>
                    <a:pt x="1046711" y="0"/>
                  </a:lnTo>
                  <a:close/>
                </a:path>
                <a:path w="3611244" h="3200400">
                  <a:moveTo>
                    <a:pt x="1071600" y="0"/>
                  </a:moveTo>
                  <a:lnTo>
                    <a:pt x="1054302" y="0"/>
                  </a:lnTo>
                  <a:lnTo>
                    <a:pt x="1051475" y="12700"/>
                  </a:lnTo>
                  <a:lnTo>
                    <a:pt x="1075590" y="12700"/>
                  </a:lnTo>
                  <a:lnTo>
                    <a:pt x="1071600" y="0"/>
                  </a:lnTo>
                  <a:close/>
                </a:path>
                <a:path w="3611244" h="3200400">
                  <a:moveTo>
                    <a:pt x="1109589" y="0"/>
                  </a:moveTo>
                  <a:lnTo>
                    <a:pt x="1088877" y="0"/>
                  </a:lnTo>
                  <a:lnTo>
                    <a:pt x="1083087" y="12700"/>
                  </a:lnTo>
                  <a:lnTo>
                    <a:pt x="1104584" y="12700"/>
                  </a:lnTo>
                  <a:lnTo>
                    <a:pt x="1109589" y="0"/>
                  </a:lnTo>
                  <a:close/>
                </a:path>
                <a:path w="3611244" h="3200400">
                  <a:moveTo>
                    <a:pt x="1117515" y="0"/>
                  </a:moveTo>
                  <a:lnTo>
                    <a:pt x="1111515" y="12700"/>
                  </a:lnTo>
                  <a:lnTo>
                    <a:pt x="1127222" y="12700"/>
                  </a:lnTo>
                  <a:lnTo>
                    <a:pt x="1117515" y="0"/>
                  </a:lnTo>
                  <a:close/>
                </a:path>
                <a:path w="3611244" h="3200400">
                  <a:moveTo>
                    <a:pt x="1167995" y="0"/>
                  </a:moveTo>
                  <a:lnTo>
                    <a:pt x="1161744" y="0"/>
                  </a:lnTo>
                  <a:lnTo>
                    <a:pt x="1155831" y="12700"/>
                  </a:lnTo>
                  <a:lnTo>
                    <a:pt x="1176655" y="12700"/>
                  </a:lnTo>
                  <a:lnTo>
                    <a:pt x="1167995" y="0"/>
                  </a:lnTo>
                  <a:close/>
                </a:path>
                <a:path w="3611244" h="3200400">
                  <a:moveTo>
                    <a:pt x="1205251" y="0"/>
                  </a:moveTo>
                  <a:lnTo>
                    <a:pt x="1197953" y="0"/>
                  </a:lnTo>
                  <a:lnTo>
                    <a:pt x="1190749" y="12700"/>
                  </a:lnTo>
                  <a:lnTo>
                    <a:pt x="1202204" y="12700"/>
                  </a:lnTo>
                  <a:lnTo>
                    <a:pt x="1205251" y="0"/>
                  </a:lnTo>
                  <a:close/>
                </a:path>
                <a:path w="3611244" h="3200400">
                  <a:moveTo>
                    <a:pt x="1263490" y="0"/>
                  </a:moveTo>
                  <a:lnTo>
                    <a:pt x="1256108" y="0"/>
                  </a:lnTo>
                  <a:lnTo>
                    <a:pt x="1244140" y="12700"/>
                  </a:lnTo>
                  <a:lnTo>
                    <a:pt x="1270401" y="12700"/>
                  </a:lnTo>
                  <a:lnTo>
                    <a:pt x="1263490" y="0"/>
                  </a:lnTo>
                  <a:close/>
                </a:path>
                <a:path w="3611244" h="3200400">
                  <a:moveTo>
                    <a:pt x="1309021" y="0"/>
                  </a:moveTo>
                  <a:lnTo>
                    <a:pt x="1300921" y="12700"/>
                  </a:lnTo>
                  <a:lnTo>
                    <a:pt x="1314190" y="12700"/>
                  </a:lnTo>
                  <a:lnTo>
                    <a:pt x="1309021" y="0"/>
                  </a:lnTo>
                  <a:close/>
                </a:path>
                <a:path w="3611244" h="3200400">
                  <a:moveTo>
                    <a:pt x="1450877" y="0"/>
                  </a:moveTo>
                  <a:lnTo>
                    <a:pt x="1440615" y="12700"/>
                  </a:lnTo>
                  <a:lnTo>
                    <a:pt x="1452542" y="12700"/>
                  </a:lnTo>
                  <a:lnTo>
                    <a:pt x="1450877" y="0"/>
                  </a:lnTo>
                  <a:close/>
                </a:path>
                <a:path w="3611244" h="3200400">
                  <a:moveTo>
                    <a:pt x="1512351" y="0"/>
                  </a:moveTo>
                  <a:lnTo>
                    <a:pt x="1493305" y="12700"/>
                  </a:lnTo>
                  <a:lnTo>
                    <a:pt x="1512969" y="12700"/>
                  </a:lnTo>
                  <a:lnTo>
                    <a:pt x="1512351" y="0"/>
                  </a:lnTo>
                  <a:close/>
                </a:path>
                <a:path w="3611244" h="3200400">
                  <a:moveTo>
                    <a:pt x="1527513" y="0"/>
                  </a:moveTo>
                  <a:lnTo>
                    <a:pt x="1519828" y="12700"/>
                  </a:lnTo>
                  <a:lnTo>
                    <a:pt x="1534906" y="12700"/>
                  </a:lnTo>
                  <a:lnTo>
                    <a:pt x="1527513" y="0"/>
                  </a:lnTo>
                  <a:close/>
                </a:path>
                <a:path w="3611244" h="3200400">
                  <a:moveTo>
                    <a:pt x="1552633" y="0"/>
                  </a:moveTo>
                  <a:lnTo>
                    <a:pt x="1544026" y="12700"/>
                  </a:lnTo>
                  <a:lnTo>
                    <a:pt x="1556748" y="12700"/>
                  </a:lnTo>
                  <a:lnTo>
                    <a:pt x="1552633" y="0"/>
                  </a:lnTo>
                  <a:close/>
                </a:path>
                <a:path w="3611244" h="3200400">
                  <a:moveTo>
                    <a:pt x="1619887" y="0"/>
                  </a:moveTo>
                  <a:lnTo>
                    <a:pt x="1601207" y="0"/>
                  </a:lnTo>
                  <a:lnTo>
                    <a:pt x="1597166" y="12700"/>
                  </a:lnTo>
                  <a:lnTo>
                    <a:pt x="1621008" y="12700"/>
                  </a:lnTo>
                  <a:lnTo>
                    <a:pt x="1619887" y="0"/>
                  </a:lnTo>
                  <a:close/>
                </a:path>
                <a:path w="3611244" h="3200400">
                  <a:moveTo>
                    <a:pt x="1647824" y="0"/>
                  </a:moveTo>
                  <a:lnTo>
                    <a:pt x="1637018" y="0"/>
                  </a:lnTo>
                  <a:lnTo>
                    <a:pt x="1635227" y="12700"/>
                  </a:lnTo>
                  <a:lnTo>
                    <a:pt x="1649080" y="12700"/>
                  </a:lnTo>
                  <a:lnTo>
                    <a:pt x="1647824" y="0"/>
                  </a:lnTo>
                  <a:close/>
                </a:path>
                <a:path w="3611244" h="3200400">
                  <a:moveTo>
                    <a:pt x="1681037" y="0"/>
                  </a:moveTo>
                  <a:lnTo>
                    <a:pt x="1666137" y="0"/>
                  </a:lnTo>
                  <a:lnTo>
                    <a:pt x="1661635" y="12700"/>
                  </a:lnTo>
                  <a:lnTo>
                    <a:pt x="1676064" y="12700"/>
                  </a:lnTo>
                  <a:lnTo>
                    <a:pt x="1681037" y="0"/>
                  </a:lnTo>
                  <a:close/>
                </a:path>
                <a:path w="3611244" h="3200400">
                  <a:moveTo>
                    <a:pt x="1705843" y="0"/>
                  </a:moveTo>
                  <a:lnTo>
                    <a:pt x="1688545" y="0"/>
                  </a:lnTo>
                  <a:lnTo>
                    <a:pt x="1683215" y="12700"/>
                  </a:lnTo>
                  <a:lnTo>
                    <a:pt x="1708879" y="12700"/>
                  </a:lnTo>
                  <a:lnTo>
                    <a:pt x="1705843" y="0"/>
                  </a:lnTo>
                  <a:close/>
                </a:path>
                <a:path w="3611244" h="3200400">
                  <a:moveTo>
                    <a:pt x="1743852" y="0"/>
                  </a:moveTo>
                  <a:lnTo>
                    <a:pt x="1723413" y="0"/>
                  </a:lnTo>
                  <a:lnTo>
                    <a:pt x="1716617" y="12700"/>
                  </a:lnTo>
                  <a:lnTo>
                    <a:pt x="1737287" y="12700"/>
                  </a:lnTo>
                  <a:lnTo>
                    <a:pt x="1743852" y="0"/>
                  </a:lnTo>
                  <a:close/>
                </a:path>
                <a:path w="3611244" h="3200400">
                  <a:moveTo>
                    <a:pt x="1751779" y="0"/>
                  </a:moveTo>
                  <a:lnTo>
                    <a:pt x="1744323" y="12700"/>
                  </a:lnTo>
                  <a:lnTo>
                    <a:pt x="1760846" y="12700"/>
                  </a:lnTo>
                  <a:lnTo>
                    <a:pt x="1751779" y="0"/>
                  </a:lnTo>
                  <a:close/>
                </a:path>
                <a:path w="3611244" h="3200400">
                  <a:moveTo>
                    <a:pt x="1802060" y="0"/>
                  </a:moveTo>
                  <a:lnTo>
                    <a:pt x="1795631" y="0"/>
                  </a:lnTo>
                  <a:lnTo>
                    <a:pt x="1789536" y="12700"/>
                  </a:lnTo>
                  <a:lnTo>
                    <a:pt x="1809997" y="12700"/>
                  </a:lnTo>
                  <a:lnTo>
                    <a:pt x="1802060" y="0"/>
                  </a:lnTo>
                  <a:close/>
                </a:path>
                <a:path w="3611244" h="3200400">
                  <a:moveTo>
                    <a:pt x="1839252" y="0"/>
                  </a:moveTo>
                  <a:lnTo>
                    <a:pt x="1831745" y="0"/>
                  </a:lnTo>
                  <a:lnTo>
                    <a:pt x="1824352" y="12700"/>
                  </a:lnTo>
                  <a:lnTo>
                    <a:pt x="1835012" y="12700"/>
                  </a:lnTo>
                  <a:lnTo>
                    <a:pt x="1839252" y="0"/>
                  </a:lnTo>
                  <a:close/>
                </a:path>
                <a:path w="3611244" h="3200400">
                  <a:moveTo>
                    <a:pt x="1897471" y="0"/>
                  </a:moveTo>
                  <a:lnTo>
                    <a:pt x="1889911" y="0"/>
                  </a:lnTo>
                  <a:lnTo>
                    <a:pt x="1877848" y="12700"/>
                  </a:lnTo>
                  <a:lnTo>
                    <a:pt x="1903826" y="12700"/>
                  </a:lnTo>
                  <a:lnTo>
                    <a:pt x="1897471" y="0"/>
                  </a:lnTo>
                  <a:close/>
                </a:path>
                <a:path w="3611244" h="3200400">
                  <a:moveTo>
                    <a:pt x="1934998" y="0"/>
                  </a:moveTo>
                  <a:lnTo>
                    <a:pt x="1915617" y="12700"/>
                  </a:lnTo>
                  <a:lnTo>
                    <a:pt x="1935281" y="12700"/>
                  </a:lnTo>
                  <a:lnTo>
                    <a:pt x="1934998" y="0"/>
                  </a:lnTo>
                  <a:close/>
                </a:path>
                <a:path w="3611244" h="3200400">
                  <a:moveTo>
                    <a:pt x="1950108" y="0"/>
                  </a:moveTo>
                  <a:lnTo>
                    <a:pt x="1941218" y="12700"/>
                  </a:lnTo>
                  <a:lnTo>
                    <a:pt x="1957155" y="12700"/>
                  </a:lnTo>
                  <a:lnTo>
                    <a:pt x="1950108" y="0"/>
                  </a:lnTo>
                  <a:close/>
                </a:path>
                <a:path w="3611244" h="3200400">
                  <a:moveTo>
                    <a:pt x="1975227" y="0"/>
                  </a:moveTo>
                  <a:lnTo>
                    <a:pt x="1965866" y="12700"/>
                  </a:lnTo>
                  <a:lnTo>
                    <a:pt x="1979175" y="12700"/>
                  </a:lnTo>
                  <a:lnTo>
                    <a:pt x="1975227" y="0"/>
                  </a:lnTo>
                  <a:close/>
                </a:path>
                <a:path w="3611244" h="3200400">
                  <a:moveTo>
                    <a:pt x="2042649" y="0"/>
                  </a:moveTo>
                  <a:lnTo>
                    <a:pt x="2023739" y="0"/>
                  </a:lnTo>
                  <a:lnTo>
                    <a:pt x="2019592" y="12700"/>
                  </a:lnTo>
                  <a:lnTo>
                    <a:pt x="2043424" y="12700"/>
                  </a:lnTo>
                  <a:lnTo>
                    <a:pt x="2042649" y="0"/>
                  </a:lnTo>
                  <a:close/>
                </a:path>
                <a:path w="3611244" h="3200400">
                  <a:moveTo>
                    <a:pt x="2070418" y="0"/>
                  </a:moveTo>
                  <a:lnTo>
                    <a:pt x="2059905" y="0"/>
                  </a:lnTo>
                  <a:lnTo>
                    <a:pt x="2057476" y="12700"/>
                  </a:lnTo>
                  <a:lnTo>
                    <a:pt x="2071507" y="12700"/>
                  </a:lnTo>
                  <a:lnTo>
                    <a:pt x="2070418" y="0"/>
                  </a:lnTo>
                  <a:close/>
                </a:path>
                <a:path w="3611244" h="3200400">
                  <a:moveTo>
                    <a:pt x="2103925" y="0"/>
                  </a:moveTo>
                  <a:lnTo>
                    <a:pt x="2089014" y="0"/>
                  </a:lnTo>
                  <a:lnTo>
                    <a:pt x="2084114" y="12700"/>
                  </a:lnTo>
                  <a:lnTo>
                    <a:pt x="2097517" y="12700"/>
                  </a:lnTo>
                  <a:lnTo>
                    <a:pt x="2103925" y="0"/>
                  </a:lnTo>
                  <a:close/>
                </a:path>
                <a:path w="3611244" h="3200400">
                  <a:moveTo>
                    <a:pt x="2128668" y="0"/>
                  </a:moveTo>
                  <a:lnTo>
                    <a:pt x="2111370" y="0"/>
                  </a:lnTo>
                  <a:lnTo>
                    <a:pt x="2104375" y="12700"/>
                  </a:lnTo>
                  <a:lnTo>
                    <a:pt x="2131076" y="12700"/>
                  </a:lnTo>
                  <a:lnTo>
                    <a:pt x="2128668" y="0"/>
                  </a:lnTo>
                  <a:close/>
                </a:path>
                <a:path w="3611244" h="3200400">
                  <a:moveTo>
                    <a:pt x="2166687" y="0"/>
                  </a:moveTo>
                  <a:lnTo>
                    <a:pt x="2146426" y="0"/>
                  </a:lnTo>
                  <a:lnTo>
                    <a:pt x="2138971" y="12700"/>
                  </a:lnTo>
                  <a:lnTo>
                    <a:pt x="2159086" y="12700"/>
                  </a:lnTo>
                  <a:lnTo>
                    <a:pt x="2166687" y="0"/>
                  </a:lnTo>
                  <a:close/>
                </a:path>
                <a:path w="3611244" h="3200400">
                  <a:moveTo>
                    <a:pt x="2174614" y="0"/>
                  </a:moveTo>
                  <a:lnTo>
                    <a:pt x="2166195" y="12700"/>
                  </a:lnTo>
                  <a:lnTo>
                    <a:pt x="2183252" y="12700"/>
                  </a:lnTo>
                  <a:lnTo>
                    <a:pt x="2174614" y="0"/>
                  </a:lnTo>
                  <a:close/>
                </a:path>
                <a:path w="3611244" h="3200400">
                  <a:moveTo>
                    <a:pt x="2224769" y="0"/>
                  </a:moveTo>
                  <a:lnTo>
                    <a:pt x="2218236" y="0"/>
                  </a:lnTo>
                  <a:lnTo>
                    <a:pt x="2212012" y="12700"/>
                  </a:lnTo>
                  <a:lnTo>
                    <a:pt x="2232225" y="12700"/>
                  </a:lnTo>
                  <a:lnTo>
                    <a:pt x="2224769" y="0"/>
                  </a:lnTo>
                  <a:close/>
                </a:path>
                <a:path w="3611244" h="3200400">
                  <a:moveTo>
                    <a:pt x="2261920" y="0"/>
                  </a:moveTo>
                  <a:lnTo>
                    <a:pt x="2254266" y="0"/>
                  </a:lnTo>
                  <a:lnTo>
                    <a:pt x="2246758" y="12700"/>
                  </a:lnTo>
                  <a:lnTo>
                    <a:pt x="2256884" y="12700"/>
                  </a:lnTo>
                  <a:lnTo>
                    <a:pt x="2261920" y="0"/>
                  </a:lnTo>
                  <a:close/>
                </a:path>
                <a:path w="3611244" h="3200400">
                  <a:moveTo>
                    <a:pt x="2320117" y="0"/>
                  </a:moveTo>
                  <a:lnTo>
                    <a:pt x="2312432" y="0"/>
                  </a:lnTo>
                  <a:lnTo>
                    <a:pt x="2300317" y="12700"/>
                  </a:lnTo>
                  <a:lnTo>
                    <a:pt x="2326117" y="12700"/>
                  </a:lnTo>
                  <a:lnTo>
                    <a:pt x="2320117" y="0"/>
                  </a:lnTo>
                  <a:close/>
                </a:path>
                <a:path w="3611244" h="3200400">
                  <a:moveTo>
                    <a:pt x="2357655" y="0"/>
                  </a:moveTo>
                  <a:lnTo>
                    <a:pt x="2337918" y="12700"/>
                  </a:lnTo>
                  <a:lnTo>
                    <a:pt x="2357582" y="12700"/>
                  </a:lnTo>
                  <a:lnTo>
                    <a:pt x="2357655" y="0"/>
                  </a:lnTo>
                  <a:close/>
                </a:path>
                <a:path w="3611244" h="3200400">
                  <a:moveTo>
                    <a:pt x="2372702" y="0"/>
                  </a:moveTo>
                  <a:lnTo>
                    <a:pt x="2362608" y="12700"/>
                  </a:lnTo>
                  <a:lnTo>
                    <a:pt x="2379414" y="12700"/>
                  </a:lnTo>
                  <a:lnTo>
                    <a:pt x="2372702" y="0"/>
                  </a:lnTo>
                  <a:close/>
                </a:path>
                <a:path w="3611244" h="3200400">
                  <a:moveTo>
                    <a:pt x="2397811" y="0"/>
                  </a:moveTo>
                  <a:lnTo>
                    <a:pt x="2387717" y="12700"/>
                  </a:lnTo>
                  <a:lnTo>
                    <a:pt x="2401591" y="12700"/>
                  </a:lnTo>
                  <a:lnTo>
                    <a:pt x="2397811" y="0"/>
                  </a:lnTo>
                  <a:close/>
                </a:path>
                <a:path w="3611244" h="3200400">
                  <a:moveTo>
                    <a:pt x="2465422" y="0"/>
                  </a:moveTo>
                  <a:lnTo>
                    <a:pt x="2446271" y="0"/>
                  </a:lnTo>
                  <a:lnTo>
                    <a:pt x="2442019" y="12700"/>
                  </a:lnTo>
                  <a:lnTo>
                    <a:pt x="2465851" y="12700"/>
                  </a:lnTo>
                  <a:lnTo>
                    <a:pt x="2465422" y="0"/>
                  </a:lnTo>
                  <a:close/>
                </a:path>
                <a:path w="3611244" h="3200400">
                  <a:moveTo>
                    <a:pt x="2493023" y="0"/>
                  </a:moveTo>
                  <a:lnTo>
                    <a:pt x="2482783" y="0"/>
                  </a:lnTo>
                  <a:lnTo>
                    <a:pt x="2479725" y="12700"/>
                  </a:lnTo>
                  <a:lnTo>
                    <a:pt x="2493934" y="12700"/>
                  </a:lnTo>
                  <a:lnTo>
                    <a:pt x="2493023" y="0"/>
                  </a:lnTo>
                  <a:close/>
                </a:path>
                <a:path w="3611244" h="3200400">
                  <a:moveTo>
                    <a:pt x="2526802" y="0"/>
                  </a:moveTo>
                  <a:lnTo>
                    <a:pt x="2511902" y="0"/>
                  </a:lnTo>
                  <a:lnTo>
                    <a:pt x="2506593" y="12700"/>
                  </a:lnTo>
                  <a:lnTo>
                    <a:pt x="2518970" y="12700"/>
                  </a:lnTo>
                  <a:lnTo>
                    <a:pt x="2526802" y="0"/>
                  </a:lnTo>
                  <a:close/>
                </a:path>
                <a:path w="3611244" h="3200400">
                  <a:moveTo>
                    <a:pt x="2551492" y="0"/>
                  </a:moveTo>
                  <a:lnTo>
                    <a:pt x="2534195" y="0"/>
                  </a:lnTo>
                  <a:lnTo>
                    <a:pt x="2525546" y="12700"/>
                  </a:lnTo>
                  <a:lnTo>
                    <a:pt x="2553273" y="12700"/>
                  </a:lnTo>
                  <a:lnTo>
                    <a:pt x="2551492" y="0"/>
                  </a:lnTo>
                  <a:close/>
                </a:path>
                <a:path w="3611244" h="3200400">
                  <a:moveTo>
                    <a:pt x="2589523" y="0"/>
                  </a:moveTo>
                  <a:lnTo>
                    <a:pt x="2569450" y="0"/>
                  </a:lnTo>
                  <a:lnTo>
                    <a:pt x="2561325" y="12700"/>
                  </a:lnTo>
                  <a:lnTo>
                    <a:pt x="2580895" y="12700"/>
                  </a:lnTo>
                  <a:lnTo>
                    <a:pt x="2589523" y="0"/>
                  </a:lnTo>
                  <a:close/>
                </a:path>
                <a:path w="3611244" h="3200400">
                  <a:moveTo>
                    <a:pt x="2597449" y="0"/>
                  </a:moveTo>
                  <a:lnTo>
                    <a:pt x="2588067" y="12700"/>
                  </a:lnTo>
                  <a:lnTo>
                    <a:pt x="2605669" y="12700"/>
                  </a:lnTo>
                  <a:lnTo>
                    <a:pt x="2597449" y="0"/>
                  </a:lnTo>
                  <a:close/>
                </a:path>
                <a:path w="3611244" h="3200400">
                  <a:moveTo>
                    <a:pt x="2647490" y="0"/>
                  </a:moveTo>
                  <a:lnTo>
                    <a:pt x="2640830" y="0"/>
                  </a:lnTo>
                  <a:lnTo>
                    <a:pt x="2634485" y="12700"/>
                  </a:lnTo>
                  <a:lnTo>
                    <a:pt x="2654453" y="12700"/>
                  </a:lnTo>
                  <a:lnTo>
                    <a:pt x="2647490" y="0"/>
                  </a:lnTo>
                  <a:close/>
                </a:path>
                <a:path w="3611244" h="3200400">
                  <a:moveTo>
                    <a:pt x="2684577" y="0"/>
                  </a:moveTo>
                  <a:lnTo>
                    <a:pt x="2676798" y="0"/>
                  </a:lnTo>
                  <a:lnTo>
                    <a:pt x="2669164" y="12700"/>
                  </a:lnTo>
                  <a:lnTo>
                    <a:pt x="2678756" y="12700"/>
                  </a:lnTo>
                  <a:lnTo>
                    <a:pt x="2684577" y="0"/>
                  </a:lnTo>
                  <a:close/>
                </a:path>
                <a:path w="3611244" h="3200400">
                  <a:moveTo>
                    <a:pt x="2742775" y="0"/>
                  </a:moveTo>
                  <a:lnTo>
                    <a:pt x="2734963" y="0"/>
                  </a:lnTo>
                  <a:lnTo>
                    <a:pt x="2722796" y="12700"/>
                  </a:lnTo>
                  <a:lnTo>
                    <a:pt x="2748397" y="12700"/>
                  </a:lnTo>
                  <a:lnTo>
                    <a:pt x="2742775" y="0"/>
                  </a:lnTo>
                  <a:close/>
                </a:path>
                <a:path w="3611244" h="3200400">
                  <a:moveTo>
                    <a:pt x="2787906" y="0"/>
                  </a:moveTo>
                  <a:lnTo>
                    <a:pt x="2779097" y="12700"/>
                  </a:lnTo>
                  <a:lnTo>
                    <a:pt x="2792647" y="12700"/>
                  </a:lnTo>
                  <a:lnTo>
                    <a:pt x="2787906" y="0"/>
                  </a:lnTo>
                  <a:close/>
                </a:path>
                <a:path w="3611244" h="3200400">
                  <a:moveTo>
                    <a:pt x="2929910" y="0"/>
                  </a:moveTo>
                  <a:lnTo>
                    <a:pt x="2916989" y="12700"/>
                  </a:lnTo>
                  <a:lnTo>
                    <a:pt x="2929743" y="12700"/>
                  </a:lnTo>
                  <a:lnTo>
                    <a:pt x="2929910" y="0"/>
                  </a:lnTo>
                  <a:close/>
                </a:path>
                <a:path w="3611244" h="3200400">
                  <a:moveTo>
                    <a:pt x="2991636" y="0"/>
                  </a:moveTo>
                  <a:lnTo>
                    <a:pt x="2971375" y="12700"/>
                  </a:lnTo>
                  <a:lnTo>
                    <a:pt x="2991039" y="12700"/>
                  </a:lnTo>
                  <a:lnTo>
                    <a:pt x="2991636" y="0"/>
                  </a:lnTo>
                  <a:close/>
                </a:path>
                <a:path w="3611244" h="3200400">
                  <a:moveTo>
                    <a:pt x="3006610" y="0"/>
                  </a:moveTo>
                  <a:lnTo>
                    <a:pt x="2994694" y="12700"/>
                  </a:lnTo>
                  <a:lnTo>
                    <a:pt x="3012787" y="12700"/>
                  </a:lnTo>
                  <a:lnTo>
                    <a:pt x="3006610" y="0"/>
                  </a:lnTo>
                  <a:close/>
                </a:path>
                <a:path w="3611244" h="3200400">
                  <a:moveTo>
                    <a:pt x="3031698" y="0"/>
                  </a:moveTo>
                  <a:lnTo>
                    <a:pt x="3020494" y="12700"/>
                  </a:lnTo>
                  <a:lnTo>
                    <a:pt x="3035226" y="12700"/>
                  </a:lnTo>
                  <a:lnTo>
                    <a:pt x="3031698" y="0"/>
                  </a:lnTo>
                  <a:close/>
                </a:path>
                <a:path w="3611244" h="3200400">
                  <a:moveTo>
                    <a:pt x="3099560" y="0"/>
                  </a:moveTo>
                  <a:lnTo>
                    <a:pt x="3081273" y="0"/>
                  </a:lnTo>
                  <a:lnTo>
                    <a:pt x="3075655" y="12700"/>
                  </a:lnTo>
                  <a:lnTo>
                    <a:pt x="3099486" y="12700"/>
                  </a:lnTo>
                  <a:lnTo>
                    <a:pt x="3099560" y="0"/>
                  </a:lnTo>
                  <a:close/>
                </a:path>
                <a:path w="3611244" h="3200400">
                  <a:moveTo>
                    <a:pt x="3126920" y="0"/>
                  </a:moveTo>
                  <a:lnTo>
                    <a:pt x="3117109" y="0"/>
                  </a:lnTo>
                  <a:lnTo>
                    <a:pt x="3113109" y="12700"/>
                  </a:lnTo>
                  <a:lnTo>
                    <a:pt x="3127569" y="12700"/>
                  </a:lnTo>
                  <a:lnTo>
                    <a:pt x="3126920" y="0"/>
                  </a:lnTo>
                  <a:close/>
                </a:path>
                <a:path w="3611244" h="3200400">
                  <a:moveTo>
                    <a:pt x="3161128" y="0"/>
                  </a:moveTo>
                  <a:lnTo>
                    <a:pt x="3146218" y="0"/>
                  </a:lnTo>
                  <a:lnTo>
                    <a:pt x="3140312" y="12700"/>
                  </a:lnTo>
                  <a:lnTo>
                    <a:pt x="3151150" y="12700"/>
                  </a:lnTo>
                  <a:lnTo>
                    <a:pt x="3161128" y="0"/>
                  </a:lnTo>
                  <a:close/>
                </a:path>
                <a:path w="3611244" h="3200400">
                  <a:moveTo>
                    <a:pt x="3185735" y="0"/>
                  </a:moveTo>
                  <a:lnTo>
                    <a:pt x="3168437" y="0"/>
                  </a:lnTo>
                  <a:lnTo>
                    <a:pt x="3157286" y="12700"/>
                  </a:lnTo>
                  <a:lnTo>
                    <a:pt x="3186562" y="12700"/>
                  </a:lnTo>
                  <a:lnTo>
                    <a:pt x="3185735" y="0"/>
                  </a:lnTo>
                  <a:close/>
                </a:path>
                <a:path w="3611244" h="3200400">
                  <a:moveTo>
                    <a:pt x="3223786" y="0"/>
                  </a:moveTo>
                  <a:lnTo>
                    <a:pt x="3203986" y="0"/>
                  </a:lnTo>
                  <a:lnTo>
                    <a:pt x="3194866" y="12700"/>
                  </a:lnTo>
                  <a:lnTo>
                    <a:pt x="3213598" y="12700"/>
                  </a:lnTo>
                  <a:lnTo>
                    <a:pt x="3223786" y="0"/>
                  </a:lnTo>
                  <a:close/>
                </a:path>
                <a:path w="3611244" h="3200400">
                  <a:moveTo>
                    <a:pt x="3231713" y="0"/>
                  </a:moveTo>
                  <a:lnTo>
                    <a:pt x="3220875" y="12700"/>
                  </a:lnTo>
                  <a:lnTo>
                    <a:pt x="3239283" y="12700"/>
                  </a:lnTo>
                  <a:lnTo>
                    <a:pt x="3231713" y="0"/>
                  </a:lnTo>
                  <a:close/>
                </a:path>
                <a:path w="3611244" h="3200400">
                  <a:moveTo>
                    <a:pt x="3281554" y="0"/>
                  </a:moveTo>
                  <a:lnTo>
                    <a:pt x="3274727" y="0"/>
                  </a:lnTo>
                  <a:lnTo>
                    <a:pt x="3268191" y="12700"/>
                  </a:lnTo>
                  <a:lnTo>
                    <a:pt x="3287795" y="12700"/>
                  </a:lnTo>
                  <a:lnTo>
                    <a:pt x="3281554" y="0"/>
                  </a:lnTo>
                  <a:close/>
                </a:path>
                <a:path w="3611244" h="3200400">
                  <a:moveTo>
                    <a:pt x="3318579" y="0"/>
                  </a:moveTo>
                  <a:lnTo>
                    <a:pt x="3310590" y="0"/>
                  </a:lnTo>
                  <a:lnTo>
                    <a:pt x="3302768" y="12700"/>
                  </a:lnTo>
                  <a:lnTo>
                    <a:pt x="3311564" y="12700"/>
                  </a:lnTo>
                  <a:lnTo>
                    <a:pt x="3318579" y="0"/>
                  </a:lnTo>
                  <a:close/>
                </a:path>
                <a:path w="3611244" h="3200400">
                  <a:moveTo>
                    <a:pt x="3376755" y="0"/>
                  </a:moveTo>
                  <a:lnTo>
                    <a:pt x="3368756" y="0"/>
                  </a:lnTo>
                  <a:lnTo>
                    <a:pt x="3356494" y="12700"/>
                  </a:lnTo>
                  <a:lnTo>
                    <a:pt x="3381834" y="12700"/>
                  </a:lnTo>
                  <a:lnTo>
                    <a:pt x="3376755" y="0"/>
                  </a:lnTo>
                  <a:close/>
                </a:path>
                <a:path w="3611244" h="3200400">
                  <a:moveTo>
                    <a:pt x="3414283" y="0"/>
                  </a:moveTo>
                  <a:lnTo>
                    <a:pt x="3393687" y="12700"/>
                  </a:lnTo>
                  <a:lnTo>
                    <a:pt x="3413351" y="12700"/>
                  </a:lnTo>
                  <a:lnTo>
                    <a:pt x="3414283" y="0"/>
                  </a:lnTo>
                  <a:close/>
                </a:path>
                <a:path w="3611244" h="3200400">
                  <a:moveTo>
                    <a:pt x="3429204" y="0"/>
                  </a:moveTo>
                  <a:lnTo>
                    <a:pt x="3416084" y="12700"/>
                  </a:lnTo>
                  <a:lnTo>
                    <a:pt x="3435036" y="12700"/>
                  </a:lnTo>
                  <a:lnTo>
                    <a:pt x="3429204" y="0"/>
                  </a:lnTo>
                  <a:close/>
                </a:path>
                <a:path w="3611244" h="3200400">
                  <a:moveTo>
                    <a:pt x="3454292" y="0"/>
                  </a:moveTo>
                  <a:lnTo>
                    <a:pt x="3442345" y="12700"/>
                  </a:lnTo>
                  <a:lnTo>
                    <a:pt x="3457653" y="12700"/>
                  </a:lnTo>
                  <a:lnTo>
                    <a:pt x="3454292" y="0"/>
                  </a:lnTo>
                  <a:close/>
                </a:path>
                <a:path w="3611244" h="3200400">
                  <a:moveTo>
                    <a:pt x="3522322" y="0"/>
                  </a:moveTo>
                  <a:lnTo>
                    <a:pt x="3503845" y="0"/>
                  </a:lnTo>
                  <a:lnTo>
                    <a:pt x="3493548" y="12700"/>
                  </a:lnTo>
                  <a:lnTo>
                    <a:pt x="3521913" y="12700"/>
                  </a:lnTo>
                  <a:lnTo>
                    <a:pt x="3522322" y="0"/>
                  </a:lnTo>
                  <a:close/>
                </a:path>
                <a:path w="3611244" h="3200400">
                  <a:moveTo>
                    <a:pt x="3549514" y="0"/>
                  </a:moveTo>
                  <a:lnTo>
                    <a:pt x="3539986" y="0"/>
                  </a:lnTo>
                  <a:lnTo>
                    <a:pt x="3535358" y="12700"/>
                  </a:lnTo>
                  <a:lnTo>
                    <a:pt x="3549996" y="12700"/>
                  </a:lnTo>
                  <a:lnTo>
                    <a:pt x="3549514" y="0"/>
                  </a:lnTo>
                  <a:close/>
                </a:path>
                <a:path w="3611244" h="3200400">
                  <a:moveTo>
                    <a:pt x="3584006" y="0"/>
                  </a:moveTo>
                  <a:lnTo>
                    <a:pt x="3569105" y="0"/>
                  </a:lnTo>
                  <a:lnTo>
                    <a:pt x="3562792" y="12700"/>
                  </a:lnTo>
                  <a:lnTo>
                    <a:pt x="3572603" y="12700"/>
                  </a:lnTo>
                  <a:lnTo>
                    <a:pt x="3584006" y="0"/>
                  </a:lnTo>
                  <a:close/>
                </a:path>
                <a:path w="3611244" h="3200400">
                  <a:moveTo>
                    <a:pt x="3608162" y="0"/>
                  </a:moveTo>
                  <a:lnTo>
                    <a:pt x="3591262" y="0"/>
                  </a:lnTo>
                  <a:lnTo>
                    <a:pt x="3578446" y="12700"/>
                  </a:lnTo>
                  <a:lnTo>
                    <a:pt x="3603220" y="12700"/>
                  </a:lnTo>
                  <a:lnTo>
                    <a:pt x="3608162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4108" y="5735155"/>
              <a:ext cx="2035861" cy="13846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006" y="519265"/>
            <a:ext cx="6237276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sz="6003" b="1" spc="-6" dirty="0">
                <a:solidFill>
                  <a:srgbClr val="39DEEF"/>
                </a:solidFill>
              </a:rPr>
              <a:t>Spring</a:t>
            </a:r>
            <a:r>
              <a:rPr sz="6003" b="1" spc="-18" dirty="0">
                <a:solidFill>
                  <a:srgbClr val="39DEEF"/>
                </a:solidFill>
              </a:rPr>
              <a:t> </a:t>
            </a:r>
            <a:r>
              <a:rPr sz="6003" b="1" spc="-6" dirty="0">
                <a:solidFill>
                  <a:srgbClr val="39DEEF"/>
                </a:solidFill>
              </a:rPr>
              <a:t>Cloud</a:t>
            </a:r>
            <a:r>
              <a:rPr sz="6003" b="1" spc="-18" dirty="0">
                <a:solidFill>
                  <a:srgbClr val="39DEEF"/>
                </a:solidFill>
              </a:rPr>
              <a:t> </a:t>
            </a:r>
            <a:r>
              <a:rPr sz="6003" b="1" spc="9" dirty="0">
                <a:solidFill>
                  <a:srgbClr val="39DEEF"/>
                </a:solidFill>
              </a:rPr>
              <a:t>Bus</a:t>
            </a:r>
            <a:endParaRPr sz="6003" b="1" dirty="0">
              <a:solidFill>
                <a:srgbClr val="39DEEF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4962" y="4649584"/>
            <a:ext cx="2275732" cy="1385847"/>
            <a:chOff x="5746256" y="7667507"/>
            <a:chExt cx="3752850" cy="22853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6256" y="7667507"/>
              <a:ext cx="3752848" cy="22852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88140" y="7688448"/>
              <a:ext cx="3669665" cy="2201545"/>
            </a:xfrm>
            <a:custGeom>
              <a:avLst/>
              <a:gdLst/>
              <a:ahLst/>
              <a:cxnLst/>
              <a:rect l="l" t="t" r="r" b="b"/>
              <a:pathLst>
                <a:path w="3669665" h="2201545">
                  <a:moveTo>
                    <a:pt x="2892725" y="770507"/>
                  </a:moveTo>
                  <a:lnTo>
                    <a:pt x="5939" y="770507"/>
                  </a:lnTo>
                  <a:lnTo>
                    <a:pt x="0" y="776354"/>
                  </a:lnTo>
                  <a:lnTo>
                    <a:pt x="0" y="2195601"/>
                  </a:lnTo>
                  <a:lnTo>
                    <a:pt x="5846" y="2201448"/>
                  </a:lnTo>
                  <a:lnTo>
                    <a:pt x="2892726" y="2201448"/>
                  </a:lnTo>
                  <a:lnTo>
                    <a:pt x="2898573" y="2195601"/>
                  </a:lnTo>
                  <a:lnTo>
                    <a:pt x="2898573" y="776354"/>
                  </a:lnTo>
                  <a:lnTo>
                    <a:pt x="2892725" y="770507"/>
                  </a:lnTo>
                  <a:close/>
                </a:path>
                <a:path w="3669665" h="2201545">
                  <a:moveTo>
                    <a:pt x="3661936" y="61709"/>
                  </a:moveTo>
                  <a:lnTo>
                    <a:pt x="2981987" y="738976"/>
                  </a:lnTo>
                  <a:lnTo>
                    <a:pt x="2971955" y="763341"/>
                  </a:lnTo>
                  <a:lnTo>
                    <a:pt x="2971955" y="2152707"/>
                  </a:lnTo>
                  <a:lnTo>
                    <a:pt x="2980382" y="2156331"/>
                  </a:lnTo>
                  <a:lnTo>
                    <a:pt x="3659334" y="1477378"/>
                  </a:lnTo>
                  <a:lnTo>
                    <a:pt x="3663488" y="1472312"/>
                  </a:lnTo>
                  <a:lnTo>
                    <a:pt x="3666546" y="1466588"/>
                  </a:lnTo>
                  <a:lnTo>
                    <a:pt x="3668434" y="1460383"/>
                  </a:lnTo>
                  <a:lnTo>
                    <a:pt x="3669080" y="1453873"/>
                  </a:lnTo>
                  <a:lnTo>
                    <a:pt x="3669080" y="66352"/>
                  </a:lnTo>
                  <a:lnTo>
                    <a:pt x="3667051" y="63842"/>
                  </a:lnTo>
                  <a:lnTo>
                    <a:pt x="3661936" y="61709"/>
                  </a:lnTo>
                  <a:close/>
                </a:path>
                <a:path w="3669665" h="2201545">
                  <a:moveTo>
                    <a:pt x="3605938" y="0"/>
                  </a:moveTo>
                  <a:lnTo>
                    <a:pt x="738574" y="0"/>
                  </a:lnTo>
                  <a:lnTo>
                    <a:pt x="730306" y="3600"/>
                  </a:lnTo>
                  <a:lnTo>
                    <a:pt x="724070" y="9746"/>
                  </a:lnTo>
                  <a:lnTo>
                    <a:pt x="44040" y="689488"/>
                  </a:lnTo>
                  <a:lnTo>
                    <a:pt x="47365" y="697125"/>
                  </a:lnTo>
                  <a:lnTo>
                    <a:pt x="2905739" y="697125"/>
                  </a:lnTo>
                  <a:lnTo>
                    <a:pt x="2912475" y="696473"/>
                  </a:lnTo>
                  <a:lnTo>
                    <a:pt x="2918919" y="694551"/>
                  </a:lnTo>
                  <a:lnTo>
                    <a:pt x="2924865" y="691408"/>
                  </a:lnTo>
                  <a:lnTo>
                    <a:pt x="2930104" y="687093"/>
                  </a:lnTo>
                  <a:lnTo>
                    <a:pt x="3604585" y="12613"/>
                  </a:lnTo>
                  <a:lnTo>
                    <a:pt x="3609262" y="8025"/>
                  </a:lnTo>
                  <a:lnTo>
                    <a:pt x="3605938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37" y="8607068"/>
              <a:ext cx="2711959" cy="5863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8182" y="9214379"/>
              <a:ext cx="1664870" cy="4816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95860" y="5127747"/>
            <a:ext cx="1586851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artme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nt  Service</a:t>
            </a:r>
            <a:endParaRPr sz="2244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39968" y="2648677"/>
            <a:ext cx="2165988" cy="1320001"/>
            <a:chOff x="5836964" y="4367865"/>
            <a:chExt cx="3571875" cy="21767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6964" y="4367865"/>
              <a:ext cx="3571430" cy="21763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78848" y="4388807"/>
              <a:ext cx="3488054" cy="2092960"/>
            </a:xfrm>
            <a:custGeom>
              <a:avLst/>
              <a:gdLst/>
              <a:ahLst/>
              <a:cxnLst/>
              <a:rect l="l" t="t" r="r" b="b"/>
              <a:pathLst>
                <a:path w="3488054" h="2092960">
                  <a:moveTo>
                    <a:pt x="2749695" y="732409"/>
                  </a:moveTo>
                  <a:lnTo>
                    <a:pt x="5645" y="732409"/>
                  </a:lnTo>
                  <a:lnTo>
                    <a:pt x="0" y="737968"/>
                  </a:lnTo>
                  <a:lnTo>
                    <a:pt x="0" y="2087040"/>
                  </a:lnTo>
                  <a:lnTo>
                    <a:pt x="5557" y="2092598"/>
                  </a:lnTo>
                  <a:lnTo>
                    <a:pt x="2749696" y="2092598"/>
                  </a:lnTo>
                  <a:lnTo>
                    <a:pt x="2755254" y="2087040"/>
                  </a:lnTo>
                  <a:lnTo>
                    <a:pt x="2755254" y="737968"/>
                  </a:lnTo>
                  <a:lnTo>
                    <a:pt x="2749695" y="732409"/>
                  </a:lnTo>
                  <a:close/>
                </a:path>
                <a:path w="3488054" h="2092960">
                  <a:moveTo>
                    <a:pt x="3480873" y="58657"/>
                  </a:moveTo>
                  <a:lnTo>
                    <a:pt x="3477898" y="59084"/>
                  </a:lnTo>
                  <a:lnTo>
                    <a:pt x="2828353" y="708627"/>
                  </a:lnTo>
                  <a:lnTo>
                    <a:pt x="2825007" y="716790"/>
                  </a:lnTo>
                  <a:lnTo>
                    <a:pt x="2825007" y="2046266"/>
                  </a:lnTo>
                  <a:lnTo>
                    <a:pt x="2833018" y="2049711"/>
                  </a:lnTo>
                  <a:lnTo>
                    <a:pt x="3484328" y="1398400"/>
                  </a:lnTo>
                  <a:lnTo>
                    <a:pt x="3487663" y="1390356"/>
                  </a:lnTo>
                  <a:lnTo>
                    <a:pt x="3487663" y="63072"/>
                  </a:lnTo>
                  <a:lnTo>
                    <a:pt x="3485734" y="60686"/>
                  </a:lnTo>
                  <a:lnTo>
                    <a:pt x="3480873" y="58657"/>
                  </a:lnTo>
                  <a:close/>
                </a:path>
                <a:path w="3488054" h="2092960">
                  <a:moveTo>
                    <a:pt x="3427644" y="0"/>
                  </a:moveTo>
                  <a:lnTo>
                    <a:pt x="702056" y="0"/>
                  </a:lnTo>
                  <a:lnTo>
                    <a:pt x="694196" y="3421"/>
                  </a:lnTo>
                  <a:lnTo>
                    <a:pt x="688268" y="9264"/>
                  </a:lnTo>
                  <a:lnTo>
                    <a:pt x="41862" y="655397"/>
                  </a:lnTo>
                  <a:lnTo>
                    <a:pt x="45023" y="662656"/>
                  </a:lnTo>
                  <a:lnTo>
                    <a:pt x="2770697" y="662656"/>
                  </a:lnTo>
                  <a:lnTo>
                    <a:pt x="2779122" y="659310"/>
                  </a:lnTo>
                  <a:lnTo>
                    <a:pt x="2785226" y="653119"/>
                  </a:lnTo>
                  <a:lnTo>
                    <a:pt x="3426357" y="11989"/>
                  </a:lnTo>
                  <a:lnTo>
                    <a:pt x="3430803" y="7629"/>
                  </a:lnTo>
                  <a:lnTo>
                    <a:pt x="342764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5467" y="5245913"/>
              <a:ext cx="2261711" cy="6073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9123" y="5874166"/>
              <a:ext cx="1664870" cy="4816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742114" y="3101444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latin typeface="Palatino Linotype"/>
                <a:cs typeface="Palatino Linotype"/>
              </a:rPr>
              <a:t>ployee  Service</a:t>
            </a:r>
            <a:endParaRPr sz="2244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89352" y="3280891"/>
            <a:ext cx="1654237" cy="743175"/>
            <a:chOff x="9381457" y="5410432"/>
            <a:chExt cx="2727960" cy="1225550"/>
          </a:xfrm>
        </p:grpSpPr>
        <p:sp>
          <p:nvSpPr>
            <p:cNvPr id="19" name="object 19"/>
            <p:cNvSpPr/>
            <p:nvPr/>
          </p:nvSpPr>
          <p:spPr>
            <a:xfrm>
              <a:off x="9433812" y="5462786"/>
              <a:ext cx="2353945" cy="1009015"/>
            </a:xfrm>
            <a:custGeom>
              <a:avLst/>
              <a:gdLst/>
              <a:ahLst/>
              <a:cxnLst/>
              <a:rect l="l" t="t" r="r" b="b"/>
              <a:pathLst>
                <a:path w="2353945" h="1009014">
                  <a:moveTo>
                    <a:pt x="0" y="0"/>
                  </a:moveTo>
                  <a:lnTo>
                    <a:pt x="2305497" y="988340"/>
                  </a:lnTo>
                  <a:lnTo>
                    <a:pt x="2353616" y="1008968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60095" y="6266348"/>
              <a:ext cx="448945" cy="369570"/>
            </a:xfrm>
            <a:custGeom>
              <a:avLst/>
              <a:gdLst/>
              <a:ahLst/>
              <a:cxnLst/>
              <a:rect l="l" t="t" r="r" b="b"/>
              <a:pathLst>
                <a:path w="448945" h="369570">
                  <a:moveTo>
                    <a:pt x="158424" y="0"/>
                  </a:moveTo>
                  <a:lnTo>
                    <a:pt x="0" y="369556"/>
                  </a:lnTo>
                  <a:lnTo>
                    <a:pt x="448771" y="343202"/>
                  </a:lnTo>
                  <a:lnTo>
                    <a:pt x="158424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65498" y="4574243"/>
            <a:ext cx="1606104" cy="843291"/>
            <a:chOff x="9342120" y="7543265"/>
            <a:chExt cx="2648585" cy="1390650"/>
          </a:xfrm>
        </p:grpSpPr>
        <p:sp>
          <p:nvSpPr>
            <p:cNvPr id="22" name="object 22"/>
            <p:cNvSpPr/>
            <p:nvPr/>
          </p:nvSpPr>
          <p:spPr>
            <a:xfrm>
              <a:off x="9394474" y="7703509"/>
              <a:ext cx="2285365" cy="1178560"/>
            </a:xfrm>
            <a:custGeom>
              <a:avLst/>
              <a:gdLst/>
              <a:ahLst/>
              <a:cxnLst/>
              <a:rect l="l" t="t" r="r" b="b"/>
              <a:pathLst>
                <a:path w="2285365" h="1178559">
                  <a:moveTo>
                    <a:pt x="0" y="1178049"/>
                  </a:moveTo>
                  <a:lnTo>
                    <a:pt x="2238759" y="23988"/>
                  </a:lnTo>
                  <a:lnTo>
                    <a:pt x="2285294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41114" y="7543265"/>
              <a:ext cx="449580" cy="363220"/>
            </a:xfrm>
            <a:custGeom>
              <a:avLst/>
              <a:gdLst/>
              <a:ahLst/>
              <a:cxnLst/>
              <a:rect l="l" t="t" r="r" b="b"/>
              <a:pathLst>
                <a:path w="449579" h="363220">
                  <a:moveTo>
                    <a:pt x="449515" y="0"/>
                  </a:moveTo>
                  <a:lnTo>
                    <a:pt x="0" y="5537"/>
                  </a:lnTo>
                  <a:lnTo>
                    <a:pt x="184235" y="362928"/>
                  </a:lnTo>
                  <a:lnTo>
                    <a:pt x="449515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64717" y="4268452"/>
            <a:ext cx="2000410" cy="8565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8856">
              <a:lnSpc>
                <a:spcPct val="110600"/>
              </a:lnSpc>
              <a:spcBef>
                <a:spcPts val="58"/>
              </a:spcBef>
            </a:pPr>
            <a:r>
              <a:rPr sz="2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Spring </a:t>
            </a:r>
            <a:r>
              <a:rPr sz="2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Cloud </a:t>
            </a:r>
            <a:r>
              <a:rPr sz="2486" b="1" spc="-612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2486" b="1" spc="-42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2486" b="1" spc="-39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2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Server</a:t>
            </a:r>
            <a:endParaRPr sz="2486">
              <a:latin typeface="Palatino Linotype"/>
              <a:cs typeface="Palatino Linotype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24893" y="3483161"/>
            <a:ext cx="1710889" cy="152231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9608922" y="4122404"/>
            <a:ext cx="756652" cy="244131"/>
            <a:chOff x="15845119" y="6798150"/>
            <a:chExt cx="1247775" cy="402590"/>
          </a:xfrm>
        </p:grpSpPr>
        <p:sp>
          <p:nvSpPr>
            <p:cNvPr id="27" name="object 27"/>
            <p:cNvSpPr/>
            <p:nvPr/>
          </p:nvSpPr>
          <p:spPr>
            <a:xfrm>
              <a:off x="15845119" y="6999191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90">
                  <a:moveTo>
                    <a:pt x="0" y="0"/>
                  </a:moveTo>
                  <a:lnTo>
                    <a:pt x="845307" y="0"/>
                  </a:lnTo>
                  <a:lnTo>
                    <a:pt x="897661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90423" y="679815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36566" y="2924846"/>
            <a:ext cx="207318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Register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as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-24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1486" b="1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client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6566" y="5611927"/>
            <a:ext cx="207318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Register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as</a:t>
            </a:r>
            <a:r>
              <a:rPr sz="1486" b="1" spc="-3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-24" dirty="0">
                <a:solidFill>
                  <a:srgbClr val="3E231A"/>
                </a:solidFill>
                <a:latin typeface="Palatino Linotype"/>
                <a:cs typeface="Palatino Linotype"/>
              </a:rPr>
              <a:t>config</a:t>
            </a:r>
            <a:r>
              <a:rPr sz="1486" b="1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client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9489" y="3735381"/>
            <a:ext cx="1852546" cy="1403175"/>
          </a:xfrm>
          <a:custGeom>
            <a:avLst/>
            <a:gdLst/>
            <a:ahLst/>
            <a:cxnLst/>
            <a:rect l="l" t="t" r="r" b="b"/>
            <a:pathLst>
              <a:path w="3054985" h="2313940">
                <a:moveTo>
                  <a:pt x="2685660" y="0"/>
                </a:moveTo>
                <a:lnTo>
                  <a:pt x="508104" y="0"/>
                </a:lnTo>
                <a:lnTo>
                  <a:pt x="526057" y="22065"/>
                </a:lnTo>
                <a:lnTo>
                  <a:pt x="543551" y="47075"/>
                </a:lnTo>
                <a:lnTo>
                  <a:pt x="577056" y="105562"/>
                </a:lnTo>
                <a:lnTo>
                  <a:pt x="608403" y="174725"/>
                </a:lnTo>
                <a:lnTo>
                  <a:pt x="623199" y="213082"/>
                </a:lnTo>
                <a:lnTo>
                  <a:pt x="637373" y="253833"/>
                </a:lnTo>
                <a:lnTo>
                  <a:pt x="650899" y="296888"/>
                </a:lnTo>
                <a:lnTo>
                  <a:pt x="663750" y="342154"/>
                </a:lnTo>
                <a:lnTo>
                  <a:pt x="675898" y="389540"/>
                </a:lnTo>
                <a:lnTo>
                  <a:pt x="687316" y="438954"/>
                </a:lnTo>
                <a:lnTo>
                  <a:pt x="697976" y="490305"/>
                </a:lnTo>
                <a:lnTo>
                  <a:pt x="707853" y="543502"/>
                </a:lnTo>
                <a:lnTo>
                  <a:pt x="716917" y="598452"/>
                </a:lnTo>
                <a:lnTo>
                  <a:pt x="725143" y="655064"/>
                </a:lnTo>
                <a:lnTo>
                  <a:pt x="732503" y="713246"/>
                </a:lnTo>
                <a:lnTo>
                  <a:pt x="738970" y="772907"/>
                </a:lnTo>
                <a:lnTo>
                  <a:pt x="744517" y="833956"/>
                </a:lnTo>
                <a:lnTo>
                  <a:pt x="749116" y="896300"/>
                </a:lnTo>
                <a:lnTo>
                  <a:pt x="752741" y="959849"/>
                </a:lnTo>
                <a:lnTo>
                  <a:pt x="755363" y="1024510"/>
                </a:lnTo>
                <a:lnTo>
                  <a:pt x="756957" y="1090192"/>
                </a:lnTo>
                <a:lnTo>
                  <a:pt x="757494" y="1156804"/>
                </a:lnTo>
                <a:lnTo>
                  <a:pt x="756957" y="1223416"/>
                </a:lnTo>
                <a:lnTo>
                  <a:pt x="755363" y="1289098"/>
                </a:lnTo>
                <a:lnTo>
                  <a:pt x="752741" y="1353759"/>
                </a:lnTo>
                <a:lnTo>
                  <a:pt x="749116" y="1417308"/>
                </a:lnTo>
                <a:lnTo>
                  <a:pt x="744517" y="1479652"/>
                </a:lnTo>
                <a:lnTo>
                  <a:pt x="738970" y="1540701"/>
                </a:lnTo>
                <a:lnTo>
                  <a:pt x="732503" y="1600362"/>
                </a:lnTo>
                <a:lnTo>
                  <a:pt x="725143" y="1658545"/>
                </a:lnTo>
                <a:lnTo>
                  <a:pt x="716917" y="1715156"/>
                </a:lnTo>
                <a:lnTo>
                  <a:pt x="707853" y="1770106"/>
                </a:lnTo>
                <a:lnTo>
                  <a:pt x="697976" y="1823303"/>
                </a:lnTo>
                <a:lnTo>
                  <a:pt x="687316" y="1874654"/>
                </a:lnTo>
                <a:lnTo>
                  <a:pt x="675898" y="1924068"/>
                </a:lnTo>
                <a:lnTo>
                  <a:pt x="663750" y="1971454"/>
                </a:lnTo>
                <a:lnTo>
                  <a:pt x="650899" y="2016720"/>
                </a:lnTo>
                <a:lnTo>
                  <a:pt x="637373" y="2059774"/>
                </a:lnTo>
                <a:lnTo>
                  <a:pt x="623199" y="2100526"/>
                </a:lnTo>
                <a:lnTo>
                  <a:pt x="608403" y="2138883"/>
                </a:lnTo>
                <a:lnTo>
                  <a:pt x="593013" y="2174753"/>
                </a:lnTo>
                <a:lnTo>
                  <a:pt x="560560" y="2238669"/>
                </a:lnTo>
                <a:lnTo>
                  <a:pt x="526057" y="2291542"/>
                </a:lnTo>
                <a:lnTo>
                  <a:pt x="508104" y="2313608"/>
                </a:lnTo>
                <a:lnTo>
                  <a:pt x="2685660" y="2313608"/>
                </a:lnTo>
                <a:lnTo>
                  <a:pt x="2728165" y="2305244"/>
                </a:lnTo>
                <a:lnTo>
                  <a:pt x="2769725" y="2280797"/>
                </a:lnTo>
                <a:lnTo>
                  <a:pt x="2809952" y="2241236"/>
                </a:lnTo>
                <a:lnTo>
                  <a:pt x="2848459" y="2187529"/>
                </a:lnTo>
                <a:lnTo>
                  <a:pt x="2884858" y="2120642"/>
                </a:lnTo>
                <a:lnTo>
                  <a:pt x="2902209" y="2082403"/>
                </a:lnTo>
                <a:lnTo>
                  <a:pt x="2918761" y="2041545"/>
                </a:lnTo>
                <a:lnTo>
                  <a:pt x="2934656" y="1997720"/>
                </a:lnTo>
                <a:lnTo>
                  <a:pt x="2949781" y="1951206"/>
                </a:lnTo>
                <a:lnTo>
                  <a:pt x="2964089" y="1902122"/>
                </a:lnTo>
                <a:lnTo>
                  <a:pt x="2977531" y="1850591"/>
                </a:lnTo>
                <a:lnTo>
                  <a:pt x="2990058" y="1796733"/>
                </a:lnTo>
                <a:lnTo>
                  <a:pt x="3001622" y="1740670"/>
                </a:lnTo>
                <a:lnTo>
                  <a:pt x="3012174" y="1682521"/>
                </a:lnTo>
                <a:lnTo>
                  <a:pt x="3021667" y="1622409"/>
                </a:lnTo>
                <a:lnTo>
                  <a:pt x="3030051" y="1560455"/>
                </a:lnTo>
                <a:lnTo>
                  <a:pt x="3037278" y="1496778"/>
                </a:lnTo>
                <a:lnTo>
                  <a:pt x="3043300" y="1431501"/>
                </a:lnTo>
                <a:lnTo>
                  <a:pt x="3048068" y="1364744"/>
                </a:lnTo>
                <a:lnTo>
                  <a:pt x="3051533" y="1296628"/>
                </a:lnTo>
                <a:lnTo>
                  <a:pt x="3053648" y="1227274"/>
                </a:lnTo>
                <a:lnTo>
                  <a:pt x="3054364" y="1156804"/>
                </a:lnTo>
                <a:lnTo>
                  <a:pt x="3053648" y="1086334"/>
                </a:lnTo>
                <a:lnTo>
                  <a:pt x="3051533" y="1016980"/>
                </a:lnTo>
                <a:lnTo>
                  <a:pt x="3048068" y="948864"/>
                </a:lnTo>
                <a:lnTo>
                  <a:pt x="3043300" y="882107"/>
                </a:lnTo>
                <a:lnTo>
                  <a:pt x="3037278" y="816830"/>
                </a:lnTo>
                <a:lnTo>
                  <a:pt x="3030051" y="753153"/>
                </a:lnTo>
                <a:lnTo>
                  <a:pt x="3021667" y="691198"/>
                </a:lnTo>
                <a:lnTo>
                  <a:pt x="3012175" y="631086"/>
                </a:lnTo>
                <a:lnTo>
                  <a:pt x="3001622" y="572938"/>
                </a:lnTo>
                <a:lnTo>
                  <a:pt x="2990058" y="516874"/>
                </a:lnTo>
                <a:lnTo>
                  <a:pt x="2977531" y="463016"/>
                </a:lnTo>
                <a:lnTo>
                  <a:pt x="2964090" y="411485"/>
                </a:lnTo>
                <a:lnTo>
                  <a:pt x="2949782" y="362402"/>
                </a:lnTo>
                <a:lnTo>
                  <a:pt x="2934656" y="315887"/>
                </a:lnTo>
                <a:lnTo>
                  <a:pt x="2918761" y="272062"/>
                </a:lnTo>
                <a:lnTo>
                  <a:pt x="2902146" y="231048"/>
                </a:lnTo>
                <a:lnTo>
                  <a:pt x="2884858" y="192965"/>
                </a:lnTo>
                <a:lnTo>
                  <a:pt x="2866946" y="157935"/>
                </a:lnTo>
                <a:lnTo>
                  <a:pt x="2829445" y="97517"/>
                </a:lnTo>
                <a:lnTo>
                  <a:pt x="2790029" y="50762"/>
                </a:lnTo>
                <a:lnTo>
                  <a:pt x="2749087" y="18637"/>
                </a:lnTo>
                <a:lnTo>
                  <a:pt x="2707006" y="2111"/>
                </a:lnTo>
                <a:lnTo>
                  <a:pt x="2685660" y="0"/>
                </a:lnTo>
                <a:close/>
              </a:path>
              <a:path w="3054985" h="2313940">
                <a:moveTo>
                  <a:pt x="361245" y="608"/>
                </a:moveTo>
                <a:lnTo>
                  <a:pt x="337906" y="608"/>
                </a:lnTo>
                <a:lnTo>
                  <a:pt x="314609" y="5732"/>
                </a:lnTo>
                <a:lnTo>
                  <a:pt x="268474" y="31354"/>
                </a:lnTo>
                <a:lnTo>
                  <a:pt x="223511" y="77473"/>
                </a:lnTo>
                <a:lnTo>
                  <a:pt x="180387" y="144090"/>
                </a:lnTo>
                <a:lnTo>
                  <a:pt x="159725" y="185085"/>
                </a:lnTo>
                <a:lnTo>
                  <a:pt x="139773" y="231204"/>
                </a:lnTo>
                <a:lnTo>
                  <a:pt x="120616" y="282447"/>
                </a:lnTo>
                <a:lnTo>
                  <a:pt x="102338" y="338815"/>
                </a:lnTo>
                <a:lnTo>
                  <a:pt x="89937" y="381976"/>
                </a:lnTo>
                <a:lnTo>
                  <a:pt x="78337" y="426677"/>
                </a:lnTo>
                <a:lnTo>
                  <a:pt x="67539" y="472817"/>
                </a:lnTo>
                <a:lnTo>
                  <a:pt x="57543" y="520291"/>
                </a:lnTo>
                <a:lnTo>
                  <a:pt x="48347" y="568999"/>
                </a:lnTo>
                <a:lnTo>
                  <a:pt x="39953" y="618837"/>
                </a:lnTo>
                <a:lnTo>
                  <a:pt x="32358" y="669702"/>
                </a:lnTo>
                <a:lnTo>
                  <a:pt x="25565" y="721493"/>
                </a:lnTo>
                <a:lnTo>
                  <a:pt x="19571" y="774106"/>
                </a:lnTo>
                <a:lnTo>
                  <a:pt x="14377" y="827439"/>
                </a:lnTo>
                <a:lnTo>
                  <a:pt x="9936" y="882107"/>
                </a:lnTo>
                <a:lnTo>
                  <a:pt x="6388" y="935853"/>
                </a:lnTo>
                <a:lnTo>
                  <a:pt x="3593" y="990729"/>
                </a:lnTo>
                <a:lnTo>
                  <a:pt x="1596" y="1045915"/>
                </a:lnTo>
                <a:lnTo>
                  <a:pt x="399" y="1101308"/>
                </a:lnTo>
                <a:lnTo>
                  <a:pt x="0" y="1156804"/>
                </a:lnTo>
                <a:lnTo>
                  <a:pt x="399" y="1212300"/>
                </a:lnTo>
                <a:lnTo>
                  <a:pt x="1596" y="1267693"/>
                </a:lnTo>
                <a:lnTo>
                  <a:pt x="3593" y="1322878"/>
                </a:lnTo>
                <a:lnTo>
                  <a:pt x="6388" y="1377755"/>
                </a:lnTo>
                <a:lnTo>
                  <a:pt x="9983" y="1432219"/>
                </a:lnTo>
                <a:lnTo>
                  <a:pt x="14377" y="1486169"/>
                </a:lnTo>
                <a:lnTo>
                  <a:pt x="19571" y="1539501"/>
                </a:lnTo>
                <a:lnTo>
                  <a:pt x="25565" y="1592114"/>
                </a:lnTo>
                <a:lnTo>
                  <a:pt x="32358" y="1643905"/>
                </a:lnTo>
                <a:lnTo>
                  <a:pt x="39953" y="1694770"/>
                </a:lnTo>
                <a:lnTo>
                  <a:pt x="48347" y="1744608"/>
                </a:lnTo>
                <a:lnTo>
                  <a:pt x="57543" y="1793316"/>
                </a:lnTo>
                <a:lnTo>
                  <a:pt x="67539" y="1840791"/>
                </a:lnTo>
                <a:lnTo>
                  <a:pt x="78337" y="1886930"/>
                </a:lnTo>
                <a:lnTo>
                  <a:pt x="89937" y="1931631"/>
                </a:lnTo>
                <a:lnTo>
                  <a:pt x="102338" y="1974792"/>
                </a:lnTo>
                <a:lnTo>
                  <a:pt x="120616" y="2031160"/>
                </a:lnTo>
                <a:lnTo>
                  <a:pt x="139841" y="2082560"/>
                </a:lnTo>
                <a:lnTo>
                  <a:pt x="159725" y="2128522"/>
                </a:lnTo>
                <a:lnTo>
                  <a:pt x="180387" y="2169517"/>
                </a:lnTo>
                <a:lnTo>
                  <a:pt x="201677" y="2205388"/>
                </a:lnTo>
                <a:lnTo>
                  <a:pt x="245804" y="2261756"/>
                </a:lnTo>
                <a:lnTo>
                  <a:pt x="291437" y="2297626"/>
                </a:lnTo>
                <a:lnTo>
                  <a:pt x="337906" y="2312999"/>
                </a:lnTo>
                <a:lnTo>
                  <a:pt x="361245" y="2312999"/>
                </a:lnTo>
                <a:lnTo>
                  <a:pt x="407714" y="2297626"/>
                </a:lnTo>
                <a:lnTo>
                  <a:pt x="453347" y="2261755"/>
                </a:lnTo>
                <a:lnTo>
                  <a:pt x="497474" y="2205388"/>
                </a:lnTo>
                <a:lnTo>
                  <a:pt x="518763" y="2169517"/>
                </a:lnTo>
                <a:lnTo>
                  <a:pt x="539426" y="2128522"/>
                </a:lnTo>
                <a:lnTo>
                  <a:pt x="559377" y="2082403"/>
                </a:lnTo>
                <a:lnTo>
                  <a:pt x="578534" y="2031160"/>
                </a:lnTo>
                <a:lnTo>
                  <a:pt x="596813" y="1974792"/>
                </a:lnTo>
                <a:lnTo>
                  <a:pt x="608851" y="1932962"/>
                </a:lnTo>
                <a:lnTo>
                  <a:pt x="620136" y="1889680"/>
                </a:lnTo>
                <a:lnTo>
                  <a:pt x="630670" y="1845039"/>
                </a:lnTo>
                <a:lnTo>
                  <a:pt x="640450" y="1799134"/>
                </a:lnTo>
                <a:lnTo>
                  <a:pt x="649479" y="1752057"/>
                </a:lnTo>
                <a:lnTo>
                  <a:pt x="657755" y="1703903"/>
                </a:lnTo>
                <a:lnTo>
                  <a:pt x="665279" y="1654766"/>
                </a:lnTo>
                <a:lnTo>
                  <a:pt x="672050" y="1604738"/>
                </a:lnTo>
                <a:lnTo>
                  <a:pt x="678069" y="1553914"/>
                </a:lnTo>
                <a:lnTo>
                  <a:pt x="683336" y="1502387"/>
                </a:lnTo>
                <a:lnTo>
                  <a:pt x="687850" y="1450251"/>
                </a:lnTo>
                <a:lnTo>
                  <a:pt x="691612" y="1397599"/>
                </a:lnTo>
                <a:lnTo>
                  <a:pt x="694621" y="1344527"/>
                </a:lnTo>
                <a:lnTo>
                  <a:pt x="696879" y="1291126"/>
                </a:lnTo>
                <a:lnTo>
                  <a:pt x="698383" y="1237491"/>
                </a:lnTo>
                <a:lnTo>
                  <a:pt x="699136" y="1183715"/>
                </a:lnTo>
                <a:lnTo>
                  <a:pt x="699136" y="1129893"/>
                </a:lnTo>
                <a:lnTo>
                  <a:pt x="698383" y="1076117"/>
                </a:lnTo>
                <a:lnTo>
                  <a:pt x="696879" y="1022482"/>
                </a:lnTo>
                <a:lnTo>
                  <a:pt x="694621" y="969081"/>
                </a:lnTo>
                <a:lnTo>
                  <a:pt x="691612" y="916008"/>
                </a:lnTo>
                <a:lnTo>
                  <a:pt x="687850" y="863357"/>
                </a:lnTo>
                <a:lnTo>
                  <a:pt x="683336" y="811221"/>
                </a:lnTo>
                <a:lnTo>
                  <a:pt x="678069" y="759694"/>
                </a:lnTo>
                <a:lnTo>
                  <a:pt x="672050" y="708870"/>
                </a:lnTo>
                <a:lnTo>
                  <a:pt x="665279" y="658842"/>
                </a:lnTo>
                <a:lnTo>
                  <a:pt x="657755" y="609704"/>
                </a:lnTo>
                <a:lnTo>
                  <a:pt x="649479" y="561550"/>
                </a:lnTo>
                <a:lnTo>
                  <a:pt x="640450" y="514473"/>
                </a:lnTo>
                <a:lnTo>
                  <a:pt x="630670" y="468568"/>
                </a:lnTo>
                <a:lnTo>
                  <a:pt x="620136" y="423927"/>
                </a:lnTo>
                <a:lnTo>
                  <a:pt x="608851" y="380645"/>
                </a:lnTo>
                <a:lnTo>
                  <a:pt x="596813" y="338815"/>
                </a:lnTo>
                <a:lnTo>
                  <a:pt x="578534" y="282447"/>
                </a:lnTo>
                <a:lnTo>
                  <a:pt x="559310" y="231048"/>
                </a:lnTo>
                <a:lnTo>
                  <a:pt x="539426" y="185085"/>
                </a:lnTo>
                <a:lnTo>
                  <a:pt x="518764" y="144090"/>
                </a:lnTo>
                <a:lnTo>
                  <a:pt x="497474" y="108219"/>
                </a:lnTo>
                <a:lnTo>
                  <a:pt x="453347" y="51851"/>
                </a:lnTo>
                <a:lnTo>
                  <a:pt x="407714" y="15981"/>
                </a:lnTo>
                <a:lnTo>
                  <a:pt x="361245" y="608"/>
                </a:lnTo>
                <a:close/>
              </a:path>
            </a:pathLst>
          </a:custGeom>
          <a:solidFill>
            <a:srgbClr val="D3B64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 txBox="1"/>
          <p:nvPr/>
        </p:nvSpPr>
        <p:spPr>
          <a:xfrm>
            <a:off x="1571230" y="4041582"/>
            <a:ext cx="766664" cy="5195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86639" marR="3081" indent="-79323">
              <a:lnSpc>
                <a:spcPct val="112200"/>
              </a:lnSpc>
              <a:spcBef>
                <a:spcPts val="58"/>
              </a:spcBef>
            </a:pPr>
            <a:r>
              <a:rPr sz="1486" b="1" spc="9" dirty="0">
                <a:solidFill>
                  <a:srgbClr val="3E231A"/>
                </a:solidFill>
                <a:latin typeface="Palatino Linotype"/>
                <a:cs typeface="Palatino Linotype"/>
              </a:rPr>
              <a:t>Me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ss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ag</a:t>
            </a: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e  </a:t>
            </a:r>
            <a:r>
              <a:rPr sz="1486" b="1" spc="6" dirty="0">
                <a:solidFill>
                  <a:srgbClr val="3E231A"/>
                </a:solidFill>
                <a:latin typeface="Palatino Linotype"/>
                <a:cs typeface="Palatino Linotype"/>
              </a:rPr>
              <a:t>Broker</a:t>
            </a:r>
            <a:endParaRPr sz="1486">
              <a:latin typeface="Palatino Linotype"/>
              <a:cs typeface="Palatino Linotyp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5135" y="3296907"/>
            <a:ext cx="592229" cy="702358"/>
            <a:chOff x="4691132" y="5436844"/>
            <a:chExt cx="976630" cy="1158240"/>
          </a:xfrm>
        </p:grpSpPr>
        <p:sp>
          <p:nvSpPr>
            <p:cNvPr id="34" name="object 34"/>
            <p:cNvSpPr/>
            <p:nvPr/>
          </p:nvSpPr>
          <p:spPr>
            <a:xfrm>
              <a:off x="4915421" y="5489199"/>
              <a:ext cx="700405" cy="837565"/>
            </a:xfrm>
            <a:custGeom>
              <a:avLst/>
              <a:gdLst/>
              <a:ahLst/>
              <a:cxnLst/>
              <a:rect l="l" t="t" r="r" b="b"/>
              <a:pathLst>
                <a:path w="700404" h="837564">
                  <a:moveTo>
                    <a:pt x="699962" y="0"/>
                  </a:moveTo>
                  <a:lnTo>
                    <a:pt x="33576" y="797247"/>
                  </a:lnTo>
                  <a:lnTo>
                    <a:pt x="0" y="837416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91132" y="6157513"/>
              <a:ext cx="412115" cy="437515"/>
            </a:xfrm>
            <a:custGeom>
              <a:avLst/>
              <a:gdLst/>
              <a:ahLst/>
              <a:cxnLst/>
              <a:rect l="l" t="t" r="r" b="b"/>
              <a:pathLst>
                <a:path w="412114" h="437515">
                  <a:moveTo>
                    <a:pt x="103613" y="0"/>
                  </a:moveTo>
                  <a:lnTo>
                    <a:pt x="0" y="437436"/>
                  </a:lnTo>
                  <a:lnTo>
                    <a:pt x="412118" y="257866"/>
                  </a:lnTo>
                  <a:lnTo>
                    <a:pt x="103613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786658" y="4922389"/>
            <a:ext cx="656535" cy="469394"/>
            <a:chOff x="4594699" y="8117384"/>
            <a:chExt cx="1082675" cy="774065"/>
          </a:xfrm>
        </p:grpSpPr>
        <p:sp>
          <p:nvSpPr>
            <p:cNvPr id="37" name="object 37"/>
            <p:cNvSpPr/>
            <p:nvPr/>
          </p:nvSpPr>
          <p:spPr>
            <a:xfrm>
              <a:off x="4881159" y="8318008"/>
              <a:ext cx="744220" cy="521334"/>
            </a:xfrm>
            <a:custGeom>
              <a:avLst/>
              <a:gdLst/>
              <a:ahLst/>
              <a:cxnLst/>
              <a:rect l="l" t="t" r="r" b="b"/>
              <a:pathLst>
                <a:path w="744220" h="521334">
                  <a:moveTo>
                    <a:pt x="743627" y="520801"/>
                  </a:moveTo>
                  <a:lnTo>
                    <a:pt x="42883" y="30033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4594699" y="8117384"/>
              <a:ext cx="445134" cy="395605"/>
            </a:xfrm>
            <a:custGeom>
              <a:avLst/>
              <a:gdLst/>
              <a:ahLst/>
              <a:cxnLst/>
              <a:rect l="l" t="t" r="r" b="b"/>
              <a:pathLst>
                <a:path w="445135" h="395604">
                  <a:moveTo>
                    <a:pt x="0" y="0"/>
                  </a:moveTo>
                  <a:lnTo>
                    <a:pt x="214015" y="395329"/>
                  </a:lnTo>
                  <a:lnTo>
                    <a:pt x="444672" y="65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62651" y="3349701"/>
            <a:ext cx="88295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Subscribe</a:t>
            </a:r>
            <a:endParaRPr sz="1486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65059" y="5452314"/>
            <a:ext cx="88295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b="1" spc="3" dirty="0">
                <a:solidFill>
                  <a:srgbClr val="3E231A"/>
                </a:solidFill>
                <a:latin typeface="Palatino Linotype"/>
                <a:cs typeface="Palatino Linotype"/>
              </a:rPr>
              <a:t>Subscribe</a:t>
            </a:r>
            <a:endParaRPr sz="1486">
              <a:latin typeface="Palatino Linotype"/>
              <a:cs typeface="Palatino Linotyp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5686" y="2558797"/>
            <a:ext cx="2109769" cy="1105520"/>
            <a:chOff x="1031097" y="4219645"/>
            <a:chExt cx="3479165" cy="1823085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097" y="4219645"/>
              <a:ext cx="3478624" cy="182291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72980" y="4240587"/>
              <a:ext cx="3395345" cy="1739264"/>
            </a:xfrm>
            <a:custGeom>
              <a:avLst/>
              <a:gdLst/>
              <a:ahLst/>
              <a:cxnLst/>
              <a:rect l="l" t="t" r="r" b="b"/>
              <a:pathLst>
                <a:path w="3395345" h="1739264">
                  <a:moveTo>
                    <a:pt x="1916826" y="1153106"/>
                  </a:moveTo>
                  <a:lnTo>
                    <a:pt x="1460034" y="1153106"/>
                  </a:lnTo>
                  <a:lnTo>
                    <a:pt x="1688430" y="1739149"/>
                  </a:lnTo>
                  <a:lnTo>
                    <a:pt x="1916826" y="1153106"/>
                  </a:lnTo>
                  <a:close/>
                </a:path>
                <a:path w="3395345" h="1739264">
                  <a:moveTo>
                    <a:pt x="2989437" y="0"/>
                  </a:moveTo>
                  <a:lnTo>
                    <a:pt x="405419" y="0"/>
                  </a:lnTo>
                  <a:lnTo>
                    <a:pt x="358138" y="2727"/>
                  </a:lnTo>
                  <a:lnTo>
                    <a:pt x="312460" y="10707"/>
                  </a:lnTo>
                  <a:lnTo>
                    <a:pt x="268688" y="23635"/>
                  </a:lnTo>
                  <a:lnTo>
                    <a:pt x="227126" y="41207"/>
                  </a:lnTo>
                  <a:lnTo>
                    <a:pt x="188079" y="63119"/>
                  </a:lnTo>
                  <a:lnTo>
                    <a:pt x="151850" y="89066"/>
                  </a:lnTo>
                  <a:lnTo>
                    <a:pt x="118745" y="118745"/>
                  </a:lnTo>
                  <a:lnTo>
                    <a:pt x="89066" y="151851"/>
                  </a:lnTo>
                  <a:lnTo>
                    <a:pt x="63119" y="188080"/>
                  </a:lnTo>
                  <a:lnTo>
                    <a:pt x="41207" y="227127"/>
                  </a:lnTo>
                  <a:lnTo>
                    <a:pt x="23635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9" y="965026"/>
                  </a:lnTo>
                  <a:lnTo>
                    <a:pt x="89066" y="1001255"/>
                  </a:lnTo>
                  <a:lnTo>
                    <a:pt x="118745" y="1034361"/>
                  </a:lnTo>
                  <a:lnTo>
                    <a:pt x="151850" y="1064039"/>
                  </a:lnTo>
                  <a:lnTo>
                    <a:pt x="188079" y="1089986"/>
                  </a:lnTo>
                  <a:lnTo>
                    <a:pt x="227126" y="1111898"/>
                  </a:lnTo>
                  <a:lnTo>
                    <a:pt x="268688" y="1129470"/>
                  </a:lnTo>
                  <a:lnTo>
                    <a:pt x="312460" y="1142398"/>
                  </a:lnTo>
                  <a:lnTo>
                    <a:pt x="358138" y="1150378"/>
                  </a:lnTo>
                  <a:lnTo>
                    <a:pt x="405419" y="1153106"/>
                  </a:lnTo>
                  <a:lnTo>
                    <a:pt x="2989437" y="1153106"/>
                  </a:lnTo>
                  <a:lnTo>
                    <a:pt x="3036717" y="1150378"/>
                  </a:lnTo>
                  <a:lnTo>
                    <a:pt x="3082396" y="1142398"/>
                  </a:lnTo>
                  <a:lnTo>
                    <a:pt x="3126168" y="1129470"/>
                  </a:lnTo>
                  <a:lnTo>
                    <a:pt x="3167730" y="1111898"/>
                  </a:lnTo>
                  <a:lnTo>
                    <a:pt x="3206777" y="1089986"/>
                  </a:lnTo>
                  <a:lnTo>
                    <a:pt x="3243006" y="1064039"/>
                  </a:lnTo>
                  <a:lnTo>
                    <a:pt x="3276111" y="1034361"/>
                  </a:lnTo>
                  <a:lnTo>
                    <a:pt x="3305790" y="1001255"/>
                  </a:lnTo>
                  <a:lnTo>
                    <a:pt x="3331737" y="965026"/>
                  </a:lnTo>
                  <a:lnTo>
                    <a:pt x="3353649" y="925979"/>
                  </a:lnTo>
                  <a:lnTo>
                    <a:pt x="3371221" y="884417"/>
                  </a:lnTo>
                  <a:lnTo>
                    <a:pt x="3384149" y="840645"/>
                  </a:lnTo>
                  <a:lnTo>
                    <a:pt x="3392129" y="794967"/>
                  </a:lnTo>
                  <a:lnTo>
                    <a:pt x="3394856" y="747687"/>
                  </a:lnTo>
                  <a:lnTo>
                    <a:pt x="3394856" y="405420"/>
                  </a:lnTo>
                  <a:lnTo>
                    <a:pt x="3392129" y="358139"/>
                  </a:lnTo>
                  <a:lnTo>
                    <a:pt x="3384149" y="312461"/>
                  </a:lnTo>
                  <a:lnTo>
                    <a:pt x="3371221" y="268689"/>
                  </a:lnTo>
                  <a:lnTo>
                    <a:pt x="3353649" y="227127"/>
                  </a:lnTo>
                  <a:lnTo>
                    <a:pt x="3331738" y="188080"/>
                  </a:lnTo>
                  <a:lnTo>
                    <a:pt x="3305790" y="151851"/>
                  </a:lnTo>
                  <a:lnTo>
                    <a:pt x="3276112" y="118745"/>
                  </a:lnTo>
                  <a:lnTo>
                    <a:pt x="3243006" y="89066"/>
                  </a:lnTo>
                  <a:lnTo>
                    <a:pt x="3206777" y="63119"/>
                  </a:lnTo>
                  <a:lnTo>
                    <a:pt x="3167730" y="41207"/>
                  </a:lnTo>
                  <a:lnTo>
                    <a:pt x="3126168" y="23635"/>
                  </a:lnTo>
                  <a:lnTo>
                    <a:pt x="3082396" y="10707"/>
                  </a:lnTo>
                  <a:lnTo>
                    <a:pt x="3036717" y="2727"/>
                  </a:lnTo>
                  <a:lnTo>
                    <a:pt x="298943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6283" y="4607189"/>
              <a:ext cx="2146531" cy="53401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56200" y="2750164"/>
            <a:ext cx="1248764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3" dirty="0">
                <a:solidFill>
                  <a:srgbClr val="FFFFFF"/>
                </a:solidFill>
                <a:latin typeface="Palatino Linotype"/>
                <a:cs typeface="Palatino Linotype"/>
              </a:rPr>
              <a:t>Rab</a:t>
            </a:r>
            <a:r>
              <a:rPr sz="2092" dirty="0">
                <a:solidFill>
                  <a:srgbClr val="FFFFFF"/>
                </a:solidFill>
                <a:latin typeface="Palatino Linotype"/>
                <a:cs typeface="Palatino Linotype"/>
              </a:rPr>
              <a:t>bi</a:t>
            </a:r>
            <a:r>
              <a:rPr sz="2092" spc="3" dirty="0">
                <a:solidFill>
                  <a:srgbClr val="FFFFFF"/>
                </a:solidFill>
                <a:latin typeface="Palatino Linotype"/>
                <a:cs typeface="Palatino Linotype"/>
              </a:rPr>
              <a:t>tMQ</a:t>
            </a:r>
            <a:endParaRPr sz="2092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8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86" y="336210"/>
            <a:ext cx="637975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2" dirty="0"/>
              <a:t>Developmen</a:t>
            </a:r>
            <a:r>
              <a:rPr b="1" spc="3" dirty="0"/>
              <a:t>t</a:t>
            </a:r>
            <a:r>
              <a:rPr b="1" spc="-230" dirty="0"/>
              <a:t> </a:t>
            </a:r>
            <a:r>
              <a:rPr b="1" spc="-112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505" y="1426930"/>
            <a:ext cx="10818774" cy="4065999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464517" marR="590688" indent="-457200">
              <a:lnSpc>
                <a:spcPts val="3196"/>
              </a:lnSpc>
              <a:spcBef>
                <a:spcPts val="200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59650" algn="l"/>
                <a:tab pos="7948490" algn="l"/>
              </a:tabLst>
            </a:pPr>
            <a:r>
              <a:rPr sz="2400" spc="-3" dirty="0">
                <a:latin typeface="Trebuchet MS (Headings)"/>
                <a:cs typeface="Palatino Linotype"/>
              </a:rPr>
              <a:t>Add</a:t>
            </a:r>
            <a:r>
              <a:rPr sz="2400" spc="45" dirty="0">
                <a:latin typeface="Trebuchet MS (Headings)"/>
                <a:cs typeface="Palatino Linotype"/>
              </a:rPr>
              <a:t> </a:t>
            </a:r>
            <a:r>
              <a:rPr sz="2400" b="1" spc="-6" dirty="0">
                <a:latin typeface="Trebuchet MS (Headings)"/>
                <a:cs typeface="Palatino Linotype"/>
              </a:rPr>
              <a:t>spring-cloud-starter-bus-</a:t>
            </a:r>
            <a:r>
              <a:rPr sz="2400" b="1" spc="-6" dirty="0" err="1">
                <a:latin typeface="Trebuchet MS (Headings)"/>
                <a:cs typeface="Palatino Linotype"/>
              </a:rPr>
              <a:t>amqp</a:t>
            </a:r>
            <a:r>
              <a:rPr sz="2400" b="1" spc="52" dirty="0">
                <a:latin typeface="Trebuchet MS (Headings)"/>
                <a:cs typeface="Palatino Linotype"/>
              </a:rPr>
              <a:t> </a:t>
            </a:r>
            <a:r>
              <a:rPr sz="2400" spc="-3" dirty="0" smtClean="0">
                <a:latin typeface="Trebuchet MS (Headings)"/>
                <a:cs typeface="Palatino Linotype"/>
              </a:rPr>
              <a:t>dependency</a:t>
            </a:r>
            <a:r>
              <a:rPr lang="en-US" sz="2400" spc="-3" dirty="0" smtClean="0">
                <a:latin typeface="Trebuchet MS (Headings)"/>
                <a:cs typeface="Palatino Linotype"/>
              </a:rPr>
              <a:t> </a:t>
            </a:r>
            <a:r>
              <a:rPr sz="2400" spc="-3" dirty="0" smtClean="0">
                <a:latin typeface="Trebuchet MS (Headings)"/>
                <a:cs typeface="Palatino Linotype"/>
              </a:rPr>
              <a:t>to</a:t>
            </a:r>
            <a:r>
              <a:rPr sz="2400" spc="-33" dirty="0" smtClean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department- </a:t>
            </a:r>
            <a:r>
              <a:rPr sz="2400" spc="-667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service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and employee-service</a:t>
            </a:r>
            <a:endParaRPr sz="2400" dirty="0">
              <a:latin typeface="Trebuchet MS (Headings)"/>
              <a:cs typeface="Palatino Linotype"/>
            </a:endParaRPr>
          </a:p>
          <a:p>
            <a:pPr marL="464517" indent="-457200">
              <a:spcBef>
                <a:spcPts val="1568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59650" algn="l"/>
              </a:tabLst>
            </a:pPr>
            <a:r>
              <a:rPr sz="2400" spc="-3" dirty="0">
                <a:latin typeface="Trebuchet MS (Headings)"/>
                <a:cs typeface="Palatino Linotype"/>
              </a:rPr>
              <a:t>Install</a:t>
            </a:r>
            <a:r>
              <a:rPr sz="2400" spc="-12" dirty="0">
                <a:latin typeface="Trebuchet MS (Headings)"/>
                <a:cs typeface="Palatino Linotype"/>
              </a:rPr>
              <a:t> </a:t>
            </a:r>
            <a:r>
              <a:rPr sz="2400" b="1" spc="-3" dirty="0">
                <a:latin typeface="Trebuchet MS (Headings)"/>
                <a:cs typeface="Palatino Linotype"/>
              </a:rPr>
              <a:t>RabbitMQ</a:t>
            </a:r>
            <a:r>
              <a:rPr sz="2400" spc="-9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using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b="1" spc="-3" dirty="0">
                <a:latin typeface="Trebuchet MS (Headings)"/>
                <a:cs typeface="Palatino Linotype"/>
              </a:rPr>
              <a:t>Docker</a:t>
            </a:r>
            <a:endParaRPr sz="2400" b="1" dirty="0">
              <a:latin typeface="Trebuchet MS (Headings)"/>
              <a:cs typeface="Palatino Linotype"/>
            </a:endParaRPr>
          </a:p>
          <a:p>
            <a:pPr marL="464517" marR="450525" indent="-457200">
              <a:lnSpc>
                <a:spcPts val="3196"/>
              </a:lnSpc>
              <a:spcBef>
                <a:spcPts val="1807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59650" algn="l"/>
                <a:tab pos="4547221" algn="l"/>
              </a:tabLst>
            </a:pPr>
            <a:r>
              <a:rPr sz="2400" spc="-3" dirty="0">
                <a:latin typeface="Trebuchet MS (Headings)"/>
                <a:cs typeface="Palatino Linotype"/>
              </a:rPr>
              <a:t>RabbitMQ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6" dirty="0">
                <a:latin typeface="Trebuchet MS (Headings)"/>
                <a:cs typeface="Palatino Linotype"/>
              </a:rPr>
              <a:t>configuration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3" dirty="0" smtClean="0">
                <a:latin typeface="Trebuchet MS (Headings)"/>
                <a:cs typeface="Palatino Linotype"/>
              </a:rPr>
              <a:t>in</a:t>
            </a:r>
            <a:r>
              <a:rPr lang="en-US" sz="2400" spc="-3" dirty="0" smtClean="0">
                <a:latin typeface="Trebuchet MS (Headings)"/>
                <a:cs typeface="Palatino Linotype"/>
              </a:rPr>
              <a:t> </a:t>
            </a:r>
            <a:r>
              <a:rPr sz="2400" b="1" spc="-3" dirty="0" err="1" smtClean="0">
                <a:latin typeface="Trebuchet MS (Headings)"/>
                <a:cs typeface="Palatino Linotype"/>
              </a:rPr>
              <a:t>application.properties</a:t>
            </a:r>
            <a:r>
              <a:rPr sz="2400" b="1" spc="3" dirty="0" smtClean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of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department- </a:t>
            </a:r>
            <a:r>
              <a:rPr sz="2400" spc="-664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service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and employee-service</a:t>
            </a:r>
            <a:endParaRPr sz="2400" dirty="0">
              <a:latin typeface="Trebuchet MS (Headings)"/>
              <a:cs typeface="Palatino Linotype"/>
            </a:endParaRPr>
          </a:p>
          <a:p>
            <a:pPr marL="464517" indent="-457200">
              <a:spcBef>
                <a:spcPts val="1568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59650" algn="l"/>
              </a:tabLst>
            </a:pPr>
            <a:r>
              <a:rPr sz="2400" spc="-9" dirty="0">
                <a:latin typeface="Trebuchet MS (Headings)"/>
                <a:cs typeface="Palatino Linotype"/>
              </a:rPr>
              <a:t>Create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Simple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REST</a:t>
            </a:r>
            <a:r>
              <a:rPr sz="2400" spc="-100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API in</a:t>
            </a:r>
            <a:r>
              <a:rPr sz="2400" spc="-6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employee-service</a:t>
            </a:r>
            <a:endParaRPr sz="2400" dirty="0">
              <a:latin typeface="Trebuchet MS (Headings)"/>
              <a:cs typeface="Palatino Linotype"/>
            </a:endParaRPr>
          </a:p>
          <a:p>
            <a:pPr marL="464517" marR="3081" indent="-457200">
              <a:lnSpc>
                <a:spcPts val="3196"/>
              </a:lnSpc>
              <a:spcBef>
                <a:spcPts val="1807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359650" algn="l"/>
                <a:tab pos="967666" algn="l"/>
              </a:tabLst>
            </a:pPr>
            <a:r>
              <a:rPr sz="2400" spc="-3" dirty="0">
                <a:latin typeface="Trebuchet MS (Headings)"/>
                <a:cs typeface="Palatino Linotype"/>
              </a:rPr>
              <a:t>Change</a:t>
            </a:r>
            <a:r>
              <a:rPr sz="2400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department-service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and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employee-service</a:t>
            </a:r>
            <a:r>
              <a:rPr sz="2400" dirty="0">
                <a:latin typeface="Trebuchet MS (Headings)"/>
                <a:cs typeface="Palatino Linotype"/>
              </a:rPr>
              <a:t> </a:t>
            </a:r>
            <a:r>
              <a:rPr sz="2400" spc="-6" dirty="0">
                <a:latin typeface="Trebuchet MS (Headings)"/>
                <a:cs typeface="Palatino Linotype"/>
              </a:rPr>
              <a:t>properties</a:t>
            </a:r>
            <a:r>
              <a:rPr sz="2400" spc="6" dirty="0">
                <a:latin typeface="Trebuchet MS (Headings)"/>
                <a:cs typeface="Palatino Linotype"/>
              </a:rPr>
              <a:t> </a:t>
            </a:r>
            <a:r>
              <a:rPr sz="2400" spc="-15" dirty="0">
                <a:latin typeface="Trebuchet MS (Headings)"/>
                <a:cs typeface="Palatino Linotype"/>
              </a:rPr>
              <a:t>file</a:t>
            </a:r>
            <a:r>
              <a:rPr sz="2400" spc="3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and </a:t>
            </a:r>
            <a:r>
              <a:rPr sz="2400" spc="-667" dirty="0">
                <a:latin typeface="Trebuchet MS (Headings)"/>
                <a:cs typeface="Palatino Linotype"/>
              </a:rPr>
              <a:t> </a:t>
            </a:r>
            <a:r>
              <a:rPr sz="2400" spc="-3" dirty="0">
                <a:latin typeface="Trebuchet MS (Headings)"/>
                <a:cs typeface="Palatino Linotype"/>
              </a:rPr>
              <a:t>call	</a:t>
            </a:r>
            <a:r>
              <a:rPr sz="2400" b="1" spc="-3" dirty="0">
                <a:latin typeface="Trebuchet MS (Headings)"/>
                <a:cs typeface="Palatino Linotype"/>
              </a:rPr>
              <a:t>/</a:t>
            </a:r>
            <a:r>
              <a:rPr sz="2400" b="1" spc="-3" dirty="0" err="1" smtClean="0">
                <a:latin typeface="Trebuchet MS (Headings)"/>
                <a:cs typeface="Palatino Linotype"/>
              </a:rPr>
              <a:t>busrefresh</a:t>
            </a:r>
            <a:endParaRPr sz="2400" dirty="0">
              <a:latin typeface="Trebuchet MS (Headings)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5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Tracing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6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93" y="311937"/>
            <a:ext cx="634856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5" dirty="0">
                <a:latin typeface="+mn-lt"/>
              </a:rPr>
              <a:t>Distribute</a:t>
            </a:r>
            <a:r>
              <a:rPr b="1" spc="6" dirty="0">
                <a:latin typeface="+mn-lt"/>
              </a:rPr>
              <a:t>d</a:t>
            </a:r>
            <a:r>
              <a:rPr b="1" spc="-230" dirty="0">
                <a:latin typeface="+mn-lt"/>
              </a:rPr>
              <a:t> </a:t>
            </a:r>
            <a:r>
              <a:rPr b="1" spc="-758" dirty="0">
                <a:latin typeface="+mn-lt"/>
              </a:rPr>
              <a:t>T</a:t>
            </a:r>
            <a:r>
              <a:rPr b="1" spc="-115" dirty="0">
                <a:latin typeface="+mn-lt"/>
              </a:rPr>
              <a:t>racing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59865" y="2612623"/>
            <a:ext cx="1097048" cy="244131"/>
            <a:chOff x="13455516" y="4308409"/>
            <a:chExt cx="1809114" cy="402590"/>
          </a:xfrm>
        </p:grpSpPr>
        <p:sp>
          <p:nvSpPr>
            <p:cNvPr id="4" name="object 4"/>
            <p:cNvSpPr/>
            <p:nvPr/>
          </p:nvSpPr>
          <p:spPr>
            <a:xfrm>
              <a:off x="13455516" y="4509450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30">
                  <a:moveTo>
                    <a:pt x="0" y="0"/>
                  </a:moveTo>
                  <a:lnTo>
                    <a:pt x="1406653" y="0"/>
                  </a:lnTo>
                  <a:lnTo>
                    <a:pt x="1459007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4862164" y="4308409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350044" y="2144913"/>
            <a:ext cx="2582243" cy="1569908"/>
            <a:chOff x="15418210" y="3537120"/>
            <a:chExt cx="4258310" cy="2588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18210" y="3537120"/>
              <a:ext cx="4258302" cy="25884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460094" y="3558061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2"/>
                  </a:moveTo>
                  <a:lnTo>
                    <a:pt x="6753" y="876652"/>
                  </a:lnTo>
                  <a:lnTo>
                    <a:pt x="0" y="883306"/>
                  </a:lnTo>
                  <a:lnTo>
                    <a:pt x="0" y="2498068"/>
                  </a:lnTo>
                  <a:lnTo>
                    <a:pt x="6649" y="2504721"/>
                  </a:lnTo>
                  <a:lnTo>
                    <a:pt x="3291229" y="2504721"/>
                  </a:lnTo>
                  <a:lnTo>
                    <a:pt x="3297878" y="2498068"/>
                  </a:lnTo>
                  <a:lnTo>
                    <a:pt x="3297878" y="883306"/>
                  </a:lnTo>
                  <a:lnTo>
                    <a:pt x="3291229" y="876652"/>
                  </a:lnTo>
                  <a:close/>
                </a:path>
                <a:path w="4175125" h="2505075">
                  <a:moveTo>
                    <a:pt x="4166407" y="70210"/>
                  </a:moveTo>
                  <a:lnTo>
                    <a:pt x="3392786" y="840777"/>
                  </a:lnTo>
                  <a:lnTo>
                    <a:pt x="3381373" y="868499"/>
                  </a:lnTo>
                  <a:lnTo>
                    <a:pt x="3381373" y="2449265"/>
                  </a:lnTo>
                  <a:lnTo>
                    <a:pt x="3390964" y="2453388"/>
                  </a:lnTo>
                  <a:lnTo>
                    <a:pt x="4163443" y="1680902"/>
                  </a:lnTo>
                  <a:lnTo>
                    <a:pt x="4168171" y="1675139"/>
                  </a:lnTo>
                  <a:lnTo>
                    <a:pt x="4171650" y="1668627"/>
                  </a:lnTo>
                  <a:lnTo>
                    <a:pt x="4173798" y="1661567"/>
                  </a:lnTo>
                  <a:lnTo>
                    <a:pt x="4174532" y="1654160"/>
                  </a:lnTo>
                  <a:lnTo>
                    <a:pt x="4174532" y="75494"/>
                  </a:lnTo>
                  <a:lnTo>
                    <a:pt x="4172228" y="72637"/>
                  </a:lnTo>
                  <a:lnTo>
                    <a:pt x="4166407" y="70210"/>
                  </a:lnTo>
                  <a:close/>
                </a:path>
                <a:path w="4175125" h="2505075">
                  <a:moveTo>
                    <a:pt x="4102691" y="0"/>
                  </a:moveTo>
                  <a:lnTo>
                    <a:pt x="850235" y="0"/>
                  </a:lnTo>
                  <a:lnTo>
                    <a:pt x="842923" y="749"/>
                  </a:lnTo>
                  <a:lnTo>
                    <a:pt x="835970" y="2922"/>
                  </a:lnTo>
                  <a:lnTo>
                    <a:pt x="829546" y="6406"/>
                  </a:lnTo>
                  <a:lnTo>
                    <a:pt x="823817" y="11088"/>
                  </a:lnTo>
                  <a:lnTo>
                    <a:pt x="50103" y="784473"/>
                  </a:lnTo>
                  <a:lnTo>
                    <a:pt x="53893" y="793162"/>
                  </a:lnTo>
                  <a:lnTo>
                    <a:pt x="3306035" y="793162"/>
                  </a:lnTo>
                  <a:lnTo>
                    <a:pt x="3313699" y="792420"/>
                  </a:lnTo>
                  <a:lnTo>
                    <a:pt x="3321032" y="790233"/>
                  </a:lnTo>
                  <a:lnTo>
                    <a:pt x="3327795" y="786656"/>
                  </a:lnTo>
                  <a:lnTo>
                    <a:pt x="3333751" y="781746"/>
                  </a:lnTo>
                  <a:lnTo>
                    <a:pt x="4101152" y="14350"/>
                  </a:lnTo>
                  <a:lnTo>
                    <a:pt x="4106471" y="9131"/>
                  </a:lnTo>
                  <a:lnTo>
                    <a:pt x="4102691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8682" y="4575776"/>
              <a:ext cx="2711959" cy="5863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226" y="5183088"/>
              <a:ext cx="1664870" cy="4921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582077" y="2686572"/>
            <a:ext cx="1895568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sz="2244"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sz="2244" dirty="0"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59838" y="2369299"/>
            <a:ext cx="2407039" cy="1464401"/>
            <a:chOff x="9332786" y="3907150"/>
            <a:chExt cx="3969385" cy="24149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2786" y="3907150"/>
              <a:ext cx="3968771" cy="24147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74669" y="3928092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5">
                  <a:moveTo>
                    <a:pt x="3062962" y="815850"/>
                  </a:moveTo>
                  <a:lnTo>
                    <a:pt x="6288" y="815850"/>
                  </a:lnTo>
                  <a:lnTo>
                    <a:pt x="0" y="822041"/>
                  </a:lnTo>
                  <a:lnTo>
                    <a:pt x="0" y="2324810"/>
                  </a:lnTo>
                  <a:lnTo>
                    <a:pt x="6192" y="2331002"/>
                  </a:lnTo>
                  <a:lnTo>
                    <a:pt x="3062962" y="2331002"/>
                  </a:lnTo>
                  <a:lnTo>
                    <a:pt x="3069150" y="2324810"/>
                  </a:lnTo>
                  <a:lnTo>
                    <a:pt x="3069150" y="822041"/>
                  </a:lnTo>
                  <a:lnTo>
                    <a:pt x="3062962" y="815850"/>
                  </a:lnTo>
                  <a:close/>
                </a:path>
                <a:path w="3885565" h="2331085">
                  <a:moveTo>
                    <a:pt x="3877440" y="65340"/>
                  </a:moveTo>
                  <a:lnTo>
                    <a:pt x="3157472" y="782464"/>
                  </a:lnTo>
                  <a:lnTo>
                    <a:pt x="3146854" y="808262"/>
                  </a:lnTo>
                  <a:lnTo>
                    <a:pt x="3146854" y="2279392"/>
                  </a:lnTo>
                  <a:lnTo>
                    <a:pt x="3155776" y="2283229"/>
                  </a:lnTo>
                  <a:lnTo>
                    <a:pt x="3874686" y="1564320"/>
                  </a:lnTo>
                  <a:lnTo>
                    <a:pt x="3879085" y="1558957"/>
                  </a:lnTo>
                  <a:lnTo>
                    <a:pt x="3882320" y="1552896"/>
                  </a:lnTo>
                  <a:lnTo>
                    <a:pt x="3884317" y="1546326"/>
                  </a:lnTo>
                  <a:lnTo>
                    <a:pt x="3885000" y="1539432"/>
                  </a:lnTo>
                  <a:lnTo>
                    <a:pt x="3885000" y="70257"/>
                  </a:lnTo>
                  <a:lnTo>
                    <a:pt x="3882853" y="67598"/>
                  </a:lnTo>
                  <a:lnTo>
                    <a:pt x="3877440" y="65340"/>
                  </a:lnTo>
                  <a:close/>
                </a:path>
                <a:path w="3885565" h="2331085">
                  <a:moveTo>
                    <a:pt x="3818143" y="0"/>
                  </a:moveTo>
                  <a:lnTo>
                    <a:pt x="791265" y="0"/>
                  </a:lnTo>
                  <a:lnTo>
                    <a:pt x="784461" y="697"/>
                  </a:lnTo>
                  <a:lnTo>
                    <a:pt x="777990" y="2719"/>
                  </a:lnTo>
                  <a:lnTo>
                    <a:pt x="772011" y="5961"/>
                  </a:lnTo>
                  <a:lnTo>
                    <a:pt x="766681" y="10319"/>
                  </a:lnTo>
                  <a:lnTo>
                    <a:pt x="46632" y="730064"/>
                  </a:lnTo>
                  <a:lnTo>
                    <a:pt x="50153" y="738150"/>
                  </a:lnTo>
                  <a:lnTo>
                    <a:pt x="3076741" y="738150"/>
                  </a:lnTo>
                  <a:lnTo>
                    <a:pt x="3083872" y="737460"/>
                  </a:lnTo>
                  <a:lnTo>
                    <a:pt x="3090698" y="735424"/>
                  </a:lnTo>
                  <a:lnTo>
                    <a:pt x="3096995" y="732096"/>
                  </a:lnTo>
                  <a:lnTo>
                    <a:pt x="3102542" y="727527"/>
                  </a:lnTo>
                  <a:lnTo>
                    <a:pt x="3816708" y="13354"/>
                  </a:lnTo>
                  <a:lnTo>
                    <a:pt x="3821672" y="8498"/>
                  </a:lnTo>
                  <a:lnTo>
                    <a:pt x="381814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807" y="4868961"/>
              <a:ext cx="2261711" cy="6073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3462" y="5497214"/>
              <a:ext cx="1664870" cy="4816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57227" y="2872861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25874" y="2504171"/>
            <a:ext cx="3455955" cy="1464401"/>
            <a:chOff x="3669925" y="4129564"/>
            <a:chExt cx="5699125" cy="2414905"/>
          </a:xfrm>
        </p:grpSpPr>
        <p:sp>
          <p:nvSpPr>
            <p:cNvPr id="19" name="object 19"/>
            <p:cNvSpPr/>
            <p:nvPr/>
          </p:nvSpPr>
          <p:spPr>
            <a:xfrm>
              <a:off x="7857443" y="5660512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1459007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7715" y="545947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9925" y="4129564"/>
              <a:ext cx="3968771" cy="24147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1809" y="4150506"/>
              <a:ext cx="3885004" cy="23310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252" y="5109791"/>
              <a:ext cx="952850" cy="4607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1179" y="5727574"/>
              <a:ext cx="2020880" cy="58636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594835" y="3007733"/>
            <a:ext cx="1174447" cy="769612"/>
          </a:xfrm>
          <a:prstGeom prst="rect">
            <a:avLst/>
          </a:prstGeom>
        </p:spPr>
        <p:txBody>
          <a:bodyPr vert="horz" wrap="square" lIns="0" tIns="40047" rIns="0" bIns="0" rtlCol="0">
            <a:spAutoFit/>
          </a:bodyPr>
          <a:lstStyle/>
          <a:p>
            <a:pPr algn="ctr">
              <a:spcBef>
                <a:spcPts val="315"/>
              </a:spcBef>
            </a:pPr>
            <a:r>
              <a:rPr sz="2244" b="1" dirty="0">
                <a:solidFill>
                  <a:srgbClr val="FFFFFF"/>
                </a:solidFill>
                <a:cs typeface="Palatino Linotype"/>
              </a:rPr>
              <a:t>API</a:t>
            </a:r>
            <a:endParaRPr sz="2244">
              <a:cs typeface="Palatino Linotype"/>
            </a:endParaRPr>
          </a:p>
          <a:p>
            <a:pPr algn="ctr">
              <a:spcBef>
                <a:spcPts val="258"/>
              </a:spcBef>
            </a:pPr>
            <a:r>
              <a:rPr sz="2244" b="1" spc="3" dirty="0">
                <a:solidFill>
                  <a:srgbClr val="FFFFFF"/>
                </a:solidFill>
                <a:cs typeface="Palatino Linotype"/>
              </a:rPr>
              <a:t>Gateway</a:t>
            </a:r>
            <a:endParaRPr sz="2244">
              <a:cs typeface="Palatino Linotyp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11957" y="4237719"/>
            <a:ext cx="2249932" cy="244131"/>
            <a:chOff x="3646975" y="6988313"/>
            <a:chExt cx="3710304" cy="402590"/>
          </a:xfrm>
        </p:grpSpPr>
        <p:sp>
          <p:nvSpPr>
            <p:cNvPr id="27" name="object 27"/>
            <p:cNvSpPr/>
            <p:nvPr/>
          </p:nvSpPr>
          <p:spPr>
            <a:xfrm>
              <a:off x="3646975" y="7189354"/>
              <a:ext cx="3360420" cy="0"/>
            </a:xfrm>
            <a:custGeom>
              <a:avLst/>
              <a:gdLst/>
              <a:ahLst/>
              <a:cxnLst/>
              <a:rect l="l" t="t" r="r" b="b"/>
              <a:pathLst>
                <a:path w="3360420">
                  <a:moveTo>
                    <a:pt x="0" y="0"/>
                  </a:moveTo>
                  <a:lnTo>
                    <a:pt x="3307984" y="0"/>
                  </a:lnTo>
                  <a:lnTo>
                    <a:pt x="3360338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4959" y="6988313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8972" y="2856314"/>
            <a:ext cx="9425996" cy="1177912"/>
            <a:chOff x="96543" y="4710274"/>
            <a:chExt cx="15544165" cy="1942464"/>
          </a:xfrm>
        </p:grpSpPr>
        <p:sp>
          <p:nvSpPr>
            <p:cNvPr id="30" name="object 30"/>
            <p:cNvSpPr/>
            <p:nvPr/>
          </p:nvSpPr>
          <p:spPr>
            <a:xfrm>
              <a:off x="13753262" y="5660512"/>
              <a:ext cx="1835150" cy="0"/>
            </a:xfrm>
            <a:custGeom>
              <a:avLst/>
              <a:gdLst/>
              <a:ahLst/>
              <a:cxnLst/>
              <a:rect l="l" t="t" r="r" b="b"/>
              <a:pathLst>
                <a:path w="1835150">
                  <a:moveTo>
                    <a:pt x="1834986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03539" y="545947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43" y="4710274"/>
              <a:ext cx="2386906" cy="19423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427" y="4731216"/>
              <a:ext cx="2303128" cy="185859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25428" y="3103567"/>
            <a:ext cx="914528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Clie</a:t>
            </a:r>
            <a:r>
              <a:rPr sz="2486" b="1" spc="3" dirty="0">
                <a:solidFill>
                  <a:srgbClr val="3E231A"/>
                </a:solidFill>
                <a:cs typeface="Palatino Linotype"/>
              </a:rPr>
              <a:t>nt</a:t>
            </a:r>
            <a:endParaRPr sz="2486">
              <a:cs typeface="Palatino Linotyp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85346" y="1443626"/>
            <a:ext cx="4228393" cy="1985778"/>
            <a:chOff x="2448740" y="2380645"/>
            <a:chExt cx="6972934" cy="3274695"/>
          </a:xfrm>
        </p:grpSpPr>
        <p:sp>
          <p:nvSpPr>
            <p:cNvPr id="36" name="object 36"/>
            <p:cNvSpPr/>
            <p:nvPr/>
          </p:nvSpPr>
          <p:spPr>
            <a:xfrm>
              <a:off x="2501127" y="5453919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02284" y="0"/>
                  </a:lnTo>
                  <a:lnTo>
                    <a:pt x="105463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3412" y="525287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7612424" y="4915130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0" y="0"/>
                  </a:moveTo>
                  <a:lnTo>
                    <a:pt x="1406653" y="0"/>
                  </a:lnTo>
                  <a:lnTo>
                    <a:pt x="1459007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9019078" y="4714089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6071" y="2380645"/>
              <a:ext cx="5132697" cy="17846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77954" y="2401587"/>
              <a:ext cx="5049520" cy="1701164"/>
            </a:xfrm>
            <a:custGeom>
              <a:avLst/>
              <a:gdLst/>
              <a:ahLst/>
              <a:cxnLst/>
              <a:rect l="l" t="t" r="r" b="b"/>
              <a:pathLst>
                <a:path w="5049520" h="1701164">
                  <a:moveTo>
                    <a:pt x="2583363" y="1153106"/>
                  </a:moveTo>
                  <a:lnTo>
                    <a:pt x="2126570" y="1153106"/>
                  </a:lnTo>
                  <a:lnTo>
                    <a:pt x="2354967" y="1700864"/>
                  </a:lnTo>
                  <a:lnTo>
                    <a:pt x="2583363" y="1153106"/>
                  </a:lnTo>
                  <a:close/>
                </a:path>
                <a:path w="5049520" h="1701164">
                  <a:moveTo>
                    <a:pt x="4643509" y="0"/>
                  </a:moveTo>
                  <a:lnTo>
                    <a:pt x="405419" y="0"/>
                  </a:lnTo>
                  <a:lnTo>
                    <a:pt x="358138" y="2727"/>
                  </a:lnTo>
                  <a:lnTo>
                    <a:pt x="312460" y="10707"/>
                  </a:lnTo>
                  <a:lnTo>
                    <a:pt x="268688" y="23635"/>
                  </a:lnTo>
                  <a:lnTo>
                    <a:pt x="227126" y="41207"/>
                  </a:lnTo>
                  <a:lnTo>
                    <a:pt x="188079" y="63119"/>
                  </a:lnTo>
                  <a:lnTo>
                    <a:pt x="151850" y="89066"/>
                  </a:lnTo>
                  <a:lnTo>
                    <a:pt x="118745" y="118745"/>
                  </a:lnTo>
                  <a:lnTo>
                    <a:pt x="89066" y="151851"/>
                  </a:lnTo>
                  <a:lnTo>
                    <a:pt x="63119" y="188080"/>
                  </a:lnTo>
                  <a:lnTo>
                    <a:pt x="41207" y="227127"/>
                  </a:lnTo>
                  <a:lnTo>
                    <a:pt x="23635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9" y="965026"/>
                  </a:lnTo>
                  <a:lnTo>
                    <a:pt x="89066" y="1001255"/>
                  </a:lnTo>
                  <a:lnTo>
                    <a:pt x="118745" y="1034361"/>
                  </a:lnTo>
                  <a:lnTo>
                    <a:pt x="151850" y="1064039"/>
                  </a:lnTo>
                  <a:lnTo>
                    <a:pt x="188079" y="1089986"/>
                  </a:lnTo>
                  <a:lnTo>
                    <a:pt x="227126" y="1111898"/>
                  </a:lnTo>
                  <a:lnTo>
                    <a:pt x="268688" y="1129470"/>
                  </a:lnTo>
                  <a:lnTo>
                    <a:pt x="312460" y="1142398"/>
                  </a:lnTo>
                  <a:lnTo>
                    <a:pt x="358138" y="1150378"/>
                  </a:lnTo>
                  <a:lnTo>
                    <a:pt x="405419" y="1153106"/>
                  </a:lnTo>
                  <a:lnTo>
                    <a:pt x="4643509" y="1153106"/>
                  </a:lnTo>
                  <a:lnTo>
                    <a:pt x="4690790" y="1150378"/>
                  </a:lnTo>
                  <a:lnTo>
                    <a:pt x="4736468" y="1142398"/>
                  </a:lnTo>
                  <a:lnTo>
                    <a:pt x="4780240" y="1129470"/>
                  </a:lnTo>
                  <a:lnTo>
                    <a:pt x="4821802" y="1111898"/>
                  </a:lnTo>
                  <a:lnTo>
                    <a:pt x="4860849" y="1089986"/>
                  </a:lnTo>
                  <a:lnTo>
                    <a:pt x="4897078" y="1064039"/>
                  </a:lnTo>
                  <a:lnTo>
                    <a:pt x="4930184" y="1034361"/>
                  </a:lnTo>
                  <a:lnTo>
                    <a:pt x="4959863" y="1001255"/>
                  </a:lnTo>
                  <a:lnTo>
                    <a:pt x="4985810" y="965026"/>
                  </a:lnTo>
                  <a:lnTo>
                    <a:pt x="5007722" y="925979"/>
                  </a:lnTo>
                  <a:lnTo>
                    <a:pt x="5025294" y="884417"/>
                  </a:lnTo>
                  <a:lnTo>
                    <a:pt x="5038222" y="840645"/>
                  </a:lnTo>
                  <a:lnTo>
                    <a:pt x="5046202" y="794967"/>
                  </a:lnTo>
                  <a:lnTo>
                    <a:pt x="5048930" y="747687"/>
                  </a:lnTo>
                  <a:lnTo>
                    <a:pt x="5048930" y="405420"/>
                  </a:lnTo>
                  <a:lnTo>
                    <a:pt x="5046202" y="358139"/>
                  </a:lnTo>
                  <a:lnTo>
                    <a:pt x="5038222" y="312461"/>
                  </a:lnTo>
                  <a:lnTo>
                    <a:pt x="5025294" y="268689"/>
                  </a:lnTo>
                  <a:lnTo>
                    <a:pt x="5007722" y="227127"/>
                  </a:lnTo>
                  <a:lnTo>
                    <a:pt x="4985810" y="188080"/>
                  </a:lnTo>
                  <a:lnTo>
                    <a:pt x="4959863" y="151851"/>
                  </a:lnTo>
                  <a:lnTo>
                    <a:pt x="4930184" y="118745"/>
                  </a:lnTo>
                  <a:lnTo>
                    <a:pt x="4897078" y="89066"/>
                  </a:lnTo>
                  <a:lnTo>
                    <a:pt x="4860849" y="63119"/>
                  </a:lnTo>
                  <a:lnTo>
                    <a:pt x="4821802" y="41207"/>
                  </a:lnTo>
                  <a:lnTo>
                    <a:pt x="4780240" y="23635"/>
                  </a:lnTo>
                  <a:lnTo>
                    <a:pt x="4736468" y="10707"/>
                  </a:lnTo>
                  <a:lnTo>
                    <a:pt x="4690790" y="2727"/>
                  </a:lnTo>
                  <a:lnTo>
                    <a:pt x="4643509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3756" y="2743371"/>
              <a:ext cx="4083645" cy="607311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113512" y="5260493"/>
            <a:ext cx="9499543" cy="244131"/>
            <a:chOff x="3484633" y="8674943"/>
            <a:chExt cx="15665450" cy="402590"/>
          </a:xfrm>
        </p:grpSpPr>
        <p:sp>
          <p:nvSpPr>
            <p:cNvPr id="44" name="object 44"/>
            <p:cNvSpPr/>
            <p:nvPr/>
          </p:nvSpPr>
          <p:spPr>
            <a:xfrm>
              <a:off x="3484633" y="8875984"/>
              <a:ext cx="15315565" cy="0"/>
            </a:xfrm>
            <a:custGeom>
              <a:avLst/>
              <a:gdLst/>
              <a:ahLst/>
              <a:cxnLst/>
              <a:rect l="l" t="t" r="r" b="b"/>
              <a:pathLst>
                <a:path w="15315565">
                  <a:moveTo>
                    <a:pt x="0" y="0"/>
                  </a:moveTo>
                  <a:lnTo>
                    <a:pt x="15262990" y="0"/>
                  </a:lnTo>
                  <a:lnTo>
                    <a:pt x="15315345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47628" y="8674943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30812" y="5540849"/>
            <a:ext cx="227657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39" dirty="0">
                <a:solidFill>
                  <a:srgbClr val="3E231A"/>
                </a:solidFill>
                <a:cs typeface="Palatino Linotype"/>
              </a:rPr>
              <a:t>Trace</a:t>
            </a:r>
            <a:r>
              <a:rPr sz="2001" spc="-18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103" dirty="0">
                <a:solidFill>
                  <a:srgbClr val="3E231A"/>
                </a:solidFill>
                <a:cs typeface="Palatino Linotype"/>
              </a:rPr>
              <a:t>-&gt;</a:t>
            </a:r>
            <a:r>
              <a:rPr sz="2001" spc="-18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-3" dirty="0">
                <a:solidFill>
                  <a:srgbClr val="3E231A"/>
                </a:solidFill>
                <a:cs typeface="Palatino Linotype"/>
              </a:rPr>
              <a:t>trace</a:t>
            </a:r>
            <a:r>
              <a:rPr sz="2001" spc="-18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-6" dirty="0">
                <a:solidFill>
                  <a:srgbClr val="3E231A"/>
                </a:solidFill>
                <a:cs typeface="Palatino Linotype"/>
              </a:rPr>
              <a:t>id</a:t>
            </a:r>
            <a:endParaRPr sz="2001" dirty="0">
              <a:cs typeface="Palatino Linotype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81506" y="4170283"/>
            <a:ext cx="2249932" cy="244131"/>
            <a:chOff x="9203611" y="6877106"/>
            <a:chExt cx="3710304" cy="402590"/>
          </a:xfrm>
        </p:grpSpPr>
        <p:sp>
          <p:nvSpPr>
            <p:cNvPr id="48" name="object 48"/>
            <p:cNvSpPr/>
            <p:nvPr/>
          </p:nvSpPr>
          <p:spPr>
            <a:xfrm>
              <a:off x="9203611" y="7078147"/>
              <a:ext cx="3360420" cy="0"/>
            </a:xfrm>
            <a:custGeom>
              <a:avLst/>
              <a:gdLst/>
              <a:ahLst/>
              <a:cxnLst/>
              <a:rect l="l" t="t" r="r" b="b"/>
              <a:pathLst>
                <a:path w="3360420">
                  <a:moveTo>
                    <a:pt x="0" y="0"/>
                  </a:moveTo>
                  <a:lnTo>
                    <a:pt x="3307984" y="0"/>
                  </a:lnTo>
                  <a:lnTo>
                    <a:pt x="3360338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11598" y="6877106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9227543" y="4110763"/>
            <a:ext cx="2249932" cy="244131"/>
            <a:chOff x="15216196" y="6778952"/>
            <a:chExt cx="3710304" cy="402590"/>
          </a:xfrm>
        </p:grpSpPr>
        <p:sp>
          <p:nvSpPr>
            <p:cNvPr id="51" name="object 51"/>
            <p:cNvSpPr/>
            <p:nvPr/>
          </p:nvSpPr>
          <p:spPr>
            <a:xfrm>
              <a:off x="15216196" y="6979993"/>
              <a:ext cx="3360420" cy="0"/>
            </a:xfrm>
            <a:custGeom>
              <a:avLst/>
              <a:gdLst/>
              <a:ahLst/>
              <a:cxnLst/>
              <a:rect l="l" t="t" r="r" b="b"/>
              <a:pathLst>
                <a:path w="3360419">
                  <a:moveTo>
                    <a:pt x="0" y="0"/>
                  </a:moveTo>
                  <a:lnTo>
                    <a:pt x="3307984" y="0"/>
                  </a:lnTo>
                  <a:lnTo>
                    <a:pt x="3360338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24190" y="677895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40101" y="4707157"/>
            <a:ext cx="86909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3" dirty="0">
                <a:solidFill>
                  <a:srgbClr val="3E231A"/>
                </a:solidFill>
                <a:cs typeface="Palatino Linotype"/>
              </a:rPr>
              <a:t>Span</a:t>
            </a:r>
            <a:r>
              <a:rPr sz="2001" spc="-45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-6" dirty="0">
                <a:solidFill>
                  <a:srgbClr val="3E231A"/>
                </a:solidFill>
                <a:cs typeface="Palatino Linotype"/>
              </a:rPr>
              <a:t>id</a:t>
            </a:r>
            <a:endParaRPr sz="2001"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2688" y="4673439"/>
            <a:ext cx="86909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3" dirty="0">
                <a:solidFill>
                  <a:srgbClr val="3E231A"/>
                </a:solidFill>
                <a:cs typeface="Palatino Linotype"/>
              </a:rPr>
              <a:t>Span</a:t>
            </a:r>
            <a:r>
              <a:rPr sz="2001" spc="-45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-6" dirty="0">
                <a:solidFill>
                  <a:srgbClr val="3E231A"/>
                </a:solidFill>
                <a:cs typeface="Palatino Linotype"/>
              </a:rPr>
              <a:t>id</a:t>
            </a:r>
            <a:endParaRPr sz="2001">
              <a:cs typeface="Palatino Linotyp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18064" y="4643678"/>
            <a:ext cx="86909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3" dirty="0">
                <a:solidFill>
                  <a:srgbClr val="3E231A"/>
                </a:solidFill>
                <a:cs typeface="Palatino Linotype"/>
              </a:rPr>
              <a:t>Span</a:t>
            </a:r>
            <a:r>
              <a:rPr sz="2001" spc="-45" dirty="0">
                <a:solidFill>
                  <a:srgbClr val="3E231A"/>
                </a:solidFill>
                <a:cs typeface="Palatino Linotype"/>
              </a:rPr>
              <a:t> </a:t>
            </a:r>
            <a:r>
              <a:rPr sz="2001" spc="-6" dirty="0">
                <a:solidFill>
                  <a:srgbClr val="3E231A"/>
                </a:solidFill>
                <a:cs typeface="Palatino Linotype"/>
              </a:rPr>
              <a:t>id</a:t>
            </a:r>
            <a:endParaRPr sz="2001"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69744" y="1634993"/>
            <a:ext cx="2420131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dirty="0">
                <a:solidFill>
                  <a:srgbClr val="FFFFFF"/>
                </a:solidFill>
                <a:cs typeface="Palatino Linotype"/>
              </a:rPr>
              <a:t>Spring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Cloud</a:t>
            </a:r>
            <a:r>
              <a:rPr sz="2092" spc="-15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Slueth</a:t>
            </a:r>
            <a:endParaRPr sz="2092">
              <a:cs typeface="Palatino Linotype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306935" y="1321542"/>
            <a:ext cx="3112477" cy="1082417"/>
            <a:chOff x="8750823" y="2179321"/>
            <a:chExt cx="5132705" cy="1784985"/>
          </a:xfrm>
        </p:grpSpPr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0823" y="2179321"/>
              <a:ext cx="5132697" cy="178463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792707" y="2200262"/>
              <a:ext cx="5049520" cy="1701164"/>
            </a:xfrm>
            <a:custGeom>
              <a:avLst/>
              <a:gdLst/>
              <a:ahLst/>
              <a:cxnLst/>
              <a:rect l="l" t="t" r="r" b="b"/>
              <a:pathLst>
                <a:path w="5049519" h="1701164">
                  <a:moveTo>
                    <a:pt x="2583365" y="1153106"/>
                  </a:moveTo>
                  <a:lnTo>
                    <a:pt x="2126572" y="1153106"/>
                  </a:lnTo>
                  <a:lnTo>
                    <a:pt x="2354963" y="1700864"/>
                  </a:lnTo>
                  <a:lnTo>
                    <a:pt x="2583365" y="1153106"/>
                  </a:lnTo>
                  <a:close/>
                </a:path>
                <a:path w="5049519" h="1701164">
                  <a:moveTo>
                    <a:pt x="4643512" y="0"/>
                  </a:moveTo>
                  <a:lnTo>
                    <a:pt x="405420" y="0"/>
                  </a:lnTo>
                  <a:lnTo>
                    <a:pt x="358139" y="2727"/>
                  </a:lnTo>
                  <a:lnTo>
                    <a:pt x="312461" y="10707"/>
                  </a:lnTo>
                  <a:lnTo>
                    <a:pt x="268689" y="23635"/>
                  </a:lnTo>
                  <a:lnTo>
                    <a:pt x="227127" y="41207"/>
                  </a:lnTo>
                  <a:lnTo>
                    <a:pt x="188079" y="63119"/>
                  </a:lnTo>
                  <a:lnTo>
                    <a:pt x="151850" y="89066"/>
                  </a:lnTo>
                  <a:lnTo>
                    <a:pt x="118745" y="118745"/>
                  </a:lnTo>
                  <a:lnTo>
                    <a:pt x="89066" y="151850"/>
                  </a:lnTo>
                  <a:lnTo>
                    <a:pt x="63119" y="188079"/>
                  </a:lnTo>
                  <a:lnTo>
                    <a:pt x="41207" y="227126"/>
                  </a:lnTo>
                  <a:lnTo>
                    <a:pt x="23635" y="268688"/>
                  </a:lnTo>
                  <a:lnTo>
                    <a:pt x="10707" y="312460"/>
                  </a:lnTo>
                  <a:lnTo>
                    <a:pt x="2727" y="358138"/>
                  </a:lnTo>
                  <a:lnTo>
                    <a:pt x="0" y="405419"/>
                  </a:lnTo>
                  <a:lnTo>
                    <a:pt x="0" y="747686"/>
                  </a:lnTo>
                  <a:lnTo>
                    <a:pt x="2727" y="794966"/>
                  </a:lnTo>
                  <a:lnTo>
                    <a:pt x="10707" y="840644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9" y="965026"/>
                  </a:lnTo>
                  <a:lnTo>
                    <a:pt x="89066" y="1001255"/>
                  </a:lnTo>
                  <a:lnTo>
                    <a:pt x="118745" y="1034361"/>
                  </a:lnTo>
                  <a:lnTo>
                    <a:pt x="151850" y="1064039"/>
                  </a:lnTo>
                  <a:lnTo>
                    <a:pt x="188079" y="1089986"/>
                  </a:lnTo>
                  <a:lnTo>
                    <a:pt x="227127" y="1111898"/>
                  </a:lnTo>
                  <a:lnTo>
                    <a:pt x="268689" y="1129470"/>
                  </a:lnTo>
                  <a:lnTo>
                    <a:pt x="312461" y="1142398"/>
                  </a:lnTo>
                  <a:lnTo>
                    <a:pt x="358139" y="1150378"/>
                  </a:lnTo>
                  <a:lnTo>
                    <a:pt x="405420" y="1153106"/>
                  </a:lnTo>
                  <a:lnTo>
                    <a:pt x="4643512" y="1153106"/>
                  </a:lnTo>
                  <a:lnTo>
                    <a:pt x="4690791" y="1150378"/>
                  </a:lnTo>
                  <a:lnTo>
                    <a:pt x="4736468" y="1142398"/>
                  </a:lnTo>
                  <a:lnTo>
                    <a:pt x="4780240" y="1129470"/>
                  </a:lnTo>
                  <a:lnTo>
                    <a:pt x="4821802" y="1111898"/>
                  </a:lnTo>
                  <a:lnTo>
                    <a:pt x="4860849" y="1089986"/>
                  </a:lnTo>
                  <a:lnTo>
                    <a:pt x="4897078" y="1064039"/>
                  </a:lnTo>
                  <a:lnTo>
                    <a:pt x="4930185" y="1034360"/>
                  </a:lnTo>
                  <a:lnTo>
                    <a:pt x="4959864" y="1001254"/>
                  </a:lnTo>
                  <a:lnTo>
                    <a:pt x="4985812" y="965026"/>
                  </a:lnTo>
                  <a:lnTo>
                    <a:pt x="5007724" y="925978"/>
                  </a:lnTo>
                  <a:lnTo>
                    <a:pt x="5025297" y="884416"/>
                  </a:lnTo>
                  <a:lnTo>
                    <a:pt x="5038226" y="840644"/>
                  </a:lnTo>
                  <a:lnTo>
                    <a:pt x="5046206" y="794966"/>
                  </a:lnTo>
                  <a:lnTo>
                    <a:pt x="5048934" y="747686"/>
                  </a:lnTo>
                  <a:lnTo>
                    <a:pt x="5048934" y="405419"/>
                  </a:lnTo>
                  <a:lnTo>
                    <a:pt x="5046206" y="358138"/>
                  </a:lnTo>
                  <a:lnTo>
                    <a:pt x="5038226" y="312460"/>
                  </a:lnTo>
                  <a:lnTo>
                    <a:pt x="5025298" y="268688"/>
                  </a:lnTo>
                  <a:lnTo>
                    <a:pt x="5007726" y="227126"/>
                  </a:lnTo>
                  <a:lnTo>
                    <a:pt x="4985815" y="188079"/>
                  </a:lnTo>
                  <a:lnTo>
                    <a:pt x="4959867" y="151850"/>
                  </a:lnTo>
                  <a:lnTo>
                    <a:pt x="4930189" y="118745"/>
                  </a:lnTo>
                  <a:lnTo>
                    <a:pt x="4897083" y="89066"/>
                  </a:lnTo>
                  <a:lnTo>
                    <a:pt x="4860854" y="63119"/>
                  </a:lnTo>
                  <a:lnTo>
                    <a:pt x="4821806" y="41207"/>
                  </a:lnTo>
                  <a:lnTo>
                    <a:pt x="4780244" y="23635"/>
                  </a:lnTo>
                  <a:lnTo>
                    <a:pt x="4736471" y="10707"/>
                  </a:lnTo>
                  <a:lnTo>
                    <a:pt x="4690792" y="2727"/>
                  </a:lnTo>
                  <a:lnTo>
                    <a:pt x="4643512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7204" y="2544425"/>
              <a:ext cx="4083645" cy="60731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653255" y="1512909"/>
            <a:ext cx="2420131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dirty="0">
                <a:solidFill>
                  <a:srgbClr val="FFFFFF"/>
                </a:solidFill>
                <a:cs typeface="Palatino Linotype"/>
              </a:rPr>
              <a:t>Spring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Cloud</a:t>
            </a:r>
            <a:r>
              <a:rPr sz="2092" spc="-15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Slueth</a:t>
            </a:r>
            <a:endParaRPr sz="2092">
              <a:cs typeface="Palatino Linotype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967814" y="1113507"/>
            <a:ext cx="3112477" cy="1082417"/>
            <a:chOff x="14787884" y="1836255"/>
            <a:chExt cx="5132705" cy="1784985"/>
          </a:xfrm>
        </p:grpSpPr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87884" y="1836255"/>
              <a:ext cx="5132697" cy="17846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829768" y="1857196"/>
              <a:ext cx="5049520" cy="1701164"/>
            </a:xfrm>
            <a:custGeom>
              <a:avLst/>
              <a:gdLst/>
              <a:ahLst/>
              <a:cxnLst/>
              <a:rect l="l" t="t" r="r" b="b"/>
              <a:pathLst>
                <a:path w="5049519" h="1701164">
                  <a:moveTo>
                    <a:pt x="2583366" y="1153106"/>
                  </a:moveTo>
                  <a:lnTo>
                    <a:pt x="2126573" y="1153106"/>
                  </a:lnTo>
                  <a:lnTo>
                    <a:pt x="2354975" y="1700864"/>
                  </a:lnTo>
                  <a:lnTo>
                    <a:pt x="2583366" y="1153106"/>
                  </a:lnTo>
                  <a:close/>
                </a:path>
                <a:path w="5049519" h="1701164">
                  <a:moveTo>
                    <a:pt x="4643513" y="0"/>
                  </a:moveTo>
                  <a:lnTo>
                    <a:pt x="405422" y="0"/>
                  </a:lnTo>
                  <a:lnTo>
                    <a:pt x="358143" y="2727"/>
                  </a:lnTo>
                  <a:lnTo>
                    <a:pt x="312465" y="10707"/>
                  </a:lnTo>
                  <a:lnTo>
                    <a:pt x="268693" y="23635"/>
                  </a:lnTo>
                  <a:lnTo>
                    <a:pt x="227131" y="41207"/>
                  </a:lnTo>
                  <a:lnTo>
                    <a:pt x="188084" y="63119"/>
                  </a:lnTo>
                  <a:lnTo>
                    <a:pt x="151855" y="89066"/>
                  </a:lnTo>
                  <a:lnTo>
                    <a:pt x="118749" y="118745"/>
                  </a:lnTo>
                  <a:lnTo>
                    <a:pt x="89069" y="151850"/>
                  </a:lnTo>
                  <a:lnTo>
                    <a:pt x="63121" y="188079"/>
                  </a:lnTo>
                  <a:lnTo>
                    <a:pt x="41209" y="227127"/>
                  </a:lnTo>
                  <a:lnTo>
                    <a:pt x="23636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6" y="884417"/>
                  </a:lnTo>
                  <a:lnTo>
                    <a:pt x="41209" y="925979"/>
                  </a:lnTo>
                  <a:lnTo>
                    <a:pt x="63121" y="965026"/>
                  </a:lnTo>
                  <a:lnTo>
                    <a:pt x="89069" y="1001255"/>
                  </a:lnTo>
                  <a:lnTo>
                    <a:pt x="118749" y="1034361"/>
                  </a:lnTo>
                  <a:lnTo>
                    <a:pt x="151855" y="1064039"/>
                  </a:lnTo>
                  <a:lnTo>
                    <a:pt x="188084" y="1089986"/>
                  </a:lnTo>
                  <a:lnTo>
                    <a:pt x="227131" y="1111898"/>
                  </a:lnTo>
                  <a:lnTo>
                    <a:pt x="268693" y="1129470"/>
                  </a:lnTo>
                  <a:lnTo>
                    <a:pt x="312465" y="1142398"/>
                  </a:lnTo>
                  <a:lnTo>
                    <a:pt x="358143" y="1150378"/>
                  </a:lnTo>
                  <a:lnTo>
                    <a:pt x="405422" y="1153106"/>
                  </a:lnTo>
                  <a:lnTo>
                    <a:pt x="4643513" y="1153106"/>
                  </a:lnTo>
                  <a:lnTo>
                    <a:pt x="4690794" y="1150378"/>
                  </a:lnTo>
                  <a:lnTo>
                    <a:pt x="4736472" y="1142398"/>
                  </a:lnTo>
                  <a:lnTo>
                    <a:pt x="4780245" y="1129470"/>
                  </a:lnTo>
                  <a:lnTo>
                    <a:pt x="4821807" y="1111898"/>
                  </a:lnTo>
                  <a:lnTo>
                    <a:pt x="4860855" y="1089986"/>
                  </a:lnTo>
                  <a:lnTo>
                    <a:pt x="4897084" y="1064039"/>
                  </a:lnTo>
                  <a:lnTo>
                    <a:pt x="4930190" y="1034361"/>
                  </a:lnTo>
                  <a:lnTo>
                    <a:pt x="4959868" y="1001255"/>
                  </a:lnTo>
                  <a:lnTo>
                    <a:pt x="4985816" y="965026"/>
                  </a:lnTo>
                  <a:lnTo>
                    <a:pt x="5007727" y="925979"/>
                  </a:lnTo>
                  <a:lnTo>
                    <a:pt x="5025299" y="884417"/>
                  </a:lnTo>
                  <a:lnTo>
                    <a:pt x="5038227" y="840645"/>
                  </a:lnTo>
                  <a:lnTo>
                    <a:pt x="5046207" y="794967"/>
                  </a:lnTo>
                  <a:lnTo>
                    <a:pt x="5048935" y="747687"/>
                  </a:lnTo>
                  <a:lnTo>
                    <a:pt x="5048935" y="405420"/>
                  </a:lnTo>
                  <a:lnTo>
                    <a:pt x="5046207" y="358139"/>
                  </a:lnTo>
                  <a:lnTo>
                    <a:pt x="5038227" y="312461"/>
                  </a:lnTo>
                  <a:lnTo>
                    <a:pt x="5025299" y="268689"/>
                  </a:lnTo>
                  <a:lnTo>
                    <a:pt x="5007727" y="227127"/>
                  </a:lnTo>
                  <a:lnTo>
                    <a:pt x="4985816" y="188079"/>
                  </a:lnTo>
                  <a:lnTo>
                    <a:pt x="4959868" y="151850"/>
                  </a:lnTo>
                  <a:lnTo>
                    <a:pt x="4930190" y="118745"/>
                  </a:lnTo>
                  <a:lnTo>
                    <a:pt x="4897084" y="89066"/>
                  </a:lnTo>
                  <a:lnTo>
                    <a:pt x="4860855" y="63119"/>
                  </a:lnTo>
                  <a:lnTo>
                    <a:pt x="4821807" y="41207"/>
                  </a:lnTo>
                  <a:lnTo>
                    <a:pt x="4780245" y="23635"/>
                  </a:lnTo>
                  <a:lnTo>
                    <a:pt x="4736472" y="10707"/>
                  </a:lnTo>
                  <a:lnTo>
                    <a:pt x="4690794" y="2727"/>
                  </a:lnTo>
                  <a:lnTo>
                    <a:pt x="464351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08434" y="2198886"/>
              <a:ext cx="4094116" cy="60731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9314138" y="1304874"/>
            <a:ext cx="2420131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dirty="0">
                <a:solidFill>
                  <a:srgbClr val="FFFFFF"/>
                </a:solidFill>
                <a:cs typeface="Palatino Linotype"/>
              </a:rPr>
              <a:t>Spring</a:t>
            </a:r>
            <a:r>
              <a:rPr sz="2092" spc="-18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Cloud</a:t>
            </a:r>
            <a:r>
              <a:rPr sz="2092" spc="-15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Slueth</a:t>
            </a:r>
            <a:endParaRPr sz="2092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204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62" y="96801"/>
            <a:ext cx="10397514" cy="1510684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2749357" marR="3081" indent="-2742041">
              <a:lnSpc>
                <a:spcPct val="111000"/>
              </a:lnSpc>
              <a:spcBef>
                <a:spcPts val="58"/>
              </a:spcBef>
            </a:pPr>
            <a:r>
              <a:rPr sz="4578" b="1" spc="6" dirty="0">
                <a:solidFill>
                  <a:srgbClr val="39DEEF"/>
                </a:solidFill>
                <a:latin typeface="+mn-lt"/>
              </a:rPr>
              <a:t>Distributed</a:t>
            </a:r>
            <a:r>
              <a:rPr sz="4578" b="1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-64" dirty="0">
                <a:solidFill>
                  <a:srgbClr val="39DEEF"/>
                </a:solidFill>
                <a:latin typeface="+mn-lt"/>
              </a:rPr>
              <a:t>Tracing</a:t>
            </a:r>
            <a:r>
              <a:rPr sz="4578" b="1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6" dirty="0">
                <a:solidFill>
                  <a:srgbClr val="39DEEF"/>
                </a:solidFill>
                <a:latin typeface="+mn-lt"/>
              </a:rPr>
              <a:t>with</a:t>
            </a:r>
            <a:r>
              <a:rPr sz="4578" b="1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9" dirty="0">
                <a:solidFill>
                  <a:srgbClr val="39DEEF"/>
                </a:solidFill>
                <a:latin typeface="+mn-lt"/>
              </a:rPr>
              <a:t>Spring</a:t>
            </a:r>
            <a:r>
              <a:rPr sz="4578" b="1" spc="3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9" dirty="0">
                <a:solidFill>
                  <a:srgbClr val="39DEEF"/>
                </a:solidFill>
                <a:latin typeface="+mn-lt"/>
              </a:rPr>
              <a:t>Cloud </a:t>
            </a:r>
            <a:r>
              <a:rPr sz="4578" b="1" spc="-1137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6" dirty="0">
                <a:solidFill>
                  <a:srgbClr val="39DEEF"/>
                </a:solidFill>
                <a:latin typeface="+mn-lt"/>
              </a:rPr>
              <a:t>Sleuth</a:t>
            </a:r>
            <a:r>
              <a:rPr sz="4578" b="1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9" dirty="0">
                <a:solidFill>
                  <a:srgbClr val="39DEEF"/>
                </a:solidFill>
                <a:latin typeface="+mn-lt"/>
              </a:rPr>
              <a:t>and</a:t>
            </a:r>
            <a:r>
              <a:rPr sz="4578" b="1" dirty="0">
                <a:solidFill>
                  <a:srgbClr val="39DEEF"/>
                </a:solidFill>
                <a:latin typeface="+mn-lt"/>
              </a:rPr>
              <a:t> </a:t>
            </a:r>
            <a:r>
              <a:rPr sz="4578" b="1" spc="9" dirty="0">
                <a:solidFill>
                  <a:srgbClr val="39DEEF"/>
                </a:solidFill>
                <a:latin typeface="+mn-lt"/>
              </a:rPr>
              <a:t>Zipkin</a:t>
            </a:r>
            <a:endParaRPr sz="4578" b="1" dirty="0">
              <a:solidFill>
                <a:srgbClr val="39DEEF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4085" y="4298695"/>
            <a:ext cx="6756343" cy="2074727"/>
            <a:chOff x="5002726" y="7088865"/>
            <a:chExt cx="11141710" cy="3421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2726" y="8884103"/>
              <a:ext cx="11141386" cy="1626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6440" y="7088865"/>
              <a:ext cx="3478624" cy="1822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8324" y="7109807"/>
              <a:ext cx="3395345" cy="1739264"/>
            </a:xfrm>
            <a:custGeom>
              <a:avLst/>
              <a:gdLst/>
              <a:ahLst/>
              <a:cxnLst/>
              <a:rect l="l" t="t" r="r" b="b"/>
              <a:pathLst>
                <a:path w="3395345" h="1739265">
                  <a:moveTo>
                    <a:pt x="1916826" y="1153106"/>
                  </a:moveTo>
                  <a:lnTo>
                    <a:pt x="1460034" y="1153106"/>
                  </a:lnTo>
                  <a:lnTo>
                    <a:pt x="1688430" y="1739149"/>
                  </a:lnTo>
                  <a:lnTo>
                    <a:pt x="1916826" y="1153106"/>
                  </a:lnTo>
                  <a:close/>
                </a:path>
                <a:path w="3395345" h="1739265">
                  <a:moveTo>
                    <a:pt x="2989437" y="0"/>
                  </a:moveTo>
                  <a:lnTo>
                    <a:pt x="405420" y="0"/>
                  </a:lnTo>
                  <a:lnTo>
                    <a:pt x="358139" y="2727"/>
                  </a:lnTo>
                  <a:lnTo>
                    <a:pt x="312461" y="10707"/>
                  </a:lnTo>
                  <a:lnTo>
                    <a:pt x="268689" y="23635"/>
                  </a:lnTo>
                  <a:lnTo>
                    <a:pt x="227127" y="41207"/>
                  </a:lnTo>
                  <a:lnTo>
                    <a:pt x="188079" y="63119"/>
                  </a:lnTo>
                  <a:lnTo>
                    <a:pt x="151850" y="89066"/>
                  </a:lnTo>
                  <a:lnTo>
                    <a:pt x="118745" y="118745"/>
                  </a:lnTo>
                  <a:lnTo>
                    <a:pt x="89066" y="151850"/>
                  </a:lnTo>
                  <a:lnTo>
                    <a:pt x="63119" y="188079"/>
                  </a:lnTo>
                  <a:lnTo>
                    <a:pt x="41207" y="227127"/>
                  </a:lnTo>
                  <a:lnTo>
                    <a:pt x="23635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9" y="965026"/>
                  </a:lnTo>
                  <a:lnTo>
                    <a:pt x="89066" y="1001255"/>
                  </a:lnTo>
                  <a:lnTo>
                    <a:pt x="118745" y="1034361"/>
                  </a:lnTo>
                  <a:lnTo>
                    <a:pt x="151850" y="1064039"/>
                  </a:lnTo>
                  <a:lnTo>
                    <a:pt x="188079" y="1089986"/>
                  </a:lnTo>
                  <a:lnTo>
                    <a:pt x="227127" y="1111898"/>
                  </a:lnTo>
                  <a:lnTo>
                    <a:pt x="268689" y="1129470"/>
                  </a:lnTo>
                  <a:lnTo>
                    <a:pt x="312461" y="1142398"/>
                  </a:lnTo>
                  <a:lnTo>
                    <a:pt x="358139" y="1150378"/>
                  </a:lnTo>
                  <a:lnTo>
                    <a:pt x="405420" y="1153106"/>
                  </a:lnTo>
                  <a:lnTo>
                    <a:pt x="2989437" y="1153106"/>
                  </a:lnTo>
                  <a:lnTo>
                    <a:pt x="3036717" y="1150378"/>
                  </a:lnTo>
                  <a:lnTo>
                    <a:pt x="3082396" y="1142398"/>
                  </a:lnTo>
                  <a:lnTo>
                    <a:pt x="3126168" y="1129470"/>
                  </a:lnTo>
                  <a:lnTo>
                    <a:pt x="3167730" y="1111898"/>
                  </a:lnTo>
                  <a:lnTo>
                    <a:pt x="3206777" y="1089986"/>
                  </a:lnTo>
                  <a:lnTo>
                    <a:pt x="3243006" y="1064039"/>
                  </a:lnTo>
                  <a:lnTo>
                    <a:pt x="3276112" y="1034361"/>
                  </a:lnTo>
                  <a:lnTo>
                    <a:pt x="3305790" y="1001255"/>
                  </a:lnTo>
                  <a:lnTo>
                    <a:pt x="3331738" y="965026"/>
                  </a:lnTo>
                  <a:lnTo>
                    <a:pt x="3353650" y="925979"/>
                  </a:lnTo>
                  <a:lnTo>
                    <a:pt x="3371222" y="884417"/>
                  </a:lnTo>
                  <a:lnTo>
                    <a:pt x="3384150" y="840645"/>
                  </a:lnTo>
                  <a:lnTo>
                    <a:pt x="3392130" y="794967"/>
                  </a:lnTo>
                  <a:lnTo>
                    <a:pt x="3394857" y="747687"/>
                  </a:lnTo>
                  <a:lnTo>
                    <a:pt x="3394857" y="405420"/>
                  </a:lnTo>
                  <a:lnTo>
                    <a:pt x="3392130" y="358139"/>
                  </a:lnTo>
                  <a:lnTo>
                    <a:pt x="3384150" y="312461"/>
                  </a:lnTo>
                  <a:lnTo>
                    <a:pt x="3371222" y="268689"/>
                  </a:lnTo>
                  <a:lnTo>
                    <a:pt x="3353650" y="227127"/>
                  </a:lnTo>
                  <a:lnTo>
                    <a:pt x="3331738" y="188079"/>
                  </a:lnTo>
                  <a:lnTo>
                    <a:pt x="3305790" y="151850"/>
                  </a:lnTo>
                  <a:lnTo>
                    <a:pt x="3276112" y="118745"/>
                  </a:lnTo>
                  <a:lnTo>
                    <a:pt x="3243006" y="89066"/>
                  </a:lnTo>
                  <a:lnTo>
                    <a:pt x="3206777" y="63119"/>
                  </a:lnTo>
                  <a:lnTo>
                    <a:pt x="3167730" y="41207"/>
                  </a:lnTo>
                  <a:lnTo>
                    <a:pt x="3126168" y="23635"/>
                  </a:lnTo>
                  <a:lnTo>
                    <a:pt x="3082396" y="10707"/>
                  </a:lnTo>
                  <a:lnTo>
                    <a:pt x="3036717" y="2727"/>
                  </a:lnTo>
                  <a:lnTo>
                    <a:pt x="298943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050" y="7486682"/>
              <a:ext cx="2177944" cy="565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0128" y="7088865"/>
              <a:ext cx="3478624" cy="18229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82012" y="7109807"/>
              <a:ext cx="3395345" cy="1739264"/>
            </a:xfrm>
            <a:custGeom>
              <a:avLst/>
              <a:gdLst/>
              <a:ahLst/>
              <a:cxnLst/>
              <a:rect l="l" t="t" r="r" b="b"/>
              <a:pathLst>
                <a:path w="3395345" h="1739265">
                  <a:moveTo>
                    <a:pt x="1916821" y="1153106"/>
                  </a:moveTo>
                  <a:lnTo>
                    <a:pt x="1460034" y="1153106"/>
                  </a:lnTo>
                  <a:lnTo>
                    <a:pt x="1688430" y="1739149"/>
                  </a:lnTo>
                  <a:lnTo>
                    <a:pt x="1916821" y="1153106"/>
                  </a:lnTo>
                  <a:close/>
                </a:path>
                <a:path w="3395345" h="1739265">
                  <a:moveTo>
                    <a:pt x="2989437" y="0"/>
                  </a:moveTo>
                  <a:lnTo>
                    <a:pt x="405419" y="0"/>
                  </a:lnTo>
                  <a:lnTo>
                    <a:pt x="358138" y="2727"/>
                  </a:lnTo>
                  <a:lnTo>
                    <a:pt x="312460" y="10707"/>
                  </a:lnTo>
                  <a:lnTo>
                    <a:pt x="268688" y="23635"/>
                  </a:lnTo>
                  <a:lnTo>
                    <a:pt x="227126" y="41207"/>
                  </a:lnTo>
                  <a:lnTo>
                    <a:pt x="188079" y="63119"/>
                  </a:lnTo>
                  <a:lnTo>
                    <a:pt x="151850" y="89066"/>
                  </a:lnTo>
                  <a:lnTo>
                    <a:pt x="118745" y="118745"/>
                  </a:lnTo>
                  <a:lnTo>
                    <a:pt x="89066" y="151850"/>
                  </a:lnTo>
                  <a:lnTo>
                    <a:pt x="63119" y="188079"/>
                  </a:lnTo>
                  <a:lnTo>
                    <a:pt x="41207" y="227127"/>
                  </a:lnTo>
                  <a:lnTo>
                    <a:pt x="23635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9" y="965026"/>
                  </a:lnTo>
                  <a:lnTo>
                    <a:pt x="89066" y="1001255"/>
                  </a:lnTo>
                  <a:lnTo>
                    <a:pt x="118745" y="1034361"/>
                  </a:lnTo>
                  <a:lnTo>
                    <a:pt x="151850" y="1064039"/>
                  </a:lnTo>
                  <a:lnTo>
                    <a:pt x="188079" y="1089986"/>
                  </a:lnTo>
                  <a:lnTo>
                    <a:pt x="227126" y="1111898"/>
                  </a:lnTo>
                  <a:lnTo>
                    <a:pt x="268688" y="1129470"/>
                  </a:lnTo>
                  <a:lnTo>
                    <a:pt x="312460" y="1142398"/>
                  </a:lnTo>
                  <a:lnTo>
                    <a:pt x="358138" y="1150378"/>
                  </a:lnTo>
                  <a:lnTo>
                    <a:pt x="405419" y="1153106"/>
                  </a:lnTo>
                  <a:lnTo>
                    <a:pt x="2989437" y="1153106"/>
                  </a:lnTo>
                  <a:lnTo>
                    <a:pt x="3036718" y="1150378"/>
                  </a:lnTo>
                  <a:lnTo>
                    <a:pt x="3082397" y="1142398"/>
                  </a:lnTo>
                  <a:lnTo>
                    <a:pt x="3126170" y="1129470"/>
                  </a:lnTo>
                  <a:lnTo>
                    <a:pt x="3167732" y="1111898"/>
                  </a:lnTo>
                  <a:lnTo>
                    <a:pt x="3206780" y="1089986"/>
                  </a:lnTo>
                  <a:lnTo>
                    <a:pt x="3243009" y="1064039"/>
                  </a:lnTo>
                  <a:lnTo>
                    <a:pt x="3276114" y="1034361"/>
                  </a:lnTo>
                  <a:lnTo>
                    <a:pt x="3305793" y="1001255"/>
                  </a:lnTo>
                  <a:lnTo>
                    <a:pt x="3331740" y="965026"/>
                  </a:lnTo>
                  <a:lnTo>
                    <a:pt x="3353652" y="925979"/>
                  </a:lnTo>
                  <a:lnTo>
                    <a:pt x="3371224" y="884417"/>
                  </a:lnTo>
                  <a:lnTo>
                    <a:pt x="3384152" y="840645"/>
                  </a:lnTo>
                  <a:lnTo>
                    <a:pt x="3392132" y="794967"/>
                  </a:lnTo>
                  <a:lnTo>
                    <a:pt x="3394859" y="747687"/>
                  </a:lnTo>
                  <a:lnTo>
                    <a:pt x="3394859" y="405420"/>
                  </a:lnTo>
                  <a:lnTo>
                    <a:pt x="3392132" y="358139"/>
                  </a:lnTo>
                  <a:lnTo>
                    <a:pt x="3384152" y="312461"/>
                  </a:lnTo>
                  <a:lnTo>
                    <a:pt x="3371224" y="268689"/>
                  </a:lnTo>
                  <a:lnTo>
                    <a:pt x="3353652" y="227127"/>
                  </a:lnTo>
                  <a:lnTo>
                    <a:pt x="3331740" y="188079"/>
                  </a:lnTo>
                  <a:lnTo>
                    <a:pt x="3305793" y="151850"/>
                  </a:lnTo>
                  <a:lnTo>
                    <a:pt x="3276114" y="118745"/>
                  </a:lnTo>
                  <a:lnTo>
                    <a:pt x="3243009" y="89066"/>
                  </a:lnTo>
                  <a:lnTo>
                    <a:pt x="3206780" y="63119"/>
                  </a:lnTo>
                  <a:lnTo>
                    <a:pt x="3167732" y="41207"/>
                  </a:lnTo>
                  <a:lnTo>
                    <a:pt x="3126170" y="23635"/>
                  </a:lnTo>
                  <a:lnTo>
                    <a:pt x="3082397" y="10707"/>
                  </a:lnTo>
                  <a:lnTo>
                    <a:pt x="3036718" y="2727"/>
                  </a:lnTo>
                  <a:lnTo>
                    <a:pt x="298943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8394" y="7476212"/>
              <a:ext cx="1654399" cy="46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3820" y="7088865"/>
              <a:ext cx="3478624" cy="18229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55704" y="7109807"/>
              <a:ext cx="3395345" cy="1739264"/>
            </a:xfrm>
            <a:custGeom>
              <a:avLst/>
              <a:gdLst/>
              <a:ahLst/>
              <a:cxnLst/>
              <a:rect l="l" t="t" r="r" b="b"/>
              <a:pathLst>
                <a:path w="3395344" h="1739265">
                  <a:moveTo>
                    <a:pt x="1916821" y="1153106"/>
                  </a:moveTo>
                  <a:lnTo>
                    <a:pt x="1460028" y="1153106"/>
                  </a:lnTo>
                  <a:lnTo>
                    <a:pt x="1688430" y="1739149"/>
                  </a:lnTo>
                  <a:lnTo>
                    <a:pt x="1916821" y="1153106"/>
                  </a:lnTo>
                  <a:close/>
                </a:path>
                <a:path w="3395344" h="1739265">
                  <a:moveTo>
                    <a:pt x="2989437" y="0"/>
                  </a:moveTo>
                  <a:lnTo>
                    <a:pt x="405411" y="0"/>
                  </a:lnTo>
                  <a:lnTo>
                    <a:pt x="358132" y="2727"/>
                  </a:lnTo>
                  <a:lnTo>
                    <a:pt x="312455" y="10707"/>
                  </a:lnTo>
                  <a:lnTo>
                    <a:pt x="268684" y="23635"/>
                  </a:lnTo>
                  <a:lnTo>
                    <a:pt x="227123" y="41207"/>
                  </a:lnTo>
                  <a:lnTo>
                    <a:pt x="188076" y="63119"/>
                  </a:lnTo>
                  <a:lnTo>
                    <a:pt x="151848" y="89066"/>
                  </a:lnTo>
                  <a:lnTo>
                    <a:pt x="118743" y="118745"/>
                  </a:lnTo>
                  <a:lnTo>
                    <a:pt x="89065" y="151850"/>
                  </a:lnTo>
                  <a:lnTo>
                    <a:pt x="63118" y="188079"/>
                  </a:lnTo>
                  <a:lnTo>
                    <a:pt x="41207" y="227127"/>
                  </a:lnTo>
                  <a:lnTo>
                    <a:pt x="23635" y="268689"/>
                  </a:lnTo>
                  <a:lnTo>
                    <a:pt x="10707" y="312461"/>
                  </a:lnTo>
                  <a:lnTo>
                    <a:pt x="2727" y="358139"/>
                  </a:lnTo>
                  <a:lnTo>
                    <a:pt x="0" y="405420"/>
                  </a:lnTo>
                  <a:lnTo>
                    <a:pt x="0" y="747687"/>
                  </a:lnTo>
                  <a:lnTo>
                    <a:pt x="2727" y="794967"/>
                  </a:lnTo>
                  <a:lnTo>
                    <a:pt x="10707" y="840645"/>
                  </a:lnTo>
                  <a:lnTo>
                    <a:pt x="23635" y="884417"/>
                  </a:lnTo>
                  <a:lnTo>
                    <a:pt x="41207" y="925979"/>
                  </a:lnTo>
                  <a:lnTo>
                    <a:pt x="63118" y="965026"/>
                  </a:lnTo>
                  <a:lnTo>
                    <a:pt x="89065" y="1001255"/>
                  </a:lnTo>
                  <a:lnTo>
                    <a:pt x="118743" y="1034361"/>
                  </a:lnTo>
                  <a:lnTo>
                    <a:pt x="151848" y="1064039"/>
                  </a:lnTo>
                  <a:lnTo>
                    <a:pt x="188076" y="1089986"/>
                  </a:lnTo>
                  <a:lnTo>
                    <a:pt x="227123" y="1111898"/>
                  </a:lnTo>
                  <a:lnTo>
                    <a:pt x="268684" y="1129470"/>
                  </a:lnTo>
                  <a:lnTo>
                    <a:pt x="312455" y="1142398"/>
                  </a:lnTo>
                  <a:lnTo>
                    <a:pt x="358132" y="1150378"/>
                  </a:lnTo>
                  <a:lnTo>
                    <a:pt x="405411" y="1153106"/>
                  </a:lnTo>
                  <a:lnTo>
                    <a:pt x="2989437" y="1153106"/>
                  </a:lnTo>
                  <a:lnTo>
                    <a:pt x="3036716" y="1150378"/>
                  </a:lnTo>
                  <a:lnTo>
                    <a:pt x="3082393" y="1142398"/>
                  </a:lnTo>
                  <a:lnTo>
                    <a:pt x="3126164" y="1129470"/>
                  </a:lnTo>
                  <a:lnTo>
                    <a:pt x="3167725" y="1111898"/>
                  </a:lnTo>
                  <a:lnTo>
                    <a:pt x="3206772" y="1089986"/>
                  </a:lnTo>
                  <a:lnTo>
                    <a:pt x="3243000" y="1064039"/>
                  </a:lnTo>
                  <a:lnTo>
                    <a:pt x="3276105" y="1034361"/>
                  </a:lnTo>
                  <a:lnTo>
                    <a:pt x="3305783" y="1001255"/>
                  </a:lnTo>
                  <a:lnTo>
                    <a:pt x="3331730" y="965026"/>
                  </a:lnTo>
                  <a:lnTo>
                    <a:pt x="3353642" y="925979"/>
                  </a:lnTo>
                  <a:lnTo>
                    <a:pt x="3371214" y="884417"/>
                  </a:lnTo>
                  <a:lnTo>
                    <a:pt x="3384142" y="840645"/>
                  </a:lnTo>
                  <a:lnTo>
                    <a:pt x="3392121" y="794967"/>
                  </a:lnTo>
                  <a:lnTo>
                    <a:pt x="3394849" y="747687"/>
                  </a:lnTo>
                  <a:lnTo>
                    <a:pt x="3394849" y="405420"/>
                  </a:lnTo>
                  <a:lnTo>
                    <a:pt x="3392121" y="358139"/>
                  </a:lnTo>
                  <a:lnTo>
                    <a:pt x="3384142" y="312461"/>
                  </a:lnTo>
                  <a:lnTo>
                    <a:pt x="3371214" y="268689"/>
                  </a:lnTo>
                  <a:lnTo>
                    <a:pt x="3353642" y="227127"/>
                  </a:lnTo>
                  <a:lnTo>
                    <a:pt x="3331730" y="188079"/>
                  </a:lnTo>
                  <a:lnTo>
                    <a:pt x="3305783" y="151850"/>
                  </a:lnTo>
                  <a:lnTo>
                    <a:pt x="3276105" y="118745"/>
                  </a:lnTo>
                  <a:lnTo>
                    <a:pt x="3243000" y="89066"/>
                  </a:lnTo>
                  <a:lnTo>
                    <a:pt x="3206772" y="63119"/>
                  </a:lnTo>
                  <a:lnTo>
                    <a:pt x="3167725" y="41207"/>
                  </a:lnTo>
                  <a:lnTo>
                    <a:pt x="3126164" y="23635"/>
                  </a:lnTo>
                  <a:lnTo>
                    <a:pt x="3082393" y="10707"/>
                  </a:lnTo>
                  <a:lnTo>
                    <a:pt x="3036716" y="2727"/>
                  </a:lnTo>
                  <a:lnTo>
                    <a:pt x="298943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50378" y="7476212"/>
              <a:ext cx="1602045" cy="5758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6128" y="1858387"/>
            <a:ext cx="10581574" cy="2981599"/>
          </a:xfrm>
          <a:prstGeom prst="rect">
            <a:avLst/>
          </a:prstGeom>
        </p:spPr>
        <p:txBody>
          <a:bodyPr vert="horz" wrap="square" lIns="0" tIns="289954" rIns="0" bIns="0" rtlCol="0">
            <a:spAutoFit/>
          </a:bodyPr>
          <a:lstStyle/>
          <a:p>
            <a:pPr marL="458226" indent="-450910">
              <a:spcBef>
                <a:spcPts val="2283"/>
              </a:spcBef>
              <a:buAutoNum type="arabicPeriod"/>
              <a:tabLst>
                <a:tab pos="458611" algn="l"/>
              </a:tabLst>
            </a:pPr>
            <a:r>
              <a:rPr sz="3547" spc="-164" dirty="0">
                <a:cs typeface="Palatino Linotype"/>
              </a:rPr>
              <a:t>We</a:t>
            </a:r>
            <a:r>
              <a:rPr sz="3547" spc="3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use</a:t>
            </a:r>
            <a:r>
              <a:rPr sz="3547" spc="6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Spring</a:t>
            </a:r>
            <a:r>
              <a:rPr sz="3547" spc="3" dirty="0">
                <a:cs typeface="Palatino Linotype"/>
              </a:rPr>
              <a:t> </a:t>
            </a:r>
            <a:r>
              <a:rPr sz="3547" dirty="0">
                <a:cs typeface="Palatino Linotype"/>
              </a:rPr>
              <a:t>Cloud</a:t>
            </a:r>
            <a:r>
              <a:rPr sz="3547" spc="3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Sleuth</a:t>
            </a:r>
            <a:r>
              <a:rPr sz="3547" spc="6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for</a:t>
            </a:r>
            <a:r>
              <a:rPr sz="3547" spc="3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distributed</a:t>
            </a:r>
            <a:r>
              <a:rPr sz="3547" spc="3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tracing</a:t>
            </a:r>
            <a:endParaRPr sz="3547" dirty="0">
              <a:cs typeface="Palatino Linotype"/>
            </a:endParaRPr>
          </a:p>
          <a:p>
            <a:pPr marL="7701" marR="1275332">
              <a:lnSpc>
                <a:spcPts val="4233"/>
              </a:lnSpc>
              <a:spcBef>
                <a:spcPts val="2383"/>
              </a:spcBef>
              <a:buAutoNum type="arabicPeriod"/>
              <a:tabLst>
                <a:tab pos="458611" algn="l"/>
              </a:tabLst>
            </a:pPr>
            <a:r>
              <a:rPr sz="3547" spc="-164" dirty="0">
                <a:cs typeface="Palatino Linotype"/>
              </a:rPr>
              <a:t>We</a:t>
            </a:r>
            <a:r>
              <a:rPr sz="3547" spc="-3" dirty="0">
                <a:cs typeface="Palatino Linotype"/>
              </a:rPr>
              <a:t> use</a:t>
            </a:r>
            <a:r>
              <a:rPr sz="3547" dirty="0">
                <a:cs typeface="Palatino Linotype"/>
              </a:rPr>
              <a:t> Zipkin to </a:t>
            </a:r>
            <a:r>
              <a:rPr sz="3547" spc="-3" dirty="0">
                <a:cs typeface="Palatino Linotype"/>
              </a:rPr>
              <a:t>visualize</a:t>
            </a:r>
            <a:r>
              <a:rPr sz="3547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trace</a:t>
            </a:r>
            <a:r>
              <a:rPr sz="3547" dirty="0">
                <a:cs typeface="Palatino Linotype"/>
              </a:rPr>
              <a:t> </a:t>
            </a:r>
            <a:r>
              <a:rPr sz="3547" spc="-3" dirty="0">
                <a:cs typeface="Palatino Linotype"/>
              </a:rPr>
              <a:t>information </a:t>
            </a:r>
            <a:r>
              <a:rPr sz="3547" spc="-876" dirty="0">
                <a:cs typeface="Palatino Linotype"/>
              </a:rPr>
              <a:t> </a:t>
            </a:r>
            <a:r>
              <a:rPr sz="3547" spc="-9" dirty="0">
                <a:cs typeface="Palatino Linotype"/>
              </a:rPr>
              <a:t>through</a:t>
            </a:r>
            <a:r>
              <a:rPr sz="3547" spc="-3" dirty="0">
                <a:cs typeface="Palatino Linotype"/>
              </a:rPr>
              <a:t> UI</a:t>
            </a:r>
            <a:endParaRPr sz="3547" dirty="0">
              <a:cs typeface="Palatino Linotype"/>
            </a:endParaRPr>
          </a:p>
          <a:p>
            <a:pPr marL="562579" algn="ctr">
              <a:spcBef>
                <a:spcPts val="3401"/>
              </a:spcBef>
              <a:tabLst>
                <a:tab pos="2887210" algn="l"/>
                <a:tab pos="5071677" algn="l"/>
              </a:tabLst>
            </a:pPr>
            <a:r>
              <a:rPr sz="2092" spc="3" dirty="0">
                <a:solidFill>
                  <a:srgbClr val="FFFFFF"/>
                </a:solidFill>
                <a:cs typeface="Palatino Linotype"/>
              </a:rPr>
              <a:t>App 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name	</a:t>
            </a:r>
            <a:r>
              <a:rPr sz="2092" spc="-36" dirty="0">
                <a:solidFill>
                  <a:srgbClr val="FFFFFF"/>
                </a:solidFill>
                <a:cs typeface="Palatino Linotype"/>
              </a:rPr>
              <a:t>Trace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 id	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Span</a:t>
            </a:r>
            <a:r>
              <a:rPr sz="2092" spc="-24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dirty="0">
                <a:solidFill>
                  <a:srgbClr val="FFFFFF"/>
                </a:solidFill>
                <a:cs typeface="Palatino Linotype"/>
              </a:rPr>
              <a:t>id</a:t>
            </a:r>
            <a:endParaRPr sz="2092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74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55" y="279109"/>
            <a:ext cx="637975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2" dirty="0">
                <a:latin typeface="+mn-lt"/>
              </a:rPr>
              <a:t>Developmen</a:t>
            </a:r>
            <a:r>
              <a:rPr b="1" spc="3" dirty="0">
                <a:latin typeface="+mn-lt"/>
              </a:rPr>
              <a:t>t</a:t>
            </a:r>
            <a:r>
              <a:rPr b="1" spc="-230" dirty="0">
                <a:latin typeface="+mn-lt"/>
              </a:rPr>
              <a:t> </a:t>
            </a:r>
            <a:r>
              <a:rPr b="1" spc="-112" dirty="0">
                <a:latin typeface="+mn-lt"/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57" y="1306287"/>
            <a:ext cx="9246170" cy="1874535"/>
          </a:xfrm>
          <a:prstGeom prst="rect">
            <a:avLst/>
          </a:prstGeom>
        </p:spPr>
        <p:txBody>
          <a:bodyPr vert="horz" wrap="square" lIns="0" tIns="28495" rIns="0" bIns="0" rtlCol="0">
            <a:spAutoFit/>
          </a:bodyPr>
          <a:lstStyle/>
          <a:p>
            <a:pPr marL="578816" marR="718914" indent="-571500">
              <a:lnSpc>
                <a:spcPts val="4233"/>
              </a:lnSpc>
              <a:spcBef>
                <a:spcPts val="22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800" spc="-3" dirty="0">
                <a:cs typeface="Palatino Linotype"/>
              </a:rPr>
              <a:t>Implementing</a:t>
            </a:r>
            <a:r>
              <a:rPr sz="2800" spc="3" dirty="0">
                <a:cs typeface="Palatino Linotype"/>
              </a:rPr>
              <a:t> </a:t>
            </a:r>
            <a:r>
              <a:rPr sz="2800" spc="-3" dirty="0">
                <a:cs typeface="Palatino Linotype"/>
              </a:rPr>
              <a:t>Distributed</a:t>
            </a:r>
            <a:r>
              <a:rPr sz="2800" dirty="0">
                <a:cs typeface="Palatino Linotype"/>
              </a:rPr>
              <a:t> </a:t>
            </a:r>
            <a:r>
              <a:rPr sz="2800" spc="-49" dirty="0">
                <a:cs typeface="Palatino Linotype"/>
              </a:rPr>
              <a:t>Tracing</a:t>
            </a:r>
            <a:r>
              <a:rPr sz="2800" spc="3" dirty="0">
                <a:cs typeface="Palatino Linotype"/>
              </a:rPr>
              <a:t> </a:t>
            </a:r>
            <a:r>
              <a:rPr sz="2800" spc="-3" dirty="0">
                <a:cs typeface="Palatino Linotype"/>
              </a:rPr>
              <a:t>using </a:t>
            </a:r>
            <a:r>
              <a:rPr sz="2800" spc="-876" dirty="0">
                <a:cs typeface="Palatino Linotype"/>
              </a:rPr>
              <a:t> </a:t>
            </a:r>
            <a:r>
              <a:rPr sz="2800" spc="-3" dirty="0">
                <a:cs typeface="Palatino Linotype"/>
              </a:rPr>
              <a:t>Spring </a:t>
            </a:r>
            <a:r>
              <a:rPr sz="2800" dirty="0">
                <a:cs typeface="Palatino Linotype"/>
              </a:rPr>
              <a:t>Cloud</a:t>
            </a:r>
            <a:r>
              <a:rPr sz="2800" spc="-3" dirty="0">
                <a:cs typeface="Palatino Linotype"/>
              </a:rPr>
              <a:t> Sleuth</a:t>
            </a:r>
            <a:r>
              <a:rPr sz="2800" dirty="0">
                <a:cs typeface="Palatino Linotype"/>
              </a:rPr>
              <a:t> </a:t>
            </a:r>
            <a:r>
              <a:rPr sz="2800" spc="-3" dirty="0">
                <a:cs typeface="Palatino Linotype"/>
              </a:rPr>
              <a:t>Library</a:t>
            </a:r>
            <a:endParaRPr sz="2800" dirty="0">
              <a:cs typeface="Palatino Linotype"/>
            </a:endParaRPr>
          </a:p>
          <a:p>
            <a:pPr marL="578816" marR="3081" indent="-571500">
              <a:lnSpc>
                <a:spcPts val="4233"/>
              </a:lnSpc>
              <a:spcBef>
                <a:spcPts val="2165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800" spc="-3" dirty="0">
                <a:cs typeface="Palatino Linotype"/>
              </a:rPr>
              <a:t>Using </a:t>
            </a:r>
            <a:r>
              <a:rPr sz="2800" dirty="0">
                <a:cs typeface="Palatino Linotype"/>
              </a:rPr>
              <a:t>Zipkin to </a:t>
            </a:r>
            <a:r>
              <a:rPr sz="2800" spc="-24" dirty="0">
                <a:cs typeface="Palatino Linotype"/>
              </a:rPr>
              <a:t>Visualize</a:t>
            </a:r>
            <a:r>
              <a:rPr sz="2800" dirty="0">
                <a:cs typeface="Palatino Linotype"/>
              </a:rPr>
              <a:t> </a:t>
            </a:r>
            <a:r>
              <a:rPr sz="2800" spc="-67" dirty="0">
                <a:cs typeface="Palatino Linotype"/>
              </a:rPr>
              <a:t>Trace</a:t>
            </a:r>
            <a:r>
              <a:rPr sz="2800" spc="-3" dirty="0">
                <a:cs typeface="Palatino Linotype"/>
              </a:rPr>
              <a:t> Information </a:t>
            </a:r>
            <a:r>
              <a:rPr sz="2800" spc="-876" dirty="0">
                <a:cs typeface="Palatino Linotype"/>
              </a:rPr>
              <a:t> </a:t>
            </a:r>
            <a:r>
              <a:rPr sz="2800" spc="-9" dirty="0">
                <a:cs typeface="Palatino Linotype"/>
              </a:rPr>
              <a:t>through</a:t>
            </a:r>
            <a:r>
              <a:rPr sz="2800" spc="-3" dirty="0">
                <a:cs typeface="Palatino Linotype"/>
              </a:rPr>
              <a:t> UI</a:t>
            </a:r>
            <a:endParaRPr sz="2800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462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Microservices</a:t>
            </a:r>
            <a:r>
              <a:rPr lang="en-US" b="1" dirty="0" smtClean="0">
                <a:latin typeface="+mn-lt"/>
              </a:rPr>
              <a:t> Challenges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 Context  Configuration Management</a:t>
            </a:r>
          </a:p>
          <a:p>
            <a:r>
              <a:rPr lang="en-US" dirty="0" smtClean="0"/>
              <a:t>Dynamic Scale Up and Scale Down  Visibility</a:t>
            </a:r>
          </a:p>
          <a:p>
            <a:r>
              <a:rPr lang="en-US" dirty="0" smtClean="0"/>
              <a:t>Pack of Cards</a:t>
            </a:r>
          </a:p>
          <a:p>
            <a:r>
              <a:rPr lang="en-US" dirty="0" smtClean="0"/>
              <a:t>Zero Downtime Deployments</a:t>
            </a:r>
          </a:p>
          <a:p>
            <a:endParaRPr lang="en-IN" dirty="0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963886"/>
            <a:ext cx="9629503" cy="526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Circuit Breaker Pattern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1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55" y="279109"/>
            <a:ext cx="637975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2" dirty="0">
                <a:latin typeface="+mn-lt"/>
              </a:rPr>
              <a:t>Developmen</a:t>
            </a:r>
            <a:r>
              <a:rPr b="1" spc="3" dirty="0">
                <a:latin typeface="+mn-lt"/>
              </a:rPr>
              <a:t>t</a:t>
            </a:r>
            <a:r>
              <a:rPr b="1" spc="-230" dirty="0">
                <a:latin typeface="+mn-lt"/>
              </a:rPr>
              <a:t> </a:t>
            </a:r>
            <a:r>
              <a:rPr b="1" spc="-112" dirty="0">
                <a:latin typeface="+mn-lt"/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57" y="1024366"/>
            <a:ext cx="9786801" cy="3447495"/>
          </a:xfrm>
          <a:prstGeom prst="rect">
            <a:avLst/>
          </a:prstGeom>
        </p:spPr>
        <p:txBody>
          <a:bodyPr vert="horz" wrap="square" lIns="0" tIns="289954" rIns="0" bIns="0" rtlCol="0">
            <a:spAutoFit/>
          </a:bodyPr>
          <a:lstStyle/>
          <a:p>
            <a:pPr marL="470548" indent="-463232">
              <a:spcBef>
                <a:spcPts val="22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spc="-3" dirty="0">
                <a:cs typeface="Palatino Linotype"/>
              </a:rPr>
              <a:t>Add</a:t>
            </a:r>
            <a:r>
              <a:rPr sz="2000" spc="-24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dependencies</a:t>
            </a:r>
          </a:p>
          <a:p>
            <a:pPr marL="470548" marR="3081" indent="-463232">
              <a:lnSpc>
                <a:spcPts val="4233"/>
              </a:lnSpc>
              <a:spcBef>
                <a:spcPts val="23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spc="-3" dirty="0">
                <a:cs typeface="Palatino Linotype"/>
              </a:rPr>
              <a:t>Using </a:t>
            </a:r>
            <a:r>
              <a:rPr sz="2000" b="1" spc="6" dirty="0">
                <a:cs typeface="Palatino Linotype"/>
              </a:rPr>
              <a:t>@CircuitBreaker</a:t>
            </a:r>
            <a:r>
              <a:rPr sz="2000" spc="6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annotation to a </a:t>
            </a:r>
            <a:r>
              <a:rPr sz="2000" spc="-3" dirty="0">
                <a:cs typeface="Palatino Linotype"/>
              </a:rPr>
              <a:t>method </a:t>
            </a:r>
            <a:r>
              <a:rPr sz="2000" spc="-879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(it</a:t>
            </a:r>
            <a:r>
              <a:rPr sz="2000" spc="-3" dirty="0">
                <a:cs typeface="Palatino Linotype"/>
              </a:rPr>
              <a:t> is </a:t>
            </a:r>
            <a:r>
              <a:rPr sz="2000" dirty="0">
                <a:cs typeface="Palatino Linotype"/>
              </a:rPr>
              <a:t>calling to external </a:t>
            </a:r>
            <a:r>
              <a:rPr sz="2000" spc="-3" dirty="0">
                <a:cs typeface="Palatino Linotype"/>
              </a:rPr>
              <a:t>service)</a:t>
            </a:r>
            <a:endParaRPr sz="2000" dirty="0">
              <a:cs typeface="Palatino Linotype"/>
            </a:endParaRPr>
          </a:p>
          <a:p>
            <a:pPr marL="470548" indent="-463232">
              <a:spcBef>
                <a:spcPts val="20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b="1" dirty="0" smtClean="0">
                <a:cs typeface="Palatino Linotype"/>
              </a:rPr>
              <a:t>Fallback </a:t>
            </a:r>
            <a:r>
              <a:rPr sz="2000" spc="-3" dirty="0" smtClean="0">
                <a:cs typeface="Palatino Linotype"/>
              </a:rPr>
              <a:t>method</a:t>
            </a:r>
            <a:r>
              <a:rPr sz="2000" dirty="0" smtClean="0">
                <a:cs typeface="Palatino Linotype"/>
              </a:rPr>
              <a:t> </a:t>
            </a:r>
            <a:r>
              <a:rPr sz="2000" spc="-3" dirty="0">
                <a:cs typeface="Palatino Linotype"/>
              </a:rPr>
              <a:t>implementation</a:t>
            </a:r>
            <a:endParaRPr sz="2000" dirty="0">
              <a:cs typeface="Palatino Linotype"/>
            </a:endParaRPr>
          </a:p>
          <a:p>
            <a:pPr marL="470548" marR="1968447" indent="-463232">
              <a:lnSpc>
                <a:spcPts val="4233"/>
              </a:lnSpc>
              <a:spcBef>
                <a:spcPts val="23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spc="-3" dirty="0">
                <a:cs typeface="Palatino Linotype"/>
              </a:rPr>
              <a:t>Add</a:t>
            </a:r>
            <a:r>
              <a:rPr sz="2000" spc="-6" dirty="0">
                <a:cs typeface="Palatino Linotype"/>
              </a:rPr>
              <a:t> </a:t>
            </a:r>
            <a:r>
              <a:rPr sz="2000" b="1" spc="-12" dirty="0">
                <a:cs typeface="Palatino Linotype"/>
              </a:rPr>
              <a:t>Circuit</a:t>
            </a:r>
            <a:r>
              <a:rPr sz="2000" b="1" spc="-6" dirty="0">
                <a:cs typeface="Palatino Linotype"/>
              </a:rPr>
              <a:t> </a:t>
            </a:r>
            <a:r>
              <a:rPr sz="2000" b="1" spc="-9" dirty="0">
                <a:cs typeface="Palatino Linotype"/>
              </a:rPr>
              <a:t>Breaker</a:t>
            </a:r>
            <a:r>
              <a:rPr sz="2000" spc="-6" dirty="0">
                <a:cs typeface="Palatino Linotype"/>
              </a:rPr>
              <a:t> </a:t>
            </a:r>
            <a:r>
              <a:rPr sz="2000" b="1" spc="-6" dirty="0">
                <a:cs typeface="Palatino Linotype"/>
              </a:rPr>
              <a:t>configuration</a:t>
            </a:r>
            <a:r>
              <a:rPr sz="2000" spc="-6" dirty="0">
                <a:cs typeface="Palatino Linotype"/>
              </a:rPr>
              <a:t> </a:t>
            </a:r>
            <a:r>
              <a:rPr sz="2000" spc="-3" dirty="0">
                <a:cs typeface="Palatino Linotype"/>
              </a:rPr>
              <a:t>in </a:t>
            </a:r>
            <a:r>
              <a:rPr sz="2000" spc="-876" dirty="0">
                <a:cs typeface="Palatino Linotype"/>
              </a:rPr>
              <a:t> </a:t>
            </a:r>
            <a:r>
              <a:rPr sz="2000" spc="-6" dirty="0">
                <a:cs typeface="Palatino Linotype"/>
              </a:rPr>
              <a:t>application.properties</a:t>
            </a:r>
            <a:r>
              <a:rPr sz="2000" dirty="0">
                <a:cs typeface="Palatino Linotype"/>
              </a:rPr>
              <a:t> </a:t>
            </a:r>
            <a:r>
              <a:rPr sz="2000" spc="-18" dirty="0">
                <a:cs typeface="Palatino Linotype"/>
              </a:rPr>
              <a:t>file</a:t>
            </a:r>
            <a:endParaRPr sz="2000" dirty="0">
              <a:cs typeface="Palatino Linotype"/>
            </a:endParaRPr>
          </a:p>
          <a:p>
            <a:pPr marL="470548" indent="-463232">
              <a:spcBef>
                <a:spcPts val="20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000" dirty="0">
                <a:cs typeface="Palatino Linotype"/>
              </a:rPr>
              <a:t>Restart </a:t>
            </a:r>
            <a:r>
              <a:rPr sz="2000" spc="-3" dirty="0">
                <a:cs typeface="Palatino Linotype"/>
              </a:rPr>
              <a:t>employee-service</a:t>
            </a:r>
            <a:r>
              <a:rPr sz="2000" dirty="0">
                <a:cs typeface="Palatino Linotype"/>
              </a:rPr>
              <a:t> and </a:t>
            </a:r>
            <a:r>
              <a:rPr sz="2000" spc="-3" dirty="0">
                <a:cs typeface="Palatino Linotype"/>
              </a:rPr>
              <a:t>demo</a:t>
            </a:r>
            <a:endParaRPr sz="2000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806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52" y="-14104"/>
            <a:ext cx="11416394" cy="1325466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4275" spc="-58" dirty="0">
                <a:latin typeface="+mn-lt"/>
              </a:rPr>
              <a:t>Retry</a:t>
            </a:r>
            <a:r>
              <a:rPr sz="4275" spc="-164" dirty="0">
                <a:latin typeface="+mn-lt"/>
              </a:rPr>
              <a:t> </a:t>
            </a:r>
            <a:r>
              <a:rPr sz="4275" spc="-67" dirty="0">
                <a:latin typeface="+mn-lt"/>
              </a:rPr>
              <a:t>Pattern</a:t>
            </a:r>
            <a:r>
              <a:rPr sz="4275" spc="-161" dirty="0">
                <a:latin typeface="+mn-lt"/>
              </a:rPr>
              <a:t> </a:t>
            </a:r>
            <a:r>
              <a:rPr sz="4275" spc="-76" dirty="0">
                <a:latin typeface="+mn-lt"/>
              </a:rPr>
              <a:t>Implementation</a:t>
            </a:r>
            <a:r>
              <a:rPr sz="4275" spc="-164" dirty="0">
                <a:latin typeface="+mn-lt"/>
              </a:rPr>
              <a:t> </a:t>
            </a:r>
            <a:r>
              <a:rPr sz="4275" spc="-58" dirty="0" smtClean="0">
                <a:latin typeface="+mn-lt"/>
              </a:rPr>
              <a:t>with</a:t>
            </a:r>
            <a:r>
              <a:rPr lang="en-US" sz="4275" spc="-58" dirty="0" smtClean="0">
                <a:latin typeface="+mn-lt"/>
              </a:rPr>
              <a:t/>
            </a:r>
            <a:br>
              <a:rPr lang="en-US" sz="4275" spc="-58" dirty="0" smtClean="0">
                <a:latin typeface="+mn-lt"/>
              </a:rPr>
            </a:br>
            <a:r>
              <a:rPr sz="4275" spc="-161" dirty="0" smtClean="0">
                <a:latin typeface="+mn-lt"/>
              </a:rPr>
              <a:t> </a:t>
            </a:r>
            <a:r>
              <a:rPr sz="4275" spc="-79" dirty="0">
                <a:latin typeface="+mn-lt"/>
              </a:rPr>
              <a:t>Resilience4j</a:t>
            </a:r>
            <a:endParaRPr sz="427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28097" y="2144913"/>
            <a:ext cx="3804438" cy="1569908"/>
            <a:chOff x="13403129" y="3537120"/>
            <a:chExt cx="6273800" cy="2588895"/>
          </a:xfrm>
        </p:grpSpPr>
        <p:sp>
          <p:nvSpPr>
            <p:cNvPr id="4" name="object 4"/>
            <p:cNvSpPr/>
            <p:nvPr/>
          </p:nvSpPr>
          <p:spPr>
            <a:xfrm>
              <a:off x="13455516" y="4509450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30">
                  <a:moveTo>
                    <a:pt x="0" y="0"/>
                  </a:moveTo>
                  <a:lnTo>
                    <a:pt x="1406653" y="0"/>
                  </a:lnTo>
                  <a:lnTo>
                    <a:pt x="1459007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4862164" y="4308409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18210" y="3537120"/>
              <a:ext cx="4258302" cy="25884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60094" y="3558061"/>
              <a:ext cx="4175125" cy="2505075"/>
            </a:xfrm>
            <a:custGeom>
              <a:avLst/>
              <a:gdLst/>
              <a:ahLst/>
              <a:cxnLst/>
              <a:rect l="l" t="t" r="r" b="b"/>
              <a:pathLst>
                <a:path w="4175125" h="2505075">
                  <a:moveTo>
                    <a:pt x="3291229" y="876652"/>
                  </a:moveTo>
                  <a:lnTo>
                    <a:pt x="6753" y="876652"/>
                  </a:lnTo>
                  <a:lnTo>
                    <a:pt x="0" y="883306"/>
                  </a:lnTo>
                  <a:lnTo>
                    <a:pt x="0" y="2498068"/>
                  </a:lnTo>
                  <a:lnTo>
                    <a:pt x="6649" y="2504721"/>
                  </a:lnTo>
                  <a:lnTo>
                    <a:pt x="3291229" y="2504721"/>
                  </a:lnTo>
                  <a:lnTo>
                    <a:pt x="3297878" y="2498068"/>
                  </a:lnTo>
                  <a:lnTo>
                    <a:pt x="3297878" y="883306"/>
                  </a:lnTo>
                  <a:lnTo>
                    <a:pt x="3291229" y="876652"/>
                  </a:lnTo>
                  <a:close/>
                </a:path>
                <a:path w="4175125" h="2505075">
                  <a:moveTo>
                    <a:pt x="4166407" y="70210"/>
                  </a:moveTo>
                  <a:lnTo>
                    <a:pt x="3392786" y="840777"/>
                  </a:lnTo>
                  <a:lnTo>
                    <a:pt x="3381373" y="868499"/>
                  </a:lnTo>
                  <a:lnTo>
                    <a:pt x="3381373" y="2449265"/>
                  </a:lnTo>
                  <a:lnTo>
                    <a:pt x="3390964" y="2453388"/>
                  </a:lnTo>
                  <a:lnTo>
                    <a:pt x="4163443" y="1680902"/>
                  </a:lnTo>
                  <a:lnTo>
                    <a:pt x="4168171" y="1675139"/>
                  </a:lnTo>
                  <a:lnTo>
                    <a:pt x="4171650" y="1668627"/>
                  </a:lnTo>
                  <a:lnTo>
                    <a:pt x="4173798" y="1661567"/>
                  </a:lnTo>
                  <a:lnTo>
                    <a:pt x="4174532" y="1654160"/>
                  </a:lnTo>
                  <a:lnTo>
                    <a:pt x="4174532" y="75494"/>
                  </a:lnTo>
                  <a:lnTo>
                    <a:pt x="4172228" y="72637"/>
                  </a:lnTo>
                  <a:lnTo>
                    <a:pt x="4166407" y="70210"/>
                  </a:lnTo>
                  <a:close/>
                </a:path>
                <a:path w="4175125" h="2505075">
                  <a:moveTo>
                    <a:pt x="4102691" y="0"/>
                  </a:moveTo>
                  <a:lnTo>
                    <a:pt x="850235" y="0"/>
                  </a:lnTo>
                  <a:lnTo>
                    <a:pt x="842923" y="749"/>
                  </a:lnTo>
                  <a:lnTo>
                    <a:pt x="835970" y="2922"/>
                  </a:lnTo>
                  <a:lnTo>
                    <a:pt x="829546" y="6406"/>
                  </a:lnTo>
                  <a:lnTo>
                    <a:pt x="823817" y="11088"/>
                  </a:lnTo>
                  <a:lnTo>
                    <a:pt x="50103" y="784473"/>
                  </a:lnTo>
                  <a:lnTo>
                    <a:pt x="53893" y="793162"/>
                  </a:lnTo>
                  <a:lnTo>
                    <a:pt x="3306035" y="793162"/>
                  </a:lnTo>
                  <a:lnTo>
                    <a:pt x="3313699" y="792420"/>
                  </a:lnTo>
                  <a:lnTo>
                    <a:pt x="3321032" y="790233"/>
                  </a:lnTo>
                  <a:lnTo>
                    <a:pt x="3327795" y="786656"/>
                  </a:lnTo>
                  <a:lnTo>
                    <a:pt x="3333751" y="781746"/>
                  </a:lnTo>
                  <a:lnTo>
                    <a:pt x="4101152" y="14350"/>
                  </a:lnTo>
                  <a:lnTo>
                    <a:pt x="4106471" y="9131"/>
                  </a:lnTo>
                  <a:lnTo>
                    <a:pt x="4102691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8682" y="4575776"/>
              <a:ext cx="2711959" cy="5863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226" y="5183088"/>
              <a:ext cx="1664870" cy="4921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82077" y="2686572"/>
            <a:ext cx="1712019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6908" marR="3081" indent="-309591">
              <a:lnSpc>
                <a:spcPct val="109600"/>
              </a:lnSpc>
              <a:spcBef>
                <a:spcPts val="58"/>
              </a:spcBef>
            </a:pPr>
            <a:r>
              <a:rPr sz="2244" b="1" spc="3" dirty="0">
                <a:solidFill>
                  <a:srgbClr val="FFFFFF"/>
                </a:solidFill>
                <a:cs typeface="Palatino Linotype"/>
              </a:rPr>
              <a:t>De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artme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nt  Service</a:t>
            </a:r>
            <a:endParaRPr sz="2244" dirty="0"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59838" y="2369299"/>
            <a:ext cx="2407039" cy="1464401"/>
            <a:chOff x="9332786" y="3907150"/>
            <a:chExt cx="3969385" cy="24149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2786" y="3907150"/>
              <a:ext cx="3968771" cy="2414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74669" y="3928092"/>
              <a:ext cx="3885565" cy="2331085"/>
            </a:xfrm>
            <a:custGeom>
              <a:avLst/>
              <a:gdLst/>
              <a:ahLst/>
              <a:cxnLst/>
              <a:rect l="l" t="t" r="r" b="b"/>
              <a:pathLst>
                <a:path w="3885565" h="2331085">
                  <a:moveTo>
                    <a:pt x="3062962" y="815850"/>
                  </a:moveTo>
                  <a:lnTo>
                    <a:pt x="6288" y="815850"/>
                  </a:lnTo>
                  <a:lnTo>
                    <a:pt x="0" y="822041"/>
                  </a:lnTo>
                  <a:lnTo>
                    <a:pt x="0" y="2324810"/>
                  </a:lnTo>
                  <a:lnTo>
                    <a:pt x="6192" y="2331002"/>
                  </a:lnTo>
                  <a:lnTo>
                    <a:pt x="3062962" y="2331002"/>
                  </a:lnTo>
                  <a:lnTo>
                    <a:pt x="3069150" y="2324810"/>
                  </a:lnTo>
                  <a:lnTo>
                    <a:pt x="3069150" y="822041"/>
                  </a:lnTo>
                  <a:lnTo>
                    <a:pt x="3062962" y="815850"/>
                  </a:lnTo>
                  <a:close/>
                </a:path>
                <a:path w="3885565" h="2331085">
                  <a:moveTo>
                    <a:pt x="3877440" y="65340"/>
                  </a:moveTo>
                  <a:lnTo>
                    <a:pt x="3157472" y="782464"/>
                  </a:lnTo>
                  <a:lnTo>
                    <a:pt x="3146854" y="808262"/>
                  </a:lnTo>
                  <a:lnTo>
                    <a:pt x="3146854" y="2279392"/>
                  </a:lnTo>
                  <a:lnTo>
                    <a:pt x="3155776" y="2283229"/>
                  </a:lnTo>
                  <a:lnTo>
                    <a:pt x="3874686" y="1564320"/>
                  </a:lnTo>
                  <a:lnTo>
                    <a:pt x="3879085" y="1558957"/>
                  </a:lnTo>
                  <a:lnTo>
                    <a:pt x="3882320" y="1552896"/>
                  </a:lnTo>
                  <a:lnTo>
                    <a:pt x="3884317" y="1546326"/>
                  </a:lnTo>
                  <a:lnTo>
                    <a:pt x="3885000" y="1539432"/>
                  </a:lnTo>
                  <a:lnTo>
                    <a:pt x="3885000" y="70257"/>
                  </a:lnTo>
                  <a:lnTo>
                    <a:pt x="3882853" y="67598"/>
                  </a:lnTo>
                  <a:lnTo>
                    <a:pt x="3877440" y="65340"/>
                  </a:lnTo>
                  <a:close/>
                </a:path>
                <a:path w="3885565" h="2331085">
                  <a:moveTo>
                    <a:pt x="3818143" y="0"/>
                  </a:moveTo>
                  <a:lnTo>
                    <a:pt x="791265" y="0"/>
                  </a:lnTo>
                  <a:lnTo>
                    <a:pt x="784461" y="697"/>
                  </a:lnTo>
                  <a:lnTo>
                    <a:pt x="777990" y="2719"/>
                  </a:lnTo>
                  <a:lnTo>
                    <a:pt x="772011" y="5961"/>
                  </a:lnTo>
                  <a:lnTo>
                    <a:pt x="766681" y="10319"/>
                  </a:lnTo>
                  <a:lnTo>
                    <a:pt x="46632" y="730064"/>
                  </a:lnTo>
                  <a:lnTo>
                    <a:pt x="50153" y="738150"/>
                  </a:lnTo>
                  <a:lnTo>
                    <a:pt x="3076741" y="738150"/>
                  </a:lnTo>
                  <a:lnTo>
                    <a:pt x="3083872" y="737460"/>
                  </a:lnTo>
                  <a:lnTo>
                    <a:pt x="3090698" y="735424"/>
                  </a:lnTo>
                  <a:lnTo>
                    <a:pt x="3096995" y="732096"/>
                  </a:lnTo>
                  <a:lnTo>
                    <a:pt x="3102542" y="727527"/>
                  </a:lnTo>
                  <a:lnTo>
                    <a:pt x="3816708" y="13354"/>
                  </a:lnTo>
                  <a:lnTo>
                    <a:pt x="3821672" y="8498"/>
                  </a:lnTo>
                  <a:lnTo>
                    <a:pt x="381814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807" y="4868961"/>
              <a:ext cx="2261711" cy="607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3462" y="5497214"/>
              <a:ext cx="1664870" cy="4816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957227" y="2872861"/>
            <a:ext cx="1317306" cy="7672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82135" marR="3081" indent="-174819">
              <a:lnSpc>
                <a:spcPct val="109600"/>
              </a:lnSpc>
              <a:spcBef>
                <a:spcPts val="58"/>
              </a:spcBef>
            </a:pPr>
            <a:r>
              <a:rPr sz="2244" b="1" spc="9" dirty="0">
                <a:solidFill>
                  <a:srgbClr val="FFFFFF"/>
                </a:solidFill>
                <a:cs typeface="Palatino Linotype"/>
              </a:rPr>
              <a:t>E</a:t>
            </a:r>
            <a:r>
              <a:rPr sz="2244" b="1" spc="3" dirty="0">
                <a:solidFill>
                  <a:srgbClr val="FFFFFF"/>
                </a:solidFill>
                <a:cs typeface="Palatino Linotype"/>
              </a:rPr>
              <a:t>m</a:t>
            </a:r>
            <a:r>
              <a:rPr sz="2244" b="1" dirty="0">
                <a:solidFill>
                  <a:srgbClr val="FFFFFF"/>
                </a:solidFill>
                <a:cs typeface="Palatino Linotype"/>
              </a:rPr>
              <a:t>ployee  Service</a:t>
            </a:r>
            <a:endParaRPr sz="2244"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5874" y="2504171"/>
            <a:ext cx="3455955" cy="1464401"/>
            <a:chOff x="3669925" y="4129564"/>
            <a:chExt cx="5699125" cy="2414905"/>
          </a:xfrm>
        </p:grpSpPr>
        <p:sp>
          <p:nvSpPr>
            <p:cNvPr id="18" name="object 18"/>
            <p:cNvSpPr/>
            <p:nvPr/>
          </p:nvSpPr>
          <p:spPr>
            <a:xfrm>
              <a:off x="7857443" y="5660512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1459007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07715" y="545947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9925" y="4129564"/>
              <a:ext cx="3968771" cy="241476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1809" y="4150506"/>
              <a:ext cx="3885004" cy="23310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252" y="5109791"/>
              <a:ext cx="952850" cy="4607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1179" y="5727574"/>
              <a:ext cx="2020880" cy="58636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594835" y="3007733"/>
            <a:ext cx="1174447" cy="769612"/>
          </a:xfrm>
          <a:prstGeom prst="rect">
            <a:avLst/>
          </a:prstGeom>
        </p:spPr>
        <p:txBody>
          <a:bodyPr vert="horz" wrap="square" lIns="0" tIns="40047" rIns="0" bIns="0" rtlCol="0">
            <a:spAutoFit/>
          </a:bodyPr>
          <a:lstStyle/>
          <a:p>
            <a:pPr algn="ctr">
              <a:spcBef>
                <a:spcPts val="315"/>
              </a:spcBef>
            </a:pPr>
            <a:r>
              <a:rPr sz="2244" b="1" dirty="0">
                <a:solidFill>
                  <a:srgbClr val="FFFFFF"/>
                </a:solidFill>
                <a:cs typeface="Palatino Linotype"/>
              </a:rPr>
              <a:t>API</a:t>
            </a:r>
            <a:endParaRPr sz="2244">
              <a:cs typeface="Palatino Linotype"/>
            </a:endParaRPr>
          </a:p>
          <a:p>
            <a:pPr algn="ctr">
              <a:spcBef>
                <a:spcPts val="258"/>
              </a:spcBef>
            </a:pPr>
            <a:r>
              <a:rPr sz="2244" b="1" spc="3" dirty="0">
                <a:solidFill>
                  <a:srgbClr val="FFFFFF"/>
                </a:solidFill>
                <a:cs typeface="Palatino Linotype"/>
              </a:rPr>
              <a:t>Gateway</a:t>
            </a:r>
            <a:endParaRPr sz="2244"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28347" y="2758583"/>
            <a:ext cx="1325007" cy="795928"/>
            <a:chOff x="13403540" y="4549106"/>
            <a:chExt cx="2185035" cy="1312545"/>
          </a:xfrm>
        </p:grpSpPr>
        <p:sp>
          <p:nvSpPr>
            <p:cNvPr id="26" name="object 26"/>
            <p:cNvSpPr/>
            <p:nvPr/>
          </p:nvSpPr>
          <p:spPr>
            <a:xfrm>
              <a:off x="13753262" y="5660512"/>
              <a:ext cx="1835150" cy="0"/>
            </a:xfrm>
            <a:custGeom>
              <a:avLst/>
              <a:gdLst/>
              <a:ahLst/>
              <a:cxnLst/>
              <a:rect l="l" t="t" r="r" b="b"/>
              <a:pathLst>
                <a:path w="1835150">
                  <a:moveTo>
                    <a:pt x="1834986" y="0"/>
                  </a:move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03540" y="545947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402081" y="0"/>
                  </a:moveTo>
                  <a:lnTo>
                    <a:pt x="0" y="201040"/>
                  </a:lnTo>
                  <a:lnTo>
                    <a:pt x="402081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94460" y="4549106"/>
              <a:ext cx="1130855" cy="11308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835788" y="4569492"/>
              <a:ext cx="1048385" cy="1048385"/>
            </a:xfrm>
            <a:custGeom>
              <a:avLst/>
              <a:gdLst/>
              <a:ahLst/>
              <a:cxnLst/>
              <a:rect l="l" t="t" r="r" b="b"/>
              <a:pathLst>
                <a:path w="1048384" h="1048385">
                  <a:moveTo>
                    <a:pt x="166864" y="589"/>
                  </a:moveTo>
                  <a:lnTo>
                    <a:pt x="163953" y="589"/>
                  </a:lnTo>
                  <a:lnTo>
                    <a:pt x="162508" y="1113"/>
                  </a:lnTo>
                  <a:lnTo>
                    <a:pt x="26" y="163604"/>
                  </a:lnTo>
                  <a:lnTo>
                    <a:pt x="0" y="167197"/>
                  </a:lnTo>
                  <a:lnTo>
                    <a:pt x="354282" y="521401"/>
                  </a:lnTo>
                  <a:lnTo>
                    <a:pt x="355722" y="522866"/>
                  </a:lnTo>
                  <a:lnTo>
                    <a:pt x="355691" y="525308"/>
                  </a:lnTo>
                  <a:lnTo>
                    <a:pt x="0" y="881004"/>
                  </a:lnTo>
                  <a:lnTo>
                    <a:pt x="0" y="884570"/>
                  </a:lnTo>
                  <a:lnTo>
                    <a:pt x="163628" y="1048201"/>
                  </a:lnTo>
                  <a:lnTo>
                    <a:pt x="167188" y="1048201"/>
                  </a:lnTo>
                  <a:lnTo>
                    <a:pt x="521397" y="693914"/>
                  </a:lnTo>
                  <a:lnTo>
                    <a:pt x="522884" y="692449"/>
                  </a:lnTo>
                  <a:lnTo>
                    <a:pt x="859596" y="692449"/>
                  </a:lnTo>
                  <a:lnTo>
                    <a:pt x="693905" y="526799"/>
                  </a:lnTo>
                  <a:lnTo>
                    <a:pt x="692439" y="525308"/>
                  </a:lnTo>
                  <a:lnTo>
                    <a:pt x="692439" y="522866"/>
                  </a:lnTo>
                  <a:lnTo>
                    <a:pt x="859593" y="355752"/>
                  </a:lnTo>
                  <a:lnTo>
                    <a:pt x="522947" y="355752"/>
                  </a:lnTo>
                  <a:lnTo>
                    <a:pt x="168309" y="1113"/>
                  </a:lnTo>
                  <a:lnTo>
                    <a:pt x="166864" y="589"/>
                  </a:lnTo>
                  <a:close/>
                </a:path>
                <a:path w="1048384" h="1048385">
                  <a:moveTo>
                    <a:pt x="859596" y="692449"/>
                  </a:moveTo>
                  <a:lnTo>
                    <a:pt x="525324" y="692449"/>
                  </a:lnTo>
                  <a:lnTo>
                    <a:pt x="880999" y="1048201"/>
                  </a:lnTo>
                  <a:lnTo>
                    <a:pt x="884569" y="1048201"/>
                  </a:lnTo>
                  <a:lnTo>
                    <a:pt x="1048198" y="884570"/>
                  </a:lnTo>
                  <a:lnTo>
                    <a:pt x="1048198" y="881004"/>
                  </a:lnTo>
                  <a:lnTo>
                    <a:pt x="859596" y="692449"/>
                  </a:lnTo>
                  <a:close/>
                </a:path>
                <a:path w="1048384" h="1048385">
                  <a:moveTo>
                    <a:pt x="884569" y="0"/>
                  </a:moveTo>
                  <a:lnTo>
                    <a:pt x="880999" y="0"/>
                  </a:lnTo>
                  <a:lnTo>
                    <a:pt x="526790" y="354286"/>
                  </a:lnTo>
                  <a:lnTo>
                    <a:pt x="525303" y="355752"/>
                  </a:lnTo>
                  <a:lnTo>
                    <a:pt x="859593" y="355752"/>
                  </a:lnTo>
                  <a:lnTo>
                    <a:pt x="1045968" y="169422"/>
                  </a:lnTo>
                  <a:lnTo>
                    <a:pt x="1048167" y="167197"/>
                  </a:lnTo>
                  <a:lnTo>
                    <a:pt x="1048167" y="163604"/>
                  </a:lnTo>
                  <a:lnTo>
                    <a:pt x="884569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972" y="2856314"/>
            <a:ext cx="1447458" cy="1177912"/>
            <a:chOff x="96543" y="4710274"/>
            <a:chExt cx="2386965" cy="1942464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43" y="4710274"/>
              <a:ext cx="2386906" cy="19423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427" y="4731216"/>
              <a:ext cx="2303128" cy="185859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25428" y="3103567"/>
            <a:ext cx="914528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486" b="1" spc="6" dirty="0">
                <a:solidFill>
                  <a:srgbClr val="3E231A"/>
                </a:solidFill>
                <a:cs typeface="Palatino Linotype"/>
              </a:rPr>
              <a:t>Clie</a:t>
            </a:r>
            <a:r>
              <a:rPr sz="2486" b="1" spc="3" dirty="0">
                <a:solidFill>
                  <a:srgbClr val="3E231A"/>
                </a:solidFill>
                <a:cs typeface="Palatino Linotype"/>
              </a:rPr>
              <a:t>nt</a:t>
            </a:r>
            <a:endParaRPr sz="2486"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17113" y="2858629"/>
            <a:ext cx="6610789" cy="2278427"/>
            <a:chOff x="2501127" y="4714090"/>
            <a:chExt cx="10901680" cy="3757295"/>
          </a:xfrm>
        </p:grpSpPr>
        <p:sp>
          <p:nvSpPr>
            <p:cNvPr id="35" name="object 35"/>
            <p:cNvSpPr/>
            <p:nvPr/>
          </p:nvSpPr>
          <p:spPr>
            <a:xfrm>
              <a:off x="2501127" y="5453919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02284" y="0"/>
                  </a:lnTo>
                  <a:lnTo>
                    <a:pt x="1054639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3412" y="525287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7612424" y="4915131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0" y="0"/>
                  </a:moveTo>
                  <a:lnTo>
                    <a:pt x="1406653" y="0"/>
                  </a:lnTo>
                  <a:lnTo>
                    <a:pt x="1459007" y="0"/>
                  </a:lnTo>
                </a:path>
              </a:pathLst>
            </a:custGeom>
            <a:ln w="104708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9019078" y="471409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5172" y="6183911"/>
              <a:ext cx="4577412" cy="228723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867056" y="6204853"/>
              <a:ext cx="4493895" cy="2204085"/>
            </a:xfrm>
            <a:custGeom>
              <a:avLst/>
              <a:gdLst/>
              <a:ahLst/>
              <a:cxnLst/>
              <a:rect l="l" t="t" r="r" b="b"/>
              <a:pathLst>
                <a:path w="4493894" h="2204084">
                  <a:moveTo>
                    <a:pt x="4088224" y="1050360"/>
                  </a:moveTo>
                  <a:lnTo>
                    <a:pt x="405420" y="1050360"/>
                  </a:lnTo>
                  <a:lnTo>
                    <a:pt x="358139" y="1053088"/>
                  </a:lnTo>
                  <a:lnTo>
                    <a:pt x="312461" y="1061068"/>
                  </a:lnTo>
                  <a:lnTo>
                    <a:pt x="268689" y="1073996"/>
                  </a:lnTo>
                  <a:lnTo>
                    <a:pt x="227127" y="1091568"/>
                  </a:lnTo>
                  <a:lnTo>
                    <a:pt x="188079" y="1113479"/>
                  </a:lnTo>
                  <a:lnTo>
                    <a:pt x="151850" y="1139427"/>
                  </a:lnTo>
                  <a:lnTo>
                    <a:pt x="118745" y="1169105"/>
                  </a:lnTo>
                  <a:lnTo>
                    <a:pt x="89066" y="1202211"/>
                  </a:lnTo>
                  <a:lnTo>
                    <a:pt x="63119" y="1238440"/>
                  </a:lnTo>
                  <a:lnTo>
                    <a:pt x="41207" y="1277487"/>
                  </a:lnTo>
                  <a:lnTo>
                    <a:pt x="23635" y="1319049"/>
                  </a:lnTo>
                  <a:lnTo>
                    <a:pt x="10707" y="1362821"/>
                  </a:lnTo>
                  <a:lnTo>
                    <a:pt x="2727" y="1408499"/>
                  </a:lnTo>
                  <a:lnTo>
                    <a:pt x="0" y="1455779"/>
                  </a:lnTo>
                  <a:lnTo>
                    <a:pt x="0" y="1798046"/>
                  </a:lnTo>
                  <a:lnTo>
                    <a:pt x="2727" y="1845327"/>
                  </a:lnTo>
                  <a:lnTo>
                    <a:pt x="10707" y="1891005"/>
                  </a:lnTo>
                  <a:lnTo>
                    <a:pt x="23635" y="1934777"/>
                  </a:lnTo>
                  <a:lnTo>
                    <a:pt x="41207" y="1976339"/>
                  </a:lnTo>
                  <a:lnTo>
                    <a:pt x="63119" y="2015387"/>
                  </a:lnTo>
                  <a:lnTo>
                    <a:pt x="89066" y="2051615"/>
                  </a:lnTo>
                  <a:lnTo>
                    <a:pt x="118745" y="2084721"/>
                  </a:lnTo>
                  <a:lnTo>
                    <a:pt x="151850" y="2114400"/>
                  </a:lnTo>
                  <a:lnTo>
                    <a:pt x="188079" y="2140347"/>
                  </a:lnTo>
                  <a:lnTo>
                    <a:pt x="227127" y="2162259"/>
                  </a:lnTo>
                  <a:lnTo>
                    <a:pt x="268689" y="2179831"/>
                  </a:lnTo>
                  <a:lnTo>
                    <a:pt x="312461" y="2192759"/>
                  </a:lnTo>
                  <a:lnTo>
                    <a:pt x="358139" y="2200739"/>
                  </a:lnTo>
                  <a:lnTo>
                    <a:pt x="405420" y="2203466"/>
                  </a:lnTo>
                  <a:lnTo>
                    <a:pt x="4088224" y="2203466"/>
                  </a:lnTo>
                  <a:lnTo>
                    <a:pt x="4135505" y="2200739"/>
                  </a:lnTo>
                  <a:lnTo>
                    <a:pt x="4181184" y="2192759"/>
                  </a:lnTo>
                  <a:lnTo>
                    <a:pt x="4224956" y="2179831"/>
                  </a:lnTo>
                  <a:lnTo>
                    <a:pt x="4266519" y="2162259"/>
                  </a:lnTo>
                  <a:lnTo>
                    <a:pt x="4305566" y="2140347"/>
                  </a:lnTo>
                  <a:lnTo>
                    <a:pt x="4341795" y="2114400"/>
                  </a:lnTo>
                  <a:lnTo>
                    <a:pt x="4374901" y="2084721"/>
                  </a:lnTo>
                  <a:lnTo>
                    <a:pt x="4404580" y="2051615"/>
                  </a:lnTo>
                  <a:lnTo>
                    <a:pt x="4430527" y="2015387"/>
                  </a:lnTo>
                  <a:lnTo>
                    <a:pt x="4452439" y="1976339"/>
                  </a:lnTo>
                  <a:lnTo>
                    <a:pt x="4470010" y="1934777"/>
                  </a:lnTo>
                  <a:lnTo>
                    <a:pt x="4482938" y="1891005"/>
                  </a:lnTo>
                  <a:lnTo>
                    <a:pt x="4490918" y="1845327"/>
                  </a:lnTo>
                  <a:lnTo>
                    <a:pt x="4493646" y="1798046"/>
                  </a:lnTo>
                  <a:lnTo>
                    <a:pt x="4493646" y="1455779"/>
                  </a:lnTo>
                  <a:lnTo>
                    <a:pt x="4490918" y="1408499"/>
                  </a:lnTo>
                  <a:lnTo>
                    <a:pt x="4482938" y="1362821"/>
                  </a:lnTo>
                  <a:lnTo>
                    <a:pt x="4470010" y="1319049"/>
                  </a:lnTo>
                  <a:lnTo>
                    <a:pt x="4452439" y="1277487"/>
                  </a:lnTo>
                  <a:lnTo>
                    <a:pt x="4430527" y="1238440"/>
                  </a:lnTo>
                  <a:lnTo>
                    <a:pt x="4404580" y="1202211"/>
                  </a:lnTo>
                  <a:lnTo>
                    <a:pt x="4374901" y="1169105"/>
                  </a:lnTo>
                  <a:lnTo>
                    <a:pt x="4341795" y="1139427"/>
                  </a:lnTo>
                  <a:lnTo>
                    <a:pt x="4305566" y="1113479"/>
                  </a:lnTo>
                  <a:lnTo>
                    <a:pt x="4266519" y="1091568"/>
                  </a:lnTo>
                  <a:lnTo>
                    <a:pt x="4224956" y="1073996"/>
                  </a:lnTo>
                  <a:lnTo>
                    <a:pt x="4181184" y="1061068"/>
                  </a:lnTo>
                  <a:lnTo>
                    <a:pt x="4135505" y="1053088"/>
                  </a:lnTo>
                  <a:lnTo>
                    <a:pt x="4088224" y="1050360"/>
                  </a:lnTo>
                  <a:close/>
                </a:path>
                <a:path w="4493894" h="2204084">
                  <a:moveTo>
                    <a:pt x="2174020" y="0"/>
                  </a:moveTo>
                  <a:lnTo>
                    <a:pt x="1945619" y="1050360"/>
                  </a:lnTo>
                  <a:lnTo>
                    <a:pt x="2402411" y="1050360"/>
                  </a:lnTo>
                  <a:lnTo>
                    <a:pt x="217402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58864" y="7633275"/>
              <a:ext cx="2722430" cy="56542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947253" y="4578236"/>
            <a:ext cx="2021089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3" dirty="0">
                <a:solidFill>
                  <a:srgbClr val="FFFFFF"/>
                </a:solidFill>
                <a:cs typeface="Palatino Linotype"/>
              </a:rPr>
              <a:t>Retry</a:t>
            </a:r>
            <a:r>
              <a:rPr sz="2092" spc="-52" dirty="0">
                <a:solidFill>
                  <a:srgbClr val="FFFFFF"/>
                </a:solidFill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cs typeface="Palatino Linotype"/>
              </a:rPr>
              <a:t>Pattern</a:t>
            </a:r>
            <a:endParaRPr sz="2092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537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</a:t>
            </a:r>
            <a:r>
              <a:rPr lang="en-US" b="1" dirty="0" smtClean="0"/>
              <a:t>Breaker States</a:t>
            </a:r>
            <a:endParaRPr lang="en-IN" dirty="0"/>
          </a:p>
        </p:txBody>
      </p:sp>
      <p:pic>
        <p:nvPicPr>
          <p:cNvPr id="1026" name="Picture 2" descr="CircuitBrea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15" y="3178628"/>
            <a:ext cx="3620904" cy="32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ervice Circuit Breake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83" y="1792514"/>
            <a:ext cx="6676569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55" y="279109"/>
            <a:ext cx="6379750" cy="562552"/>
          </a:xfrm>
          <a:prstGeom prst="rect">
            <a:avLst/>
          </a:prstGeom>
        </p:spPr>
        <p:txBody>
          <a:bodyPr vert="horz" wrap="square" lIns="0" tIns="847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7"/>
              </a:spcBef>
            </a:pPr>
            <a:r>
              <a:rPr b="1" spc="-112" dirty="0"/>
              <a:t>Developmen</a:t>
            </a:r>
            <a:r>
              <a:rPr b="1" spc="3" dirty="0"/>
              <a:t>t</a:t>
            </a:r>
            <a:r>
              <a:rPr b="1" spc="-230" dirty="0"/>
              <a:t> </a:t>
            </a:r>
            <a:r>
              <a:rPr b="1" spc="-112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57" y="1306287"/>
            <a:ext cx="8953136" cy="3891369"/>
          </a:xfrm>
          <a:prstGeom prst="rect">
            <a:avLst/>
          </a:prstGeom>
        </p:spPr>
        <p:txBody>
          <a:bodyPr vert="horz" wrap="square" lIns="0" tIns="28495" rIns="0" bIns="0" rtlCol="0">
            <a:spAutoFit/>
          </a:bodyPr>
          <a:lstStyle/>
          <a:p>
            <a:pPr marL="470548" marR="3081" indent="-463232">
              <a:lnSpc>
                <a:spcPts val="4233"/>
              </a:lnSpc>
              <a:spcBef>
                <a:spcPts val="224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400" spc="-3" dirty="0">
                <a:cs typeface="Palatino Linotype"/>
              </a:rPr>
              <a:t>Using </a:t>
            </a:r>
            <a:r>
              <a:rPr sz="2400" spc="36" dirty="0" smtClean="0">
                <a:cs typeface="Palatino Linotype"/>
              </a:rPr>
              <a:t>@</a:t>
            </a:r>
            <a:r>
              <a:rPr sz="2400" b="1" spc="36" dirty="0" smtClean="0">
                <a:cs typeface="Palatino Linotype"/>
              </a:rPr>
              <a:t>Retry</a:t>
            </a:r>
            <a:r>
              <a:rPr sz="2400" spc="36" dirty="0" smtClean="0">
                <a:cs typeface="Palatino Linotype"/>
              </a:rPr>
              <a:t> </a:t>
            </a:r>
            <a:r>
              <a:rPr sz="2400" dirty="0">
                <a:cs typeface="Palatino Linotype"/>
              </a:rPr>
              <a:t>annotation to a </a:t>
            </a:r>
            <a:r>
              <a:rPr sz="2400" spc="-3" dirty="0">
                <a:cs typeface="Palatino Linotype"/>
              </a:rPr>
              <a:t>method </a:t>
            </a:r>
            <a:r>
              <a:rPr sz="2400" dirty="0">
                <a:cs typeface="Palatino Linotype"/>
              </a:rPr>
              <a:t>(it </a:t>
            </a:r>
            <a:r>
              <a:rPr sz="2400" spc="-3" dirty="0">
                <a:cs typeface="Palatino Linotype"/>
              </a:rPr>
              <a:t>is </a:t>
            </a:r>
            <a:r>
              <a:rPr sz="2400" spc="-879" dirty="0">
                <a:cs typeface="Palatino Linotype"/>
              </a:rPr>
              <a:t> </a:t>
            </a:r>
            <a:r>
              <a:rPr sz="2400" dirty="0">
                <a:cs typeface="Palatino Linotype"/>
              </a:rPr>
              <a:t>calling</a:t>
            </a:r>
            <a:r>
              <a:rPr sz="2400" spc="-3" dirty="0">
                <a:cs typeface="Palatino Linotype"/>
              </a:rPr>
              <a:t> </a:t>
            </a:r>
            <a:r>
              <a:rPr sz="2400" dirty="0">
                <a:cs typeface="Palatino Linotype"/>
              </a:rPr>
              <a:t>to external </a:t>
            </a:r>
            <a:r>
              <a:rPr sz="2400" spc="-3" dirty="0">
                <a:cs typeface="Palatino Linotype"/>
              </a:rPr>
              <a:t>service)</a:t>
            </a:r>
            <a:endParaRPr sz="2400" dirty="0">
              <a:cs typeface="Palatino Linotype"/>
            </a:endParaRPr>
          </a:p>
          <a:p>
            <a:pPr marL="470548" indent="-463232">
              <a:spcBef>
                <a:spcPts val="2082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400" b="1" dirty="0">
                <a:cs typeface="Palatino Linotype"/>
              </a:rPr>
              <a:t>Fallback</a:t>
            </a:r>
            <a:r>
              <a:rPr sz="2400" dirty="0">
                <a:cs typeface="Palatino Linotype"/>
              </a:rPr>
              <a:t> </a:t>
            </a:r>
            <a:r>
              <a:rPr sz="2400" spc="-3" dirty="0">
                <a:cs typeface="Palatino Linotype"/>
              </a:rPr>
              <a:t>method</a:t>
            </a:r>
            <a:r>
              <a:rPr sz="2400" dirty="0">
                <a:cs typeface="Palatino Linotype"/>
              </a:rPr>
              <a:t> </a:t>
            </a:r>
            <a:r>
              <a:rPr sz="2400" spc="-3" dirty="0">
                <a:cs typeface="Palatino Linotype"/>
              </a:rPr>
              <a:t>implementation</a:t>
            </a:r>
            <a:endParaRPr sz="2400" dirty="0">
              <a:cs typeface="Palatino Linotype"/>
            </a:endParaRPr>
          </a:p>
          <a:p>
            <a:pPr marL="470548" marR="3057408" indent="-463232">
              <a:lnSpc>
                <a:spcPts val="4233"/>
              </a:lnSpc>
              <a:spcBef>
                <a:spcPts val="2383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400" spc="-3" dirty="0">
                <a:cs typeface="Palatino Linotype"/>
              </a:rPr>
              <a:t>Add </a:t>
            </a:r>
            <a:r>
              <a:rPr sz="2400" b="1" dirty="0" smtClean="0">
                <a:cs typeface="Palatino Linotype"/>
              </a:rPr>
              <a:t>Retry </a:t>
            </a:r>
            <a:r>
              <a:rPr sz="2400" spc="-6" dirty="0" smtClean="0">
                <a:cs typeface="Palatino Linotype"/>
              </a:rPr>
              <a:t>configuration </a:t>
            </a:r>
            <a:r>
              <a:rPr sz="2400" spc="-3" dirty="0" smtClean="0">
                <a:cs typeface="Palatino Linotype"/>
              </a:rPr>
              <a:t>in</a:t>
            </a:r>
            <a:r>
              <a:rPr lang="en-US" sz="2400" spc="-3" dirty="0">
                <a:cs typeface="Palatino Linotype"/>
              </a:rPr>
              <a:t> </a:t>
            </a:r>
            <a:r>
              <a:rPr sz="2400" b="1" spc="-6" dirty="0" err="1" smtClean="0">
                <a:cs typeface="Palatino Linotype"/>
              </a:rPr>
              <a:t>application.properties</a:t>
            </a:r>
            <a:r>
              <a:rPr sz="2400" spc="3" dirty="0" smtClean="0">
                <a:cs typeface="Palatino Linotype"/>
              </a:rPr>
              <a:t> </a:t>
            </a:r>
            <a:r>
              <a:rPr sz="2400" spc="-18" dirty="0">
                <a:cs typeface="Palatino Linotype"/>
              </a:rPr>
              <a:t>file</a:t>
            </a:r>
            <a:endParaRPr sz="2400" dirty="0">
              <a:cs typeface="Palatino Linotype"/>
            </a:endParaRPr>
          </a:p>
          <a:p>
            <a:pPr marL="470548" indent="-463232">
              <a:spcBef>
                <a:spcPts val="2082"/>
              </a:spcBef>
              <a:buClr>
                <a:srgbClr val="39DEEF"/>
              </a:buClr>
              <a:buFont typeface="Wingdings" panose="05000000000000000000" pitchFamily="2" charset="2"/>
              <a:buChar char="Ø"/>
              <a:tabLst>
                <a:tab pos="470933" algn="l"/>
              </a:tabLst>
            </a:pPr>
            <a:r>
              <a:rPr sz="2400" dirty="0">
                <a:cs typeface="Palatino Linotype"/>
              </a:rPr>
              <a:t>Restart </a:t>
            </a:r>
            <a:r>
              <a:rPr sz="2400" spc="-3" dirty="0">
                <a:cs typeface="Palatino Linotype"/>
              </a:rPr>
              <a:t>employee-service</a:t>
            </a:r>
            <a:r>
              <a:rPr sz="2400" dirty="0">
                <a:cs typeface="Palatino Linotype"/>
              </a:rPr>
              <a:t> and </a:t>
            </a:r>
            <a:r>
              <a:rPr sz="2400" spc="-3" dirty="0">
                <a:cs typeface="Palatino Linotype"/>
              </a:rPr>
              <a:t>demo</a:t>
            </a:r>
            <a:endParaRPr sz="2400" dirty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851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3" y="539761"/>
            <a:ext cx="1344260" cy="661421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4245" b="1" spc="-88" dirty="0">
                <a:latin typeface="Arial"/>
                <a:cs typeface="Arial"/>
              </a:rPr>
              <a:t>Ports</a:t>
            </a:r>
            <a:endParaRPr sz="4245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332" y="1530755"/>
            <a:ext cx="7682808" cy="349540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350601" indent="-342900">
              <a:spcBef>
                <a:spcPts val="64"/>
              </a:spcBef>
              <a:buClr>
                <a:srgbClr val="39DEEF"/>
              </a:buClr>
              <a:buFont typeface="Wingdings" panose="05000000000000000000" pitchFamily="2" charset="2"/>
              <a:buChar char="Ø"/>
            </a:pPr>
            <a:r>
              <a:rPr sz="2395" spc="45" dirty="0">
                <a:cs typeface="Arial MT"/>
              </a:rPr>
              <a:t>App</a:t>
            </a:r>
            <a:r>
              <a:rPr sz="2395" spc="-3" dirty="0">
                <a:cs typeface="Arial MT"/>
              </a:rPr>
              <a:t> </a:t>
            </a:r>
            <a:r>
              <a:rPr sz="2395" spc="-9" dirty="0">
                <a:cs typeface="Arial MT"/>
              </a:rPr>
              <a:t>name:</a:t>
            </a:r>
            <a:r>
              <a:rPr sz="2395" dirty="0">
                <a:cs typeface="Arial MT"/>
              </a:rPr>
              <a:t> </a:t>
            </a:r>
            <a:r>
              <a:rPr sz="2395" spc="-82" dirty="0">
                <a:cs typeface="Arial MT"/>
              </a:rPr>
              <a:t>API-GATEWAY</a:t>
            </a:r>
            <a:r>
              <a:rPr sz="2395" spc="-3" dirty="0">
                <a:cs typeface="Arial MT"/>
              </a:rPr>
              <a:t> </a:t>
            </a:r>
            <a:r>
              <a:rPr sz="2395" spc="133" dirty="0">
                <a:cs typeface="Arial MT"/>
              </a:rPr>
              <a:t>-</a:t>
            </a:r>
            <a:r>
              <a:rPr sz="2395" dirty="0">
                <a:cs typeface="Arial MT"/>
              </a:rPr>
              <a:t> </a:t>
            </a:r>
            <a:r>
              <a:rPr sz="2395" b="1" spc="-15" dirty="0">
                <a:cs typeface="Arial"/>
              </a:rPr>
              <a:t>Port:</a:t>
            </a:r>
            <a:r>
              <a:rPr sz="2395" b="1" spc="-3" dirty="0">
                <a:cs typeface="Arial"/>
              </a:rPr>
              <a:t> </a:t>
            </a:r>
            <a:r>
              <a:rPr sz="2395" b="1" dirty="0">
                <a:cs typeface="Arial"/>
              </a:rPr>
              <a:t>9191</a:t>
            </a:r>
            <a:endParaRPr sz="2395" dirty="0">
              <a:cs typeface="Arial"/>
            </a:endParaRPr>
          </a:p>
          <a:p>
            <a:pPr marL="350601" indent="-342900">
              <a:spcBef>
                <a:spcPts val="1992"/>
              </a:spcBef>
              <a:buClr>
                <a:srgbClr val="39DEEF"/>
              </a:buClr>
              <a:buFont typeface="Wingdings" panose="05000000000000000000" pitchFamily="2" charset="2"/>
              <a:buChar char="Ø"/>
            </a:pPr>
            <a:r>
              <a:rPr sz="2395" spc="45" dirty="0">
                <a:cs typeface="Arial MT"/>
              </a:rPr>
              <a:t>App</a:t>
            </a:r>
            <a:r>
              <a:rPr sz="2395" dirty="0">
                <a:cs typeface="Arial MT"/>
              </a:rPr>
              <a:t> </a:t>
            </a:r>
            <a:r>
              <a:rPr sz="2395" spc="-9" dirty="0">
                <a:cs typeface="Arial MT"/>
              </a:rPr>
              <a:t>name:</a:t>
            </a:r>
            <a:r>
              <a:rPr sz="2395" spc="3" dirty="0">
                <a:cs typeface="Arial MT"/>
              </a:rPr>
              <a:t> </a:t>
            </a:r>
            <a:r>
              <a:rPr sz="2395" spc="-88" dirty="0">
                <a:cs typeface="Arial MT"/>
              </a:rPr>
              <a:t>DEPARTMENT-SERVICE</a:t>
            </a:r>
            <a:r>
              <a:rPr sz="2395" dirty="0">
                <a:cs typeface="Arial MT"/>
              </a:rPr>
              <a:t> </a:t>
            </a:r>
            <a:r>
              <a:rPr sz="2395" spc="133" dirty="0">
                <a:cs typeface="Arial MT"/>
              </a:rPr>
              <a:t>-</a:t>
            </a:r>
            <a:r>
              <a:rPr sz="2395" spc="3" dirty="0">
                <a:cs typeface="Arial MT"/>
              </a:rPr>
              <a:t> </a:t>
            </a:r>
            <a:r>
              <a:rPr sz="2395" b="1" spc="-21" dirty="0">
                <a:cs typeface="Arial"/>
              </a:rPr>
              <a:t>Ports:</a:t>
            </a:r>
            <a:r>
              <a:rPr sz="2395" b="1" spc="3" dirty="0">
                <a:cs typeface="Arial"/>
              </a:rPr>
              <a:t> </a:t>
            </a:r>
            <a:r>
              <a:rPr sz="2395" b="1" dirty="0">
                <a:cs typeface="Arial"/>
              </a:rPr>
              <a:t>8080, 8082</a:t>
            </a:r>
            <a:endParaRPr sz="2395" dirty="0">
              <a:cs typeface="Arial"/>
            </a:endParaRPr>
          </a:p>
          <a:p>
            <a:pPr marL="350601" marR="1352345" indent="-342900">
              <a:lnSpc>
                <a:spcPct val="169300"/>
              </a:lnSpc>
              <a:buClr>
                <a:srgbClr val="39DEEF"/>
              </a:buClr>
              <a:buFont typeface="Wingdings" panose="05000000000000000000" pitchFamily="2" charset="2"/>
              <a:buChar char="Ø"/>
            </a:pPr>
            <a:r>
              <a:rPr sz="2395" spc="45" dirty="0">
                <a:cs typeface="Arial MT"/>
              </a:rPr>
              <a:t>App</a:t>
            </a:r>
            <a:r>
              <a:rPr sz="2395" spc="-3" dirty="0">
                <a:cs typeface="Arial MT"/>
              </a:rPr>
              <a:t> </a:t>
            </a:r>
            <a:r>
              <a:rPr sz="2395" spc="-9" dirty="0">
                <a:cs typeface="Arial MT"/>
              </a:rPr>
              <a:t>name:</a:t>
            </a:r>
            <a:r>
              <a:rPr sz="2395" dirty="0">
                <a:cs typeface="Arial MT"/>
              </a:rPr>
              <a:t> </a:t>
            </a:r>
            <a:r>
              <a:rPr sz="2395" spc="-58" dirty="0">
                <a:cs typeface="Arial MT"/>
              </a:rPr>
              <a:t>EMPLOYEE-SERVICE</a:t>
            </a:r>
            <a:r>
              <a:rPr sz="2395" dirty="0">
                <a:cs typeface="Arial MT"/>
              </a:rPr>
              <a:t> </a:t>
            </a:r>
            <a:r>
              <a:rPr sz="2395" spc="133" dirty="0">
                <a:cs typeface="Arial MT"/>
              </a:rPr>
              <a:t>-</a:t>
            </a:r>
            <a:r>
              <a:rPr sz="2395" spc="-3" dirty="0">
                <a:cs typeface="Arial MT"/>
              </a:rPr>
              <a:t> </a:t>
            </a:r>
            <a:r>
              <a:rPr sz="2395" b="1" spc="-15" dirty="0">
                <a:cs typeface="Arial"/>
              </a:rPr>
              <a:t>Port:</a:t>
            </a:r>
            <a:r>
              <a:rPr sz="2395" b="1" dirty="0">
                <a:cs typeface="Arial"/>
              </a:rPr>
              <a:t> 8081 </a:t>
            </a:r>
            <a:r>
              <a:rPr sz="2395" b="1" spc="-658" dirty="0">
                <a:cs typeface="Arial"/>
              </a:rPr>
              <a:t> </a:t>
            </a:r>
            <a:r>
              <a:rPr sz="2395" spc="45" dirty="0">
                <a:cs typeface="Arial MT"/>
              </a:rPr>
              <a:t>App </a:t>
            </a:r>
            <a:r>
              <a:rPr sz="2395" spc="-9" dirty="0">
                <a:cs typeface="Arial MT"/>
              </a:rPr>
              <a:t>name: </a:t>
            </a:r>
            <a:r>
              <a:rPr sz="2395" spc="-58" dirty="0">
                <a:cs typeface="Arial MT"/>
              </a:rPr>
              <a:t>CONFIG-SERVER </a:t>
            </a:r>
            <a:r>
              <a:rPr sz="2395" spc="133" dirty="0">
                <a:cs typeface="Arial MT"/>
              </a:rPr>
              <a:t>- </a:t>
            </a:r>
            <a:r>
              <a:rPr sz="2395" b="1" spc="-15" dirty="0">
                <a:cs typeface="Arial"/>
              </a:rPr>
              <a:t>Port: </a:t>
            </a:r>
            <a:r>
              <a:rPr sz="2395" b="1" dirty="0">
                <a:cs typeface="Arial"/>
              </a:rPr>
              <a:t>8888 </a:t>
            </a:r>
            <a:r>
              <a:rPr sz="2395" b="1" spc="3" dirty="0">
                <a:cs typeface="Arial"/>
              </a:rPr>
              <a:t> </a:t>
            </a:r>
            <a:r>
              <a:rPr sz="2395" spc="45" dirty="0">
                <a:cs typeface="Arial MT"/>
              </a:rPr>
              <a:t>App</a:t>
            </a:r>
            <a:r>
              <a:rPr sz="2395" dirty="0">
                <a:cs typeface="Arial MT"/>
              </a:rPr>
              <a:t> </a:t>
            </a:r>
            <a:r>
              <a:rPr sz="2395" spc="-9" dirty="0">
                <a:cs typeface="Arial MT"/>
              </a:rPr>
              <a:t>name:</a:t>
            </a:r>
            <a:r>
              <a:rPr sz="2395" dirty="0">
                <a:cs typeface="Arial MT"/>
              </a:rPr>
              <a:t> </a:t>
            </a:r>
            <a:r>
              <a:rPr sz="2395" spc="-73" dirty="0">
                <a:cs typeface="Arial MT"/>
              </a:rPr>
              <a:t>SERVICE-REGISTRY</a:t>
            </a:r>
            <a:r>
              <a:rPr sz="2395" spc="3" dirty="0">
                <a:cs typeface="Arial MT"/>
              </a:rPr>
              <a:t> </a:t>
            </a:r>
            <a:r>
              <a:rPr sz="2395" spc="133" dirty="0">
                <a:cs typeface="Arial MT"/>
              </a:rPr>
              <a:t>-</a:t>
            </a:r>
            <a:r>
              <a:rPr sz="2395" dirty="0">
                <a:cs typeface="Arial MT"/>
              </a:rPr>
              <a:t> </a:t>
            </a:r>
            <a:r>
              <a:rPr sz="2395" b="1" spc="-15" dirty="0">
                <a:cs typeface="Arial"/>
              </a:rPr>
              <a:t>Port:</a:t>
            </a:r>
            <a:r>
              <a:rPr sz="2395" b="1" spc="3" dirty="0">
                <a:cs typeface="Arial"/>
              </a:rPr>
              <a:t> </a:t>
            </a:r>
            <a:r>
              <a:rPr sz="2395" b="1" dirty="0">
                <a:cs typeface="Arial"/>
              </a:rPr>
              <a:t>8761</a:t>
            </a:r>
            <a:endParaRPr sz="2395" dirty="0">
              <a:cs typeface="Arial"/>
            </a:endParaRPr>
          </a:p>
          <a:p>
            <a:pPr marL="350601" indent="-342900">
              <a:spcBef>
                <a:spcPts val="1992"/>
              </a:spcBef>
              <a:buClr>
                <a:srgbClr val="39DEEF"/>
              </a:buClr>
              <a:buFont typeface="Wingdings" panose="05000000000000000000" pitchFamily="2" charset="2"/>
              <a:buChar char="Ø"/>
            </a:pPr>
            <a:r>
              <a:rPr sz="2395" spc="24" dirty="0">
                <a:cs typeface="Arial MT"/>
              </a:rPr>
              <a:t>Zipkin</a:t>
            </a:r>
            <a:r>
              <a:rPr sz="2395" spc="-15" dirty="0">
                <a:cs typeface="Arial MT"/>
              </a:rPr>
              <a:t> </a:t>
            </a:r>
            <a:r>
              <a:rPr sz="2395" spc="-18" dirty="0">
                <a:cs typeface="Arial MT"/>
              </a:rPr>
              <a:t>Server:</a:t>
            </a:r>
            <a:r>
              <a:rPr sz="2395" spc="-15" dirty="0">
                <a:cs typeface="Arial MT"/>
              </a:rPr>
              <a:t> </a:t>
            </a:r>
            <a:r>
              <a:rPr sz="2395" b="1" dirty="0">
                <a:cs typeface="Arial"/>
              </a:rPr>
              <a:t>9411</a:t>
            </a:r>
            <a:endParaRPr sz="239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2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984" y="131199"/>
            <a:ext cx="5563798" cy="1068922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6883" spc="6" dirty="0">
                <a:solidFill>
                  <a:srgbClr val="3E231A"/>
                </a:solidFill>
              </a:rPr>
              <a:t>Microservices</a:t>
            </a:r>
            <a:endParaRPr sz="6883" dirty="0"/>
          </a:p>
        </p:txBody>
      </p:sp>
      <p:grpSp>
        <p:nvGrpSpPr>
          <p:cNvPr id="3" name="object 3"/>
          <p:cNvGrpSpPr/>
          <p:nvPr/>
        </p:nvGrpSpPr>
        <p:grpSpPr>
          <a:xfrm>
            <a:off x="4513589" y="1620503"/>
            <a:ext cx="2091671" cy="1415112"/>
            <a:chOff x="7442537" y="2672328"/>
            <a:chExt cx="3449320" cy="2333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537" y="2672328"/>
              <a:ext cx="3449174" cy="2333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84421" y="2693269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39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1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1" y="31975"/>
                  </a:lnTo>
                  <a:lnTo>
                    <a:pt x="3350073" y="15334"/>
                  </a:lnTo>
                  <a:lnTo>
                    <a:pt x="3333432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5630" y="3193620"/>
              <a:ext cx="2952789" cy="4502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94210" y="188488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latin typeface="Palatino Linotype"/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latin typeface="Palatino Linotype"/>
                <a:cs typeface="Palatino Linotype"/>
              </a:rPr>
              <a:t>2</a:t>
            </a:r>
            <a:endParaRPr sz="2092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4664" y="1620503"/>
            <a:ext cx="2091671" cy="1415112"/>
            <a:chOff x="1177828" y="2672328"/>
            <a:chExt cx="3449320" cy="23336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828" y="2672328"/>
              <a:ext cx="3449174" cy="23333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19711" y="2693269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30" y="1391646"/>
                  </a:moveTo>
                  <a:lnTo>
                    <a:pt x="1634440" y="1391646"/>
                  </a:lnTo>
                  <a:lnTo>
                    <a:pt x="1738821" y="2249604"/>
                  </a:lnTo>
                  <a:lnTo>
                    <a:pt x="1843530" y="1391646"/>
                  </a:lnTo>
                  <a:close/>
                </a:path>
                <a:path w="3365500" h="2249804">
                  <a:moveTo>
                    <a:pt x="331305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4" y="1359670"/>
                  </a:lnTo>
                  <a:lnTo>
                    <a:pt x="15334" y="1376312"/>
                  </a:lnTo>
                  <a:lnTo>
                    <a:pt x="31975" y="1387532"/>
                  </a:lnTo>
                  <a:lnTo>
                    <a:pt x="52354" y="1391646"/>
                  </a:lnTo>
                  <a:lnTo>
                    <a:pt x="3313054" y="1391646"/>
                  </a:lnTo>
                  <a:lnTo>
                    <a:pt x="3333432" y="1387532"/>
                  </a:lnTo>
                  <a:lnTo>
                    <a:pt x="3350073" y="1376312"/>
                  </a:lnTo>
                  <a:lnTo>
                    <a:pt x="3361294" y="1359670"/>
                  </a:lnTo>
                  <a:lnTo>
                    <a:pt x="3365408" y="1339292"/>
                  </a:lnTo>
                  <a:lnTo>
                    <a:pt x="3365408" y="52354"/>
                  </a:lnTo>
                  <a:lnTo>
                    <a:pt x="3361294" y="31975"/>
                  </a:lnTo>
                  <a:lnTo>
                    <a:pt x="3350074" y="15334"/>
                  </a:lnTo>
                  <a:lnTo>
                    <a:pt x="3333432" y="4114"/>
                  </a:lnTo>
                  <a:lnTo>
                    <a:pt x="331305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040" y="3193620"/>
              <a:ext cx="2921377" cy="4502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95285" y="188488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latin typeface="Palatino Linotype"/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endParaRPr sz="2092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26" y="2994126"/>
            <a:ext cx="2813282" cy="1708146"/>
            <a:chOff x="6847778" y="4937535"/>
            <a:chExt cx="4639310" cy="28168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778" y="4937535"/>
              <a:ext cx="4638693" cy="28167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89662" y="4958477"/>
              <a:ext cx="4555490" cy="2733040"/>
            </a:xfrm>
            <a:custGeom>
              <a:avLst/>
              <a:gdLst/>
              <a:ahLst/>
              <a:cxnLst/>
              <a:rect l="l" t="t" r="r" b="b"/>
              <a:pathLst>
                <a:path w="4555490" h="2733040">
                  <a:moveTo>
                    <a:pt x="3591128" y="956534"/>
                  </a:moveTo>
                  <a:lnTo>
                    <a:pt x="7373" y="956534"/>
                  </a:lnTo>
                  <a:lnTo>
                    <a:pt x="0" y="963792"/>
                  </a:lnTo>
                  <a:lnTo>
                    <a:pt x="0" y="2725696"/>
                  </a:lnTo>
                  <a:lnTo>
                    <a:pt x="7259" y="2732954"/>
                  </a:lnTo>
                  <a:lnTo>
                    <a:pt x="3591128" y="2732954"/>
                  </a:lnTo>
                  <a:lnTo>
                    <a:pt x="3598394" y="2725696"/>
                  </a:lnTo>
                  <a:lnTo>
                    <a:pt x="3598395" y="963792"/>
                  </a:lnTo>
                  <a:lnTo>
                    <a:pt x="3591128" y="956534"/>
                  </a:lnTo>
                  <a:close/>
                </a:path>
                <a:path w="4555490" h="2733040">
                  <a:moveTo>
                    <a:pt x="4546062" y="76607"/>
                  </a:moveTo>
                  <a:lnTo>
                    <a:pt x="3701941" y="917389"/>
                  </a:lnTo>
                  <a:lnTo>
                    <a:pt x="3689491" y="947637"/>
                  </a:lnTo>
                  <a:lnTo>
                    <a:pt x="3689491" y="2663562"/>
                  </a:lnTo>
                  <a:lnTo>
                    <a:pt x="3691224" y="2669303"/>
                  </a:lnTo>
                  <a:lnTo>
                    <a:pt x="3695504" y="2672801"/>
                  </a:lnTo>
                  <a:lnTo>
                    <a:pt x="3700959" y="2673459"/>
                  </a:lnTo>
                  <a:lnTo>
                    <a:pt x="3706213" y="2670679"/>
                  </a:lnTo>
                  <a:lnTo>
                    <a:pt x="4542827" y="1834068"/>
                  </a:lnTo>
                  <a:lnTo>
                    <a:pt x="4554920" y="1804888"/>
                  </a:lnTo>
                  <a:lnTo>
                    <a:pt x="4554920" y="82372"/>
                  </a:lnTo>
                  <a:lnTo>
                    <a:pt x="4552407" y="79255"/>
                  </a:lnTo>
                  <a:lnTo>
                    <a:pt x="4546062" y="76607"/>
                  </a:lnTo>
                  <a:close/>
                </a:path>
                <a:path w="4555490" h="2733040">
                  <a:moveTo>
                    <a:pt x="4476535" y="0"/>
                  </a:moveTo>
                  <a:lnTo>
                    <a:pt x="927709" y="0"/>
                  </a:lnTo>
                  <a:lnTo>
                    <a:pt x="919731" y="817"/>
                  </a:lnTo>
                  <a:lnTo>
                    <a:pt x="912145" y="3188"/>
                  </a:lnTo>
                  <a:lnTo>
                    <a:pt x="905134" y="6989"/>
                  </a:lnTo>
                  <a:lnTo>
                    <a:pt x="898885" y="12098"/>
                  </a:lnTo>
                  <a:lnTo>
                    <a:pt x="54673" y="855955"/>
                  </a:lnTo>
                  <a:lnTo>
                    <a:pt x="58801" y="865435"/>
                  </a:lnTo>
                  <a:lnTo>
                    <a:pt x="3607284" y="865435"/>
                  </a:lnTo>
                  <a:lnTo>
                    <a:pt x="3615648" y="864626"/>
                  </a:lnTo>
                  <a:lnTo>
                    <a:pt x="3623650" y="862239"/>
                  </a:lnTo>
                  <a:lnTo>
                    <a:pt x="3631032" y="858337"/>
                  </a:lnTo>
                  <a:lnTo>
                    <a:pt x="3637535" y="852980"/>
                  </a:lnTo>
                  <a:lnTo>
                    <a:pt x="4474860" y="15657"/>
                  </a:lnTo>
                  <a:lnTo>
                    <a:pt x="4480661" y="9963"/>
                  </a:lnTo>
                  <a:lnTo>
                    <a:pt x="4476535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2196" y="6114996"/>
              <a:ext cx="3486804" cy="7539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3275" y="6931726"/>
              <a:ext cx="2104647" cy="596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243464" y="3579215"/>
            <a:ext cx="2052009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20490" marR="3081" indent="-41317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epart</a:t>
            </a: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ent  Service</a:t>
            </a:r>
            <a:endParaRPr sz="3002">
              <a:latin typeface="Palatino Linotype"/>
              <a:cs typeface="Palatino Linotyp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2623" y="2993299"/>
            <a:ext cx="2815977" cy="1710072"/>
            <a:chOff x="580796" y="4936171"/>
            <a:chExt cx="4643755" cy="28200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796" y="4936171"/>
              <a:ext cx="4643238" cy="28194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2679" y="4957112"/>
              <a:ext cx="4559935" cy="2736215"/>
            </a:xfrm>
            <a:custGeom>
              <a:avLst/>
              <a:gdLst/>
              <a:ahLst/>
              <a:cxnLst/>
              <a:rect l="l" t="t" r="r" b="b"/>
              <a:pathLst>
                <a:path w="4559935" h="2736215">
                  <a:moveTo>
                    <a:pt x="3594715" y="957489"/>
                  </a:moveTo>
                  <a:lnTo>
                    <a:pt x="7380" y="957489"/>
                  </a:lnTo>
                  <a:lnTo>
                    <a:pt x="0" y="964754"/>
                  </a:lnTo>
                  <a:lnTo>
                    <a:pt x="0" y="2728416"/>
                  </a:lnTo>
                  <a:lnTo>
                    <a:pt x="7266" y="2735683"/>
                  </a:lnTo>
                  <a:lnTo>
                    <a:pt x="3594716" y="2735683"/>
                  </a:lnTo>
                  <a:lnTo>
                    <a:pt x="3601982" y="2728416"/>
                  </a:lnTo>
                  <a:lnTo>
                    <a:pt x="3601982" y="964754"/>
                  </a:lnTo>
                  <a:lnTo>
                    <a:pt x="3594715" y="957489"/>
                  </a:lnTo>
                  <a:close/>
                </a:path>
                <a:path w="4559935" h="2736215">
                  <a:moveTo>
                    <a:pt x="4550595" y="76684"/>
                  </a:moveTo>
                  <a:lnTo>
                    <a:pt x="3705639" y="918306"/>
                  </a:lnTo>
                  <a:lnTo>
                    <a:pt x="3693172" y="948583"/>
                  </a:lnTo>
                  <a:lnTo>
                    <a:pt x="3693172" y="2666222"/>
                  </a:lnTo>
                  <a:lnTo>
                    <a:pt x="3694906" y="2671968"/>
                  </a:lnTo>
                  <a:lnTo>
                    <a:pt x="3699191" y="2675469"/>
                  </a:lnTo>
                  <a:lnTo>
                    <a:pt x="3704653" y="2676128"/>
                  </a:lnTo>
                  <a:lnTo>
                    <a:pt x="3709914" y="2673345"/>
                  </a:lnTo>
                  <a:lnTo>
                    <a:pt x="4547360" y="1835899"/>
                  </a:lnTo>
                  <a:lnTo>
                    <a:pt x="4559471" y="1806690"/>
                  </a:lnTo>
                  <a:lnTo>
                    <a:pt x="4559471" y="82455"/>
                  </a:lnTo>
                  <a:lnTo>
                    <a:pt x="4556950" y="79334"/>
                  </a:lnTo>
                  <a:lnTo>
                    <a:pt x="4550595" y="76684"/>
                  </a:lnTo>
                  <a:close/>
                </a:path>
                <a:path w="4559935" h="2736215">
                  <a:moveTo>
                    <a:pt x="4481006" y="0"/>
                  </a:moveTo>
                  <a:lnTo>
                    <a:pt x="928636" y="0"/>
                  </a:lnTo>
                  <a:lnTo>
                    <a:pt x="920649" y="818"/>
                  </a:lnTo>
                  <a:lnTo>
                    <a:pt x="913055" y="3191"/>
                  </a:lnTo>
                  <a:lnTo>
                    <a:pt x="906038" y="6996"/>
                  </a:lnTo>
                  <a:lnTo>
                    <a:pt x="899782" y="12110"/>
                  </a:lnTo>
                  <a:lnTo>
                    <a:pt x="54727" y="856809"/>
                  </a:lnTo>
                  <a:lnTo>
                    <a:pt x="58859" y="866299"/>
                  </a:lnTo>
                  <a:lnTo>
                    <a:pt x="3610887" y="866299"/>
                  </a:lnTo>
                  <a:lnTo>
                    <a:pt x="3619257" y="865489"/>
                  </a:lnTo>
                  <a:lnTo>
                    <a:pt x="3627266" y="863100"/>
                  </a:lnTo>
                  <a:lnTo>
                    <a:pt x="3634655" y="859194"/>
                  </a:lnTo>
                  <a:lnTo>
                    <a:pt x="3641165" y="853831"/>
                  </a:lnTo>
                  <a:lnTo>
                    <a:pt x="4479325" y="15672"/>
                  </a:lnTo>
                  <a:lnTo>
                    <a:pt x="4485138" y="9973"/>
                  </a:lnTo>
                  <a:lnTo>
                    <a:pt x="448100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792" y="6094055"/>
              <a:ext cx="2900435" cy="7748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685" y="6931726"/>
              <a:ext cx="2104647" cy="596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15577" y="3578387"/>
            <a:ext cx="1709302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49136" marR="3081" indent="-241820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Em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lo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yee  Service</a:t>
            </a:r>
            <a:endParaRPr sz="3002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18286" y="1620503"/>
            <a:ext cx="2091671" cy="1415112"/>
            <a:chOff x="13881672" y="2672328"/>
            <a:chExt cx="3449320" cy="233362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1672" y="2672328"/>
              <a:ext cx="3449174" cy="23333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923555" y="2693269"/>
              <a:ext cx="3365500" cy="2249805"/>
            </a:xfrm>
            <a:custGeom>
              <a:avLst/>
              <a:gdLst/>
              <a:ahLst/>
              <a:cxnLst/>
              <a:rect l="l" t="t" r="r" b="b"/>
              <a:pathLst>
                <a:path w="3365500" h="2249804">
                  <a:moveTo>
                    <a:pt x="1843525" y="1391646"/>
                  </a:moveTo>
                  <a:lnTo>
                    <a:pt x="1634431" y="1391646"/>
                  </a:lnTo>
                  <a:lnTo>
                    <a:pt x="1738816" y="2249604"/>
                  </a:lnTo>
                  <a:lnTo>
                    <a:pt x="1843525" y="1391646"/>
                  </a:lnTo>
                  <a:close/>
                </a:path>
                <a:path w="3365500" h="2249804">
                  <a:moveTo>
                    <a:pt x="331305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4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339292"/>
                  </a:lnTo>
                  <a:lnTo>
                    <a:pt x="4113" y="1359670"/>
                  </a:lnTo>
                  <a:lnTo>
                    <a:pt x="15331" y="1376312"/>
                  </a:lnTo>
                  <a:lnTo>
                    <a:pt x="31973" y="1387532"/>
                  </a:lnTo>
                  <a:lnTo>
                    <a:pt x="52354" y="1391646"/>
                  </a:lnTo>
                  <a:lnTo>
                    <a:pt x="3313050" y="1391646"/>
                  </a:lnTo>
                  <a:lnTo>
                    <a:pt x="3333427" y="1387532"/>
                  </a:lnTo>
                  <a:lnTo>
                    <a:pt x="3350069" y="1376312"/>
                  </a:lnTo>
                  <a:lnTo>
                    <a:pt x="3361290" y="1359670"/>
                  </a:lnTo>
                  <a:lnTo>
                    <a:pt x="3365405" y="1339292"/>
                  </a:lnTo>
                  <a:lnTo>
                    <a:pt x="3365405" y="52354"/>
                  </a:lnTo>
                  <a:lnTo>
                    <a:pt x="3361290" y="31975"/>
                  </a:lnTo>
                  <a:lnTo>
                    <a:pt x="3350069" y="15334"/>
                  </a:lnTo>
                  <a:lnTo>
                    <a:pt x="3333427" y="4114"/>
                  </a:lnTo>
                  <a:lnTo>
                    <a:pt x="331305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25224" y="3193620"/>
              <a:ext cx="2952789" cy="4502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598906" y="1884889"/>
            <a:ext cx="173048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spc="-3" dirty="0">
                <a:solidFill>
                  <a:srgbClr val="FFFFFF"/>
                </a:solidFill>
                <a:latin typeface="Palatino Linotype"/>
                <a:cs typeface="Palatino Linotype"/>
              </a:rPr>
              <a:t>Microservice</a:t>
            </a:r>
            <a:r>
              <a:rPr sz="2092" spc="-33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92" spc="3" dirty="0">
                <a:solidFill>
                  <a:srgbClr val="FFFFFF"/>
                </a:solidFill>
                <a:latin typeface="Palatino Linotype"/>
                <a:cs typeface="Palatino Linotype"/>
              </a:rPr>
              <a:t>3</a:t>
            </a:r>
            <a:endParaRPr sz="2092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50476" y="2943319"/>
            <a:ext cx="3027378" cy="1836758"/>
            <a:chOff x="13110218" y="4853751"/>
            <a:chExt cx="4992370" cy="302895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10218" y="4853751"/>
              <a:ext cx="4992080" cy="302875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52101" y="4874694"/>
              <a:ext cx="4908311" cy="29449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03786" y="6094055"/>
              <a:ext cx="3403037" cy="7643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91644" y="6251118"/>
              <a:ext cx="502602" cy="4293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41457" y="6921255"/>
              <a:ext cx="2094177" cy="59684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031788" y="3572856"/>
            <a:ext cx="2239536" cy="10238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514060" marR="3081" indent="-506744">
              <a:lnSpc>
                <a:spcPct val="109700"/>
              </a:lnSpc>
              <a:spcBef>
                <a:spcPts val="58"/>
              </a:spcBef>
            </a:pP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3002" spc="-58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ganizat</a:t>
            </a:r>
            <a:r>
              <a:rPr sz="3002" spc="-6" dirty="0">
                <a:solidFill>
                  <a:srgbClr val="FFFFFF"/>
                </a:solidFill>
                <a:latin typeface="Palatino Linotype"/>
                <a:cs typeface="Palatino Linotype"/>
              </a:rPr>
              <a:t>io</a:t>
            </a:r>
            <a:r>
              <a:rPr sz="3002" spc="-3" dirty="0">
                <a:solidFill>
                  <a:srgbClr val="FFFFFF"/>
                </a:solidFill>
                <a:latin typeface="Palatino Linotype"/>
                <a:cs typeface="Palatino Linotype"/>
              </a:rPr>
              <a:t>n  Service</a:t>
            </a:r>
            <a:endParaRPr sz="3002">
              <a:latin typeface="Palatino Linotype"/>
              <a:cs typeface="Palatino Linotype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0930" y="5383172"/>
            <a:ext cx="1084342" cy="1415112"/>
            <a:chOff x="1484995" y="8877248"/>
            <a:chExt cx="1788160" cy="2333625"/>
          </a:xfrm>
        </p:grpSpPr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4995" y="8877248"/>
              <a:ext cx="1787835" cy="233337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26902" y="8898189"/>
              <a:ext cx="1704339" cy="2249805"/>
            </a:xfrm>
            <a:custGeom>
              <a:avLst/>
              <a:gdLst/>
              <a:ahLst/>
              <a:cxnLst/>
              <a:rect l="l" t="t" r="r" b="b"/>
              <a:pathLst>
                <a:path w="1704339" h="2249804">
                  <a:moveTo>
                    <a:pt x="0" y="374229"/>
                  </a:moveTo>
                  <a:lnTo>
                    <a:pt x="0" y="1978045"/>
                  </a:lnTo>
                  <a:lnTo>
                    <a:pt x="2824" y="1999239"/>
                  </a:lnTo>
                  <a:lnTo>
                    <a:pt x="24761" y="2040714"/>
                  </a:lnTo>
                  <a:lnTo>
                    <a:pt x="66954" y="2080388"/>
                  </a:lnTo>
                  <a:lnTo>
                    <a:pt x="127649" y="2117557"/>
                  </a:lnTo>
                  <a:lnTo>
                    <a:pt x="164386" y="2134983"/>
                  </a:lnTo>
                  <a:lnTo>
                    <a:pt x="205092" y="2151520"/>
                  </a:lnTo>
                  <a:lnTo>
                    <a:pt x="249546" y="2167079"/>
                  </a:lnTo>
                  <a:lnTo>
                    <a:pt x="297529" y="2181574"/>
                  </a:lnTo>
                  <a:lnTo>
                    <a:pt x="348822" y="2194915"/>
                  </a:lnTo>
                  <a:lnTo>
                    <a:pt x="403205" y="2207015"/>
                  </a:lnTo>
                  <a:lnTo>
                    <a:pt x="460461" y="2217787"/>
                  </a:lnTo>
                  <a:lnTo>
                    <a:pt x="520368" y="2227143"/>
                  </a:lnTo>
                  <a:lnTo>
                    <a:pt x="582708" y="2234995"/>
                  </a:lnTo>
                  <a:lnTo>
                    <a:pt x="647263" y="2241254"/>
                  </a:lnTo>
                  <a:lnTo>
                    <a:pt x="713811" y="2245834"/>
                  </a:lnTo>
                  <a:lnTo>
                    <a:pt x="782137" y="2248647"/>
                  </a:lnTo>
                  <a:lnTo>
                    <a:pt x="852010" y="2249603"/>
                  </a:lnTo>
                  <a:lnTo>
                    <a:pt x="921892" y="2248646"/>
                  </a:lnTo>
                  <a:lnTo>
                    <a:pt x="990215" y="2245834"/>
                  </a:lnTo>
                  <a:lnTo>
                    <a:pt x="1056763" y="2241254"/>
                  </a:lnTo>
                  <a:lnTo>
                    <a:pt x="1121317" y="2234994"/>
                  </a:lnTo>
                  <a:lnTo>
                    <a:pt x="1183656" y="2227143"/>
                  </a:lnTo>
                  <a:lnTo>
                    <a:pt x="1243563" y="2217787"/>
                  </a:lnTo>
                  <a:lnTo>
                    <a:pt x="1300818" y="2207015"/>
                  </a:lnTo>
                  <a:lnTo>
                    <a:pt x="1355201" y="2194914"/>
                  </a:lnTo>
                  <a:lnTo>
                    <a:pt x="1406494" y="2181573"/>
                  </a:lnTo>
                  <a:lnTo>
                    <a:pt x="1454477" y="2167079"/>
                  </a:lnTo>
                  <a:lnTo>
                    <a:pt x="1498930" y="2151520"/>
                  </a:lnTo>
                  <a:lnTo>
                    <a:pt x="1539635" y="2134983"/>
                  </a:lnTo>
                  <a:lnTo>
                    <a:pt x="1576372" y="2117557"/>
                  </a:lnTo>
                  <a:lnTo>
                    <a:pt x="1637067" y="2080388"/>
                  </a:lnTo>
                  <a:lnTo>
                    <a:pt x="1679260" y="2040714"/>
                  </a:lnTo>
                  <a:lnTo>
                    <a:pt x="1701197" y="1999239"/>
                  </a:lnTo>
                  <a:lnTo>
                    <a:pt x="1704021" y="1978045"/>
                  </a:lnTo>
                  <a:lnTo>
                    <a:pt x="1704021" y="557909"/>
                  </a:lnTo>
                  <a:lnTo>
                    <a:pt x="852010" y="557909"/>
                  </a:lnTo>
                  <a:lnTo>
                    <a:pt x="786744" y="557208"/>
                  </a:lnTo>
                  <a:lnTo>
                    <a:pt x="722735" y="555135"/>
                  </a:lnTo>
                  <a:lnTo>
                    <a:pt x="660143" y="551739"/>
                  </a:lnTo>
                  <a:lnTo>
                    <a:pt x="599127" y="547066"/>
                  </a:lnTo>
                  <a:lnTo>
                    <a:pt x="539849" y="541165"/>
                  </a:lnTo>
                  <a:lnTo>
                    <a:pt x="482466" y="534082"/>
                  </a:lnTo>
                  <a:lnTo>
                    <a:pt x="427140" y="525866"/>
                  </a:lnTo>
                  <a:lnTo>
                    <a:pt x="374031" y="516563"/>
                  </a:lnTo>
                  <a:lnTo>
                    <a:pt x="323297" y="506222"/>
                  </a:lnTo>
                  <a:lnTo>
                    <a:pt x="275100" y="494888"/>
                  </a:lnTo>
                  <a:lnTo>
                    <a:pt x="229598" y="482611"/>
                  </a:lnTo>
                  <a:lnTo>
                    <a:pt x="186952" y="469438"/>
                  </a:lnTo>
                  <a:lnTo>
                    <a:pt x="147322" y="455415"/>
                  </a:lnTo>
                  <a:lnTo>
                    <a:pt x="110867" y="440591"/>
                  </a:lnTo>
                  <a:lnTo>
                    <a:pt x="48123" y="408728"/>
                  </a:lnTo>
                  <a:lnTo>
                    <a:pt x="22154" y="391784"/>
                  </a:lnTo>
                  <a:lnTo>
                    <a:pt x="0" y="374229"/>
                  </a:lnTo>
                  <a:close/>
                </a:path>
                <a:path w="1704339" h="2249804">
                  <a:moveTo>
                    <a:pt x="1704021" y="374229"/>
                  </a:moveTo>
                  <a:lnTo>
                    <a:pt x="1655896" y="408729"/>
                  </a:lnTo>
                  <a:lnTo>
                    <a:pt x="1593152" y="440592"/>
                  </a:lnTo>
                  <a:lnTo>
                    <a:pt x="1556696" y="455416"/>
                  </a:lnTo>
                  <a:lnTo>
                    <a:pt x="1517066" y="469438"/>
                  </a:lnTo>
                  <a:lnTo>
                    <a:pt x="1474419" y="482612"/>
                  </a:lnTo>
                  <a:lnTo>
                    <a:pt x="1428917" y="494889"/>
                  </a:lnTo>
                  <a:lnTo>
                    <a:pt x="1380720" y="506222"/>
                  </a:lnTo>
                  <a:lnTo>
                    <a:pt x="1329986" y="516564"/>
                  </a:lnTo>
                  <a:lnTo>
                    <a:pt x="1276876" y="525866"/>
                  </a:lnTo>
                  <a:lnTo>
                    <a:pt x="1221551" y="534083"/>
                  </a:lnTo>
                  <a:lnTo>
                    <a:pt x="1164169" y="541165"/>
                  </a:lnTo>
                  <a:lnTo>
                    <a:pt x="1104890" y="547066"/>
                  </a:lnTo>
                  <a:lnTo>
                    <a:pt x="1043875" y="551739"/>
                  </a:lnTo>
                  <a:lnTo>
                    <a:pt x="981284" y="555135"/>
                  </a:lnTo>
                  <a:lnTo>
                    <a:pt x="917275" y="557208"/>
                  </a:lnTo>
                  <a:lnTo>
                    <a:pt x="852010" y="557909"/>
                  </a:lnTo>
                  <a:lnTo>
                    <a:pt x="1704021" y="557909"/>
                  </a:lnTo>
                  <a:lnTo>
                    <a:pt x="1704021" y="374229"/>
                  </a:lnTo>
                  <a:close/>
                </a:path>
                <a:path w="1704339" h="2249804">
                  <a:moveTo>
                    <a:pt x="852010" y="0"/>
                  </a:moveTo>
                  <a:lnTo>
                    <a:pt x="797524" y="522"/>
                  </a:lnTo>
                  <a:lnTo>
                    <a:pt x="743220" y="2091"/>
                  </a:lnTo>
                  <a:lnTo>
                    <a:pt x="689275" y="4705"/>
                  </a:lnTo>
                  <a:lnTo>
                    <a:pt x="635870" y="8366"/>
                  </a:lnTo>
                  <a:lnTo>
                    <a:pt x="583184" y="13074"/>
                  </a:lnTo>
                  <a:lnTo>
                    <a:pt x="531395" y="18829"/>
                  </a:lnTo>
                  <a:lnTo>
                    <a:pt x="480683" y="25631"/>
                  </a:lnTo>
                  <a:lnTo>
                    <a:pt x="431227" y="33482"/>
                  </a:lnTo>
                  <a:lnTo>
                    <a:pt x="383206" y="42381"/>
                  </a:lnTo>
                  <a:lnTo>
                    <a:pt x="336799" y="52329"/>
                  </a:lnTo>
                  <a:lnTo>
                    <a:pt x="292186" y="63326"/>
                  </a:lnTo>
                  <a:lnTo>
                    <a:pt x="249545" y="75373"/>
                  </a:lnTo>
                  <a:lnTo>
                    <a:pt x="194277" y="93745"/>
                  </a:lnTo>
                  <a:lnTo>
                    <a:pt x="145918" y="113261"/>
                  </a:lnTo>
                  <a:lnTo>
                    <a:pt x="104467" y="133768"/>
                  </a:lnTo>
                  <a:lnTo>
                    <a:pt x="69924" y="155115"/>
                  </a:lnTo>
                  <a:lnTo>
                    <a:pt x="21565" y="199716"/>
                  </a:lnTo>
                  <a:lnTo>
                    <a:pt x="840" y="245842"/>
                  </a:lnTo>
                  <a:lnTo>
                    <a:pt x="840" y="269096"/>
                  </a:lnTo>
                  <a:lnTo>
                    <a:pt x="21565" y="315222"/>
                  </a:lnTo>
                  <a:lnTo>
                    <a:pt x="69924" y="359823"/>
                  </a:lnTo>
                  <a:lnTo>
                    <a:pt x="104467" y="381170"/>
                  </a:lnTo>
                  <a:lnTo>
                    <a:pt x="145918" y="401678"/>
                  </a:lnTo>
                  <a:lnTo>
                    <a:pt x="194277" y="421193"/>
                  </a:lnTo>
                  <a:lnTo>
                    <a:pt x="249545" y="439565"/>
                  </a:lnTo>
                  <a:lnTo>
                    <a:pt x="292186" y="451613"/>
                  </a:lnTo>
                  <a:lnTo>
                    <a:pt x="336801" y="462614"/>
                  </a:lnTo>
                  <a:lnTo>
                    <a:pt x="383209" y="472567"/>
                  </a:lnTo>
                  <a:lnTo>
                    <a:pt x="431232" y="481472"/>
                  </a:lnTo>
                  <a:lnTo>
                    <a:pt x="480690" y="489329"/>
                  </a:lnTo>
                  <a:lnTo>
                    <a:pt x="531404" y="496139"/>
                  </a:lnTo>
                  <a:lnTo>
                    <a:pt x="583194" y="501901"/>
                  </a:lnTo>
                  <a:lnTo>
                    <a:pt x="635881" y="506616"/>
                  </a:lnTo>
                  <a:lnTo>
                    <a:pt x="689285" y="510283"/>
                  </a:lnTo>
                  <a:lnTo>
                    <a:pt x="743228" y="512902"/>
                  </a:lnTo>
                  <a:lnTo>
                    <a:pt x="797529" y="514473"/>
                  </a:lnTo>
                  <a:lnTo>
                    <a:pt x="852010" y="514997"/>
                  </a:lnTo>
                  <a:lnTo>
                    <a:pt x="906491" y="514473"/>
                  </a:lnTo>
                  <a:lnTo>
                    <a:pt x="960793" y="512902"/>
                  </a:lnTo>
                  <a:lnTo>
                    <a:pt x="1014735" y="510283"/>
                  </a:lnTo>
                  <a:lnTo>
                    <a:pt x="1068140" y="506616"/>
                  </a:lnTo>
                  <a:lnTo>
                    <a:pt x="1120827" y="501901"/>
                  </a:lnTo>
                  <a:lnTo>
                    <a:pt x="1172617" y="496139"/>
                  </a:lnTo>
                  <a:lnTo>
                    <a:pt x="1223331" y="489329"/>
                  </a:lnTo>
                  <a:lnTo>
                    <a:pt x="1272789" y="481472"/>
                  </a:lnTo>
                  <a:lnTo>
                    <a:pt x="1320811" y="472567"/>
                  </a:lnTo>
                  <a:lnTo>
                    <a:pt x="1367220" y="462614"/>
                  </a:lnTo>
                  <a:lnTo>
                    <a:pt x="1411834" y="451613"/>
                  </a:lnTo>
                  <a:lnTo>
                    <a:pt x="1454476" y="439565"/>
                  </a:lnTo>
                  <a:lnTo>
                    <a:pt x="1509743" y="421193"/>
                  </a:lnTo>
                  <a:lnTo>
                    <a:pt x="1558103" y="401678"/>
                  </a:lnTo>
                  <a:lnTo>
                    <a:pt x="1599554" y="381170"/>
                  </a:lnTo>
                  <a:lnTo>
                    <a:pt x="1634096" y="359823"/>
                  </a:lnTo>
                  <a:lnTo>
                    <a:pt x="1682455" y="315222"/>
                  </a:lnTo>
                  <a:lnTo>
                    <a:pt x="1703181" y="269096"/>
                  </a:lnTo>
                  <a:lnTo>
                    <a:pt x="1703181" y="245842"/>
                  </a:lnTo>
                  <a:lnTo>
                    <a:pt x="1682455" y="199716"/>
                  </a:lnTo>
                  <a:lnTo>
                    <a:pt x="1634096" y="155115"/>
                  </a:lnTo>
                  <a:lnTo>
                    <a:pt x="1599554" y="133768"/>
                  </a:lnTo>
                  <a:lnTo>
                    <a:pt x="1558103" y="113261"/>
                  </a:lnTo>
                  <a:lnTo>
                    <a:pt x="1509743" y="93745"/>
                  </a:lnTo>
                  <a:lnTo>
                    <a:pt x="1454476" y="75373"/>
                  </a:lnTo>
                  <a:lnTo>
                    <a:pt x="1411835" y="63326"/>
                  </a:lnTo>
                  <a:lnTo>
                    <a:pt x="1367222" y="52329"/>
                  </a:lnTo>
                  <a:lnTo>
                    <a:pt x="1320815" y="42381"/>
                  </a:lnTo>
                  <a:lnTo>
                    <a:pt x="1272794" y="33482"/>
                  </a:lnTo>
                  <a:lnTo>
                    <a:pt x="1223338" y="25631"/>
                  </a:lnTo>
                  <a:lnTo>
                    <a:pt x="1172626" y="18829"/>
                  </a:lnTo>
                  <a:lnTo>
                    <a:pt x="1120837" y="13074"/>
                  </a:lnTo>
                  <a:lnTo>
                    <a:pt x="1068150" y="8366"/>
                  </a:lnTo>
                  <a:lnTo>
                    <a:pt x="1014745" y="4705"/>
                  </a:lnTo>
                  <a:lnTo>
                    <a:pt x="960801" y="2091"/>
                  </a:lnTo>
                  <a:lnTo>
                    <a:pt x="906496" y="522"/>
                  </a:lnTo>
                  <a:lnTo>
                    <a:pt x="85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5812" y="9601801"/>
              <a:ext cx="1162268" cy="50260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2430" y="9601801"/>
              <a:ext cx="345539" cy="39789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62764" y="10093933"/>
              <a:ext cx="617782" cy="39789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054855" y="5754434"/>
            <a:ext cx="776675" cy="60793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4119" marR="3081" indent="-226803">
              <a:lnSpc>
                <a:spcPct val="113300"/>
              </a:lnSpc>
              <a:spcBef>
                <a:spcPts val="55"/>
              </a:spcBef>
            </a:pPr>
            <a:r>
              <a:rPr sz="1728" spc="12" dirty="0">
                <a:solidFill>
                  <a:srgbClr val="FFFFFF"/>
                </a:solidFill>
                <a:latin typeface="Palatino Linotype"/>
                <a:cs typeface="Palatino Linotype"/>
              </a:rPr>
              <a:t>MySQL  </a:t>
            </a:r>
            <a:r>
              <a:rPr sz="1728" spc="9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endParaRPr sz="1728">
              <a:latin typeface="Palatino Linotype"/>
              <a:cs typeface="Palatino Linotyp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17309" y="5383172"/>
            <a:ext cx="1084342" cy="1415112"/>
            <a:chOff x="8273208" y="8877248"/>
            <a:chExt cx="1788160" cy="2333625"/>
          </a:xfrm>
        </p:grpSpPr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3208" y="8877248"/>
              <a:ext cx="1787835" cy="233337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315114" y="8898189"/>
              <a:ext cx="1704339" cy="2249805"/>
            </a:xfrm>
            <a:custGeom>
              <a:avLst/>
              <a:gdLst/>
              <a:ahLst/>
              <a:cxnLst/>
              <a:rect l="l" t="t" r="r" b="b"/>
              <a:pathLst>
                <a:path w="1704340" h="2249804">
                  <a:moveTo>
                    <a:pt x="0" y="374229"/>
                  </a:moveTo>
                  <a:lnTo>
                    <a:pt x="0" y="1978045"/>
                  </a:lnTo>
                  <a:lnTo>
                    <a:pt x="2824" y="1999239"/>
                  </a:lnTo>
                  <a:lnTo>
                    <a:pt x="24761" y="2040714"/>
                  </a:lnTo>
                  <a:lnTo>
                    <a:pt x="66954" y="2080388"/>
                  </a:lnTo>
                  <a:lnTo>
                    <a:pt x="127649" y="2117557"/>
                  </a:lnTo>
                  <a:lnTo>
                    <a:pt x="164386" y="2134983"/>
                  </a:lnTo>
                  <a:lnTo>
                    <a:pt x="205092" y="2151520"/>
                  </a:lnTo>
                  <a:lnTo>
                    <a:pt x="249546" y="2167079"/>
                  </a:lnTo>
                  <a:lnTo>
                    <a:pt x="297529" y="2181574"/>
                  </a:lnTo>
                  <a:lnTo>
                    <a:pt x="348822" y="2194915"/>
                  </a:lnTo>
                  <a:lnTo>
                    <a:pt x="403205" y="2207015"/>
                  </a:lnTo>
                  <a:lnTo>
                    <a:pt x="460461" y="2217787"/>
                  </a:lnTo>
                  <a:lnTo>
                    <a:pt x="520368" y="2227143"/>
                  </a:lnTo>
                  <a:lnTo>
                    <a:pt x="582708" y="2234995"/>
                  </a:lnTo>
                  <a:lnTo>
                    <a:pt x="647263" y="2241254"/>
                  </a:lnTo>
                  <a:lnTo>
                    <a:pt x="713811" y="2245834"/>
                  </a:lnTo>
                  <a:lnTo>
                    <a:pt x="782137" y="2248647"/>
                  </a:lnTo>
                  <a:lnTo>
                    <a:pt x="852010" y="2249603"/>
                  </a:lnTo>
                  <a:lnTo>
                    <a:pt x="921892" y="2248646"/>
                  </a:lnTo>
                  <a:lnTo>
                    <a:pt x="990215" y="2245834"/>
                  </a:lnTo>
                  <a:lnTo>
                    <a:pt x="1056763" y="2241254"/>
                  </a:lnTo>
                  <a:lnTo>
                    <a:pt x="1121317" y="2234994"/>
                  </a:lnTo>
                  <a:lnTo>
                    <a:pt x="1183656" y="2227143"/>
                  </a:lnTo>
                  <a:lnTo>
                    <a:pt x="1243563" y="2217787"/>
                  </a:lnTo>
                  <a:lnTo>
                    <a:pt x="1300818" y="2207015"/>
                  </a:lnTo>
                  <a:lnTo>
                    <a:pt x="1355201" y="2194914"/>
                  </a:lnTo>
                  <a:lnTo>
                    <a:pt x="1406494" y="2181573"/>
                  </a:lnTo>
                  <a:lnTo>
                    <a:pt x="1454477" y="2167079"/>
                  </a:lnTo>
                  <a:lnTo>
                    <a:pt x="1498930" y="2151520"/>
                  </a:lnTo>
                  <a:lnTo>
                    <a:pt x="1539635" y="2134983"/>
                  </a:lnTo>
                  <a:lnTo>
                    <a:pt x="1576372" y="2117557"/>
                  </a:lnTo>
                  <a:lnTo>
                    <a:pt x="1637067" y="2080388"/>
                  </a:lnTo>
                  <a:lnTo>
                    <a:pt x="1679260" y="2040714"/>
                  </a:lnTo>
                  <a:lnTo>
                    <a:pt x="1701197" y="1999239"/>
                  </a:lnTo>
                  <a:lnTo>
                    <a:pt x="1704021" y="1978045"/>
                  </a:lnTo>
                  <a:lnTo>
                    <a:pt x="1704021" y="557909"/>
                  </a:lnTo>
                  <a:lnTo>
                    <a:pt x="852010" y="557909"/>
                  </a:lnTo>
                  <a:lnTo>
                    <a:pt x="786744" y="557208"/>
                  </a:lnTo>
                  <a:lnTo>
                    <a:pt x="722735" y="555135"/>
                  </a:lnTo>
                  <a:lnTo>
                    <a:pt x="660143" y="551739"/>
                  </a:lnTo>
                  <a:lnTo>
                    <a:pt x="599127" y="547066"/>
                  </a:lnTo>
                  <a:lnTo>
                    <a:pt x="539848" y="541165"/>
                  </a:lnTo>
                  <a:lnTo>
                    <a:pt x="482466" y="534082"/>
                  </a:lnTo>
                  <a:lnTo>
                    <a:pt x="427140" y="525866"/>
                  </a:lnTo>
                  <a:lnTo>
                    <a:pt x="374030" y="516563"/>
                  </a:lnTo>
                  <a:lnTo>
                    <a:pt x="323297" y="506222"/>
                  </a:lnTo>
                  <a:lnTo>
                    <a:pt x="275099" y="494888"/>
                  </a:lnTo>
                  <a:lnTo>
                    <a:pt x="229598" y="482611"/>
                  </a:lnTo>
                  <a:lnTo>
                    <a:pt x="186952" y="469438"/>
                  </a:lnTo>
                  <a:lnTo>
                    <a:pt x="147321" y="455415"/>
                  </a:lnTo>
                  <a:lnTo>
                    <a:pt x="110867" y="440591"/>
                  </a:lnTo>
                  <a:lnTo>
                    <a:pt x="48123" y="408728"/>
                  </a:lnTo>
                  <a:lnTo>
                    <a:pt x="22154" y="391784"/>
                  </a:lnTo>
                  <a:lnTo>
                    <a:pt x="0" y="374229"/>
                  </a:lnTo>
                  <a:close/>
                </a:path>
                <a:path w="1704340" h="2249804">
                  <a:moveTo>
                    <a:pt x="1704021" y="374229"/>
                  </a:moveTo>
                  <a:lnTo>
                    <a:pt x="1655896" y="408729"/>
                  </a:lnTo>
                  <a:lnTo>
                    <a:pt x="1593152" y="440592"/>
                  </a:lnTo>
                  <a:lnTo>
                    <a:pt x="1556696" y="455416"/>
                  </a:lnTo>
                  <a:lnTo>
                    <a:pt x="1517066" y="469438"/>
                  </a:lnTo>
                  <a:lnTo>
                    <a:pt x="1474419" y="482612"/>
                  </a:lnTo>
                  <a:lnTo>
                    <a:pt x="1428917" y="494889"/>
                  </a:lnTo>
                  <a:lnTo>
                    <a:pt x="1380720" y="506222"/>
                  </a:lnTo>
                  <a:lnTo>
                    <a:pt x="1329986" y="516564"/>
                  </a:lnTo>
                  <a:lnTo>
                    <a:pt x="1276876" y="525866"/>
                  </a:lnTo>
                  <a:lnTo>
                    <a:pt x="1221551" y="534083"/>
                  </a:lnTo>
                  <a:lnTo>
                    <a:pt x="1164169" y="541165"/>
                  </a:lnTo>
                  <a:lnTo>
                    <a:pt x="1104890" y="547066"/>
                  </a:lnTo>
                  <a:lnTo>
                    <a:pt x="1043875" y="551739"/>
                  </a:lnTo>
                  <a:lnTo>
                    <a:pt x="981284" y="555135"/>
                  </a:lnTo>
                  <a:lnTo>
                    <a:pt x="917275" y="557208"/>
                  </a:lnTo>
                  <a:lnTo>
                    <a:pt x="852010" y="557909"/>
                  </a:lnTo>
                  <a:lnTo>
                    <a:pt x="1704021" y="557909"/>
                  </a:lnTo>
                  <a:lnTo>
                    <a:pt x="1704021" y="374229"/>
                  </a:lnTo>
                  <a:close/>
                </a:path>
                <a:path w="1704340" h="2249804">
                  <a:moveTo>
                    <a:pt x="852010" y="0"/>
                  </a:moveTo>
                  <a:lnTo>
                    <a:pt x="797524" y="522"/>
                  </a:lnTo>
                  <a:lnTo>
                    <a:pt x="743220" y="2091"/>
                  </a:lnTo>
                  <a:lnTo>
                    <a:pt x="689275" y="4705"/>
                  </a:lnTo>
                  <a:lnTo>
                    <a:pt x="635870" y="8366"/>
                  </a:lnTo>
                  <a:lnTo>
                    <a:pt x="583184" y="13074"/>
                  </a:lnTo>
                  <a:lnTo>
                    <a:pt x="531395" y="18829"/>
                  </a:lnTo>
                  <a:lnTo>
                    <a:pt x="480683" y="25631"/>
                  </a:lnTo>
                  <a:lnTo>
                    <a:pt x="431227" y="33482"/>
                  </a:lnTo>
                  <a:lnTo>
                    <a:pt x="383206" y="42381"/>
                  </a:lnTo>
                  <a:lnTo>
                    <a:pt x="336799" y="52329"/>
                  </a:lnTo>
                  <a:lnTo>
                    <a:pt x="292186" y="63326"/>
                  </a:lnTo>
                  <a:lnTo>
                    <a:pt x="249545" y="75373"/>
                  </a:lnTo>
                  <a:lnTo>
                    <a:pt x="194277" y="93745"/>
                  </a:lnTo>
                  <a:lnTo>
                    <a:pt x="145918" y="113261"/>
                  </a:lnTo>
                  <a:lnTo>
                    <a:pt x="104467" y="133768"/>
                  </a:lnTo>
                  <a:lnTo>
                    <a:pt x="69924" y="155115"/>
                  </a:lnTo>
                  <a:lnTo>
                    <a:pt x="21565" y="199716"/>
                  </a:lnTo>
                  <a:lnTo>
                    <a:pt x="840" y="245842"/>
                  </a:lnTo>
                  <a:lnTo>
                    <a:pt x="840" y="269096"/>
                  </a:lnTo>
                  <a:lnTo>
                    <a:pt x="21565" y="315222"/>
                  </a:lnTo>
                  <a:lnTo>
                    <a:pt x="69924" y="359823"/>
                  </a:lnTo>
                  <a:lnTo>
                    <a:pt x="104467" y="381170"/>
                  </a:lnTo>
                  <a:lnTo>
                    <a:pt x="145918" y="401678"/>
                  </a:lnTo>
                  <a:lnTo>
                    <a:pt x="194277" y="421193"/>
                  </a:lnTo>
                  <a:lnTo>
                    <a:pt x="249545" y="439565"/>
                  </a:lnTo>
                  <a:lnTo>
                    <a:pt x="292186" y="451613"/>
                  </a:lnTo>
                  <a:lnTo>
                    <a:pt x="336801" y="462614"/>
                  </a:lnTo>
                  <a:lnTo>
                    <a:pt x="383209" y="472567"/>
                  </a:lnTo>
                  <a:lnTo>
                    <a:pt x="431232" y="481472"/>
                  </a:lnTo>
                  <a:lnTo>
                    <a:pt x="480690" y="489329"/>
                  </a:lnTo>
                  <a:lnTo>
                    <a:pt x="531404" y="496139"/>
                  </a:lnTo>
                  <a:lnTo>
                    <a:pt x="583194" y="501901"/>
                  </a:lnTo>
                  <a:lnTo>
                    <a:pt x="635881" y="506616"/>
                  </a:lnTo>
                  <a:lnTo>
                    <a:pt x="689285" y="510283"/>
                  </a:lnTo>
                  <a:lnTo>
                    <a:pt x="743228" y="512902"/>
                  </a:lnTo>
                  <a:lnTo>
                    <a:pt x="797529" y="514473"/>
                  </a:lnTo>
                  <a:lnTo>
                    <a:pt x="852010" y="514997"/>
                  </a:lnTo>
                  <a:lnTo>
                    <a:pt x="906491" y="514473"/>
                  </a:lnTo>
                  <a:lnTo>
                    <a:pt x="960793" y="512902"/>
                  </a:lnTo>
                  <a:lnTo>
                    <a:pt x="1014735" y="510283"/>
                  </a:lnTo>
                  <a:lnTo>
                    <a:pt x="1068140" y="506616"/>
                  </a:lnTo>
                  <a:lnTo>
                    <a:pt x="1120827" y="501901"/>
                  </a:lnTo>
                  <a:lnTo>
                    <a:pt x="1172617" y="496139"/>
                  </a:lnTo>
                  <a:lnTo>
                    <a:pt x="1223331" y="489329"/>
                  </a:lnTo>
                  <a:lnTo>
                    <a:pt x="1272789" y="481472"/>
                  </a:lnTo>
                  <a:lnTo>
                    <a:pt x="1320811" y="472567"/>
                  </a:lnTo>
                  <a:lnTo>
                    <a:pt x="1367220" y="462614"/>
                  </a:lnTo>
                  <a:lnTo>
                    <a:pt x="1411834" y="451613"/>
                  </a:lnTo>
                  <a:lnTo>
                    <a:pt x="1454476" y="439565"/>
                  </a:lnTo>
                  <a:lnTo>
                    <a:pt x="1509743" y="421193"/>
                  </a:lnTo>
                  <a:lnTo>
                    <a:pt x="1558103" y="401678"/>
                  </a:lnTo>
                  <a:lnTo>
                    <a:pt x="1599554" y="381170"/>
                  </a:lnTo>
                  <a:lnTo>
                    <a:pt x="1634096" y="359823"/>
                  </a:lnTo>
                  <a:lnTo>
                    <a:pt x="1682455" y="315222"/>
                  </a:lnTo>
                  <a:lnTo>
                    <a:pt x="1703181" y="269096"/>
                  </a:lnTo>
                  <a:lnTo>
                    <a:pt x="1703181" y="245842"/>
                  </a:lnTo>
                  <a:lnTo>
                    <a:pt x="1682455" y="199716"/>
                  </a:lnTo>
                  <a:lnTo>
                    <a:pt x="1634096" y="155115"/>
                  </a:lnTo>
                  <a:lnTo>
                    <a:pt x="1599554" y="133768"/>
                  </a:lnTo>
                  <a:lnTo>
                    <a:pt x="1558103" y="113261"/>
                  </a:lnTo>
                  <a:lnTo>
                    <a:pt x="1509743" y="93745"/>
                  </a:lnTo>
                  <a:lnTo>
                    <a:pt x="1454476" y="75373"/>
                  </a:lnTo>
                  <a:lnTo>
                    <a:pt x="1411835" y="63326"/>
                  </a:lnTo>
                  <a:lnTo>
                    <a:pt x="1367222" y="52329"/>
                  </a:lnTo>
                  <a:lnTo>
                    <a:pt x="1320815" y="42381"/>
                  </a:lnTo>
                  <a:lnTo>
                    <a:pt x="1272794" y="33482"/>
                  </a:lnTo>
                  <a:lnTo>
                    <a:pt x="1223338" y="25631"/>
                  </a:lnTo>
                  <a:lnTo>
                    <a:pt x="1172626" y="18829"/>
                  </a:lnTo>
                  <a:lnTo>
                    <a:pt x="1120837" y="13074"/>
                  </a:lnTo>
                  <a:lnTo>
                    <a:pt x="1068150" y="8366"/>
                  </a:lnTo>
                  <a:lnTo>
                    <a:pt x="1014745" y="4705"/>
                  </a:lnTo>
                  <a:lnTo>
                    <a:pt x="960801" y="2091"/>
                  </a:lnTo>
                  <a:lnTo>
                    <a:pt x="906496" y="522"/>
                  </a:lnTo>
                  <a:lnTo>
                    <a:pt x="85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70946" y="9601801"/>
              <a:ext cx="1162268" cy="50260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07564" y="9601801"/>
              <a:ext cx="345539" cy="3978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47898" y="10093933"/>
              <a:ext cx="628253" cy="39789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171233" y="5754434"/>
            <a:ext cx="776675" cy="60793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4119" marR="3081" indent="-226803">
              <a:lnSpc>
                <a:spcPct val="113300"/>
              </a:lnSpc>
              <a:spcBef>
                <a:spcPts val="55"/>
              </a:spcBef>
            </a:pPr>
            <a:r>
              <a:rPr sz="1728" spc="12" dirty="0">
                <a:solidFill>
                  <a:srgbClr val="FFFFFF"/>
                </a:solidFill>
                <a:latin typeface="Palatino Linotype"/>
                <a:cs typeface="Palatino Linotype"/>
              </a:rPr>
              <a:t>MySQL  </a:t>
            </a:r>
            <a:r>
              <a:rPr sz="1728" spc="9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endParaRPr sz="1728">
              <a:latin typeface="Palatino Linotype"/>
              <a:cs typeface="Palatino Linotype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922002" y="5383172"/>
            <a:ext cx="1084342" cy="1415112"/>
            <a:chOff x="14712337" y="8877248"/>
            <a:chExt cx="1788160" cy="2333625"/>
          </a:xfrm>
        </p:grpSpPr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12337" y="8877248"/>
              <a:ext cx="1787835" cy="233337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754242" y="8898189"/>
              <a:ext cx="1704339" cy="2249805"/>
            </a:xfrm>
            <a:custGeom>
              <a:avLst/>
              <a:gdLst/>
              <a:ahLst/>
              <a:cxnLst/>
              <a:rect l="l" t="t" r="r" b="b"/>
              <a:pathLst>
                <a:path w="1704340" h="2249804">
                  <a:moveTo>
                    <a:pt x="0" y="374229"/>
                  </a:moveTo>
                  <a:lnTo>
                    <a:pt x="0" y="1978045"/>
                  </a:lnTo>
                  <a:lnTo>
                    <a:pt x="2824" y="1999239"/>
                  </a:lnTo>
                  <a:lnTo>
                    <a:pt x="24761" y="2040714"/>
                  </a:lnTo>
                  <a:lnTo>
                    <a:pt x="66954" y="2080388"/>
                  </a:lnTo>
                  <a:lnTo>
                    <a:pt x="127650" y="2117557"/>
                  </a:lnTo>
                  <a:lnTo>
                    <a:pt x="164388" y="2134983"/>
                  </a:lnTo>
                  <a:lnTo>
                    <a:pt x="205094" y="2151520"/>
                  </a:lnTo>
                  <a:lnTo>
                    <a:pt x="249548" y="2167079"/>
                  </a:lnTo>
                  <a:lnTo>
                    <a:pt x="297531" y="2181574"/>
                  </a:lnTo>
                  <a:lnTo>
                    <a:pt x="348825" y="2194915"/>
                  </a:lnTo>
                  <a:lnTo>
                    <a:pt x="403209" y="2207015"/>
                  </a:lnTo>
                  <a:lnTo>
                    <a:pt x="460464" y="2217787"/>
                  </a:lnTo>
                  <a:lnTo>
                    <a:pt x="520372" y="2227143"/>
                  </a:lnTo>
                  <a:lnTo>
                    <a:pt x="582713" y="2234995"/>
                  </a:lnTo>
                  <a:lnTo>
                    <a:pt x="647267" y="2241254"/>
                  </a:lnTo>
                  <a:lnTo>
                    <a:pt x="713816" y="2245834"/>
                  </a:lnTo>
                  <a:lnTo>
                    <a:pt x="782142" y="2248647"/>
                  </a:lnTo>
                  <a:lnTo>
                    <a:pt x="852015" y="2249603"/>
                  </a:lnTo>
                  <a:lnTo>
                    <a:pt x="921897" y="2248646"/>
                  </a:lnTo>
                  <a:lnTo>
                    <a:pt x="990220" y="2245834"/>
                  </a:lnTo>
                  <a:lnTo>
                    <a:pt x="1056768" y="2241254"/>
                  </a:lnTo>
                  <a:lnTo>
                    <a:pt x="1121322" y="2234994"/>
                  </a:lnTo>
                  <a:lnTo>
                    <a:pt x="1183661" y="2227143"/>
                  </a:lnTo>
                  <a:lnTo>
                    <a:pt x="1243568" y="2217787"/>
                  </a:lnTo>
                  <a:lnTo>
                    <a:pt x="1300822" y="2207015"/>
                  </a:lnTo>
                  <a:lnTo>
                    <a:pt x="1355205" y="2194914"/>
                  </a:lnTo>
                  <a:lnTo>
                    <a:pt x="1406497" y="2181573"/>
                  </a:lnTo>
                  <a:lnTo>
                    <a:pt x="1454480" y="2167079"/>
                  </a:lnTo>
                  <a:lnTo>
                    <a:pt x="1498933" y="2151520"/>
                  </a:lnTo>
                  <a:lnTo>
                    <a:pt x="1539637" y="2134983"/>
                  </a:lnTo>
                  <a:lnTo>
                    <a:pt x="1576374" y="2117557"/>
                  </a:lnTo>
                  <a:lnTo>
                    <a:pt x="1637068" y="2080388"/>
                  </a:lnTo>
                  <a:lnTo>
                    <a:pt x="1679260" y="2040714"/>
                  </a:lnTo>
                  <a:lnTo>
                    <a:pt x="1701197" y="1999239"/>
                  </a:lnTo>
                  <a:lnTo>
                    <a:pt x="1704021" y="1978045"/>
                  </a:lnTo>
                  <a:lnTo>
                    <a:pt x="1704021" y="557909"/>
                  </a:lnTo>
                  <a:lnTo>
                    <a:pt x="852015" y="557909"/>
                  </a:lnTo>
                  <a:lnTo>
                    <a:pt x="786749" y="557208"/>
                  </a:lnTo>
                  <a:lnTo>
                    <a:pt x="722740" y="555135"/>
                  </a:lnTo>
                  <a:lnTo>
                    <a:pt x="660148" y="551739"/>
                  </a:lnTo>
                  <a:lnTo>
                    <a:pt x="599133" y="547066"/>
                  </a:lnTo>
                  <a:lnTo>
                    <a:pt x="539854" y="541165"/>
                  </a:lnTo>
                  <a:lnTo>
                    <a:pt x="482472" y="534082"/>
                  </a:lnTo>
                  <a:lnTo>
                    <a:pt x="427146" y="525866"/>
                  </a:lnTo>
                  <a:lnTo>
                    <a:pt x="374036" y="516563"/>
                  </a:lnTo>
                  <a:lnTo>
                    <a:pt x="323302" y="506222"/>
                  </a:lnTo>
                  <a:lnTo>
                    <a:pt x="275104" y="494888"/>
                  </a:lnTo>
                  <a:lnTo>
                    <a:pt x="229602" y="482611"/>
                  </a:lnTo>
                  <a:lnTo>
                    <a:pt x="186956" y="469438"/>
                  </a:lnTo>
                  <a:lnTo>
                    <a:pt x="147325" y="455415"/>
                  </a:lnTo>
                  <a:lnTo>
                    <a:pt x="110870" y="440591"/>
                  </a:lnTo>
                  <a:lnTo>
                    <a:pt x="48125" y="408728"/>
                  </a:lnTo>
                  <a:lnTo>
                    <a:pt x="22155" y="391784"/>
                  </a:lnTo>
                  <a:lnTo>
                    <a:pt x="0" y="374229"/>
                  </a:lnTo>
                  <a:close/>
                </a:path>
                <a:path w="1704340" h="2249804">
                  <a:moveTo>
                    <a:pt x="1704021" y="374229"/>
                  </a:moveTo>
                  <a:lnTo>
                    <a:pt x="1655898" y="408729"/>
                  </a:lnTo>
                  <a:lnTo>
                    <a:pt x="1593154" y="440592"/>
                  </a:lnTo>
                  <a:lnTo>
                    <a:pt x="1556699" y="455416"/>
                  </a:lnTo>
                  <a:lnTo>
                    <a:pt x="1517069" y="469438"/>
                  </a:lnTo>
                  <a:lnTo>
                    <a:pt x="1474423" y="482612"/>
                  </a:lnTo>
                  <a:lnTo>
                    <a:pt x="1428921" y="494889"/>
                  </a:lnTo>
                  <a:lnTo>
                    <a:pt x="1380724" y="506222"/>
                  </a:lnTo>
                  <a:lnTo>
                    <a:pt x="1329991" y="516564"/>
                  </a:lnTo>
                  <a:lnTo>
                    <a:pt x="1276881" y="525866"/>
                  </a:lnTo>
                  <a:lnTo>
                    <a:pt x="1221556" y="534083"/>
                  </a:lnTo>
                  <a:lnTo>
                    <a:pt x="1164174" y="541165"/>
                  </a:lnTo>
                  <a:lnTo>
                    <a:pt x="1104895" y="547066"/>
                  </a:lnTo>
                  <a:lnTo>
                    <a:pt x="1043880" y="551739"/>
                  </a:lnTo>
                  <a:lnTo>
                    <a:pt x="981289" y="555135"/>
                  </a:lnTo>
                  <a:lnTo>
                    <a:pt x="917280" y="557208"/>
                  </a:lnTo>
                  <a:lnTo>
                    <a:pt x="852015" y="557909"/>
                  </a:lnTo>
                  <a:lnTo>
                    <a:pt x="1704021" y="557909"/>
                  </a:lnTo>
                  <a:lnTo>
                    <a:pt x="1704021" y="374229"/>
                  </a:lnTo>
                  <a:close/>
                </a:path>
                <a:path w="1704340" h="2249804">
                  <a:moveTo>
                    <a:pt x="852015" y="0"/>
                  </a:moveTo>
                  <a:lnTo>
                    <a:pt x="797530" y="522"/>
                  </a:lnTo>
                  <a:lnTo>
                    <a:pt x="743225" y="2091"/>
                  </a:lnTo>
                  <a:lnTo>
                    <a:pt x="689280" y="4705"/>
                  </a:lnTo>
                  <a:lnTo>
                    <a:pt x="635874" y="8366"/>
                  </a:lnTo>
                  <a:lnTo>
                    <a:pt x="583187" y="13074"/>
                  </a:lnTo>
                  <a:lnTo>
                    <a:pt x="531398" y="18829"/>
                  </a:lnTo>
                  <a:lnTo>
                    <a:pt x="480686" y="25631"/>
                  </a:lnTo>
                  <a:lnTo>
                    <a:pt x="431230" y="33482"/>
                  </a:lnTo>
                  <a:lnTo>
                    <a:pt x="383210" y="42381"/>
                  </a:lnTo>
                  <a:lnTo>
                    <a:pt x="336804" y="52329"/>
                  </a:lnTo>
                  <a:lnTo>
                    <a:pt x="292191" y="63326"/>
                  </a:lnTo>
                  <a:lnTo>
                    <a:pt x="249552" y="75373"/>
                  </a:lnTo>
                  <a:lnTo>
                    <a:pt x="194283" y="93745"/>
                  </a:lnTo>
                  <a:lnTo>
                    <a:pt x="145923" y="113261"/>
                  </a:lnTo>
                  <a:lnTo>
                    <a:pt x="104471" y="133768"/>
                  </a:lnTo>
                  <a:lnTo>
                    <a:pt x="69928" y="155115"/>
                  </a:lnTo>
                  <a:lnTo>
                    <a:pt x="21568" y="199716"/>
                  </a:lnTo>
                  <a:lnTo>
                    <a:pt x="842" y="245842"/>
                  </a:lnTo>
                  <a:lnTo>
                    <a:pt x="842" y="269096"/>
                  </a:lnTo>
                  <a:lnTo>
                    <a:pt x="21568" y="315222"/>
                  </a:lnTo>
                  <a:lnTo>
                    <a:pt x="69928" y="359823"/>
                  </a:lnTo>
                  <a:lnTo>
                    <a:pt x="104471" y="381170"/>
                  </a:lnTo>
                  <a:lnTo>
                    <a:pt x="145923" y="401678"/>
                  </a:lnTo>
                  <a:lnTo>
                    <a:pt x="194283" y="421193"/>
                  </a:lnTo>
                  <a:lnTo>
                    <a:pt x="249552" y="439565"/>
                  </a:lnTo>
                  <a:lnTo>
                    <a:pt x="292193" y="451613"/>
                  </a:lnTo>
                  <a:lnTo>
                    <a:pt x="336807" y="462614"/>
                  </a:lnTo>
                  <a:lnTo>
                    <a:pt x="383215" y="472567"/>
                  </a:lnTo>
                  <a:lnTo>
                    <a:pt x="431238" y="481472"/>
                  </a:lnTo>
                  <a:lnTo>
                    <a:pt x="480695" y="489329"/>
                  </a:lnTo>
                  <a:lnTo>
                    <a:pt x="531409" y="496139"/>
                  </a:lnTo>
                  <a:lnTo>
                    <a:pt x="583199" y="501901"/>
                  </a:lnTo>
                  <a:lnTo>
                    <a:pt x="635886" y="506616"/>
                  </a:lnTo>
                  <a:lnTo>
                    <a:pt x="689290" y="510283"/>
                  </a:lnTo>
                  <a:lnTo>
                    <a:pt x="743233" y="512902"/>
                  </a:lnTo>
                  <a:lnTo>
                    <a:pt x="797535" y="514473"/>
                  </a:lnTo>
                  <a:lnTo>
                    <a:pt x="852015" y="514997"/>
                  </a:lnTo>
                  <a:lnTo>
                    <a:pt x="906496" y="514473"/>
                  </a:lnTo>
                  <a:lnTo>
                    <a:pt x="960798" y="512902"/>
                  </a:lnTo>
                  <a:lnTo>
                    <a:pt x="1014740" y="510283"/>
                  </a:lnTo>
                  <a:lnTo>
                    <a:pt x="1068145" y="506616"/>
                  </a:lnTo>
                  <a:lnTo>
                    <a:pt x="1120832" y="501901"/>
                  </a:lnTo>
                  <a:lnTo>
                    <a:pt x="1172622" y="496139"/>
                  </a:lnTo>
                  <a:lnTo>
                    <a:pt x="1223335" y="489329"/>
                  </a:lnTo>
                  <a:lnTo>
                    <a:pt x="1272793" y="481472"/>
                  </a:lnTo>
                  <a:lnTo>
                    <a:pt x="1320816" y="472567"/>
                  </a:lnTo>
                  <a:lnTo>
                    <a:pt x="1367224" y="462614"/>
                  </a:lnTo>
                  <a:lnTo>
                    <a:pt x="1411838" y="451613"/>
                  </a:lnTo>
                  <a:lnTo>
                    <a:pt x="1454479" y="439565"/>
                  </a:lnTo>
                  <a:lnTo>
                    <a:pt x="1509746" y="421193"/>
                  </a:lnTo>
                  <a:lnTo>
                    <a:pt x="1558105" y="401678"/>
                  </a:lnTo>
                  <a:lnTo>
                    <a:pt x="1599555" y="381170"/>
                  </a:lnTo>
                  <a:lnTo>
                    <a:pt x="1634097" y="359823"/>
                  </a:lnTo>
                  <a:lnTo>
                    <a:pt x="1682456" y="315222"/>
                  </a:lnTo>
                  <a:lnTo>
                    <a:pt x="1703181" y="269096"/>
                  </a:lnTo>
                  <a:lnTo>
                    <a:pt x="1703181" y="245842"/>
                  </a:lnTo>
                  <a:lnTo>
                    <a:pt x="1682456" y="199716"/>
                  </a:lnTo>
                  <a:lnTo>
                    <a:pt x="1634097" y="155115"/>
                  </a:lnTo>
                  <a:lnTo>
                    <a:pt x="1599555" y="133768"/>
                  </a:lnTo>
                  <a:lnTo>
                    <a:pt x="1558105" y="113261"/>
                  </a:lnTo>
                  <a:lnTo>
                    <a:pt x="1509746" y="93745"/>
                  </a:lnTo>
                  <a:lnTo>
                    <a:pt x="1454479" y="75373"/>
                  </a:lnTo>
                  <a:lnTo>
                    <a:pt x="1411837" y="63326"/>
                  </a:lnTo>
                  <a:lnTo>
                    <a:pt x="1367224" y="52329"/>
                  </a:lnTo>
                  <a:lnTo>
                    <a:pt x="1320817" y="42381"/>
                  </a:lnTo>
                  <a:lnTo>
                    <a:pt x="1272796" y="33482"/>
                  </a:lnTo>
                  <a:lnTo>
                    <a:pt x="1223340" y="25631"/>
                  </a:lnTo>
                  <a:lnTo>
                    <a:pt x="1172629" y="18829"/>
                  </a:lnTo>
                  <a:lnTo>
                    <a:pt x="1120840" y="13074"/>
                  </a:lnTo>
                  <a:lnTo>
                    <a:pt x="1068154" y="8366"/>
                  </a:lnTo>
                  <a:lnTo>
                    <a:pt x="1014750" y="4705"/>
                  </a:lnTo>
                  <a:lnTo>
                    <a:pt x="960806" y="2091"/>
                  </a:lnTo>
                  <a:lnTo>
                    <a:pt x="906501" y="522"/>
                  </a:lnTo>
                  <a:lnTo>
                    <a:pt x="852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10541" y="9601801"/>
              <a:ext cx="1162268" cy="5026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947158" y="9601801"/>
              <a:ext cx="345539" cy="39789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287492" y="10093933"/>
              <a:ext cx="628253" cy="39789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9075929" y="5754434"/>
            <a:ext cx="776675" cy="60793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4119" marR="3081" indent="-226803">
              <a:lnSpc>
                <a:spcPct val="113300"/>
              </a:lnSpc>
              <a:spcBef>
                <a:spcPts val="55"/>
              </a:spcBef>
            </a:pPr>
            <a:r>
              <a:rPr sz="1728" spc="12" dirty="0">
                <a:solidFill>
                  <a:srgbClr val="FFFFFF"/>
                </a:solidFill>
                <a:latin typeface="Palatino Linotype"/>
                <a:cs typeface="Palatino Linotype"/>
              </a:rPr>
              <a:t>MySQL  </a:t>
            </a:r>
            <a:r>
              <a:rPr sz="1728" spc="9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endParaRPr sz="1728">
              <a:latin typeface="Palatino Linotype"/>
              <a:cs typeface="Palatino Linotype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21091" y="4684551"/>
            <a:ext cx="244131" cy="691961"/>
            <a:chOff x="2177871" y="7725171"/>
            <a:chExt cx="402590" cy="1141095"/>
          </a:xfrm>
        </p:grpSpPr>
        <p:sp>
          <p:nvSpPr>
            <p:cNvPr id="59" name="object 59"/>
            <p:cNvSpPr/>
            <p:nvPr/>
          </p:nvSpPr>
          <p:spPr>
            <a:xfrm>
              <a:off x="2378912" y="7725171"/>
              <a:ext cx="0" cy="791210"/>
            </a:xfrm>
            <a:custGeom>
              <a:avLst/>
              <a:gdLst/>
              <a:ahLst/>
              <a:cxnLst/>
              <a:rect l="l" t="t" r="r" b="b"/>
              <a:pathLst>
                <a:path h="791209">
                  <a:moveTo>
                    <a:pt x="-52354" y="395456"/>
                  </a:moveTo>
                  <a:lnTo>
                    <a:pt x="52354" y="395456"/>
                  </a:lnTo>
                </a:path>
              </a:pathLst>
            </a:custGeom>
            <a:ln w="790913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0" name="object 60"/>
            <p:cNvSpPr/>
            <p:nvPr/>
          </p:nvSpPr>
          <p:spPr>
            <a:xfrm>
              <a:off x="2177871" y="846373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90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437469" y="4684551"/>
            <a:ext cx="244131" cy="691961"/>
            <a:chOff x="8966083" y="7725171"/>
            <a:chExt cx="402590" cy="1141095"/>
          </a:xfrm>
        </p:grpSpPr>
        <p:sp>
          <p:nvSpPr>
            <p:cNvPr id="62" name="object 62"/>
            <p:cNvSpPr/>
            <p:nvPr/>
          </p:nvSpPr>
          <p:spPr>
            <a:xfrm>
              <a:off x="9167124" y="7725171"/>
              <a:ext cx="0" cy="791210"/>
            </a:xfrm>
            <a:custGeom>
              <a:avLst/>
              <a:gdLst/>
              <a:ahLst/>
              <a:cxnLst/>
              <a:rect l="l" t="t" r="r" b="b"/>
              <a:pathLst>
                <a:path h="791209">
                  <a:moveTo>
                    <a:pt x="-52354" y="395456"/>
                  </a:moveTo>
                  <a:lnTo>
                    <a:pt x="52354" y="395456"/>
                  </a:lnTo>
                </a:path>
              </a:pathLst>
            </a:custGeom>
            <a:ln w="790913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8966083" y="846373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9342165" y="4744849"/>
            <a:ext cx="244131" cy="691961"/>
            <a:chOff x="15405216" y="7824607"/>
            <a:chExt cx="402590" cy="1141095"/>
          </a:xfrm>
        </p:grpSpPr>
        <p:sp>
          <p:nvSpPr>
            <p:cNvPr id="65" name="object 65"/>
            <p:cNvSpPr/>
            <p:nvPr/>
          </p:nvSpPr>
          <p:spPr>
            <a:xfrm>
              <a:off x="15606257" y="7824607"/>
              <a:ext cx="0" cy="791210"/>
            </a:xfrm>
            <a:custGeom>
              <a:avLst/>
              <a:gdLst/>
              <a:ahLst/>
              <a:cxnLst/>
              <a:rect l="l" t="t" r="r" b="b"/>
              <a:pathLst>
                <a:path h="791209">
                  <a:moveTo>
                    <a:pt x="-52354" y="395456"/>
                  </a:moveTo>
                  <a:lnTo>
                    <a:pt x="52354" y="395456"/>
                  </a:lnTo>
                </a:path>
              </a:pathLst>
            </a:custGeom>
            <a:ln w="790913">
              <a:solidFill>
                <a:srgbClr val="3E231A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6" name="object 66"/>
            <p:cNvSpPr/>
            <p:nvPr/>
          </p:nvSpPr>
          <p:spPr>
            <a:xfrm>
              <a:off x="15405216" y="8563167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3E23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1478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3" y="-5948"/>
            <a:ext cx="11864610" cy="1540371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2202566" marR="3081" indent="-2195250">
              <a:lnSpc>
                <a:spcPct val="110500"/>
              </a:lnSpc>
              <a:spcBef>
                <a:spcPts val="58"/>
              </a:spcBef>
              <a:tabLst>
                <a:tab pos="5679309" algn="l"/>
              </a:tabLst>
            </a:pPr>
            <a:r>
              <a:rPr sz="4487" spc="6" dirty="0">
                <a:solidFill>
                  <a:srgbClr val="3E231A"/>
                </a:solidFill>
              </a:rPr>
              <a:t>Reference/Credit </a:t>
            </a:r>
            <a:r>
              <a:rPr sz="4487" spc="3" dirty="0">
                <a:solidFill>
                  <a:srgbClr val="3E231A"/>
                </a:solidFill>
              </a:rPr>
              <a:t>: Microservices Architecture </a:t>
            </a:r>
            <a:r>
              <a:rPr sz="4487" spc="-1113" dirty="0">
                <a:solidFill>
                  <a:srgbClr val="3E231A"/>
                </a:solidFill>
              </a:rPr>
              <a:t> </a:t>
            </a:r>
            <a:r>
              <a:rPr sz="4487" spc="6" dirty="0">
                <a:solidFill>
                  <a:srgbClr val="3E231A"/>
                </a:solidFill>
              </a:rPr>
              <a:t>from </a:t>
            </a:r>
            <a:r>
              <a:rPr sz="4487" spc="3" dirty="0">
                <a:solidFill>
                  <a:srgbClr val="3E231A"/>
                </a:solidFill>
              </a:rPr>
              <a:t>Spring	</a:t>
            </a:r>
            <a:r>
              <a:rPr sz="4487" spc="-61" dirty="0">
                <a:solidFill>
                  <a:srgbClr val="3E231A"/>
                </a:solidFill>
              </a:rPr>
              <a:t>official</a:t>
            </a:r>
            <a:r>
              <a:rPr sz="4487" dirty="0">
                <a:solidFill>
                  <a:srgbClr val="3E231A"/>
                </a:solidFill>
              </a:rPr>
              <a:t> </a:t>
            </a:r>
            <a:r>
              <a:rPr sz="4487" spc="3" dirty="0">
                <a:solidFill>
                  <a:srgbClr val="3E231A"/>
                </a:solidFill>
              </a:rPr>
              <a:t>website</a:t>
            </a:r>
            <a:endParaRPr sz="4487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768" y="1819905"/>
            <a:ext cx="7508961" cy="4860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19" y="2042768"/>
            <a:ext cx="1010794" cy="5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n 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</a:t>
            </a:r>
            <a:r>
              <a:rPr lang="en-US" b="1" dirty="0" smtClean="0"/>
              <a:t> - Solutions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Solutions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lang="en-IN" sz="3200" b="1" spc="-45" dirty="0" smtClean="0">
                <a:solidFill>
                  <a:srgbClr val="212121"/>
                </a:solidFill>
                <a:cs typeface="Trebuchet MS"/>
              </a:rPr>
              <a:t>Spring</a:t>
            </a:r>
            <a:r>
              <a:rPr lang="en-IN" sz="3200" b="1" spc="-26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b="1" spc="-70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IN" sz="3200" b="1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40" dirty="0" smtClean="0">
                <a:solidFill>
                  <a:srgbClr val="212121"/>
                </a:solidFill>
                <a:cs typeface="Trebuchet MS"/>
              </a:rPr>
              <a:t>Umb</a:t>
            </a:r>
            <a:r>
              <a:rPr lang="en-IN" sz="3200" spc="-55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3200" spc="-100" dirty="0" smtClean="0">
                <a:solidFill>
                  <a:srgbClr val="212121"/>
                </a:solidFill>
                <a:cs typeface="Trebuchet MS"/>
              </a:rPr>
              <a:t>ella</a:t>
            </a:r>
            <a:r>
              <a:rPr lang="en-IN" sz="3200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40" dirty="0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IN" sz="3200" spc="-6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3200" spc="-114" dirty="0" smtClean="0">
                <a:solidFill>
                  <a:srgbClr val="212121"/>
                </a:solidFill>
                <a:cs typeface="Trebuchet MS"/>
              </a:rPr>
              <a:t>ojects</a:t>
            </a:r>
            <a:endParaRPr lang="en-IN" sz="3200" dirty="0" smtClean="0">
              <a:cs typeface="Trebuchet MS"/>
            </a:endParaRPr>
          </a:p>
          <a:p>
            <a:pPr marL="793115" lvl="1">
              <a:lnSpc>
                <a:spcPts val="2325"/>
              </a:lnSpc>
            </a:pPr>
            <a:r>
              <a:rPr lang="en-IN" sz="2300" b="1" spc="-80" dirty="0" smtClean="0">
                <a:solidFill>
                  <a:srgbClr val="212121"/>
                </a:solidFill>
                <a:cs typeface="Trebuchet MS"/>
              </a:rPr>
              <a:t>Centralized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50" dirty="0" smtClean="0">
                <a:solidFill>
                  <a:srgbClr val="212121"/>
                </a:solidFill>
                <a:cs typeface="Trebuchet MS"/>
              </a:rPr>
              <a:t>Configuration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35" dirty="0" smtClean="0">
                <a:solidFill>
                  <a:srgbClr val="212121"/>
                </a:solidFill>
                <a:cs typeface="Trebuchet MS"/>
              </a:rPr>
              <a:t>Management</a:t>
            </a:r>
            <a:r>
              <a:rPr lang="en-IN" sz="2300" b="1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25" dirty="0" smtClean="0">
                <a:solidFill>
                  <a:srgbClr val="212121"/>
                </a:solidFill>
                <a:cs typeface="Trebuchet MS"/>
              </a:rPr>
              <a:t>(Spring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25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45" dirty="0" err="1" smtClean="0">
                <a:solidFill>
                  <a:srgbClr val="212121"/>
                </a:solidFill>
                <a:cs typeface="Trebuchet MS"/>
              </a:rPr>
              <a:t>Config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60" dirty="0" smtClean="0">
                <a:solidFill>
                  <a:srgbClr val="212121"/>
                </a:solidFill>
                <a:cs typeface="Trebuchet MS"/>
              </a:rPr>
              <a:t>Server)</a:t>
            </a:r>
            <a:endParaRPr lang="en-IN" sz="2300" dirty="0" smtClean="0">
              <a:cs typeface="Trebuchet MS"/>
            </a:endParaRPr>
          </a:p>
          <a:p>
            <a:pPr marL="793115" lvl="1">
              <a:spcBef>
                <a:spcPts val="120"/>
              </a:spcBef>
            </a:pPr>
            <a:r>
              <a:rPr lang="en-IN" sz="2300" b="1" spc="-50" dirty="0" smtClean="0">
                <a:solidFill>
                  <a:srgbClr val="212121"/>
                </a:solidFill>
                <a:cs typeface="Trebuchet MS"/>
              </a:rPr>
              <a:t>Location</a:t>
            </a:r>
            <a:r>
              <a:rPr lang="en-IN" sz="2300" b="1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60" dirty="0" smtClean="0">
                <a:solidFill>
                  <a:srgbClr val="212121"/>
                </a:solidFill>
                <a:cs typeface="Trebuchet MS"/>
              </a:rPr>
              <a:t>Transparency</a:t>
            </a:r>
            <a:r>
              <a:rPr lang="en-IN" sz="2300" b="1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120" dirty="0" smtClean="0">
                <a:solidFill>
                  <a:srgbClr val="212121"/>
                </a:solidFill>
                <a:cs typeface="Trebuchet MS"/>
              </a:rPr>
              <a:t>-</a:t>
            </a:r>
            <a:r>
              <a:rPr lang="en-IN" sz="2300" spc="-204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15" dirty="0" smtClean="0">
                <a:solidFill>
                  <a:srgbClr val="212121"/>
                </a:solidFill>
                <a:cs typeface="Trebuchet MS"/>
              </a:rPr>
              <a:t>Naming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50" dirty="0" smtClean="0">
                <a:solidFill>
                  <a:srgbClr val="212121"/>
                </a:solidFill>
                <a:cs typeface="Trebuchet MS"/>
              </a:rPr>
              <a:t>Server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75" dirty="0" smtClean="0">
                <a:solidFill>
                  <a:srgbClr val="212121"/>
                </a:solidFill>
                <a:cs typeface="Trebuchet MS"/>
              </a:rPr>
              <a:t>(Eureka)</a:t>
            </a:r>
            <a:endParaRPr lang="en-IN" sz="2300" dirty="0" smtClean="0">
              <a:cs typeface="Trebuchet MS"/>
            </a:endParaRPr>
          </a:p>
          <a:p>
            <a:pPr marL="793115" marR="1606550" lvl="1">
              <a:lnSpc>
                <a:spcPts val="2700"/>
              </a:lnSpc>
              <a:spcBef>
                <a:spcPts val="110"/>
              </a:spcBef>
            </a:pPr>
            <a:r>
              <a:rPr lang="en-IN" sz="2300" b="1" spc="-30" dirty="0" smtClean="0">
                <a:solidFill>
                  <a:srgbClr val="212121"/>
                </a:solidFill>
                <a:cs typeface="Trebuchet MS"/>
              </a:rPr>
              <a:t>Load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45" dirty="0" smtClean="0">
                <a:solidFill>
                  <a:srgbClr val="212121"/>
                </a:solidFill>
                <a:cs typeface="Trebuchet MS"/>
              </a:rPr>
              <a:t>Distribution</a:t>
            </a:r>
            <a:r>
              <a:rPr lang="en-IN" sz="2300" b="1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60" dirty="0" smtClean="0">
                <a:solidFill>
                  <a:srgbClr val="212121"/>
                </a:solidFill>
                <a:cs typeface="Trebuchet MS"/>
              </a:rPr>
              <a:t>(Ribbon,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10" dirty="0" smtClean="0">
                <a:solidFill>
                  <a:srgbClr val="212121"/>
                </a:solidFill>
                <a:cs typeface="Trebuchet MS"/>
              </a:rPr>
              <a:t>Spring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25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30" dirty="0" smtClean="0">
                <a:solidFill>
                  <a:srgbClr val="212121"/>
                </a:solidFill>
                <a:cs typeface="Trebuchet MS"/>
              </a:rPr>
              <a:t>Load</a:t>
            </a:r>
            <a:r>
              <a:rPr lang="en-IN" sz="2300" spc="-21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60" dirty="0" smtClean="0">
                <a:solidFill>
                  <a:srgbClr val="212121"/>
                </a:solidFill>
                <a:cs typeface="Trebuchet MS"/>
              </a:rPr>
              <a:t>Balancer)</a:t>
            </a:r>
          </a:p>
          <a:p>
            <a:pPr marL="793115" marR="1606550" lvl="1">
              <a:lnSpc>
                <a:spcPts val="2700"/>
              </a:lnSpc>
              <a:spcBef>
                <a:spcPts val="110"/>
              </a:spcBef>
            </a:pPr>
            <a:r>
              <a:rPr lang="en-IN" sz="2300" b="1" spc="-165" dirty="0" smtClean="0">
                <a:solidFill>
                  <a:srgbClr val="212121"/>
                </a:solidFill>
                <a:cs typeface="Trebuchet MS"/>
              </a:rPr>
              <a:t>V</a:t>
            </a:r>
            <a:r>
              <a:rPr lang="en-IN" sz="2300" b="1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300" b="1" spc="30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IN" sz="2300" b="1" spc="-85" dirty="0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300" b="1" dirty="0" smtClean="0">
                <a:solidFill>
                  <a:srgbClr val="212121"/>
                </a:solidFill>
                <a:cs typeface="Trebuchet MS"/>
              </a:rPr>
              <a:t>b</a:t>
            </a:r>
            <a:r>
              <a:rPr lang="en-IN" sz="2300" b="1" spc="-85" dirty="0" smtClean="0">
                <a:solidFill>
                  <a:srgbClr val="212121"/>
                </a:solidFill>
                <a:cs typeface="Trebuchet MS"/>
              </a:rPr>
              <a:t>ili</a:t>
            </a:r>
            <a:r>
              <a:rPr lang="en-IN" sz="2300" b="1" spc="-125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IN" sz="2300" b="1" spc="-55" dirty="0" smtClean="0">
                <a:solidFill>
                  <a:srgbClr val="212121"/>
                </a:solidFill>
                <a:cs typeface="Trebuchet MS"/>
              </a:rPr>
              <a:t>y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25" dirty="0" smtClean="0">
                <a:solidFill>
                  <a:srgbClr val="212121"/>
                </a:solidFill>
                <a:cs typeface="Trebuchet MS"/>
              </a:rPr>
              <a:t>a</a:t>
            </a:r>
            <a:r>
              <a:rPr lang="en-IN" sz="2300" b="1" dirty="0" smtClean="0">
                <a:solidFill>
                  <a:srgbClr val="212121"/>
                </a:solidFill>
                <a:cs typeface="Trebuchet MS"/>
              </a:rPr>
              <a:t>nd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40" dirty="0" smtClean="0">
                <a:solidFill>
                  <a:srgbClr val="212121"/>
                </a:solidFill>
                <a:cs typeface="Trebuchet MS"/>
              </a:rPr>
              <a:t>M</a:t>
            </a:r>
            <a:r>
              <a:rPr lang="en-IN" sz="2300" b="1" spc="-20" dirty="0" smtClean="0">
                <a:solidFill>
                  <a:srgbClr val="212121"/>
                </a:solidFill>
                <a:cs typeface="Trebuchet MS"/>
              </a:rPr>
              <a:t>oni</a:t>
            </a:r>
            <a:r>
              <a:rPr lang="en-IN" sz="2300" b="1" spc="-15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IN" sz="2300" b="1" spc="-55" dirty="0" smtClean="0">
                <a:solidFill>
                  <a:srgbClr val="212121"/>
                </a:solidFill>
                <a:cs typeface="Trebuchet MS"/>
              </a:rPr>
              <a:t>ori</a:t>
            </a:r>
            <a:r>
              <a:rPr lang="en-IN" sz="2300" b="1" spc="5" dirty="0" smtClean="0">
                <a:solidFill>
                  <a:srgbClr val="212121"/>
                </a:solidFill>
                <a:cs typeface="Trebuchet MS"/>
              </a:rPr>
              <a:t>ng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80" dirty="0" smtClean="0">
                <a:solidFill>
                  <a:srgbClr val="212121"/>
                </a:solidFill>
                <a:cs typeface="Trebuchet MS"/>
              </a:rPr>
              <a:t>(</a:t>
            </a:r>
            <a:r>
              <a:rPr lang="en-IN" sz="2300" spc="-80" dirty="0" err="1" smtClean="0">
                <a:solidFill>
                  <a:srgbClr val="212121"/>
                </a:solidFill>
                <a:cs typeface="Trebuchet MS"/>
              </a:rPr>
              <a:t>Z</a:t>
            </a:r>
            <a:r>
              <a:rPr lang="en-IN" sz="2300" spc="-85" dirty="0" err="1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300" dirty="0" err="1" smtClean="0">
                <a:solidFill>
                  <a:srgbClr val="212121"/>
                </a:solidFill>
                <a:cs typeface="Trebuchet MS"/>
              </a:rPr>
              <a:t>p</a:t>
            </a:r>
            <a:r>
              <a:rPr lang="en-IN" sz="2300" spc="-20" dirty="0" err="1" smtClean="0">
                <a:solidFill>
                  <a:srgbClr val="212121"/>
                </a:solidFill>
                <a:cs typeface="Trebuchet MS"/>
              </a:rPr>
              <a:t>k</a:t>
            </a:r>
            <a:r>
              <a:rPr lang="en-IN" sz="2300" spc="-85" dirty="0" err="1" smtClean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300" spc="-65" dirty="0" err="1" smtClean="0">
                <a:solidFill>
                  <a:srgbClr val="212121"/>
                </a:solidFill>
                <a:cs typeface="Trebuchet MS"/>
              </a:rPr>
              <a:t>n</a:t>
            </a:r>
            <a:r>
              <a:rPr lang="en-IN" sz="2300" spc="-65" dirty="0" smtClean="0">
                <a:solidFill>
                  <a:srgbClr val="212121"/>
                </a:solidFill>
                <a:cs typeface="Trebuchet MS"/>
              </a:rPr>
              <a:t>)</a:t>
            </a:r>
            <a:endParaRPr lang="en-IN" sz="2300" dirty="0" smtClean="0">
              <a:cs typeface="Trebuchet MS"/>
            </a:endParaRPr>
          </a:p>
          <a:p>
            <a:pPr marL="793115" marR="1606550" lvl="1">
              <a:lnSpc>
                <a:spcPts val="2700"/>
              </a:lnSpc>
              <a:spcBef>
                <a:spcPts val="110"/>
              </a:spcBef>
            </a:pPr>
            <a:r>
              <a:rPr lang="en-IN" sz="2300" b="1" spc="-30" dirty="0" smtClean="0">
                <a:solidFill>
                  <a:srgbClr val="212121"/>
                </a:solidFill>
                <a:cs typeface="Trebuchet MS"/>
              </a:rPr>
              <a:t>API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80" dirty="0" smtClean="0">
                <a:solidFill>
                  <a:srgbClr val="212121"/>
                </a:solidFill>
                <a:cs typeface="Trebuchet MS"/>
              </a:rPr>
              <a:t>Gateway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95" dirty="0" smtClean="0">
                <a:solidFill>
                  <a:srgbClr val="212121"/>
                </a:solidFill>
                <a:cs typeface="Trebuchet MS"/>
              </a:rPr>
              <a:t>(</a:t>
            </a:r>
            <a:r>
              <a:rPr lang="en-IN" sz="2300" spc="-95" dirty="0" err="1" smtClean="0">
                <a:solidFill>
                  <a:srgbClr val="212121"/>
                </a:solidFill>
                <a:cs typeface="Trebuchet MS"/>
              </a:rPr>
              <a:t>Zuul</a:t>
            </a:r>
            <a:r>
              <a:rPr lang="en-IN" sz="2300" spc="-95" dirty="0" smtClean="0">
                <a:solidFill>
                  <a:srgbClr val="212121"/>
                </a:solidFill>
                <a:cs typeface="Trebuchet MS"/>
              </a:rPr>
              <a:t>,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10" dirty="0" smtClean="0">
                <a:solidFill>
                  <a:srgbClr val="212121"/>
                </a:solidFill>
                <a:cs typeface="Trebuchet MS"/>
              </a:rPr>
              <a:t>Spring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25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85" dirty="0" smtClean="0">
                <a:solidFill>
                  <a:srgbClr val="212121"/>
                </a:solidFill>
                <a:cs typeface="Trebuchet MS"/>
              </a:rPr>
              <a:t>Gateway)</a:t>
            </a:r>
          </a:p>
          <a:p>
            <a:pPr marL="793115" marR="1606550" lvl="1">
              <a:lnSpc>
                <a:spcPts val="2700"/>
              </a:lnSpc>
              <a:spcBef>
                <a:spcPts val="110"/>
              </a:spcBef>
            </a:pPr>
            <a:r>
              <a:rPr lang="en-IN" sz="2300" b="1" spc="-75" dirty="0" smtClean="0">
                <a:solidFill>
                  <a:srgbClr val="212121"/>
                </a:solidFill>
                <a:cs typeface="Trebuchet MS"/>
              </a:rPr>
              <a:t>Fault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b="1" spc="-90" dirty="0" smtClean="0">
                <a:solidFill>
                  <a:srgbClr val="212121"/>
                </a:solidFill>
                <a:cs typeface="Trebuchet MS"/>
              </a:rPr>
              <a:t>Tolerance</a:t>
            </a:r>
            <a:r>
              <a:rPr lang="en-IN" sz="2300" b="1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95" dirty="0" smtClean="0">
                <a:solidFill>
                  <a:srgbClr val="212121"/>
                </a:solidFill>
                <a:cs typeface="Trebuchet MS"/>
              </a:rPr>
              <a:t>(</a:t>
            </a:r>
            <a:r>
              <a:rPr lang="en-IN" sz="2300" spc="-95" dirty="0" err="1" smtClean="0">
                <a:solidFill>
                  <a:srgbClr val="212121"/>
                </a:solidFill>
                <a:cs typeface="Trebuchet MS"/>
              </a:rPr>
              <a:t>Hystrix</a:t>
            </a:r>
            <a:r>
              <a:rPr lang="en-IN" sz="2300" spc="-95" dirty="0" smtClean="0">
                <a:solidFill>
                  <a:srgbClr val="212121"/>
                </a:solidFill>
                <a:cs typeface="Trebuchet MS"/>
              </a:rPr>
              <a:t>,</a:t>
            </a:r>
            <a:r>
              <a:rPr lang="en-IN" sz="2300" spc="-215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300" spc="-90" dirty="0" smtClean="0">
                <a:solidFill>
                  <a:srgbClr val="212121"/>
                </a:solidFill>
                <a:cs typeface="Trebuchet MS"/>
              </a:rPr>
              <a:t>Resilience4j)</a:t>
            </a:r>
            <a:endParaRPr lang="en-IN" sz="2300" dirty="0" smtClean="0">
              <a:cs typeface="Trebuchet MS"/>
            </a:endParaRPr>
          </a:p>
          <a:p>
            <a:pPr marL="12700">
              <a:lnSpc>
                <a:spcPts val="3225"/>
              </a:lnSpc>
            </a:pPr>
            <a:r>
              <a:rPr lang="en-IN" sz="3200" b="1" spc="-150" dirty="0" smtClean="0">
                <a:solidFill>
                  <a:srgbClr val="212121"/>
                </a:solidFill>
                <a:cs typeface="Trebuchet MS"/>
              </a:rPr>
              <a:t>Docker</a:t>
            </a:r>
            <a:r>
              <a:rPr lang="en-IN" sz="3200" spc="-150" dirty="0" smtClean="0">
                <a:solidFill>
                  <a:srgbClr val="212121"/>
                </a:solidFill>
                <a:cs typeface="Trebuchet MS"/>
              </a:rPr>
              <a:t>:</a:t>
            </a:r>
            <a:r>
              <a:rPr lang="en-IN" sz="3200" spc="-26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40" dirty="0" smtClean="0">
                <a:solidFill>
                  <a:srgbClr val="212121"/>
                </a:solidFill>
                <a:cs typeface="Trebuchet MS"/>
              </a:rPr>
              <a:t>Language</a:t>
            </a:r>
            <a:r>
              <a:rPr lang="en-IN" sz="3200" spc="-254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120" dirty="0" smtClean="0">
                <a:solidFill>
                  <a:srgbClr val="212121"/>
                </a:solidFill>
                <a:cs typeface="Trebuchet MS"/>
              </a:rPr>
              <a:t>Neutral,</a:t>
            </a:r>
            <a:r>
              <a:rPr lang="en-IN" sz="3200" spc="-26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40" dirty="0" smtClean="0">
                <a:solidFill>
                  <a:srgbClr val="212121"/>
                </a:solidFill>
                <a:cs typeface="Trebuchet MS"/>
              </a:rPr>
              <a:t>Cloud</a:t>
            </a:r>
            <a:r>
              <a:rPr lang="en-IN" sz="3200" spc="-254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90" dirty="0" smtClean="0">
                <a:solidFill>
                  <a:srgbClr val="212121"/>
                </a:solidFill>
                <a:cs typeface="Trebuchet MS"/>
              </a:rPr>
              <a:t>Neutral</a:t>
            </a:r>
            <a:r>
              <a:rPr lang="en-IN" sz="3200" spc="-254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70" dirty="0" smtClean="0">
                <a:solidFill>
                  <a:srgbClr val="212121"/>
                </a:solidFill>
                <a:cs typeface="Trebuchet MS"/>
              </a:rPr>
              <a:t>deployable</a:t>
            </a:r>
            <a:r>
              <a:rPr lang="en-IN" sz="3200" spc="-26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50" dirty="0" smtClean="0">
                <a:solidFill>
                  <a:srgbClr val="212121"/>
                </a:solidFill>
                <a:cs typeface="Trebuchet MS"/>
              </a:rPr>
              <a:t>units</a:t>
            </a:r>
            <a:endParaRPr lang="en-IN" sz="3200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3200" b="1" spc="-95" dirty="0" smtClean="0">
                <a:solidFill>
                  <a:srgbClr val="212121"/>
                </a:solidFill>
                <a:cs typeface="Trebuchet MS"/>
              </a:rPr>
              <a:t>K</a:t>
            </a:r>
            <a:r>
              <a:rPr lang="en-IN" sz="3200" b="1" spc="-125" dirty="0" smtClean="0">
                <a:solidFill>
                  <a:srgbClr val="212121"/>
                </a:solidFill>
                <a:cs typeface="Trebuchet MS"/>
              </a:rPr>
              <a:t>ubern</a:t>
            </a:r>
            <a:r>
              <a:rPr lang="en-IN" sz="3200" b="1" spc="-17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3200" b="1" spc="-130" dirty="0" smtClean="0">
                <a:solidFill>
                  <a:srgbClr val="212121"/>
                </a:solidFill>
                <a:cs typeface="Trebuchet MS"/>
              </a:rPr>
              <a:t>t</a:t>
            </a:r>
            <a:r>
              <a:rPr lang="en-IN" sz="3200" b="1" spc="-10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3200" b="1" spc="-85" dirty="0" smtClean="0">
                <a:solidFill>
                  <a:srgbClr val="212121"/>
                </a:solidFill>
                <a:cs typeface="Trebuchet MS"/>
              </a:rPr>
              <a:t>s</a:t>
            </a:r>
            <a:r>
              <a:rPr lang="en-IN" sz="3200" spc="-325" dirty="0" smtClean="0">
                <a:solidFill>
                  <a:srgbClr val="212121"/>
                </a:solidFill>
                <a:cs typeface="Trebuchet MS"/>
              </a:rPr>
              <a:t>:</a:t>
            </a:r>
            <a:r>
              <a:rPr lang="en-IN" sz="3200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90" dirty="0" smtClean="0">
                <a:solidFill>
                  <a:srgbClr val="212121"/>
                </a:solidFill>
                <a:cs typeface="Trebuchet MS"/>
              </a:rPr>
              <a:t>O</a:t>
            </a:r>
            <a:r>
              <a:rPr lang="en-IN" sz="3200" spc="-85" dirty="0" smtClean="0">
                <a:solidFill>
                  <a:srgbClr val="212121"/>
                </a:solidFill>
                <a:cs typeface="Trebuchet MS"/>
              </a:rPr>
              <a:t>rchest</a:t>
            </a:r>
            <a:r>
              <a:rPr lang="en-IN" sz="3200" spc="-140" dirty="0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3200" spc="-114" dirty="0" smtClean="0">
                <a:solidFill>
                  <a:srgbClr val="212121"/>
                </a:solidFill>
                <a:cs typeface="Trebuchet MS"/>
              </a:rPr>
              <a:t>at</a:t>
            </a:r>
            <a:r>
              <a:rPr lang="en-IN" sz="3200" spc="-135" dirty="0" smtClean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3200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10" dirty="0" smtClean="0">
                <a:solidFill>
                  <a:srgbClr val="212121"/>
                </a:solidFill>
                <a:cs typeface="Trebuchet MS"/>
              </a:rPr>
              <a:t>Thousands</a:t>
            </a:r>
            <a:r>
              <a:rPr lang="en-IN" sz="3200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100" dirty="0" smtClean="0">
                <a:solidFill>
                  <a:srgbClr val="212121"/>
                </a:solidFill>
                <a:cs typeface="Trebuchet MS"/>
              </a:rPr>
              <a:t>of</a:t>
            </a:r>
            <a:r>
              <a:rPr lang="en-IN" sz="3200" spc="-270" dirty="0" smtClean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3200" spc="-75" dirty="0" err="1" smtClean="0">
                <a:solidFill>
                  <a:srgbClr val="212121"/>
                </a:solidFill>
                <a:cs typeface="Trebuchet MS"/>
              </a:rPr>
              <a:t>Mic</a:t>
            </a:r>
            <a:r>
              <a:rPr lang="en-IN" sz="3200" spc="-90" dirty="0" err="1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3200" spc="-55" dirty="0" err="1" smtClean="0">
                <a:solidFill>
                  <a:srgbClr val="212121"/>
                </a:solidFill>
                <a:cs typeface="Trebuchet MS"/>
              </a:rPr>
              <a:t>ose</a:t>
            </a:r>
            <a:r>
              <a:rPr lang="en-IN" sz="3200" spc="5" dirty="0" err="1" smtClean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3200" spc="-85" dirty="0" err="1" smtClean="0">
                <a:solidFill>
                  <a:srgbClr val="212121"/>
                </a:solidFill>
                <a:cs typeface="Trebuchet MS"/>
              </a:rPr>
              <a:t>vi</a:t>
            </a:r>
            <a:r>
              <a:rPr lang="en-IN" sz="3200" spc="-170" dirty="0" err="1" smtClean="0">
                <a:solidFill>
                  <a:srgbClr val="212121"/>
                </a:solidFill>
                <a:cs typeface="Trebuchet MS"/>
              </a:rPr>
              <a:t>c</a:t>
            </a:r>
            <a:r>
              <a:rPr lang="en-IN" sz="3200" spc="-50" dirty="0" err="1" smtClean="0">
                <a:solidFill>
                  <a:srgbClr val="212121"/>
                </a:solidFill>
                <a:cs typeface="Trebuchet MS"/>
              </a:rPr>
              <a:t>es</a:t>
            </a:r>
            <a:endParaRPr lang="en-IN" sz="3200" dirty="0" smtClean="0"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Centralized Configuration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83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7312</TotalTime>
  <Words>1511</Words>
  <Application>Microsoft Office PowerPoint</Application>
  <PresentationFormat>Widescreen</PresentationFormat>
  <Paragraphs>302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MT</vt:lpstr>
      <vt:lpstr>Palatino Linotype</vt:lpstr>
      <vt:lpstr>Times New Roman</vt:lpstr>
      <vt:lpstr>Trebuchet MS</vt:lpstr>
      <vt:lpstr>Trebuchet MS (Body)</vt:lpstr>
      <vt:lpstr>Trebuchet MS (Headings)</vt:lpstr>
      <vt:lpstr>Wingdings</vt:lpstr>
      <vt:lpstr>Wingdings 3</vt:lpstr>
      <vt:lpstr>Facet</vt:lpstr>
      <vt:lpstr>Unlocking the Power of Microservices: A Journey to Scalability and Flexibility</vt:lpstr>
      <vt:lpstr>Microservices</vt:lpstr>
      <vt:lpstr>What Is Microservices</vt:lpstr>
      <vt:lpstr>Microservices</vt:lpstr>
      <vt:lpstr>Microservices Challenges</vt:lpstr>
      <vt:lpstr>Microservices Challenges</vt:lpstr>
      <vt:lpstr>Microservice - Solutions</vt:lpstr>
      <vt:lpstr>Solutions</vt:lpstr>
      <vt:lpstr>Centralized Configuration</vt:lpstr>
      <vt:lpstr>Application Environments</vt:lpstr>
      <vt:lpstr>Application Environments</vt:lpstr>
      <vt:lpstr>Need For Centralized Configuration</vt:lpstr>
      <vt:lpstr>Spring Cloud Config Server</vt:lpstr>
      <vt:lpstr>Naming Server or Service Registry</vt:lpstr>
      <vt:lpstr>Spring Cloud Eureka Server</vt:lpstr>
      <vt:lpstr>Load Balancing</vt:lpstr>
      <vt:lpstr>Feign and Ribbon Load Balancing</vt:lpstr>
      <vt:lpstr>Distributed Tracing</vt:lpstr>
      <vt:lpstr>Distributed Tracing - Asynchronous</vt:lpstr>
      <vt:lpstr>Fault Tolerance</vt:lpstr>
      <vt:lpstr>Circuit Breaker Pattern </vt:lpstr>
      <vt:lpstr>Microservices Solutions Implementation</vt:lpstr>
      <vt:lpstr>Microservices Architecture using Spring boot and  Spring Cloud</vt:lpstr>
      <vt:lpstr>Create Two Microservices</vt:lpstr>
      <vt:lpstr>Synchronous Communication</vt:lpstr>
      <vt:lpstr>Asynchronous Communication</vt:lpstr>
      <vt:lpstr>Microservices Communication  3 Different Ways</vt:lpstr>
      <vt:lpstr>Microservices Communication using  RestTemplate Make a REST API call from Employee-Service to Department-Service</vt:lpstr>
      <vt:lpstr>Microservices Communication Hands-On</vt:lpstr>
      <vt:lpstr>Development Steps</vt:lpstr>
      <vt:lpstr>RestTemplate Is In Maintenance Mode</vt:lpstr>
      <vt:lpstr>Microservices Communication Via WebClient</vt:lpstr>
      <vt:lpstr>Development Steps</vt:lpstr>
      <vt:lpstr>Microservices Communication Via Spring Cloud OpenFeign</vt:lpstr>
      <vt:lpstr>Development Steps</vt:lpstr>
      <vt:lpstr>Eureka Service Registry And Discovery</vt:lpstr>
      <vt:lpstr>Service Registry and Discovery</vt:lpstr>
      <vt:lpstr>Spring Cloud Netflix Eureka Server</vt:lpstr>
      <vt:lpstr>Microservices Service Registry Hands-On</vt:lpstr>
      <vt:lpstr>Development Steps</vt:lpstr>
      <vt:lpstr>API Gateway</vt:lpstr>
      <vt:lpstr>API Gateway</vt:lpstr>
      <vt:lpstr>Roles Of API Gateway</vt:lpstr>
      <vt:lpstr>API Gateway</vt:lpstr>
      <vt:lpstr>API Gateway Hands-On</vt:lpstr>
      <vt:lpstr>Development Steps</vt:lpstr>
      <vt:lpstr>Spring Cloud Config Server</vt:lpstr>
      <vt:lpstr>Spring Cloud Config Server</vt:lpstr>
      <vt:lpstr>What we will build?</vt:lpstr>
      <vt:lpstr>Development Steps</vt:lpstr>
      <vt:lpstr>Refresh Use case</vt:lpstr>
      <vt:lpstr>Problem using Spring Cloud  Config Server</vt:lpstr>
      <vt:lpstr>Spring Cloud Bus</vt:lpstr>
      <vt:lpstr>Spring Cloud Bus</vt:lpstr>
      <vt:lpstr>Development Steps</vt:lpstr>
      <vt:lpstr>Distributed Tracing</vt:lpstr>
      <vt:lpstr>Distributed Tracing</vt:lpstr>
      <vt:lpstr>Distributed Tracing with Spring Cloud  Sleuth and Zipkin</vt:lpstr>
      <vt:lpstr>Development Steps</vt:lpstr>
      <vt:lpstr>Circuit Breaker Pattern</vt:lpstr>
      <vt:lpstr>Development Steps</vt:lpstr>
      <vt:lpstr>Retry Pattern Implementation with  Resilience4j</vt:lpstr>
      <vt:lpstr>Circuit Breaker States</vt:lpstr>
      <vt:lpstr>Development Steps</vt:lpstr>
      <vt:lpstr>Ports</vt:lpstr>
      <vt:lpstr>Microservices</vt:lpstr>
      <vt:lpstr>Reference/Credit : Microservices Architecture  from Spring official website</vt:lpstr>
      <vt:lpstr>Q n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Ashok, Bharath</dc:creator>
  <cp:lastModifiedBy>Ashok, Bharath</cp:lastModifiedBy>
  <cp:revision>141</cp:revision>
  <dcterms:created xsi:type="dcterms:W3CDTF">2023-10-15T14:50:16Z</dcterms:created>
  <dcterms:modified xsi:type="dcterms:W3CDTF">2023-10-28T09:23:47Z</dcterms:modified>
</cp:coreProperties>
</file>