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78" r:id="rId5"/>
    <p:sldId id="270" r:id="rId6"/>
    <p:sldId id="271" r:id="rId7"/>
    <p:sldId id="274" r:id="rId8"/>
    <p:sldId id="279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>
        <p:scale>
          <a:sx n="89" d="100"/>
          <a:sy n="89" d="100"/>
        </p:scale>
        <p:origin x="66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5/28/2015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5/28/2015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5/28/2015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5/28/2015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5/28/2015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5/28/2015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Senti</a:t>
            </a:r>
            <a:r>
              <a:rPr lang="en-US" dirty="0" smtClean="0">
                <a:latin typeface="Constantia" pitchFamily="18" charset="0"/>
              </a:rPr>
              <a:t>ment </a:t>
            </a:r>
            <a:r>
              <a:rPr lang="en-US" dirty="0" err="1" smtClean="0">
                <a:latin typeface="Constantia" pitchFamily="18" charset="0"/>
              </a:rPr>
              <a:t>Analyser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By</a:t>
            </a:r>
          </a:p>
          <a:p>
            <a:r>
              <a:rPr lang="en-US" dirty="0" err="1" smtClean="0">
                <a:latin typeface="Constantia" pitchFamily="18" charset="0"/>
              </a:rPr>
              <a:t>Bhuvaneshwaran</a:t>
            </a:r>
            <a:r>
              <a:rPr lang="en-US" dirty="0" smtClean="0">
                <a:latin typeface="Constantia" pitchFamily="18" charset="0"/>
              </a:rPr>
              <a:t> &amp; </a:t>
            </a:r>
            <a:r>
              <a:rPr lang="en-US" dirty="0" err="1" smtClean="0">
                <a:latin typeface="Constantia" pitchFamily="18" charset="0"/>
              </a:rPr>
              <a:t>Magesh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nstantia" pitchFamily="18" charset="0"/>
              </a:rPr>
              <a:t>Sentiment </a:t>
            </a:r>
            <a:r>
              <a:rPr lang="fr-FR" smtClean="0">
                <a:latin typeface="Constantia" pitchFamily="18" charset="0"/>
              </a:rPr>
              <a:t>Texte </a:t>
            </a:r>
            <a:r>
              <a:rPr lang="fr-FR" dirty="0" smtClean="0">
                <a:latin typeface="Constantia" pitchFamily="18" charset="0"/>
              </a:rPr>
              <a:t>Analyser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>
                <a:latin typeface="Constantia" pitchFamily="18" charset="0"/>
              </a:rPr>
              <a:t>Q&amp;A</a:t>
            </a:r>
            <a:endParaRPr lang="en-US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nstantia" pitchFamily="18" charset="0"/>
              </a:rPr>
              <a:t>Introduction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atMod val="100000"/>
                <a:lumMod val="160000"/>
              </a:schemeClr>
            </a:gs>
            <a:gs pos="45000">
              <a:schemeClr val="bg2">
                <a:lumMod val="85000"/>
                <a:lumOff val="15000"/>
              </a:schemeClr>
            </a:gs>
            <a:gs pos="100000">
              <a:schemeClr val="bg2">
                <a:shade val="100000"/>
                <a:satMod val="100000"/>
                <a:lumMod val="8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944294" y="1081327"/>
            <a:ext cx="10560318" cy="524327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1590539" y="143115"/>
            <a:ext cx="12142718" cy="679051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623584" y="1905000"/>
            <a:ext cx="5119028" cy="4019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Sentiment </a:t>
            </a:r>
            <a:r>
              <a:rPr lang="en-US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(Pluggable Component)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140842" y="3435124"/>
            <a:ext cx="1521056" cy="16287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298207" y="3287486"/>
            <a:ext cx="1810781" cy="1104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Rules Engine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14255" y="4691062"/>
            <a:ext cx="1694891" cy="1076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094865" y="3448050"/>
            <a:ext cx="1579001" cy="168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JSF Front Controller 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716825" y="2485584"/>
            <a:ext cx="2737901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REST API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894012" y="5310187"/>
            <a:ext cx="2560714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UI Render Kit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9268785" y="2889223"/>
            <a:ext cx="2" cy="379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697743" y="3938589"/>
            <a:ext cx="559466" cy="52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97743" y="4824412"/>
            <a:ext cx="559488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635296" y="4369456"/>
            <a:ext cx="2482464" cy="2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673866" y="4420280"/>
            <a:ext cx="872382" cy="873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59765" y="3131206"/>
            <a:ext cx="981077" cy="708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8718" y="3429000"/>
            <a:ext cx="304211" cy="285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403913" y="3867150"/>
            <a:ext cx="9525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30993" y="4019550"/>
            <a:ext cx="27155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7496" y="3962400"/>
            <a:ext cx="201849" cy="28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8507" y="3783808"/>
            <a:ext cx="344422" cy="2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74803" y="3902527"/>
            <a:ext cx="1294025" cy="40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428582" y="2357438"/>
            <a:ext cx="1680406" cy="495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ectangle 53"/>
          <p:cNvSpPr>
            <a:spLocks noChangeArrowheads="1"/>
          </p:cNvSpPr>
          <p:nvPr/>
        </p:nvSpPr>
        <p:spPr bwMode="auto">
          <a:xfrm>
            <a:off x="0" y="1752600"/>
            <a:ext cx="185375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774803" y="2819399"/>
            <a:ext cx="1938819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1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740724"/>
          </a:xfrm>
        </p:spPr>
        <p:txBody>
          <a:bodyPr>
            <a:noAutofit/>
          </a:bodyPr>
          <a:lstStyle/>
          <a:p>
            <a:r>
              <a:rPr lang="fr-FR" sz="4000" dirty="0" err="1" smtClean="0">
                <a:latin typeface="Calibri" panose="020F0502020204030204" pitchFamily="34" charset="0"/>
              </a:rPr>
              <a:t>Technology</a:t>
            </a:r>
            <a:r>
              <a:rPr lang="fr-FR" sz="4000" dirty="0" smtClean="0">
                <a:latin typeface="Calibri" panose="020F0502020204030204" pitchFamily="34" charset="0"/>
              </a:rPr>
              <a:t> </a:t>
            </a:r>
            <a:r>
              <a:rPr lang="fr-FR" sz="4000" dirty="0" err="1" smtClean="0">
                <a:latin typeface="Calibri" panose="020F0502020204030204" pitchFamily="34" charset="0"/>
              </a:rPr>
              <a:t>Stack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143000"/>
            <a:ext cx="10896600" cy="54864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Apache </a:t>
            </a:r>
            <a:r>
              <a:rPr lang="en-US" dirty="0" smtClean="0">
                <a:latin typeface="Calibri" panose="020F0502020204030204" pitchFamily="34" charset="0"/>
              </a:rPr>
              <a:t>OpenNLP: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Stanford-</a:t>
            </a:r>
            <a:r>
              <a:rPr lang="en-US" dirty="0" err="1" smtClean="0">
                <a:latin typeface="Calibri" panose="020F0502020204030204" pitchFamily="34" charset="0"/>
              </a:rPr>
              <a:t>Postagger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SentiWordNet</a:t>
            </a:r>
            <a:r>
              <a:rPr lang="en-US" dirty="0">
                <a:latin typeface="Calibri" panose="020F0502020204030204" pitchFamily="34" charset="0"/>
              </a:rPr>
              <a:t>: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JSF &amp; </a:t>
            </a:r>
            <a:r>
              <a:rPr lang="en-US" dirty="0" err="1" smtClean="0">
                <a:latin typeface="Calibri" panose="020F0502020204030204" pitchFamily="34" charset="0"/>
              </a:rPr>
              <a:t>RichFaces</a:t>
            </a:r>
            <a:r>
              <a:rPr lang="en-US" dirty="0" smtClean="0">
                <a:latin typeface="Calibri" panose="020F0502020204030204" pitchFamily="34" charset="0"/>
              </a:rPr>
              <a:t> UI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JFree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Chart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81200"/>
            <a:ext cx="9144000" cy="4191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latin typeface="Constantia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Constantia" pitchFamily="18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Constantia" pitchFamily="18" charset="0"/>
              </a:rPr>
              <a:t>Q&amp;A</a:t>
            </a:r>
            <a:endParaRPr lang="en-US" sz="6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9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49</Words>
  <Application>Microsoft Office PowerPoint</Application>
  <PresentationFormat>Custom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Times New Roman</vt:lpstr>
      <vt:lpstr>Currency 16x9</vt:lpstr>
      <vt:lpstr>Sentiment Analyser</vt:lpstr>
      <vt:lpstr>Sentiment Texte Analyser</vt:lpstr>
      <vt:lpstr>Introduction</vt:lpstr>
      <vt:lpstr>Architecture</vt:lpstr>
      <vt:lpstr>PowerPoint Presentation</vt:lpstr>
      <vt:lpstr>Technology Stack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2015-05-29T05:47:45Z</dcterms:created>
  <dcterms:modified xsi:type="dcterms:W3CDTF">2015-05-29T09:13:54Z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