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9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BAF69-4B68-A9EE-DAC7-51043E901A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0151D-717E-5DD3-67F3-6D9F74D6E4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61DD-575F-464F-633B-CAFEBB3A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10AD3-1528-5A11-3621-97D95A800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C8177-DC44-190F-C141-C677A9B57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1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F1068-6B4A-73F8-7133-E7EAF96A8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D2A515-6738-8F70-34E3-F605F804F7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998A3-BC93-39FB-ADE7-FB2FAC5B4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4E2A-93E0-D0A6-A45E-10400A90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8A7D8-6FD4-B144-D4B9-4969A5B0E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89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494766-9FDC-194A-7A61-C177C73100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C30E6-B984-8F73-DE06-A3A4657B23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F2FF-3678-86B1-C5C7-77FCA841F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728F3-EFA5-EDB3-269E-7FDE819E7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A815CA-51DB-BB6F-428A-08C130C0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544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BE1CB-FD6C-EF08-53CE-0DB21B2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3FA5-7AA8-6815-E92F-5F49D87E7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8D7C05-AEE8-7E13-3DF7-3C80A20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E9B25-C7D3-50B3-5D81-F5B54CE5A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5FB4E-8963-60F8-53DA-A5BF31DC0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6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94EA5-4E4C-F51D-79E3-AACB2112A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9DABF6-82D0-69E8-F388-D109223C8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7CD121-9774-DB2F-5C4E-C377FA5BB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22124-62D5-452F-7A94-1D53FE2FE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3FE1EC-DF80-DFFB-297F-3547A656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917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04B7-9F2E-B0F0-A84D-854EAA40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DF533-222D-149D-E4BE-8658D9D66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D4E7D-F73F-941D-E09D-2635DD526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EDD734-0623-AD5D-4079-214A92C4C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442CA-A3DD-2260-E6F6-73E2F9B3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A9936-65E9-93A4-1483-7222C000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593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59E79-3F89-D81A-0DB4-4768A444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B549F-1110-253E-4A06-6F90579AB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DBDF49-699C-BC1B-3B18-9E292630BD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490A9-97B0-8707-FD3D-BB4F08DD71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F85040-DADB-D2AD-A373-3EC27D8DE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87E04-557D-9063-A133-0D7DFEC3D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4A55B2-6739-C382-826A-BEFF716C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816566-DEF6-B0E9-424D-4A546ADC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63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7F45-5534-EA16-1FD8-EBA75038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D17426-E131-D239-AF83-992D7BA03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0FDB49-6968-479A-7786-275A40BF7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6F7AE-65D7-B6DF-59B6-6BB151DFF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4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98F5E3-F500-7F2A-5F27-94B2EC0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8D915F-7CDA-6C14-702F-FA4D23C0E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50B53E-FC22-1928-B13D-DC35D45E2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9A522-FCAD-5494-7A8F-5B0E1B423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1F6BC-053A-FC68-3FFB-2A64576B2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29FCF-CB2D-2E61-2813-23B513644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D9016-B80F-1E03-C5AB-4F49DD74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DAD63-D5B9-2073-65AF-73503CDAB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538A5-F29B-6338-64EE-CB21F5C2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925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DCCD7-692D-92C0-17B4-D04A6C9B4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4766AB-FED8-5B41-B7F4-6CF7E9688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158B60-60D1-B6B8-DE81-487307F2FF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43AB-EA36-E552-D361-08C541B8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A5843A-A379-992F-1947-619CAFB9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E2ED9-BADB-D13C-DBE7-75E22F6FB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43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12A57E-4B96-4878-BA96-6BE31661C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E03A-FC9D-AE3B-84FE-1C8D30A86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52DB2-EABF-B713-0A69-13C3D1B07F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51B5FA-C748-3649-9897-92338F4323FF}" type="datetimeFigureOut">
              <a:rPr lang="en-US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E2530-8A20-2AB5-AA00-5E0385001D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6707B-65C6-DB01-918A-47AA5CF9C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BA326-6EC6-D248-B610-A8D32D3F15C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9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A825-F252-3180-5AC9-30AB46D6F3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585F8-4A1E-7416-9CB2-466CE07DB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FITFLEX:YOUR PERSONAL FITNESS COMPANION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203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8149D-C6BF-33FF-9252-50577253D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 INTERFACE(UI)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AD3F7-F204-C88E-288F-1D9FC7064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Landing page</a:t>
            </a:r>
          </a:p>
          <a:p>
            <a:r>
              <a:rPr lang="en-US"/>
              <a:t>Admin dashboard</a:t>
            </a:r>
          </a:p>
          <a:p>
            <a:r>
              <a:rPr lang="en-US"/>
              <a:t>Inventory page</a:t>
            </a:r>
          </a:p>
          <a:p>
            <a:r>
              <a:rPr lang="en-US"/>
              <a:t>Reports&amp;analystic</a:t>
            </a:r>
          </a:p>
          <a:p>
            <a:r>
              <a:rPr lang="en-US"/>
              <a:t>(Add screenshot here if available)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58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3CFC5-DB82-D286-EBB8-FC0343AE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BED0C-FFA8-F229-F2C8-D7FABD293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Manual testing during milestones</a:t>
            </a:r>
          </a:p>
          <a:p>
            <a:r>
              <a:rPr lang="en-US"/>
              <a:t>Tools:app to direct access to need</a:t>
            </a:r>
          </a:p>
        </p:txBody>
      </p:sp>
    </p:spTree>
    <p:extLst>
      <p:ext uri="{BB962C8B-B14F-4D97-AF65-F5344CB8AC3E}">
        <p14:creationId xmlns:p14="http://schemas.microsoft.com/office/powerpoint/2010/main" val="1266430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BB15-D3FD-64DA-F22A-133AB65F6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KNOWN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B79AE-18C7-CED0-E1DA-E20B05D46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Physical education not in</a:t>
            </a:r>
          </a:p>
          <a:p>
            <a:r>
              <a:rPr lang="en-US"/>
              <a:t>Only imaginary classes accept so not accurate </a:t>
            </a:r>
          </a:p>
        </p:txBody>
      </p:sp>
    </p:spTree>
    <p:extLst>
      <p:ext uri="{BB962C8B-B14F-4D97-AF65-F5344CB8AC3E}">
        <p14:creationId xmlns:p14="http://schemas.microsoft.com/office/powerpoint/2010/main" val="25230320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A0A2C-6AF1-75DC-946B-244181ECB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API 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B630B-A858-2890-5205-DFF5EB6A7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/api/user/register 'n User Registration</a:t>
            </a:r>
          </a:p>
          <a:p>
            <a:r>
              <a:rPr lang="en-US"/>
              <a:t>/api/user/login 'n User Login</a:t>
            </a:r>
          </a:p>
          <a:p>
            <a:r>
              <a:rPr lang="en-US"/>
              <a:t>/api/products/create 'n Add Product</a:t>
            </a:r>
          </a:p>
          <a:p>
            <a:r>
              <a:rPr lang="en-US"/>
              <a:t>/api/products/list 'n View Products</a:t>
            </a:r>
          </a:p>
          <a:p>
            <a:r>
              <a:rPr lang="en-US"/>
              <a:t>/api/inventory/alerts 'n Stock Alerts</a:t>
            </a:r>
          </a:p>
        </p:txBody>
      </p:sp>
    </p:spTree>
    <p:extLst>
      <p:ext uri="{BB962C8B-B14F-4D97-AF65-F5344CB8AC3E}">
        <p14:creationId xmlns:p14="http://schemas.microsoft.com/office/powerpoint/2010/main" val="26381538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F67CB-43D7-5CCB-EBAA-F2C0E8083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RUNNING THE APPLICATION 
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CCE6D-A9B9-14CA-BF03-6A814FCDC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Frontend: cd client 'n npm start</a:t>
            </a:r>
          </a:p>
          <a:p>
            <a:r>
              <a:rPr lang="en-US"/>
              <a:t>Backend: cd server 'n npm start</a:t>
            </a:r>
          </a:p>
          <a:p>
            <a:r>
              <a:rPr lang="en-US"/>
              <a:t>Access: http://localhost:3000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1088507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D0A2-11B9-B82F-25FF-B18EA453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9304-0A23-3CBF-746E-C4B5A0348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Hybrid training modal</a:t>
            </a:r>
          </a:p>
          <a:p>
            <a:r>
              <a:rPr lang="en-US"/>
              <a:t>AI-powered personalization </a:t>
            </a:r>
          </a:p>
          <a:p>
            <a:r>
              <a:rPr lang="en-US"/>
              <a:t>Immersive technologies like VR/AR</a:t>
            </a:r>
          </a:p>
        </p:txBody>
      </p:sp>
    </p:spTree>
    <p:extLst>
      <p:ext uri="{BB962C8B-B14F-4D97-AF65-F5344CB8AC3E}">
        <p14:creationId xmlns:p14="http://schemas.microsoft.com/office/powerpoint/2010/main" val="4126828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34365-01D2-B610-F8CC-67273849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E5BA-C4F4-774C-74A6-1CD4051D4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Questions?</a:t>
            </a:r>
          </a:p>
          <a:p>
            <a:r>
              <a:rPr lang="en-US"/>
              <a:t>Contact:[TEAM LEADER:A .MAGESH</a:t>
            </a:r>
          </a:p>
          <a:p>
            <a:r>
              <a:rPr lang="en-US"/>
              <a:t>jayanthiannadurai17@gmail.com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9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F9AFD-4630-9636-3761-36D3A31CF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EB0D5-9CBE-D57F-C0CC-1AAF9767A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Project tittle: fitflex:your personal fitness companion </a:t>
            </a:r>
          </a:p>
          <a:p>
            <a:r>
              <a:rPr lang="en-US"/>
              <a:t>Team ID:NM2025TMID34769</a:t>
            </a:r>
          </a:p>
        </p:txBody>
      </p:sp>
    </p:spTree>
    <p:extLst>
      <p:ext uri="{BB962C8B-B14F-4D97-AF65-F5344CB8AC3E}">
        <p14:creationId xmlns:p14="http://schemas.microsoft.com/office/powerpoint/2010/main" val="382213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1CFB-E857-9E9A-845C-DD9E7B7E9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MEMBERS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5182-7D1B-352A-52EB-6D71C8E4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4"/>
            <a:r>
              <a:rPr lang="en-US"/>
              <a:t>TEAM LEADER:A.MAGESH</a:t>
            </a:r>
          </a:p>
          <a:p>
            <a:pPr lvl="4"/>
            <a:r>
              <a:rPr lang="en-US"/>
              <a:t>Mail: jayanthiannadurai17@gmail.com </a:t>
            </a:r>
          </a:p>
          <a:p>
            <a:r>
              <a:rPr lang="en-US"/>
              <a:t>Team Members:</a:t>
            </a:r>
          </a:p>
          <a:p>
            <a:r>
              <a:rPr lang="en-US"/>
              <a:t>R.AGASTIN</a:t>
            </a:r>
          </a:p>
          <a:p>
            <a:r>
              <a:rPr lang="en-US"/>
              <a:t>agastinr54@gmail.com </a:t>
            </a:r>
          </a:p>
          <a:p>
            <a:r>
              <a:rPr lang="en-US"/>
              <a:t>P.S.JINITH</a:t>
            </a:r>
          </a:p>
          <a:p>
            <a:r>
              <a:rPr lang="en-US"/>
              <a:t>jinithsaro000@gmail.com</a:t>
            </a:r>
          </a:p>
          <a:p>
            <a:r>
              <a:rPr lang="en-US"/>
              <a:t>C. MADHARASAN</a:t>
            </a:r>
          </a:p>
          <a:p>
            <a:r>
              <a:rPr lang="en-US"/>
              <a:t>massme57@gamil.com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7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BEAA4-84F8-4B1D-B69D-3EEC9FA5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68CD2-B9B9-8C9F-38D3-5E6E7FB83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Fitness is the body ability to perform daily tasks, sports and work with energy.</a:t>
            </a:r>
          </a:p>
          <a:p>
            <a:r>
              <a:rPr lang="en-US"/>
              <a:t>The range motion in your joints and ability to move your body parts</a:t>
            </a:r>
          </a:p>
          <a:p>
            <a:r>
              <a:rPr lang="en-US"/>
              <a:t>The ability of your muscles to exert force </a:t>
            </a:r>
          </a:p>
        </p:txBody>
      </p:sp>
    </p:spTree>
    <p:extLst>
      <p:ext uri="{BB962C8B-B14F-4D97-AF65-F5344CB8AC3E}">
        <p14:creationId xmlns:p14="http://schemas.microsoft.com/office/powerpoint/2010/main" val="4011548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0C288-92D0-2BB2-0BE2-E3371866E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05901-F03C-D1D1-BA85-9585CFA56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Purpose: inbuilt your body</a:t>
            </a:r>
          </a:p>
          <a:p>
            <a:r>
              <a:rPr lang="en-US"/>
              <a:t>Features:</a:t>
            </a:r>
          </a:p>
          <a:p>
            <a:r>
              <a:rPr lang="en-US"/>
              <a:t>Gym management (login and class booking)</a:t>
            </a:r>
          </a:p>
          <a:p>
            <a:r>
              <a:rPr lang="en-US"/>
              <a:t>Category: daily maintain </a:t>
            </a:r>
          </a:p>
          <a:p>
            <a:r>
              <a:rPr lang="en-US"/>
              <a:t>Workout &amp;diet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49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E805-5C87-361E-54FA-2B16E53D5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5031C-0FAA-7F52-A3EB-1B8BA4A6B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Frontend:</a:t>
            </a:r>
          </a:p>
          <a:p>
            <a:r>
              <a:rPr lang="en-US"/>
              <a:t>Backend:Node.js+Express.js</a:t>
            </a:r>
          </a:p>
          <a:p>
            <a:r>
              <a:rPr lang="en-US"/>
              <a:t>Database:MongoDB</a:t>
            </a:r>
          </a:p>
          <a:p>
            <a:r>
              <a:rPr lang="en-US"/>
              <a:t>User’n Frontend ‘n Backend’n Database</a:t>
            </a:r>
          </a:p>
        </p:txBody>
      </p:sp>
    </p:spTree>
    <p:extLst>
      <p:ext uri="{BB962C8B-B14F-4D97-AF65-F5344CB8AC3E}">
        <p14:creationId xmlns:p14="http://schemas.microsoft.com/office/powerpoint/2010/main" val="33414939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A745B-3A1C-23BF-BB3B-63776C7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SETUP INSTRUCTIONS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FC90-4350-CA83-8DA3-3AAE4131B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Tolls:Node.js,MongoDB,React.js,Gir,VS Code</a:t>
            </a:r>
          </a:p>
          <a:p>
            <a:r>
              <a:rPr lang="en-US"/>
              <a:t>Steps:</a:t>
            </a:r>
          </a:p>
          <a:p>
            <a:r>
              <a:rPr lang="en-US"/>
              <a:t>1.clone repository</a:t>
            </a:r>
          </a:p>
          <a:p>
            <a:r>
              <a:rPr lang="en-US"/>
              <a:t>2.Install client &amp;server dependencies</a:t>
            </a:r>
          </a:p>
          <a:p>
            <a:r>
              <a:rPr lang="en-US"/>
              <a:t>3.Run backend frontend servers</a:t>
            </a:r>
          </a:p>
        </p:txBody>
      </p:sp>
    </p:spTree>
    <p:extLst>
      <p:ext uri="{BB962C8B-B14F-4D97-AF65-F5344CB8AC3E}">
        <p14:creationId xmlns:p14="http://schemas.microsoft.com/office/powerpoint/2010/main" val="1863772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1B103-33D5-3A0D-E5E8-DF21DB3A7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FOLDER STRUCTURE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20302-E6BB-15E3-9685-A76F0B645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Fitflex fitness/</a:t>
            </a:r>
          </a:p>
          <a:p>
            <a:r>
              <a:rPr lang="en-US"/>
              <a:t>|____customer/.        (React frontend)</a:t>
            </a:r>
          </a:p>
          <a:p>
            <a:r>
              <a:rPr lang="en-US"/>
              <a:t>|_____server/.         (Node js backend)</a:t>
            </a:r>
          </a:p>
          <a:p>
            <a:r>
              <a:rPr lang="en-US"/>
              <a:t>|___domain layer/</a:t>
            </a:r>
          </a:p>
          <a:p>
            <a:r>
              <a:rPr lang="en-US"/>
              <a:t>|___data layer/</a:t>
            </a:r>
          </a:p>
          <a:p>
            <a:r>
              <a:rPr lang="en-US"/>
              <a:t>|___controller/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762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71D2-C5DD-88AA-8AA1-F1AE6C751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AUTHENTICATION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9D89F-D768-61E8-89DC-E0DA4B4B2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JWT-based login system </a:t>
            </a:r>
          </a:p>
          <a:p>
            <a:r>
              <a:rPr lang="en-US"/>
              <a:t>Middleware for private routes</a:t>
            </a:r>
          </a:p>
          <a:p>
            <a:r>
              <a:rPr lang="en-US"/>
              <a:t>Secure dat access</a:t>
            </a:r>
          </a:p>
        </p:txBody>
      </p:sp>
    </p:spTree>
    <p:extLst>
      <p:ext uri="{BB962C8B-B14F-4D97-AF65-F5344CB8AC3E}">
        <p14:creationId xmlns:p14="http://schemas.microsoft.com/office/powerpoint/2010/main" val="3964999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DETAILS </vt:lpstr>
      <vt:lpstr>MEMBERS </vt:lpstr>
      <vt:lpstr>INTRODUCTION </vt:lpstr>
      <vt:lpstr>PROJECT OVERVIEW </vt:lpstr>
      <vt:lpstr>SYSTEM ARCHITECTURE</vt:lpstr>
      <vt:lpstr>SETUP INSTRUCTIONS </vt:lpstr>
      <vt:lpstr>FOLDER STRUCTURE </vt:lpstr>
      <vt:lpstr>AUTHENTICATION </vt:lpstr>
      <vt:lpstr>USER INTERFACE(UI)</vt:lpstr>
      <vt:lpstr>TESTING </vt:lpstr>
      <vt:lpstr>KNOWN ISSUES </vt:lpstr>
      <vt:lpstr>API DOCUMENTATION</vt:lpstr>
      <vt:lpstr>RUNNING THE APPLICATION 
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Magesh A</dc:creator>
  <cp:lastModifiedBy>Magesh A</cp:lastModifiedBy>
  <cp:revision>1</cp:revision>
  <dcterms:created xsi:type="dcterms:W3CDTF">2025-09-17T05:39:29Z</dcterms:created>
  <dcterms:modified xsi:type="dcterms:W3CDTF">2025-09-17T07:31:05Z</dcterms:modified>
</cp:coreProperties>
</file>