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6"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85191"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1.Student name: P. Magesh </a:t>
            </a:r>
            <a:r>
              <a:rPr lang="en-US" sz="2000" b="1" dirty="0" err="1">
                <a:solidFill>
                  <a:schemeClr val="accent1">
                    <a:lumMod val="75000"/>
                  </a:schemeClr>
                </a:solidFill>
                <a:latin typeface="Arial"/>
                <a:cs typeface="Arial"/>
              </a:rPr>
              <a:t>kumar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2.College name: Kings engineering college</a:t>
            </a:r>
          </a:p>
          <a:p>
            <a:r>
              <a:rPr lang="en-US" sz="2000" b="1" dirty="0">
                <a:solidFill>
                  <a:schemeClr val="accent1">
                    <a:lumMod val="75000"/>
                  </a:schemeClr>
                </a:solidFill>
                <a:latin typeface="Arial"/>
                <a:cs typeface="Arial"/>
              </a:rPr>
              <a:t>3.Department: Information </a:t>
            </a:r>
            <a:r>
              <a:rPr lang="en-US" sz="2000" b="1" dirty="0" err="1">
                <a:solidFill>
                  <a:schemeClr val="accent1">
                    <a:lumMod val="75000"/>
                  </a:schemeClr>
                </a:solidFill>
                <a:latin typeface="Arial"/>
                <a:cs typeface="Arial"/>
              </a:rPr>
              <a:t>technonolgy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706B-0F9F-437D-E240-BCD0A1133F98}"/>
              </a:ext>
            </a:extLst>
          </p:cNvPr>
          <p:cNvSpPr>
            <a:spLocks noGrp="1"/>
          </p:cNvSpPr>
          <p:nvPr>
            <p:ph type="title"/>
          </p:nvPr>
        </p:nvSpPr>
        <p:spPr/>
        <p:txBody>
          <a:bodyPr/>
          <a:lstStyle/>
          <a:p>
            <a:r>
              <a:rPr lang="en-US" dirty="0" err="1"/>
              <a:t>Outout</a:t>
            </a:r>
            <a:r>
              <a:rPr lang="en-US" dirty="0"/>
              <a:t> images :</a:t>
            </a:r>
            <a:endParaRPr lang="en-IN" dirty="0"/>
          </a:p>
        </p:txBody>
      </p:sp>
      <p:pic>
        <p:nvPicPr>
          <p:cNvPr id="7" name="Content Placeholder 6">
            <a:extLst>
              <a:ext uri="{FF2B5EF4-FFF2-40B4-BE49-F238E27FC236}">
                <a16:creationId xmlns:a16="http://schemas.microsoft.com/office/drawing/2014/main" id="{E275FDD8-71C4-8135-6EBB-866007C33426}"/>
              </a:ext>
            </a:extLst>
          </p:cNvPr>
          <p:cNvPicPr>
            <a:picLocks noGrp="1" noChangeAspect="1"/>
          </p:cNvPicPr>
          <p:nvPr>
            <p:ph idx="1"/>
          </p:nvPr>
        </p:nvPicPr>
        <p:blipFill>
          <a:blip r:embed="rId2"/>
          <a:stretch>
            <a:fillRect/>
          </a:stretch>
        </p:blipFill>
        <p:spPr>
          <a:xfrm>
            <a:off x="1908686" y="1301750"/>
            <a:ext cx="8374628" cy="4673600"/>
          </a:xfrm>
        </p:spPr>
      </p:pic>
    </p:spTree>
    <p:extLst>
      <p:ext uri="{BB962C8B-B14F-4D97-AF65-F5344CB8AC3E}">
        <p14:creationId xmlns:p14="http://schemas.microsoft.com/office/powerpoint/2010/main" val="238550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923CD-04A6-A1FB-8B71-08E06275AAA4}"/>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027A5F56-B2AA-1754-9221-AD01681F12CA}"/>
              </a:ext>
            </a:extLst>
          </p:cNvPr>
          <p:cNvPicPr>
            <a:picLocks noGrp="1" noChangeAspect="1"/>
          </p:cNvPicPr>
          <p:nvPr>
            <p:ph idx="1"/>
          </p:nvPr>
        </p:nvPicPr>
        <p:blipFill>
          <a:blip r:embed="rId2"/>
          <a:stretch>
            <a:fillRect/>
          </a:stretch>
        </p:blipFill>
        <p:spPr>
          <a:xfrm>
            <a:off x="1996852" y="1301750"/>
            <a:ext cx="8198295" cy="4673600"/>
          </a:xfrm>
        </p:spPr>
      </p:pic>
    </p:spTree>
    <p:extLst>
      <p:ext uri="{BB962C8B-B14F-4D97-AF65-F5344CB8AC3E}">
        <p14:creationId xmlns:p14="http://schemas.microsoft.com/office/powerpoint/2010/main" val="9778461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793</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Outout images :</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24</cp:revision>
  <dcterms:created xsi:type="dcterms:W3CDTF">2021-05-26T16:50:10Z</dcterms:created>
  <dcterms:modified xsi:type="dcterms:W3CDTF">2024-04-05T09:13:45Z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