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13" r:id="rId2"/>
    <p:sldId id="314" r:id="rId3"/>
    <p:sldId id="315" r:id="rId4"/>
    <p:sldId id="316" r:id="rId5"/>
    <p:sldId id="317" r:id="rId6"/>
    <p:sldId id="318" r:id="rId7"/>
    <p:sldId id="319" r:id="rId8"/>
    <p:sldId id="320" r:id="rId9"/>
    <p:sldId id="321" r:id="rId10"/>
    <p:sldId id="322" r:id="rId11"/>
    <p:sldId id="324" r:id="rId12"/>
    <p:sldId id="326" r:id="rId13"/>
    <p:sldId id="327" r:id="rId14"/>
    <p:sldId id="32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302-4ED8-862F-3B863C7114B1}"/>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302-4ED8-862F-3B863C7114B1}"/>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302-4ED8-862F-3B863C7114B1}"/>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302-4ED8-862F-3B863C7114B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655038230545224"/>
          <c:y val="5.2718152151693988E-2"/>
          <c:w val="0.1069315894442842"/>
          <c:h val="0.858790220320500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BB6-462C-A6E9-A88831546903}"/>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BB6-462C-A6E9-A88831546903}"/>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BB6-462C-A6E9-A88831546903}"/>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BB6-462C-A6E9-A88831546903}"/>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layout>
        <c:manualLayout>
          <c:xMode val="edge"/>
          <c:yMode val="edge"/>
          <c:x val="0.88893527640010783"/>
          <c:y val="0.15017910212844598"/>
          <c:w val="0.10436028625659853"/>
          <c:h val="0.68653652472016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MAGESH S</a:t>
            </a:r>
            <a:endParaRPr lang="zh-CN" altLang="en-US" dirty="0"/>
          </a:p>
          <a:p>
            <a:r>
              <a:rPr lang="en-US" sz="2400" dirty="0"/>
              <a:t>REGISTER NO: 422200650,asunm1429422200650</a:t>
            </a:r>
            <a:endParaRPr lang="zh-CN" altLang="en-US"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E90-8C1D-7B88-22D5-92333D6F6EED}"/>
              </a:ext>
            </a:extLst>
          </p:cNvPr>
          <p:cNvSpPr>
            <a:spLocks noGrp="1"/>
          </p:cNvSpPr>
          <p:nvPr>
            <p:ph type="title"/>
          </p:nvPr>
        </p:nvSpPr>
        <p:spPr>
          <a:xfrm>
            <a:off x="2895600" y="152400"/>
            <a:ext cx="10681335" cy="758190"/>
          </a:xfrm>
        </p:spPr>
        <p:txBody>
          <a:bodyPr/>
          <a:lstStyle/>
          <a:p>
            <a:r>
              <a:rPr lang="en-US" dirty="0"/>
              <a:t>PIE CHART RESULT</a:t>
            </a:r>
            <a:endParaRPr lang="en-IN" dirty="0"/>
          </a:p>
        </p:txBody>
      </p:sp>
      <p:graphicFrame>
        <p:nvGraphicFramePr>
          <p:cNvPr id="3" name="Chart 2">
            <a:extLst>
              <a:ext uri="{FF2B5EF4-FFF2-40B4-BE49-F238E27FC236}">
                <a16:creationId xmlns:a16="http://schemas.microsoft.com/office/drawing/2014/main" id="{0274EAE0-8B64-5982-A52B-1633408796D6}"/>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334953652"/>
              </p:ext>
            </p:extLst>
          </p:nvPr>
        </p:nvGraphicFramePr>
        <p:xfrm>
          <a:off x="-1447800" y="1219200"/>
          <a:ext cx="113538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36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8CB-05DF-4E33-84A3-1FEF3720C404}"/>
              </a:ext>
            </a:extLst>
          </p:cNvPr>
          <p:cNvSpPr>
            <a:spLocks noGrp="1"/>
          </p:cNvSpPr>
          <p:nvPr>
            <p:ph type="title"/>
          </p:nvPr>
        </p:nvSpPr>
        <p:spPr>
          <a:xfrm>
            <a:off x="3657600" y="35993"/>
            <a:ext cx="10681335" cy="758190"/>
          </a:xfrm>
        </p:spPr>
        <p:txBody>
          <a:bodyPr/>
          <a:lstStyle/>
          <a:p>
            <a:pPr algn="l"/>
            <a:r>
              <a:rPr lang="en-US" dirty="0"/>
              <a:t>GRAPH RESULT</a:t>
            </a:r>
            <a:endParaRPr lang="en-IN" dirty="0"/>
          </a:p>
        </p:txBody>
      </p:sp>
      <p:graphicFrame>
        <p:nvGraphicFramePr>
          <p:cNvPr id="3" name="Chart 2">
            <a:extLst>
              <a:ext uri="{FF2B5EF4-FFF2-40B4-BE49-F238E27FC236}">
                <a16:creationId xmlns:a16="http://schemas.microsoft.com/office/drawing/2014/main" id="{8BC090F1-E182-57C2-A657-CE5952E9569E}"/>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2648887847"/>
              </p:ext>
            </p:extLst>
          </p:nvPr>
        </p:nvGraphicFramePr>
        <p:xfrm>
          <a:off x="503095" y="1371600"/>
          <a:ext cx="9098105" cy="527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0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2563079"/>
            <a:ext cx="5862003" cy="329184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6858000" cy="2580641"/>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699452" y="2978577"/>
            <a:ext cx="5996623" cy="1869439"/>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048667" name="TextBox 11"/>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3"/>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634</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user19</cp:lastModifiedBy>
  <cp:revision>5</cp:revision>
  <dcterms:created xsi:type="dcterms:W3CDTF">2024-03-28T17:07:22Z</dcterms:created>
  <dcterms:modified xsi:type="dcterms:W3CDTF">2024-09-04T03:20:16Z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1f3c2de6ed234513a137b2f3435a9642</vt:lpwstr>
  </property>
</Properties>
</file>