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1.emf" ContentType="image/x-emf"/>
  <Override PartName="/ppt/media/image5.png" ContentType="image/png"/>
  <Override PartName="/ppt/embeddings/oleObject1.docx" ContentType="application/vnd.openxmlformats-officedocument.wordprocessingml.document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oleObject1.docx"/><Relationship Id="rId7" Type="http://schemas.openxmlformats.org/officeDocument/2006/relationships/image" Target="../media/image1.emf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Developer icons for free download | Freepik"/>
          <p:cNvPicPr/>
          <p:nvPr/>
        </p:nvPicPr>
        <p:blipFill>
          <a:blip r:embed="rId1"/>
          <a:stretch/>
        </p:blipFill>
        <p:spPr>
          <a:xfrm>
            <a:off x="553320" y="2181960"/>
            <a:ext cx="1494000" cy="1494000"/>
          </a:xfrm>
          <a:prstGeom prst="rect">
            <a:avLst/>
          </a:prstGeom>
          <a:ln>
            <a:noFill/>
          </a:ln>
        </p:spPr>
      </p:pic>
      <p:pic>
        <p:nvPicPr>
          <p:cNvPr id="39" name="Picture 4" descr="GIT HUB icon | github logo png"/>
          <p:cNvPicPr/>
          <p:nvPr/>
        </p:nvPicPr>
        <p:blipFill>
          <a:blip r:embed="rId2"/>
          <a:stretch/>
        </p:blipFill>
        <p:spPr>
          <a:xfrm>
            <a:off x="3261240" y="2181960"/>
            <a:ext cx="1494000" cy="1494000"/>
          </a:xfrm>
          <a:prstGeom prst="rect">
            <a:avLst/>
          </a:prstGeom>
          <a:ln>
            <a:noFill/>
          </a:ln>
        </p:spPr>
      </p:pic>
      <p:pic>
        <p:nvPicPr>
          <p:cNvPr id="40" name="Picture 8" descr="Jenkins logo - Social media &amp; Logos Icons"/>
          <p:cNvPicPr/>
          <p:nvPr/>
        </p:nvPicPr>
        <p:blipFill>
          <a:blip r:embed="rId3"/>
          <a:stretch/>
        </p:blipFill>
        <p:spPr>
          <a:xfrm>
            <a:off x="5909760" y="2111400"/>
            <a:ext cx="1564560" cy="1564560"/>
          </a:xfrm>
          <a:prstGeom prst="rect">
            <a:avLst/>
          </a:prstGeom>
          <a:ln>
            <a:noFill/>
          </a:ln>
        </p:spPr>
      </p:pic>
      <p:pic>
        <p:nvPicPr>
          <p:cNvPr id="41" name="Picture 10" descr="🐳 Day 30: Exploring Docker Hub. 📚 Learning Goals: | by Vinoth Subbiah |  Medium"/>
          <p:cNvPicPr/>
          <p:nvPr/>
        </p:nvPicPr>
        <p:blipFill>
          <a:blip r:embed="rId4"/>
          <a:stretch/>
        </p:blipFill>
        <p:spPr>
          <a:xfrm>
            <a:off x="8768520" y="2181960"/>
            <a:ext cx="3017520" cy="1494000"/>
          </a:xfrm>
          <a:prstGeom prst="rect">
            <a:avLst/>
          </a:prstGeom>
          <a:ln>
            <a:noFill/>
          </a:ln>
        </p:spPr>
      </p:pic>
      <p:pic>
        <p:nvPicPr>
          <p:cNvPr id="42" name="Picture 12" descr=""/>
          <p:cNvPicPr/>
          <p:nvPr/>
        </p:nvPicPr>
        <p:blipFill>
          <a:blip r:embed="rId5"/>
          <a:stretch/>
        </p:blipFill>
        <p:spPr>
          <a:xfrm rot="1371600">
            <a:off x="5780520" y="4956480"/>
            <a:ext cx="1792440" cy="20912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257560" y="292932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047560" y="292932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6692400" y="958320"/>
            <a:ext cx="0" cy="9586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6692400" y="958680"/>
            <a:ext cx="3584160" cy="1222200"/>
          </a:xfrm>
          <a:prstGeom prst="bentConnector2">
            <a:avLst/>
          </a:pr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 flipH="1">
            <a:off x="7577640" y="289440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6793560" y="4140000"/>
            <a:ext cx="360" cy="78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6793560" y="4352040"/>
            <a:ext cx="5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862040" y="2549160"/>
            <a:ext cx="5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6429960" y="1249200"/>
            <a:ext cx="5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2475360" y="2540520"/>
            <a:ext cx="5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5255280" y="2557440"/>
            <a:ext cx="5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885240" y="3742200"/>
            <a:ext cx="263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6345720" y="3682800"/>
            <a:ext cx="263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Jenkins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3523320" y="3742200"/>
            <a:ext cx="263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6350400" y="6422760"/>
            <a:ext cx="263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Host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9848160" y="3682800"/>
            <a:ext cx="263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101520" y="239040"/>
            <a:ext cx="5256720" cy="8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0" name="Object 18"/>
          <p:cNvGraphicFramePr/>
          <p:nvPr/>
        </p:nvGraphicFramePr>
        <p:xfrm>
          <a:off x="-288000" y="-97200"/>
          <a:ext cx="6682320" cy="1177200"/>
        </p:xfrm>
        <a:graphic>
          <a:graphicData uri="http://schemas.openxmlformats.org/presentationml/2006/ole">
            <p:oleObj progId="Word.Document.12" r:id="rId6" spid="">
              <p:embed/>
              <p:pic>
                <p:nvPicPr>
                  <p:cNvPr id="61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-288000" y="-97200"/>
                    <a:ext cx="6682320" cy="1177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LibreOffice/6.4.7.2$Linux_X86_64 LibreOffice_project/40$Build-2</Application>
  <Words>12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2025-02-27T09:12:52Z</dcterms:created>
  <dc:creator>sambath parthasarathy</dc:creator>
  <dc:description/>
  <dc:language>en-IN</dc:language>
  <cp:lastModifiedBy/>
  <dcterms:modified xsi:type="dcterms:W3CDTF">2025-03-28T08:33:57Z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