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8"/>
  </p:notesMasterIdLst>
  <p:sldIdLst>
    <p:sldId id="256" r:id="rId5"/>
    <p:sldId id="2146847054" r:id="rId6"/>
    <p:sldId id="262" r:id="rId7"/>
    <p:sldId id="263" r:id="rId8"/>
    <p:sldId id="265" r:id="rId9"/>
    <p:sldId id="266" r:id="rId10"/>
    <p:sldId id="267" r:id="rId11"/>
    <p:sldId id="2146847058" r:id="rId12"/>
    <p:sldId id="2146847057" r:id="rId13"/>
    <p:sldId id="268" r:id="rId14"/>
    <p:sldId id="2146847055" r:id="rId15"/>
    <p:sldId id="269" r:id="rId16"/>
    <p:sldId id="25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482AC"/>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86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781219" y="1786808"/>
            <a:ext cx="10504646" cy="977778"/>
          </a:xfrm>
        </p:spPr>
        <p:txBody>
          <a:bodyPr>
            <a:normAutofit fontScale="90000"/>
          </a:bodyPr>
          <a:lstStyle/>
          <a:p>
            <a:pPr algn="ctr"/>
            <a:r>
              <a:rPr lang="en-IN" sz="4000" b="1" i="0" dirty="0">
                <a:solidFill>
                  <a:srgbClr val="1482AC"/>
                </a:solidFill>
                <a:effectLst/>
                <a:latin typeface="Times New Roman" panose="02020603050405020304" pitchFamily="18" charset="0"/>
                <a:cs typeface="Times New Roman" panose="02020603050405020304" pitchFamily="18" charset="0"/>
              </a:rPr>
              <a:t>KeyLogger PREVENTION AND DETECTION</a:t>
            </a:r>
            <a:endParaRPr lang="en-US" sz="4000" b="1" dirty="0">
              <a:solidFill>
                <a:srgbClr val="1482AC"/>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2425868" y="4500240"/>
            <a:ext cx="7980183" cy="1323439"/>
          </a:xfrm>
          <a:prstGeom prst="rect">
            <a:avLst/>
          </a:prstGeom>
          <a:noFill/>
        </p:spPr>
        <p:txBody>
          <a:bodyPr wrap="square" lIns="91440" tIns="45720" rIns="91440" bIns="45720" rtlCol="0" anchor="t">
            <a:spAutoFit/>
          </a:bodyPr>
          <a:lstStyle/>
          <a:p>
            <a:r>
              <a:rPr lang="en-US" sz="2000" b="1" u="sng" dirty="0">
                <a:solidFill>
                  <a:schemeClr val="accent1">
                    <a:lumMod val="75000"/>
                  </a:schemeClr>
                </a:solidFill>
                <a:latin typeface="Arial" pitchFamily="34" charset="0"/>
                <a:cs typeface="Arial" pitchFamily="34" charset="0"/>
              </a:rPr>
              <a:t>Presented By:</a:t>
            </a:r>
          </a:p>
          <a:p>
            <a:endParaRPr lang="en-US" sz="2000" b="1" u="sng" dirty="0">
              <a:solidFill>
                <a:schemeClr val="accent1">
                  <a:lumMod val="75000"/>
                </a:schemeClr>
              </a:solidFill>
              <a:latin typeface="Arial" pitchFamily="34" charset="0"/>
              <a:cs typeface="Arial" pitchFamily="34" charset="0"/>
            </a:endParaRPr>
          </a:p>
          <a:p>
            <a:r>
              <a:rPr lang="en-US" sz="2000" b="1" dirty="0">
                <a:solidFill>
                  <a:schemeClr val="accent1">
                    <a:lumMod val="75000"/>
                  </a:schemeClr>
                </a:solidFill>
                <a:latin typeface="Arial"/>
                <a:cs typeface="Arial"/>
              </a:rPr>
              <a:t>MAGESHWAR S V – KINGS ENGINEERING COLLEGE –210821205051  – B.Tech IT  III YEAR</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305435" indent="-305435"/>
            <a:r>
              <a:rPr lang="en-US" sz="2400" dirty="0"/>
              <a:t>Problem Statement: 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p>
          <a:p>
            <a:pPr marL="305435" indent="-305435"/>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6" name="TextBox 5">
            <a:extLst>
              <a:ext uri="{FF2B5EF4-FFF2-40B4-BE49-F238E27FC236}">
                <a16:creationId xmlns:a16="http://schemas.microsoft.com/office/drawing/2014/main" id="{5D229E5B-D09D-B799-D8AC-032CCD577938}"/>
              </a:ext>
            </a:extLst>
          </p:cNvPr>
          <p:cNvSpPr txBox="1"/>
          <p:nvPr/>
        </p:nvSpPr>
        <p:spPr>
          <a:xfrm>
            <a:off x="785446" y="1863970"/>
            <a:ext cx="10245969" cy="2246769"/>
          </a:xfrm>
          <a:prstGeom prst="rect">
            <a:avLst/>
          </a:prstGeom>
          <a:noFill/>
        </p:spPr>
        <p:txBody>
          <a:bodyPr wrap="square" rtlCol="0">
            <a:spAutoFit/>
          </a:bodyPr>
          <a:lstStyle/>
          <a:p>
            <a:r>
              <a:rPr lang="en-US" sz="2800" dirty="0"/>
              <a:t>Present the results of the machine learning model in terms of its accuracy and effectiveness in predicting bike counts. Include visualizations and comparisons between predicted and actual counts to highlight the model's performance.</a:t>
            </a:r>
          </a:p>
          <a:p>
            <a:endParaRPr lang="en-IN" sz="28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OUTPUT</a:t>
            </a:r>
            <a:endParaRPr lang="en-US" dirty="0"/>
          </a:p>
        </p:txBody>
      </p:sp>
      <p:pic>
        <p:nvPicPr>
          <p:cNvPr id="3" name="Content Placeholder 2">
            <a:extLst>
              <a:ext uri="{FF2B5EF4-FFF2-40B4-BE49-F238E27FC236}">
                <a16:creationId xmlns:a16="http://schemas.microsoft.com/office/drawing/2014/main" id="{6DD3D078-9259-CC66-F628-12A0FDD230AB}"/>
              </a:ext>
            </a:extLst>
          </p:cNvPr>
          <p:cNvPicPr>
            <a:picLocks noGrp="1" noChangeAspect="1"/>
          </p:cNvPicPr>
          <p:nvPr>
            <p:ph idx="1"/>
          </p:nvPr>
        </p:nvPicPr>
        <p:blipFill>
          <a:blip r:embed="rId2"/>
          <a:srcRect/>
          <a:stretch/>
        </p:blipFill>
        <p:spPr>
          <a:xfrm>
            <a:off x="776599" y="1488831"/>
            <a:ext cx="10638801" cy="4079630"/>
          </a:xfrm>
        </p:spPr>
      </p:pic>
    </p:spTree>
    <p:extLst>
      <p:ext uri="{BB962C8B-B14F-4D97-AF65-F5344CB8AC3E}">
        <p14:creationId xmlns:p14="http://schemas.microsoft.com/office/powerpoint/2010/main" val="20139960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E6FE1B22-3C73-B898-2CF3-D9FE0C0F7863}"/>
              </a:ext>
            </a:extLst>
          </p:cNvPr>
          <p:cNvPicPr>
            <a:picLocks noGrp="1" noChangeAspect="1"/>
          </p:cNvPicPr>
          <p:nvPr>
            <p:ph idx="1"/>
          </p:nvPr>
        </p:nvPicPr>
        <p:blipFill>
          <a:blip r:embed="rId2"/>
          <a:srcRect/>
          <a:stretch/>
        </p:blipFill>
        <p:spPr>
          <a:xfrm>
            <a:off x="1758462" y="1671363"/>
            <a:ext cx="8804029" cy="3934374"/>
          </a:xfrm>
        </p:spPr>
      </p:pic>
    </p:spTree>
    <p:extLst>
      <p:ext uri="{BB962C8B-B14F-4D97-AF65-F5344CB8AC3E}">
        <p14:creationId xmlns:p14="http://schemas.microsoft.com/office/powerpoint/2010/main" val="3039136297"/>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58</TotalTime>
  <Words>787</Words>
  <Application>Microsoft Office PowerPoint</Application>
  <PresentationFormat>Widescreen</PresentationFormat>
  <Paragraphs>61</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Calibri Light</vt:lpstr>
      <vt:lpstr>Franklin Gothic Book</vt:lpstr>
      <vt:lpstr>Franklin Gothic Demi</vt:lpstr>
      <vt:lpstr>Times New Roman</vt:lpstr>
      <vt:lpstr>Wingdings 2</vt:lpstr>
      <vt:lpstr>DividendVTI</vt:lpstr>
      <vt:lpstr>KeyLogger PREVENTION AND DETECTION</vt:lpstr>
      <vt:lpstr>OUTLINE</vt:lpstr>
      <vt:lpstr>Problem Statement</vt:lpstr>
      <vt:lpstr>Proposed Solution</vt:lpstr>
      <vt:lpstr>System  Approach</vt:lpstr>
      <vt:lpstr>Algorithm &amp; Deployment</vt:lpstr>
      <vt:lpstr>Result</vt:lpstr>
      <vt:lpstr>OUTPUT</vt:lpstr>
      <vt:lpstr>PowerPoint Presentation</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KINGS ENGINEERING COLLEGE</cp:lastModifiedBy>
  <cp:revision>32</cp:revision>
  <dcterms:created xsi:type="dcterms:W3CDTF">2021-05-26T16:50:10Z</dcterms:created>
  <dcterms:modified xsi:type="dcterms:W3CDTF">2024-04-05T09:27:39Z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