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8455" y="1511680"/>
            <a:ext cx="897508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2274" y="1690369"/>
            <a:ext cx="6267450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0290" y="1806892"/>
            <a:ext cx="5011419" cy="277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 spc="-385"/>
              <a:t>S</a:t>
            </a:r>
            <a:r>
              <a:rPr dirty="0" spc="-250"/>
              <a:t>M</a:t>
            </a:r>
            <a:r>
              <a:rPr dirty="0" spc="120"/>
              <a:t>A</a:t>
            </a:r>
            <a:r>
              <a:rPr dirty="0" spc="-520"/>
              <a:t>R</a:t>
            </a:r>
            <a:r>
              <a:rPr dirty="0" spc="-1240"/>
              <a:t>T</a:t>
            </a:r>
            <a:r>
              <a:rPr dirty="0" spc="-125"/>
              <a:t> </a:t>
            </a:r>
            <a:r>
              <a:rPr dirty="0" spc="-925"/>
              <a:t>W</a:t>
            </a:r>
            <a:r>
              <a:rPr dirty="0" spc="-100"/>
              <a:t>A</a:t>
            </a:r>
            <a:r>
              <a:rPr dirty="0" spc="-1265"/>
              <a:t>T</a:t>
            </a:r>
            <a:r>
              <a:rPr dirty="0" spc="-825"/>
              <a:t>E</a:t>
            </a:r>
            <a:r>
              <a:rPr dirty="0" spc="-445"/>
              <a:t>R</a:t>
            </a:r>
            <a:r>
              <a:rPr dirty="0" spc="-95"/>
              <a:t> </a:t>
            </a:r>
            <a:r>
              <a:rPr dirty="0" spc="-785"/>
              <a:t>F</a:t>
            </a:r>
            <a:r>
              <a:rPr dirty="0" spc="155"/>
              <a:t>O</a:t>
            </a:r>
            <a:r>
              <a:rPr dirty="0" spc="-400"/>
              <a:t>U</a:t>
            </a:r>
            <a:r>
              <a:rPr dirty="0" spc="-100"/>
              <a:t>N</a:t>
            </a:r>
            <a:r>
              <a:rPr dirty="0" spc="-1490"/>
              <a:t>T</a:t>
            </a:r>
            <a:r>
              <a:rPr dirty="0" spc="120"/>
              <a:t>A</a:t>
            </a:r>
            <a:r>
              <a:rPr dirty="0" spc="-365"/>
              <a:t>I</a:t>
            </a:r>
            <a:r>
              <a:rPr dirty="0" spc="-120"/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3800" y="3009900"/>
            <a:ext cx="5353050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225" y="987043"/>
            <a:ext cx="290004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05">
                <a:solidFill>
                  <a:srgbClr val="7193BC"/>
                </a:solidFill>
              </a:rPr>
              <a:t>I</a:t>
            </a:r>
            <a:r>
              <a:rPr dirty="0" sz="3600" spc="-275">
                <a:solidFill>
                  <a:srgbClr val="7193BC"/>
                </a:solidFill>
              </a:rPr>
              <a:t>N</a:t>
            </a:r>
            <a:r>
              <a:rPr dirty="0" sz="3600" spc="-969">
                <a:solidFill>
                  <a:srgbClr val="7193BC"/>
                </a:solidFill>
              </a:rPr>
              <a:t>T</a:t>
            </a:r>
            <a:r>
              <a:rPr dirty="0" sz="3600" spc="-375">
                <a:solidFill>
                  <a:srgbClr val="7193BC"/>
                </a:solidFill>
              </a:rPr>
              <a:t>R</a:t>
            </a:r>
            <a:r>
              <a:rPr dirty="0" sz="3600" spc="170">
                <a:solidFill>
                  <a:srgbClr val="7193BC"/>
                </a:solidFill>
              </a:rPr>
              <a:t>O</a:t>
            </a:r>
            <a:r>
              <a:rPr dirty="0" sz="3600" spc="-370">
                <a:solidFill>
                  <a:srgbClr val="7193BC"/>
                </a:solidFill>
              </a:rPr>
              <a:t>DUC</a:t>
            </a:r>
            <a:r>
              <a:rPr dirty="0" sz="3600" spc="-430">
                <a:solidFill>
                  <a:srgbClr val="7193BC"/>
                </a:solidFill>
              </a:rPr>
              <a:t>T</a:t>
            </a:r>
            <a:r>
              <a:rPr dirty="0" sz="3600" spc="-35">
                <a:solidFill>
                  <a:srgbClr val="7193BC"/>
                </a:solidFill>
              </a:rPr>
              <a:t>I</a:t>
            </a:r>
            <a:r>
              <a:rPr dirty="0" sz="3600" spc="-50">
                <a:solidFill>
                  <a:srgbClr val="7193BC"/>
                </a:solidFill>
              </a:rPr>
              <a:t>O</a:t>
            </a:r>
            <a:r>
              <a:rPr dirty="0" sz="3600" spc="-90">
                <a:solidFill>
                  <a:srgbClr val="7193BC"/>
                </a:solidFill>
              </a:rPr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93596" y="2364422"/>
            <a:ext cx="582612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1800" spc="-130">
                <a:latin typeface="Microsoft Sans Serif"/>
                <a:cs typeface="Microsoft Sans Serif"/>
              </a:rPr>
              <a:t>Smart</a:t>
            </a:r>
            <a:r>
              <a:rPr dirty="0" sz="1800" spc="-12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Water </a:t>
            </a:r>
            <a:r>
              <a:rPr dirty="0" sz="1800" spc="-130">
                <a:latin typeface="Microsoft Sans Serif"/>
                <a:cs typeface="Microsoft Sans Serif"/>
              </a:rPr>
              <a:t>Fountain </a:t>
            </a:r>
            <a:r>
              <a:rPr dirty="0" sz="1800" spc="-170">
                <a:latin typeface="Microsoft Sans Serif"/>
                <a:cs typeface="Microsoft Sans Serif"/>
              </a:rPr>
              <a:t>is</a:t>
            </a:r>
            <a:r>
              <a:rPr dirty="0" sz="1800" spc="1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 </a:t>
            </a:r>
            <a:r>
              <a:rPr dirty="0" sz="1800" spc="-90">
                <a:latin typeface="Microsoft Sans Serif"/>
                <a:cs typeface="Microsoft Sans Serif"/>
              </a:rPr>
              <a:t>technology </a:t>
            </a:r>
            <a:r>
              <a:rPr dirty="0" sz="1800" spc="-55">
                <a:latin typeface="Microsoft Sans Serif"/>
                <a:cs typeface="Microsoft Sans Serif"/>
              </a:rPr>
              <a:t>that </a:t>
            </a:r>
            <a:r>
              <a:rPr dirty="0" sz="1800" spc="-155">
                <a:latin typeface="Microsoft Sans Serif"/>
                <a:cs typeface="Microsoft Sans Serif"/>
              </a:rPr>
              <a:t>can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be </a:t>
            </a:r>
            <a:r>
              <a:rPr dirty="0" sz="1800" spc="-45">
                <a:latin typeface="Microsoft Sans Serif"/>
                <a:cs typeface="Microsoft Sans Serif"/>
              </a:rPr>
              <a:t>integrated 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into </a:t>
            </a:r>
            <a:r>
              <a:rPr dirty="0" sz="1800" spc="-90">
                <a:latin typeface="Microsoft Sans Serif"/>
                <a:cs typeface="Microsoft Sans Serif"/>
              </a:rPr>
              <a:t>the </a:t>
            </a:r>
            <a:r>
              <a:rPr dirty="0" sz="1800" spc="-130">
                <a:latin typeface="Microsoft Sans Serif"/>
                <a:cs typeface="Microsoft Sans Serif"/>
              </a:rPr>
              <a:t>Smart </a:t>
            </a:r>
            <a:r>
              <a:rPr dirty="0" sz="1800" spc="-55">
                <a:latin typeface="Microsoft Sans Serif"/>
                <a:cs typeface="Microsoft Sans Serif"/>
              </a:rPr>
              <a:t>City </a:t>
            </a:r>
            <a:r>
              <a:rPr dirty="0" sz="1800" spc="-160">
                <a:latin typeface="Microsoft Sans Serif"/>
                <a:cs typeface="Microsoft Sans Serif"/>
              </a:rPr>
              <a:t>ecosystem</a:t>
            </a:r>
            <a:r>
              <a:rPr dirty="0" sz="1800" spc="-15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with </a:t>
            </a:r>
            <a:r>
              <a:rPr dirty="0" sz="1800" spc="-185">
                <a:latin typeface="Microsoft Sans Serif"/>
                <a:cs typeface="Microsoft Sans Serif"/>
              </a:rPr>
              <a:t>sensors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that </a:t>
            </a:r>
            <a:r>
              <a:rPr dirty="0" sz="1800" spc="-195">
                <a:latin typeface="Microsoft Sans Serif"/>
                <a:cs typeface="Microsoft Sans Serif"/>
              </a:rPr>
              <a:t>use</a:t>
            </a:r>
            <a:r>
              <a:rPr dirty="0" sz="1800" spc="9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real-time 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data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analysis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to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monitor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water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quality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and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flow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rate.Park, 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garden,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forest,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etc.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It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provides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drinkable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water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service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in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areas,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and </a:t>
            </a:r>
            <a:r>
              <a:rPr dirty="0" sz="1800" spc="-85">
                <a:latin typeface="Microsoft Sans Serif"/>
                <a:cs typeface="Microsoft Sans Serif"/>
              </a:rPr>
              <a:t>provides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200">
                <a:latin typeface="Microsoft Sans Serif"/>
                <a:cs typeface="Microsoft Sans Serif"/>
              </a:rPr>
              <a:t>access</a:t>
            </a:r>
            <a:r>
              <a:rPr dirty="0" sz="1800" spc="-19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to </a:t>
            </a:r>
            <a:r>
              <a:rPr dirty="0" sz="1800" spc="-60">
                <a:latin typeface="Microsoft Sans Serif"/>
                <a:cs typeface="Microsoft Sans Serif"/>
              </a:rPr>
              <a:t>water </a:t>
            </a:r>
            <a:r>
              <a:rPr dirty="0" sz="1800" spc="-85">
                <a:latin typeface="Microsoft Sans Serif"/>
                <a:cs typeface="Microsoft Sans Serif"/>
              </a:rPr>
              <a:t>without </a:t>
            </a:r>
            <a:r>
              <a:rPr dirty="0" sz="1800" spc="-105">
                <a:latin typeface="Microsoft Sans Serif"/>
                <a:cs typeface="Microsoft Sans Serif"/>
              </a:rPr>
              <a:t>touching </a:t>
            </a:r>
            <a:r>
              <a:rPr dirty="0" sz="1800" spc="-130">
                <a:latin typeface="Microsoft Sans Serif"/>
                <a:cs typeface="Microsoft Sans Serif"/>
              </a:rPr>
              <a:t>thanks </a:t>
            </a:r>
            <a:r>
              <a:rPr dirty="0" sz="1800" spc="-45">
                <a:latin typeface="Microsoft Sans Serif"/>
                <a:cs typeface="Microsoft Sans Serif"/>
              </a:rPr>
              <a:t>to </a:t>
            </a:r>
            <a:r>
              <a:rPr dirty="0" sz="1800" spc="-90">
                <a:latin typeface="Microsoft Sans Serif"/>
                <a:cs typeface="Microsoft Sans Serif"/>
              </a:rPr>
              <a:t>the </a:t>
            </a:r>
            <a:r>
              <a:rPr dirty="0" sz="1800" spc="-30">
                <a:latin typeface="Microsoft Sans Serif"/>
                <a:cs typeface="Microsoft Sans Serif"/>
              </a:rPr>
              <a:t>foot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pedal.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6300" y="819150"/>
            <a:ext cx="360997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025" y="1430908"/>
            <a:ext cx="269049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5">
                <a:solidFill>
                  <a:srgbClr val="698BB8"/>
                </a:solidFill>
              </a:rPr>
              <a:t>C</a:t>
            </a:r>
            <a:r>
              <a:rPr dirty="0" sz="3600" spc="45">
                <a:solidFill>
                  <a:srgbClr val="698BB8"/>
                </a:solidFill>
              </a:rPr>
              <a:t>O</a:t>
            </a:r>
            <a:r>
              <a:rPr dirty="0" sz="3600" spc="-135">
                <a:solidFill>
                  <a:srgbClr val="698BB8"/>
                </a:solidFill>
              </a:rPr>
              <a:t>M</a:t>
            </a:r>
            <a:r>
              <a:rPr dirty="0" sz="3600" spc="-110">
                <a:solidFill>
                  <a:srgbClr val="698BB8"/>
                </a:solidFill>
              </a:rPr>
              <a:t>P</a:t>
            </a:r>
            <a:r>
              <a:rPr dirty="0" sz="3600" spc="-100">
                <a:solidFill>
                  <a:srgbClr val="698BB8"/>
                </a:solidFill>
              </a:rPr>
              <a:t>O</a:t>
            </a:r>
            <a:r>
              <a:rPr dirty="0" sz="3600" spc="-130">
                <a:solidFill>
                  <a:srgbClr val="698BB8"/>
                </a:solidFill>
              </a:rPr>
              <a:t>N</a:t>
            </a:r>
            <a:r>
              <a:rPr dirty="0" sz="3600" spc="-640">
                <a:solidFill>
                  <a:srgbClr val="698BB8"/>
                </a:solidFill>
              </a:rPr>
              <a:t>E</a:t>
            </a:r>
            <a:r>
              <a:rPr dirty="0" sz="3600" spc="-130">
                <a:solidFill>
                  <a:srgbClr val="698BB8"/>
                </a:solidFill>
              </a:rPr>
              <a:t>N</a:t>
            </a:r>
            <a:r>
              <a:rPr dirty="0" sz="3600" spc="-969">
                <a:solidFill>
                  <a:srgbClr val="698BB8"/>
                </a:solidFill>
              </a:rPr>
              <a:t>T</a:t>
            </a:r>
            <a:r>
              <a:rPr dirty="0" sz="3600" spc="-270">
                <a:solidFill>
                  <a:srgbClr val="698BB8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045965" y="3272472"/>
            <a:ext cx="3194685" cy="193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105">
                <a:latin typeface="Microsoft Sans Serif"/>
                <a:cs typeface="Microsoft Sans Serif"/>
              </a:rPr>
              <a:t>Raspberry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Pi</a:t>
            </a:r>
            <a:endParaRPr sz="1800">
              <a:latin typeface="Microsoft Sans Serif"/>
              <a:cs typeface="Microsoft Sans Serif"/>
            </a:endParaRPr>
          </a:p>
          <a:p>
            <a:pPr marL="388620" indent="-362585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388620" algn="l"/>
                <a:tab pos="389255" algn="l"/>
              </a:tabLst>
            </a:pPr>
            <a:r>
              <a:rPr dirty="0" sz="1800" spc="-180">
                <a:latin typeface="Microsoft Sans Serif"/>
                <a:cs typeface="Microsoft Sans Serif"/>
              </a:rPr>
              <a:t>U</a:t>
            </a:r>
            <a:r>
              <a:rPr dirty="0" sz="1800" spc="-40">
                <a:latin typeface="Microsoft Sans Serif"/>
                <a:cs typeface="Microsoft Sans Serif"/>
              </a:rPr>
              <a:t>l</a:t>
            </a:r>
            <a:r>
              <a:rPr dirty="0" sz="1800" spc="20">
                <a:latin typeface="Microsoft Sans Serif"/>
                <a:cs typeface="Microsoft Sans Serif"/>
              </a:rPr>
              <a:t>t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-20">
                <a:latin typeface="Microsoft Sans Serif"/>
                <a:cs typeface="Microsoft Sans Serif"/>
              </a:rPr>
              <a:t>a</a:t>
            </a:r>
            <a:r>
              <a:rPr dirty="0" sz="1800" spc="-204">
                <a:latin typeface="Microsoft Sans Serif"/>
                <a:cs typeface="Microsoft Sans Serif"/>
              </a:rPr>
              <a:t>so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40">
                <a:latin typeface="Microsoft Sans Serif"/>
                <a:cs typeface="Microsoft Sans Serif"/>
              </a:rPr>
              <a:t>i</a:t>
            </a:r>
            <a:r>
              <a:rPr dirty="0" sz="1800" spc="-210">
                <a:latin typeface="Microsoft Sans Serif"/>
                <a:cs typeface="Microsoft Sans Serif"/>
              </a:rPr>
              <a:t>c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se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135">
                <a:latin typeface="Microsoft Sans Serif"/>
                <a:cs typeface="Microsoft Sans Serif"/>
              </a:rPr>
              <a:t>sor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180">
                <a:latin typeface="Microsoft Sans Serif"/>
                <a:cs typeface="Microsoft Sans Serif"/>
              </a:rPr>
              <a:t>H</a:t>
            </a:r>
            <a:r>
              <a:rPr dirty="0" sz="1800" spc="-204">
                <a:latin typeface="Microsoft Sans Serif"/>
                <a:cs typeface="Microsoft Sans Serif"/>
              </a:rPr>
              <a:t>C</a:t>
            </a:r>
            <a:r>
              <a:rPr dirty="0" sz="1800" spc="-5">
                <a:latin typeface="Microsoft Sans Serif"/>
                <a:cs typeface="Microsoft Sans Serif"/>
              </a:rPr>
              <a:t>-</a:t>
            </a:r>
            <a:r>
              <a:rPr dirty="0" sz="1800" spc="-254">
                <a:latin typeface="Microsoft Sans Serif"/>
                <a:cs typeface="Microsoft Sans Serif"/>
              </a:rPr>
              <a:t>SR</a:t>
            </a:r>
            <a:r>
              <a:rPr dirty="0" sz="1800" spc="-229">
                <a:latin typeface="Microsoft Sans Serif"/>
                <a:cs typeface="Microsoft Sans Serif"/>
              </a:rPr>
              <a:t>0</a:t>
            </a:r>
            <a:r>
              <a:rPr dirty="0" sz="1800" spc="-1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  <a:p>
            <a:pPr marL="388620" indent="-362585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388620" algn="l"/>
                <a:tab pos="389255" algn="l"/>
              </a:tabLst>
            </a:pPr>
            <a:r>
              <a:rPr dirty="0" sz="1800" spc="-330">
                <a:latin typeface="Microsoft Sans Serif"/>
                <a:cs typeface="Microsoft Sans Serif"/>
              </a:rPr>
              <a:t>L</a:t>
            </a:r>
            <a:r>
              <a:rPr dirty="0" sz="1800" spc="-380">
                <a:latin typeface="Microsoft Sans Serif"/>
                <a:cs typeface="Microsoft Sans Serif"/>
              </a:rPr>
              <a:t>E</a:t>
            </a:r>
            <a:r>
              <a:rPr dirty="0" sz="1800" spc="-215">
                <a:latin typeface="Microsoft Sans Serif"/>
                <a:cs typeface="Microsoft Sans Serif"/>
              </a:rPr>
              <a:t>D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(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425">
                <a:latin typeface="Microsoft Sans Serif"/>
                <a:cs typeface="Microsoft Sans Serif"/>
              </a:rPr>
              <a:t>T</a:t>
            </a:r>
            <a:r>
              <a:rPr dirty="0" sz="1800" spc="-100">
                <a:latin typeface="Microsoft Sans Serif"/>
                <a:cs typeface="Microsoft Sans Serif"/>
              </a:rPr>
              <a:t>o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220">
                <a:latin typeface="Microsoft Sans Serif"/>
                <a:cs typeface="Microsoft Sans Serif"/>
              </a:rPr>
              <a:t>s</a:t>
            </a:r>
            <a:r>
              <a:rPr dirty="0" sz="1800" spc="-114">
                <a:latin typeface="Microsoft Sans Serif"/>
                <a:cs typeface="Microsoft Sans Serif"/>
              </a:rPr>
              <a:t>i</a:t>
            </a:r>
            <a:r>
              <a:rPr dirty="0" sz="1800" spc="-310">
                <a:latin typeface="Microsoft Sans Serif"/>
                <a:cs typeface="Microsoft Sans Serif"/>
              </a:rPr>
              <a:t>m</a:t>
            </a:r>
            <a:r>
              <a:rPr dirty="0" sz="1800" spc="-170">
                <a:latin typeface="Microsoft Sans Serif"/>
                <a:cs typeface="Microsoft Sans Serif"/>
              </a:rPr>
              <a:t>u</a:t>
            </a:r>
            <a:r>
              <a:rPr dirty="0" sz="1800" spc="-40">
                <a:latin typeface="Microsoft Sans Serif"/>
                <a:cs typeface="Microsoft Sans Serif"/>
              </a:rPr>
              <a:t>l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20">
                <a:latin typeface="Microsoft Sans Serif"/>
                <a:cs typeface="Microsoft Sans Serif"/>
              </a:rPr>
              <a:t>t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20">
                <a:latin typeface="Microsoft Sans Serif"/>
                <a:cs typeface="Microsoft Sans Serif"/>
              </a:rPr>
              <a:t>t</a:t>
            </a:r>
            <a:r>
              <a:rPr dirty="0" sz="1800" spc="-180">
                <a:latin typeface="Microsoft Sans Serif"/>
                <a:cs typeface="Microsoft Sans Serif"/>
              </a:rPr>
              <a:t>h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fo</a:t>
            </a:r>
            <a:r>
              <a:rPr dirty="0" sz="1800" spc="-50">
                <a:latin typeface="Microsoft Sans Serif"/>
                <a:cs typeface="Microsoft Sans Serif"/>
              </a:rPr>
              <a:t>u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20">
                <a:latin typeface="Microsoft Sans Serif"/>
                <a:cs typeface="Microsoft Sans Serif"/>
              </a:rPr>
              <a:t>t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40">
                <a:latin typeface="Microsoft Sans Serif"/>
                <a:cs typeface="Microsoft Sans Serif"/>
              </a:rPr>
              <a:t>i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114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  <a:p>
            <a:pPr marL="387985" indent="-36195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387985" algn="l"/>
                <a:tab pos="388620" algn="l"/>
              </a:tabLst>
            </a:pPr>
            <a:r>
              <a:rPr dirty="0" sz="1800" spc="-165">
                <a:latin typeface="Microsoft Sans Serif"/>
                <a:cs typeface="Microsoft Sans Serif"/>
              </a:rPr>
              <a:t>Resistor</a:t>
            </a:r>
            <a:endParaRPr sz="1800">
              <a:latin typeface="Microsoft Sans Serif"/>
              <a:cs typeface="Microsoft Sans Serif"/>
            </a:endParaRPr>
          </a:p>
          <a:p>
            <a:pPr marL="373380" indent="-305435">
              <a:lnSpc>
                <a:spcPct val="100000"/>
              </a:lnSpc>
              <a:spcBef>
                <a:spcPts val="1430"/>
              </a:spcBef>
              <a:buAutoNum type="arabicPeriod"/>
              <a:tabLst>
                <a:tab pos="373380" algn="l"/>
                <a:tab pos="374015" algn="l"/>
              </a:tabLst>
            </a:pPr>
            <a:r>
              <a:rPr dirty="0" sz="1800" spc="-220">
                <a:latin typeface="Microsoft Sans Serif"/>
                <a:cs typeface="Microsoft Sans Serif"/>
              </a:rPr>
              <a:t>S</a:t>
            </a:r>
            <a:r>
              <a:rPr dirty="0" sz="1800" spc="-65">
                <a:latin typeface="Microsoft Sans Serif"/>
                <a:cs typeface="Microsoft Sans Serif"/>
              </a:rPr>
              <a:t>t</a:t>
            </a:r>
            <a:r>
              <a:rPr dirty="0" sz="1800" spc="-55">
                <a:latin typeface="Microsoft Sans Serif"/>
                <a:cs typeface="Microsoft Sans Serif"/>
              </a:rPr>
              <a:t>e</a:t>
            </a:r>
            <a:r>
              <a:rPr dirty="0" sz="1800" spc="-80">
                <a:latin typeface="Microsoft Sans Serif"/>
                <a:cs typeface="Microsoft Sans Serif"/>
              </a:rPr>
              <a:t>p</a:t>
            </a:r>
            <a:r>
              <a:rPr dirty="0" sz="1800" spc="-30">
                <a:latin typeface="Microsoft Sans Serif"/>
                <a:cs typeface="Microsoft Sans Serif"/>
              </a:rPr>
              <a:t>p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mo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50">
                <a:latin typeface="Microsoft Sans Serif"/>
                <a:cs typeface="Microsoft Sans Serif"/>
              </a:rPr>
              <a:t>or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575" y="2619375"/>
            <a:ext cx="3248025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119" y="483235"/>
            <a:ext cx="237998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75" b="0" i="0">
                <a:solidFill>
                  <a:srgbClr val="0F7DC5"/>
                </a:solidFill>
                <a:latin typeface="Microsoft Sans Serif"/>
                <a:cs typeface="Microsoft Sans Serif"/>
              </a:rPr>
              <a:t>S</a:t>
            </a:r>
            <a:r>
              <a:rPr dirty="0" sz="3600" spc="-210" b="0" i="0">
                <a:solidFill>
                  <a:srgbClr val="0F7DC5"/>
                </a:solidFill>
                <a:latin typeface="Microsoft Sans Serif"/>
                <a:cs typeface="Microsoft Sans Serif"/>
              </a:rPr>
              <a:t>I</a:t>
            </a:r>
            <a:r>
              <a:rPr dirty="0" sz="3600" spc="-465" b="0" i="0">
                <a:solidFill>
                  <a:srgbClr val="0F7DC5"/>
                </a:solidFill>
                <a:latin typeface="Microsoft Sans Serif"/>
                <a:cs typeface="Microsoft Sans Serif"/>
              </a:rPr>
              <a:t>MU</a:t>
            </a:r>
            <a:r>
              <a:rPr dirty="0" sz="3600" spc="-375" b="0" i="0">
                <a:solidFill>
                  <a:srgbClr val="0F7DC5"/>
                </a:solidFill>
                <a:latin typeface="Microsoft Sans Serif"/>
                <a:cs typeface="Microsoft Sans Serif"/>
              </a:rPr>
              <a:t>L</a:t>
            </a:r>
            <a:r>
              <a:rPr dirty="0" sz="3600" spc="-380" b="0" i="0">
                <a:solidFill>
                  <a:srgbClr val="0F7DC5"/>
                </a:solidFill>
                <a:latin typeface="Microsoft Sans Serif"/>
                <a:cs typeface="Microsoft Sans Serif"/>
              </a:rPr>
              <a:t>A</a:t>
            </a:r>
            <a:r>
              <a:rPr dirty="0" sz="3600" spc="-575" b="0" i="0">
                <a:solidFill>
                  <a:srgbClr val="0F7DC5"/>
                </a:solidFill>
                <a:latin typeface="Microsoft Sans Serif"/>
                <a:cs typeface="Microsoft Sans Serif"/>
              </a:rPr>
              <a:t>T</a:t>
            </a:r>
            <a:r>
              <a:rPr dirty="0" sz="3600" spc="-235" b="0" i="0">
                <a:solidFill>
                  <a:srgbClr val="0F7DC5"/>
                </a:solidFill>
                <a:latin typeface="Microsoft Sans Serif"/>
                <a:cs typeface="Microsoft Sans Serif"/>
              </a:rPr>
              <a:t>I</a:t>
            </a:r>
            <a:r>
              <a:rPr dirty="0" sz="3600" spc="-110" b="0" i="0">
                <a:solidFill>
                  <a:srgbClr val="0F7DC5"/>
                </a:solidFill>
                <a:latin typeface="Microsoft Sans Serif"/>
                <a:cs typeface="Microsoft Sans Serif"/>
              </a:rPr>
              <a:t>ON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6810" y="1542986"/>
            <a:ext cx="5123815" cy="3867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80">
                <a:latin typeface="Microsoft Sans Serif"/>
                <a:cs typeface="Microsoft Sans Serif"/>
              </a:rPr>
              <a:t>import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time</a:t>
            </a:r>
            <a:endParaRPr sz="1800">
              <a:latin typeface="Microsoft Sans Serif"/>
              <a:cs typeface="Microsoft Sans Serif"/>
            </a:endParaRPr>
          </a:p>
          <a:p>
            <a:pPr marL="12700" marR="1290955">
              <a:lnSpc>
                <a:spcPts val="2180"/>
              </a:lnSpc>
              <a:spcBef>
                <a:spcPts val="30"/>
              </a:spcBef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I</a:t>
            </a:r>
            <a:r>
              <a:rPr dirty="0" sz="1800" spc="-185">
                <a:latin typeface="Microsoft Sans Serif"/>
                <a:cs typeface="Microsoft Sans Serif"/>
              </a:rPr>
              <a:t>m</a:t>
            </a:r>
            <a:r>
              <a:rPr dirty="0" sz="1800" spc="-150">
                <a:latin typeface="Microsoft Sans Serif"/>
                <a:cs typeface="Microsoft Sans Serif"/>
              </a:rPr>
              <a:t>p</a:t>
            </a:r>
            <a:r>
              <a:rPr dirty="0" sz="1800" spc="-40">
                <a:latin typeface="Microsoft Sans Serif"/>
                <a:cs typeface="Microsoft Sans Serif"/>
              </a:rPr>
              <a:t>ort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185">
                <a:latin typeface="Microsoft Sans Serif"/>
                <a:cs typeface="Microsoft Sans Serif"/>
              </a:rPr>
              <a:t>h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200">
                <a:latin typeface="Microsoft Sans Serif"/>
                <a:cs typeface="Microsoft Sans Serif"/>
              </a:rPr>
              <a:t>me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mo</a:t>
            </a:r>
            <a:r>
              <a:rPr dirty="0" sz="1800" spc="-145">
                <a:latin typeface="Microsoft Sans Serif"/>
                <a:cs typeface="Microsoft Sans Serif"/>
              </a:rPr>
              <a:t>d</a:t>
            </a:r>
            <a:r>
              <a:rPr dirty="0" sz="1800" spc="-185">
                <a:latin typeface="Microsoft Sans Serif"/>
                <a:cs typeface="Microsoft Sans Serif"/>
              </a:rPr>
              <a:t>u</a:t>
            </a:r>
            <a:r>
              <a:rPr dirty="0" sz="1800" spc="-45">
                <a:latin typeface="Microsoft Sans Serif"/>
                <a:cs typeface="Microsoft Sans Serif"/>
              </a:rPr>
              <a:t>l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200">
                <a:latin typeface="Microsoft Sans Serif"/>
                <a:cs typeface="Microsoft Sans Serif"/>
              </a:rPr>
              <a:t>me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d</a:t>
            </a:r>
            <a:r>
              <a:rPr dirty="0" sz="1800" spc="-85">
                <a:latin typeface="Microsoft Sans Serif"/>
                <a:cs typeface="Microsoft Sans Serif"/>
              </a:rPr>
              <a:t>e</a:t>
            </a:r>
            <a:r>
              <a:rPr dirty="0" sz="1800" spc="-60">
                <a:latin typeface="Microsoft Sans Serif"/>
                <a:cs typeface="Microsoft Sans Serif"/>
              </a:rPr>
              <a:t>l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114">
                <a:latin typeface="Microsoft Sans Serif"/>
                <a:cs typeface="Microsoft Sans Serif"/>
              </a:rPr>
              <a:t>ys  </a:t>
            </a: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D</a:t>
            </a:r>
            <a:r>
              <a:rPr dirty="0" sz="1800" spc="-10">
                <a:latin typeface="Microsoft Sans Serif"/>
                <a:cs typeface="Microsoft Sans Serif"/>
              </a:rPr>
              <a:t>ef</a:t>
            </a:r>
            <a:r>
              <a:rPr dirty="0" sz="1800" spc="-30">
                <a:latin typeface="Microsoft Sans Serif"/>
                <a:cs typeface="Microsoft Sans Serif"/>
              </a:rPr>
              <a:t>i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20">
                <a:latin typeface="Microsoft Sans Serif"/>
                <a:cs typeface="Microsoft Sans Serif"/>
              </a:rPr>
              <a:t>G</a:t>
            </a:r>
            <a:r>
              <a:rPr dirty="0" sz="1800" spc="-290">
                <a:latin typeface="Microsoft Sans Serif"/>
                <a:cs typeface="Microsoft Sans Serif"/>
              </a:rPr>
              <a:t>P</a:t>
            </a:r>
            <a:r>
              <a:rPr dirty="0" sz="1800" spc="-145">
                <a:latin typeface="Microsoft Sans Serif"/>
                <a:cs typeface="Microsoft Sans Serif"/>
              </a:rPr>
              <a:t>I</a:t>
            </a:r>
            <a:r>
              <a:rPr dirty="0" sz="1800" spc="-15">
                <a:latin typeface="Microsoft Sans Serif"/>
                <a:cs typeface="Microsoft Sans Serif"/>
              </a:rPr>
              <a:t>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p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nu</a:t>
            </a:r>
            <a:r>
              <a:rPr dirty="0" sz="1800" spc="-185">
                <a:latin typeface="Microsoft Sans Serif"/>
                <a:cs typeface="Microsoft Sans Serif"/>
              </a:rPr>
              <a:t>m</a:t>
            </a:r>
            <a:r>
              <a:rPr dirty="0" sz="1800" spc="-150">
                <a:latin typeface="Microsoft Sans Serif"/>
                <a:cs typeface="Microsoft Sans Serif"/>
              </a:rPr>
              <a:t>b</a:t>
            </a:r>
            <a:r>
              <a:rPr dirty="0" sz="1800" spc="-165">
                <a:latin typeface="Microsoft Sans Serif"/>
                <a:cs typeface="Microsoft Sans Serif"/>
              </a:rPr>
              <a:t>ers</a:t>
            </a:r>
            <a:r>
              <a:rPr dirty="0" sz="1800" spc="-190">
                <a:latin typeface="Microsoft Sans Serif"/>
                <a:cs typeface="Microsoft Sans Serif"/>
              </a:rPr>
              <a:t>T</a:t>
            </a:r>
            <a:r>
              <a:rPr dirty="0" sz="1800" spc="-365">
                <a:latin typeface="Microsoft Sans Serif"/>
                <a:cs typeface="Microsoft Sans Serif"/>
              </a:rPr>
              <a:t>R</a:t>
            </a:r>
            <a:r>
              <a:rPr dirty="0" sz="1800" spc="-165">
                <a:latin typeface="Microsoft Sans Serif"/>
                <a:cs typeface="Microsoft Sans Serif"/>
              </a:rPr>
              <a:t>I</a:t>
            </a:r>
            <a:r>
              <a:rPr dirty="0" sz="1800" spc="20">
                <a:latin typeface="Microsoft Sans Serif"/>
                <a:cs typeface="Microsoft Sans Serif"/>
              </a:rPr>
              <a:t>G</a:t>
            </a:r>
            <a:r>
              <a:rPr dirty="0" sz="1800" spc="-204">
                <a:latin typeface="Microsoft Sans Serif"/>
                <a:cs typeface="Microsoft Sans Serif"/>
              </a:rPr>
              <a:t>_P</a:t>
            </a:r>
            <a:r>
              <a:rPr dirty="0" sz="1800" spc="-120">
                <a:latin typeface="Microsoft Sans Serif"/>
                <a:cs typeface="Microsoft Sans Serif"/>
              </a:rPr>
              <a:t>I</a:t>
            </a:r>
            <a:r>
              <a:rPr dirty="0" sz="1800" spc="-100">
                <a:latin typeface="Microsoft Sans Serif"/>
                <a:cs typeface="Microsoft Sans Serif"/>
              </a:rPr>
              <a:t>N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150">
                <a:latin typeface="Microsoft Sans Serif"/>
                <a:cs typeface="Microsoft Sans Serif"/>
              </a:rPr>
              <a:t>=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00"/>
              </a:lnSpc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GPIO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pin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number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the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ultrasonic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sensor's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10">
                <a:latin typeface="Microsoft Sans Serif"/>
                <a:cs typeface="Microsoft Sans Serif"/>
              </a:rPr>
              <a:t>r</a:t>
            </a:r>
            <a:r>
              <a:rPr dirty="0" sz="1800" spc="-30">
                <a:latin typeface="Microsoft Sans Serif"/>
                <a:cs typeface="Microsoft Sans Serif"/>
              </a:rPr>
              <a:t>i</a:t>
            </a:r>
            <a:r>
              <a:rPr dirty="0" sz="1800" spc="-30">
                <a:latin typeface="Microsoft Sans Serif"/>
                <a:cs typeface="Microsoft Sans Serif"/>
              </a:rPr>
              <a:t>gg</a:t>
            </a:r>
            <a:r>
              <a:rPr dirty="0" sz="1800" spc="-150">
                <a:latin typeface="Microsoft Sans Serif"/>
                <a:cs typeface="Microsoft Sans Serif"/>
              </a:rPr>
              <a:t>er</a:t>
            </a:r>
            <a:r>
              <a:rPr dirty="0" sz="1800" spc="-190">
                <a:latin typeface="Microsoft Sans Serif"/>
                <a:cs typeface="Microsoft Sans Serif"/>
              </a:rPr>
              <a:t>E</a:t>
            </a:r>
            <a:r>
              <a:rPr dirty="0" sz="1800" spc="-185">
                <a:latin typeface="Microsoft Sans Serif"/>
                <a:cs typeface="Microsoft Sans Serif"/>
              </a:rPr>
              <a:t>CH</a:t>
            </a:r>
            <a:r>
              <a:rPr dirty="0" sz="1800" spc="20">
                <a:latin typeface="Microsoft Sans Serif"/>
                <a:cs typeface="Microsoft Sans Serif"/>
              </a:rPr>
              <a:t>O</a:t>
            </a:r>
            <a:r>
              <a:rPr dirty="0" sz="1800" spc="-204">
                <a:latin typeface="Microsoft Sans Serif"/>
                <a:cs typeface="Microsoft Sans Serif"/>
              </a:rPr>
              <a:t>_P</a:t>
            </a:r>
            <a:r>
              <a:rPr dirty="0" sz="1800" spc="-120">
                <a:latin typeface="Microsoft Sans Serif"/>
                <a:cs typeface="Microsoft Sans Serif"/>
              </a:rPr>
              <a:t>I</a:t>
            </a:r>
            <a:r>
              <a:rPr dirty="0" sz="1800" spc="-100">
                <a:latin typeface="Microsoft Sans Serif"/>
                <a:cs typeface="Microsoft Sans Serif"/>
              </a:rPr>
              <a:t>N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150">
                <a:latin typeface="Microsoft Sans Serif"/>
                <a:cs typeface="Microsoft Sans Serif"/>
              </a:rPr>
              <a:t>=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  <a:p>
            <a:pPr marL="12700" marR="912494" indent="66040">
              <a:lnSpc>
                <a:spcPts val="2100"/>
              </a:lnSpc>
              <a:spcBef>
                <a:spcPts val="140"/>
              </a:spcBef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GPIO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pin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number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the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ultrasonic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sensor's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e</a:t>
            </a:r>
            <a:r>
              <a:rPr dirty="0" sz="1800" spc="-95">
                <a:latin typeface="Microsoft Sans Serif"/>
                <a:cs typeface="Microsoft Sans Serif"/>
              </a:rPr>
              <a:t>c</a:t>
            </a:r>
            <a:r>
              <a:rPr dirty="0" sz="1800" spc="-185">
                <a:latin typeface="Microsoft Sans Serif"/>
                <a:cs typeface="Microsoft Sans Serif"/>
              </a:rPr>
              <a:t>h</a:t>
            </a:r>
            <a:r>
              <a:rPr dirty="0" sz="1800" spc="-195">
                <a:latin typeface="Microsoft Sans Serif"/>
                <a:cs typeface="Microsoft Sans Serif"/>
              </a:rPr>
              <a:t>oP</a:t>
            </a:r>
            <a:r>
              <a:rPr dirty="0" sz="1800" spc="-200">
                <a:latin typeface="Microsoft Sans Serif"/>
                <a:cs typeface="Microsoft Sans Serif"/>
              </a:rPr>
              <a:t>U</a:t>
            </a:r>
            <a:r>
              <a:rPr dirty="0" sz="1800" spc="-75">
                <a:latin typeface="Microsoft Sans Serif"/>
                <a:cs typeface="Microsoft Sans Serif"/>
              </a:rPr>
              <a:t>M</a:t>
            </a:r>
            <a:r>
              <a:rPr dirty="0" sz="1800" spc="-235">
                <a:latin typeface="Microsoft Sans Serif"/>
                <a:cs typeface="Microsoft Sans Serif"/>
              </a:rPr>
              <a:t>P_P</a:t>
            </a:r>
            <a:r>
              <a:rPr dirty="0" sz="1800" spc="-130">
                <a:latin typeface="Microsoft Sans Serif"/>
                <a:cs typeface="Microsoft Sans Serif"/>
              </a:rPr>
              <a:t>I</a:t>
            </a:r>
            <a:r>
              <a:rPr dirty="0" sz="1800" spc="-100">
                <a:latin typeface="Microsoft Sans Serif"/>
                <a:cs typeface="Microsoft Sans Serif"/>
              </a:rPr>
              <a:t>N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150">
                <a:latin typeface="Microsoft Sans Serif"/>
                <a:cs typeface="Microsoft Sans Serif"/>
              </a:rPr>
              <a:t>=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  <a:p>
            <a:pPr marL="12700" marR="250825" indent="66040">
              <a:lnSpc>
                <a:spcPts val="2180"/>
              </a:lnSpc>
              <a:spcBef>
                <a:spcPts val="15"/>
              </a:spcBef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20">
                <a:latin typeface="Microsoft Sans Serif"/>
                <a:cs typeface="Microsoft Sans Serif"/>
              </a:rPr>
              <a:t>G</a:t>
            </a:r>
            <a:r>
              <a:rPr dirty="0" sz="1800" spc="-290">
                <a:latin typeface="Microsoft Sans Serif"/>
                <a:cs typeface="Microsoft Sans Serif"/>
              </a:rPr>
              <a:t>P</a:t>
            </a:r>
            <a:r>
              <a:rPr dirty="0" sz="1800" spc="-145">
                <a:latin typeface="Microsoft Sans Serif"/>
                <a:cs typeface="Microsoft Sans Serif"/>
              </a:rPr>
              <a:t>I</a:t>
            </a:r>
            <a:r>
              <a:rPr dirty="0" sz="1800" spc="-15">
                <a:latin typeface="Microsoft Sans Serif"/>
                <a:cs typeface="Microsoft Sans Serif"/>
              </a:rPr>
              <a:t>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p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nu</a:t>
            </a:r>
            <a:r>
              <a:rPr dirty="0" sz="1800" spc="-185">
                <a:latin typeface="Microsoft Sans Serif"/>
                <a:cs typeface="Microsoft Sans Serif"/>
              </a:rPr>
              <a:t>m</a:t>
            </a:r>
            <a:r>
              <a:rPr dirty="0" sz="1800" spc="-145">
                <a:latin typeface="Microsoft Sans Serif"/>
                <a:cs typeface="Microsoft Sans Serif"/>
              </a:rPr>
              <a:t>b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185">
                <a:latin typeface="Microsoft Sans Serif"/>
                <a:cs typeface="Microsoft Sans Serif"/>
              </a:rPr>
              <a:t>h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w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p</a:t>
            </a:r>
            <a:r>
              <a:rPr dirty="0" sz="1800" spc="-185">
                <a:latin typeface="Microsoft Sans Serif"/>
                <a:cs typeface="Microsoft Sans Serif"/>
              </a:rPr>
              <a:t>u</a:t>
            </a:r>
            <a:r>
              <a:rPr dirty="0" sz="1800" spc="-185">
                <a:latin typeface="Microsoft Sans Serif"/>
                <a:cs typeface="Microsoft Sans Serif"/>
              </a:rPr>
              <a:t>m</a:t>
            </a:r>
            <a:r>
              <a:rPr dirty="0" sz="1800" spc="-145">
                <a:latin typeface="Microsoft Sans Serif"/>
                <a:cs typeface="Microsoft Sans Serif"/>
              </a:rPr>
              <a:t>p</a:t>
            </a:r>
            <a:r>
              <a:rPr dirty="0" sz="1800" spc="-330">
                <a:latin typeface="Microsoft Sans Serif"/>
                <a:cs typeface="Microsoft Sans Serif"/>
              </a:rPr>
              <a:t>L</a:t>
            </a:r>
            <a:r>
              <a:rPr dirty="0" sz="1800" spc="-385">
                <a:latin typeface="Microsoft Sans Serif"/>
                <a:cs typeface="Microsoft Sans Serif"/>
              </a:rPr>
              <a:t>E</a:t>
            </a:r>
            <a:r>
              <a:rPr dirty="0" sz="1800" spc="-180">
                <a:latin typeface="Microsoft Sans Serif"/>
                <a:cs typeface="Microsoft Sans Serif"/>
              </a:rPr>
              <a:t>D</a:t>
            </a:r>
            <a:r>
              <a:rPr dirty="0" sz="1800" spc="-204">
                <a:latin typeface="Microsoft Sans Serif"/>
                <a:cs typeface="Microsoft Sans Serif"/>
              </a:rPr>
              <a:t>_P</a:t>
            </a:r>
            <a:r>
              <a:rPr dirty="0" sz="1800" spc="-120">
                <a:latin typeface="Microsoft Sans Serif"/>
                <a:cs typeface="Microsoft Sans Serif"/>
              </a:rPr>
              <a:t>I</a:t>
            </a:r>
            <a:r>
              <a:rPr dirty="0" sz="1800" spc="-100">
                <a:latin typeface="Microsoft Sans Serif"/>
                <a:cs typeface="Microsoft Sans Serif"/>
              </a:rPr>
              <a:t>N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150">
                <a:latin typeface="Microsoft Sans Serif"/>
                <a:cs typeface="Microsoft Sans Serif"/>
              </a:rPr>
              <a:t>=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5  </a:t>
            </a: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20">
                <a:latin typeface="Microsoft Sans Serif"/>
                <a:cs typeface="Microsoft Sans Serif"/>
              </a:rPr>
              <a:t>G</a:t>
            </a:r>
            <a:r>
              <a:rPr dirty="0" sz="1800" spc="-290">
                <a:latin typeface="Microsoft Sans Serif"/>
                <a:cs typeface="Microsoft Sans Serif"/>
              </a:rPr>
              <a:t>P</a:t>
            </a:r>
            <a:r>
              <a:rPr dirty="0" sz="1800" spc="-145">
                <a:latin typeface="Microsoft Sans Serif"/>
                <a:cs typeface="Microsoft Sans Serif"/>
              </a:rPr>
              <a:t>I</a:t>
            </a:r>
            <a:r>
              <a:rPr dirty="0" sz="1800" spc="-15">
                <a:latin typeface="Microsoft Sans Serif"/>
                <a:cs typeface="Microsoft Sans Serif"/>
              </a:rPr>
              <a:t>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p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nu</a:t>
            </a:r>
            <a:r>
              <a:rPr dirty="0" sz="1800" spc="-185">
                <a:latin typeface="Microsoft Sans Serif"/>
                <a:cs typeface="Microsoft Sans Serif"/>
              </a:rPr>
              <a:t>m</a:t>
            </a:r>
            <a:r>
              <a:rPr dirty="0" sz="1800" spc="-150">
                <a:latin typeface="Microsoft Sans Serif"/>
                <a:cs typeface="Microsoft Sans Serif"/>
              </a:rPr>
              <a:t>b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185">
                <a:latin typeface="Microsoft Sans Serif"/>
                <a:cs typeface="Microsoft Sans Serif"/>
              </a:rPr>
              <a:t>h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330">
                <a:latin typeface="Microsoft Sans Serif"/>
                <a:cs typeface="Microsoft Sans Serif"/>
              </a:rPr>
              <a:t>L</a:t>
            </a:r>
            <a:r>
              <a:rPr dirty="0" sz="1800" spc="-385">
                <a:latin typeface="Microsoft Sans Serif"/>
                <a:cs typeface="Microsoft Sans Serif"/>
              </a:rPr>
              <a:t>E</a:t>
            </a:r>
            <a:r>
              <a:rPr dirty="0" sz="1800" spc="-215">
                <a:latin typeface="Microsoft Sans Serif"/>
                <a:cs typeface="Microsoft Sans Serif"/>
              </a:rPr>
              <a:t>D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00"/>
              </a:lnSpc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I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45">
                <a:latin typeface="Microsoft Sans Serif"/>
                <a:cs typeface="Microsoft Sans Serif"/>
              </a:rPr>
              <a:t>li</a:t>
            </a:r>
            <a:r>
              <a:rPr dirty="0" sz="1800" spc="-85">
                <a:latin typeface="Microsoft Sans Serif"/>
                <a:cs typeface="Microsoft Sans Serif"/>
              </a:rPr>
              <a:t>z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145">
                <a:latin typeface="Microsoft Sans Serif"/>
                <a:cs typeface="Microsoft Sans Serif"/>
              </a:rPr>
              <a:t>om</a:t>
            </a:r>
            <a:r>
              <a:rPr dirty="0" sz="1800" spc="-145">
                <a:latin typeface="Microsoft Sans Serif"/>
                <a:cs typeface="Microsoft Sans Serif"/>
              </a:rPr>
              <a:t>p</a:t>
            </a:r>
            <a:r>
              <a:rPr dirty="0" sz="1800" spc="-160">
                <a:latin typeface="Microsoft Sans Serif"/>
                <a:cs typeface="Microsoft Sans Serif"/>
              </a:rPr>
              <a:t>o</a:t>
            </a:r>
            <a:r>
              <a:rPr dirty="0" sz="1800" spc="-130">
                <a:latin typeface="Microsoft Sans Serif"/>
                <a:cs typeface="Microsoft Sans Serif"/>
              </a:rPr>
              <a:t>n</a:t>
            </a:r>
            <a:r>
              <a:rPr dirty="0" sz="1800" spc="-160">
                <a:latin typeface="Microsoft Sans Serif"/>
                <a:cs typeface="Microsoft Sans Serif"/>
              </a:rPr>
              <a:t>e</a:t>
            </a:r>
            <a:r>
              <a:rPr dirty="0" sz="1800" spc="-130">
                <a:latin typeface="Microsoft Sans Serif"/>
                <a:cs typeface="Microsoft Sans Serif"/>
              </a:rPr>
              <a:t>n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(</a:t>
            </a:r>
            <a:r>
              <a:rPr dirty="0" sz="1800" spc="-85">
                <a:latin typeface="Microsoft Sans Serif"/>
                <a:cs typeface="Microsoft Sans Serif"/>
              </a:rPr>
              <a:t>v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10">
                <a:latin typeface="Microsoft Sans Serif"/>
                <a:cs typeface="Microsoft Sans Serif"/>
              </a:rPr>
              <a:t>r</a:t>
            </a:r>
            <a:r>
              <a:rPr dirty="0" sz="1800" spc="25">
                <a:latin typeface="Microsoft Sans Serif"/>
                <a:cs typeface="Microsoft Sans Serif"/>
              </a:rPr>
              <a:t>t</a:t>
            </a:r>
            <a:r>
              <a:rPr dirty="0" sz="1800" spc="-185">
                <a:latin typeface="Microsoft Sans Serif"/>
                <a:cs typeface="Microsoft Sans Serif"/>
              </a:rPr>
              <a:t>u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20">
                <a:latin typeface="Microsoft Sans Serif"/>
                <a:cs typeface="Microsoft Sans Serif"/>
              </a:rPr>
              <a:t>l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145">
                <a:latin typeface="Microsoft Sans Serif"/>
                <a:cs typeface="Microsoft Sans Serif"/>
              </a:rPr>
              <a:t>om</a:t>
            </a:r>
            <a:r>
              <a:rPr dirty="0" sz="1800" spc="-145">
                <a:latin typeface="Microsoft Sans Serif"/>
                <a:cs typeface="Microsoft Sans Serif"/>
              </a:rPr>
              <a:t>p</a:t>
            </a:r>
            <a:r>
              <a:rPr dirty="0" sz="1800" spc="-160">
                <a:latin typeface="Microsoft Sans Serif"/>
                <a:cs typeface="Microsoft Sans Serif"/>
              </a:rPr>
              <a:t>o</a:t>
            </a:r>
            <a:r>
              <a:rPr dirty="0" sz="1800" spc="-130">
                <a:latin typeface="Microsoft Sans Serif"/>
                <a:cs typeface="Microsoft Sans Serif"/>
              </a:rPr>
              <a:t>n</a:t>
            </a:r>
            <a:r>
              <a:rPr dirty="0" sz="1800" spc="-160">
                <a:latin typeface="Microsoft Sans Serif"/>
                <a:cs typeface="Microsoft Sans Serif"/>
              </a:rPr>
              <a:t>e</a:t>
            </a:r>
            <a:r>
              <a:rPr dirty="0" sz="1800" spc="-130">
                <a:latin typeface="Microsoft Sans Serif"/>
                <a:cs typeface="Microsoft Sans Serif"/>
              </a:rPr>
              <a:t>n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</a:t>
            </a:r>
            <a:endParaRPr sz="1800">
              <a:latin typeface="Microsoft Sans Serif"/>
              <a:cs typeface="Microsoft Sans Serif"/>
            </a:endParaRPr>
          </a:p>
          <a:p>
            <a:pPr marL="12700" marR="739775">
              <a:lnSpc>
                <a:spcPts val="2100"/>
              </a:lnSpc>
              <a:spcBef>
                <a:spcPts val="140"/>
              </a:spcBef>
            </a:pPr>
            <a:r>
              <a:rPr dirty="0" sz="1800" spc="-50">
                <a:latin typeface="Microsoft Sans Serif"/>
                <a:cs typeface="Microsoft Sans Serif"/>
              </a:rPr>
              <a:t>W</a:t>
            </a:r>
            <a:r>
              <a:rPr dirty="0" sz="1800" spc="-114">
                <a:latin typeface="Microsoft Sans Serif"/>
                <a:cs typeface="Microsoft Sans Serif"/>
              </a:rPr>
              <a:t>o</a:t>
            </a:r>
            <a:r>
              <a:rPr dirty="0" sz="1800" spc="-70">
                <a:latin typeface="Microsoft Sans Serif"/>
                <a:cs typeface="Microsoft Sans Serif"/>
              </a:rPr>
              <a:t>k</a:t>
            </a:r>
            <a:r>
              <a:rPr dirty="0" sz="1800" spc="-90">
                <a:latin typeface="Microsoft Sans Serif"/>
                <a:cs typeface="Microsoft Sans Serif"/>
              </a:rPr>
              <a:t>w</a:t>
            </a:r>
            <a:r>
              <a:rPr dirty="0" sz="1800" spc="-55">
                <a:latin typeface="Microsoft Sans Serif"/>
                <a:cs typeface="Microsoft Sans Serif"/>
              </a:rPr>
              <a:t>i</a:t>
            </a:r>
            <a:r>
              <a:rPr dirty="0" sz="1800" spc="-85">
                <a:latin typeface="Microsoft Sans Serif"/>
                <a:cs typeface="Microsoft Sans Serif"/>
              </a:rPr>
              <a:t>)</a:t>
            </a:r>
            <a:r>
              <a:rPr dirty="0" sz="1800" spc="-185">
                <a:latin typeface="Microsoft Sans Serif"/>
                <a:cs typeface="Microsoft Sans Serif"/>
              </a:rPr>
              <a:t>u</a:t>
            </a:r>
            <a:r>
              <a:rPr dirty="0" sz="1800" spc="-45">
                <a:latin typeface="Microsoft Sans Serif"/>
                <a:cs typeface="Microsoft Sans Serif"/>
              </a:rPr>
              <a:t>l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-25">
                <a:latin typeface="Microsoft Sans Serif"/>
                <a:cs typeface="Microsoft Sans Serif"/>
              </a:rPr>
              <a:t>a</a:t>
            </a:r>
            <a:r>
              <a:rPr dirty="0" sz="1800" spc="-204">
                <a:latin typeface="Microsoft Sans Serif"/>
                <a:cs typeface="Microsoft Sans Serif"/>
              </a:rPr>
              <a:t>so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175">
                <a:latin typeface="Microsoft Sans Serif"/>
                <a:cs typeface="Microsoft Sans Serif"/>
              </a:rPr>
              <a:t>_se</a:t>
            </a:r>
            <a:r>
              <a:rPr dirty="0" sz="1800" spc="-155">
                <a:latin typeface="Microsoft Sans Serif"/>
                <a:cs typeface="Microsoft Sans Serif"/>
              </a:rPr>
              <a:t>n</a:t>
            </a:r>
            <a:r>
              <a:rPr dirty="0" sz="1800" spc="-135">
                <a:latin typeface="Microsoft Sans Serif"/>
                <a:cs typeface="Microsoft Sans Serif"/>
              </a:rPr>
              <a:t>sor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150">
                <a:latin typeface="Microsoft Sans Serif"/>
                <a:cs typeface="Microsoft Sans Serif"/>
              </a:rPr>
              <a:t>=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U</a:t>
            </a:r>
            <a:r>
              <a:rPr dirty="0" sz="1800" spc="-45">
                <a:latin typeface="Microsoft Sans Serif"/>
                <a:cs typeface="Microsoft Sans Serif"/>
              </a:rPr>
              <a:t>l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-25">
                <a:latin typeface="Microsoft Sans Serif"/>
                <a:cs typeface="Microsoft Sans Serif"/>
              </a:rPr>
              <a:t>a</a:t>
            </a:r>
            <a:r>
              <a:rPr dirty="0" sz="1800" spc="-204">
                <a:latin typeface="Microsoft Sans Serif"/>
                <a:cs typeface="Microsoft Sans Serif"/>
              </a:rPr>
              <a:t>so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85">
                <a:latin typeface="Microsoft Sans Serif"/>
                <a:cs typeface="Microsoft Sans Serif"/>
              </a:rPr>
              <a:t>(</a:t>
            </a:r>
            <a:r>
              <a:rPr dirty="0" sz="1800" spc="-280">
                <a:latin typeface="Microsoft Sans Serif"/>
                <a:cs typeface="Microsoft Sans Serif"/>
              </a:rPr>
              <a:t>T</a:t>
            </a:r>
            <a:r>
              <a:rPr dirty="0" sz="1800" spc="-365">
                <a:latin typeface="Microsoft Sans Serif"/>
                <a:cs typeface="Microsoft Sans Serif"/>
              </a:rPr>
              <a:t>R</a:t>
            </a:r>
            <a:r>
              <a:rPr dirty="0" sz="1800" spc="-165">
                <a:latin typeface="Microsoft Sans Serif"/>
                <a:cs typeface="Microsoft Sans Serif"/>
              </a:rPr>
              <a:t>I</a:t>
            </a:r>
            <a:r>
              <a:rPr dirty="0" sz="1800" spc="20">
                <a:latin typeface="Microsoft Sans Serif"/>
                <a:cs typeface="Microsoft Sans Serif"/>
              </a:rPr>
              <a:t>G</a:t>
            </a:r>
            <a:r>
              <a:rPr dirty="0" sz="1800" spc="-204">
                <a:latin typeface="Microsoft Sans Serif"/>
                <a:cs typeface="Microsoft Sans Serif"/>
              </a:rPr>
              <a:t>_P</a:t>
            </a:r>
            <a:r>
              <a:rPr dirty="0" sz="1800" spc="-120">
                <a:latin typeface="Microsoft Sans Serif"/>
                <a:cs typeface="Microsoft Sans Serif"/>
              </a:rPr>
              <a:t>I</a:t>
            </a:r>
            <a:r>
              <a:rPr dirty="0" sz="1800" spc="-80">
                <a:latin typeface="Microsoft Sans Serif"/>
                <a:cs typeface="Microsoft Sans Serif"/>
              </a:rPr>
              <a:t>N,  </a:t>
            </a:r>
            <a:r>
              <a:rPr dirty="0" sz="1800" spc="-165">
                <a:latin typeface="Microsoft Sans Serif"/>
                <a:cs typeface="Microsoft Sans Serif"/>
              </a:rPr>
              <a:t>ECHO_PIN)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180"/>
              </a:lnSpc>
              <a:spcBef>
                <a:spcPts val="20"/>
              </a:spcBef>
            </a:pPr>
            <a:r>
              <a:rPr dirty="0" sz="1800" spc="200">
                <a:latin typeface="Microsoft Sans Serif"/>
                <a:cs typeface="Microsoft Sans Serif"/>
              </a:rPr>
              <a:t># </a:t>
            </a:r>
            <a:r>
              <a:rPr dirty="0" sz="1800" spc="-70">
                <a:latin typeface="Microsoft Sans Serif"/>
                <a:cs typeface="Microsoft Sans Serif"/>
              </a:rPr>
              <a:t>Create </a:t>
            </a:r>
            <a:r>
              <a:rPr dirty="0" sz="1800" spc="-120">
                <a:latin typeface="Microsoft Sans Serif"/>
                <a:cs typeface="Microsoft Sans Serif"/>
              </a:rPr>
              <a:t>an </a:t>
            </a:r>
            <a:r>
              <a:rPr dirty="0" sz="1800" spc="-110">
                <a:latin typeface="Microsoft Sans Serif"/>
                <a:cs typeface="Microsoft Sans Serif"/>
              </a:rPr>
              <a:t>ultrasonic </a:t>
            </a:r>
            <a:r>
              <a:rPr dirty="0" sz="1800" spc="-150">
                <a:latin typeface="Microsoft Sans Serif"/>
                <a:cs typeface="Microsoft Sans Serif"/>
              </a:rPr>
              <a:t>sensorpump </a:t>
            </a:r>
            <a:r>
              <a:rPr dirty="0" sz="1800" spc="150">
                <a:latin typeface="Microsoft Sans Serif"/>
                <a:cs typeface="Microsoft Sans Serif"/>
              </a:rPr>
              <a:t>= </a:t>
            </a:r>
            <a:r>
              <a:rPr dirty="0" sz="1800" spc="-130">
                <a:latin typeface="Microsoft Sans Serif"/>
                <a:cs typeface="Microsoft Sans Serif"/>
              </a:rPr>
              <a:t>Motor(PUMP_PIN)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Create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water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pumpled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150">
                <a:latin typeface="Microsoft Sans Serif"/>
                <a:cs typeface="Microsoft Sans Serif"/>
              </a:rPr>
              <a:t>=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220">
                <a:latin typeface="Microsoft Sans Serif"/>
                <a:cs typeface="Microsoft Sans Serif"/>
              </a:rPr>
              <a:t>LED(LED_PIN)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145" y="1191831"/>
            <a:ext cx="4600575" cy="496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80">
                <a:latin typeface="Microsoft Sans Serif"/>
                <a:cs typeface="Microsoft Sans Serif"/>
              </a:rPr>
              <a:t>C</a:t>
            </a:r>
            <a:r>
              <a:rPr dirty="0" sz="1800" spc="-35">
                <a:latin typeface="Microsoft Sans Serif"/>
                <a:cs typeface="Microsoft Sans Serif"/>
              </a:rPr>
              <a:t>re</a:t>
            </a:r>
            <a:r>
              <a:rPr dirty="0" sz="1800" spc="-65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330">
                <a:latin typeface="Microsoft Sans Serif"/>
                <a:cs typeface="Microsoft Sans Serif"/>
              </a:rPr>
              <a:t>L</a:t>
            </a:r>
            <a:r>
              <a:rPr dirty="0" sz="1800" spc="-380">
                <a:latin typeface="Microsoft Sans Serif"/>
                <a:cs typeface="Microsoft Sans Serif"/>
              </a:rPr>
              <a:t>E</a:t>
            </a:r>
            <a:r>
              <a:rPr dirty="0" sz="1800" spc="-180">
                <a:latin typeface="Microsoft Sans Serif"/>
                <a:cs typeface="Microsoft Sans Serif"/>
              </a:rPr>
              <a:t>D</a:t>
            </a:r>
            <a:r>
              <a:rPr dirty="0" sz="1800" spc="-175">
                <a:latin typeface="Microsoft Sans Serif"/>
                <a:cs typeface="Microsoft Sans Serif"/>
              </a:rPr>
              <a:t>w</a:t>
            </a:r>
            <a:r>
              <a:rPr dirty="0" sz="1800" spc="-100">
                <a:latin typeface="Microsoft Sans Serif"/>
                <a:cs typeface="Microsoft Sans Serif"/>
              </a:rPr>
              <a:t>h</a:t>
            </a:r>
            <a:r>
              <a:rPr dirty="0" sz="1800" spc="-45">
                <a:latin typeface="Microsoft Sans Serif"/>
                <a:cs typeface="Microsoft Sans Serif"/>
              </a:rPr>
              <a:t>il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350">
                <a:latin typeface="Microsoft Sans Serif"/>
                <a:cs typeface="Microsoft Sans Serif"/>
              </a:rPr>
              <a:t>T</a:t>
            </a:r>
            <a:r>
              <a:rPr dirty="0" sz="1800" spc="-80">
                <a:latin typeface="Microsoft Sans Serif"/>
                <a:cs typeface="Microsoft Sans Serif"/>
              </a:rPr>
              <a:t>r</a:t>
            </a:r>
            <a:r>
              <a:rPr dirty="0" sz="1800" spc="-100">
                <a:latin typeface="Microsoft Sans Serif"/>
                <a:cs typeface="Microsoft Sans Serif"/>
              </a:rPr>
              <a:t>u</a:t>
            </a:r>
            <a:r>
              <a:rPr dirty="0" sz="1800" spc="-105">
                <a:latin typeface="Microsoft Sans Serif"/>
                <a:cs typeface="Microsoft Sans Serif"/>
              </a:rPr>
              <a:t>e: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35"/>
              </a:lnSpc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M</a:t>
            </a:r>
            <a:r>
              <a:rPr dirty="0" sz="1800" spc="-55">
                <a:latin typeface="Microsoft Sans Serif"/>
                <a:cs typeface="Microsoft Sans Serif"/>
              </a:rPr>
              <a:t>e</a:t>
            </a:r>
            <a:r>
              <a:rPr dirty="0" sz="1800" spc="-75">
                <a:latin typeface="Microsoft Sans Serif"/>
                <a:cs typeface="Microsoft Sans Serif"/>
              </a:rPr>
              <a:t>a</a:t>
            </a:r>
            <a:r>
              <a:rPr dirty="0" sz="1800" spc="-245">
                <a:latin typeface="Microsoft Sans Serif"/>
                <a:cs typeface="Microsoft Sans Serif"/>
              </a:rPr>
              <a:t>s</a:t>
            </a:r>
            <a:r>
              <a:rPr dirty="0" sz="1800" spc="-235">
                <a:latin typeface="Microsoft Sans Serif"/>
                <a:cs typeface="Microsoft Sans Serif"/>
              </a:rPr>
              <a:t>u</a:t>
            </a:r>
            <a:r>
              <a:rPr dirty="0" sz="1800" spc="-50">
                <a:latin typeface="Microsoft Sans Serif"/>
                <a:cs typeface="Microsoft Sans Serif"/>
              </a:rPr>
              <a:t>re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d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204">
                <a:latin typeface="Microsoft Sans Serif"/>
                <a:cs typeface="Microsoft Sans Serif"/>
              </a:rPr>
              <a:t>s</a:t>
            </a:r>
            <a:r>
              <a:rPr dirty="0" sz="1800" spc="-85">
                <a:latin typeface="Microsoft Sans Serif"/>
                <a:cs typeface="Microsoft Sans Serif"/>
              </a:rPr>
              <a:t>t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  <a:p>
            <a:pPr marL="78740" marR="909955" indent="-66675">
              <a:lnSpc>
                <a:spcPct val="100800"/>
              </a:lnSpc>
            </a:pPr>
            <a:r>
              <a:rPr dirty="0" sz="1800" spc="-30">
                <a:latin typeface="Microsoft Sans Serif"/>
                <a:cs typeface="Microsoft Sans Serif"/>
              </a:rPr>
              <a:t>d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204">
                <a:latin typeface="Microsoft Sans Serif"/>
                <a:cs typeface="Microsoft Sans Serif"/>
              </a:rPr>
              <a:t>s</a:t>
            </a:r>
            <a:r>
              <a:rPr dirty="0" sz="1800" spc="-85">
                <a:latin typeface="Microsoft Sans Serif"/>
                <a:cs typeface="Microsoft Sans Serif"/>
              </a:rPr>
              <a:t>t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150">
                <a:latin typeface="Microsoft Sans Serif"/>
                <a:cs typeface="Microsoft Sans Serif"/>
              </a:rPr>
              <a:t>=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80">
                <a:latin typeface="Microsoft Sans Serif"/>
                <a:cs typeface="Microsoft Sans Serif"/>
              </a:rPr>
              <a:t>u</a:t>
            </a:r>
            <a:r>
              <a:rPr dirty="0" sz="1800" spc="-45">
                <a:latin typeface="Microsoft Sans Serif"/>
                <a:cs typeface="Microsoft Sans Serif"/>
              </a:rPr>
              <a:t>l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-25">
                <a:latin typeface="Microsoft Sans Serif"/>
                <a:cs typeface="Microsoft Sans Serif"/>
              </a:rPr>
              <a:t>a</a:t>
            </a:r>
            <a:r>
              <a:rPr dirty="0" sz="1800" spc="-204">
                <a:latin typeface="Microsoft Sans Serif"/>
                <a:cs typeface="Microsoft Sans Serif"/>
              </a:rPr>
              <a:t>so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175">
                <a:latin typeface="Microsoft Sans Serif"/>
                <a:cs typeface="Microsoft Sans Serif"/>
              </a:rPr>
              <a:t>_se</a:t>
            </a:r>
            <a:r>
              <a:rPr dirty="0" sz="1800" spc="-150">
                <a:latin typeface="Microsoft Sans Serif"/>
                <a:cs typeface="Microsoft Sans Serif"/>
              </a:rPr>
              <a:t>n</a:t>
            </a:r>
            <a:r>
              <a:rPr dirty="0" sz="1800" spc="-200">
                <a:latin typeface="Microsoft Sans Serif"/>
                <a:cs typeface="Microsoft Sans Serif"/>
              </a:rPr>
              <a:t>so</a:t>
            </a:r>
            <a:r>
              <a:rPr dirty="0" sz="1800" spc="-150">
                <a:latin typeface="Microsoft Sans Serif"/>
                <a:cs typeface="Microsoft Sans Serif"/>
              </a:rPr>
              <a:t>r</a:t>
            </a:r>
            <a:r>
              <a:rPr dirty="0" sz="1800" spc="-130">
                <a:latin typeface="Microsoft Sans Serif"/>
                <a:cs typeface="Microsoft Sans Serif"/>
              </a:rPr>
              <a:t>.</a:t>
            </a:r>
            <a:r>
              <a:rPr dirty="0" sz="1800" spc="-30">
                <a:latin typeface="Microsoft Sans Serif"/>
                <a:cs typeface="Microsoft Sans Serif"/>
              </a:rPr>
              <a:t>d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204">
                <a:latin typeface="Microsoft Sans Serif"/>
                <a:cs typeface="Microsoft Sans Serif"/>
              </a:rPr>
              <a:t>s</a:t>
            </a:r>
            <a:r>
              <a:rPr dirty="0" sz="1800" spc="-85">
                <a:latin typeface="Microsoft Sans Serif"/>
                <a:cs typeface="Microsoft Sans Serif"/>
              </a:rPr>
              <a:t>t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140">
                <a:latin typeface="Microsoft Sans Serif"/>
                <a:cs typeface="Microsoft Sans Serif"/>
              </a:rPr>
              <a:t>e_</a:t>
            </a:r>
            <a:r>
              <a:rPr dirty="0" sz="1800" spc="-145">
                <a:latin typeface="Microsoft Sans Serif"/>
                <a:cs typeface="Microsoft Sans Serif"/>
              </a:rPr>
              <a:t>c</a:t>
            </a:r>
            <a:r>
              <a:rPr dirty="0" sz="1800" spc="-165">
                <a:latin typeface="Microsoft Sans Serif"/>
                <a:cs typeface="Microsoft Sans Serif"/>
              </a:rPr>
              <a:t>m  </a:t>
            </a: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M</a:t>
            </a:r>
            <a:r>
              <a:rPr dirty="0" sz="1800" spc="-55">
                <a:latin typeface="Microsoft Sans Serif"/>
                <a:cs typeface="Microsoft Sans Serif"/>
              </a:rPr>
              <a:t>e</a:t>
            </a:r>
            <a:r>
              <a:rPr dirty="0" sz="1800" spc="-75">
                <a:latin typeface="Microsoft Sans Serif"/>
                <a:cs typeface="Microsoft Sans Serif"/>
              </a:rPr>
              <a:t>a</a:t>
            </a:r>
            <a:r>
              <a:rPr dirty="0" sz="1800" spc="-245">
                <a:latin typeface="Microsoft Sans Serif"/>
                <a:cs typeface="Microsoft Sans Serif"/>
              </a:rPr>
              <a:t>s</a:t>
            </a:r>
            <a:r>
              <a:rPr dirty="0" sz="1800" spc="-235">
                <a:latin typeface="Microsoft Sans Serif"/>
                <a:cs typeface="Microsoft Sans Serif"/>
              </a:rPr>
              <a:t>u</a:t>
            </a:r>
            <a:r>
              <a:rPr dirty="0" sz="1800" spc="-50">
                <a:latin typeface="Microsoft Sans Serif"/>
                <a:cs typeface="Microsoft Sans Serif"/>
              </a:rPr>
              <a:t>re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d</a:t>
            </a:r>
            <a:r>
              <a:rPr dirty="0" sz="1800" spc="-40">
                <a:latin typeface="Microsoft Sans Serif"/>
                <a:cs typeface="Microsoft Sans Serif"/>
              </a:rPr>
              <a:t>i</a:t>
            </a:r>
            <a:r>
              <a:rPr dirty="0" sz="1800" spc="-204">
                <a:latin typeface="Microsoft Sans Serif"/>
                <a:cs typeface="Microsoft Sans Serif"/>
              </a:rPr>
              <a:t>s</a:t>
            </a:r>
            <a:r>
              <a:rPr dirty="0" sz="1800" spc="-80">
                <a:latin typeface="Microsoft Sans Serif"/>
                <a:cs typeface="Microsoft Sans Serif"/>
              </a:rPr>
              <a:t>t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i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160">
                <a:latin typeface="Microsoft Sans Serif"/>
                <a:cs typeface="Microsoft Sans Serif"/>
              </a:rPr>
              <a:t>e</a:t>
            </a:r>
            <a:r>
              <a:rPr dirty="0" sz="1800" spc="-125">
                <a:latin typeface="Microsoft Sans Serif"/>
                <a:cs typeface="Microsoft Sans Serif"/>
              </a:rPr>
              <a:t>n</a:t>
            </a:r>
            <a:r>
              <a:rPr dirty="0" sz="1800" spc="20">
                <a:latin typeface="Microsoft Sans Serif"/>
                <a:cs typeface="Microsoft Sans Serif"/>
              </a:rPr>
              <a:t>t</a:t>
            </a:r>
            <a:r>
              <a:rPr dirty="0" sz="1800" spc="-40">
                <a:latin typeface="Microsoft Sans Serif"/>
                <a:cs typeface="Microsoft Sans Serif"/>
              </a:rPr>
              <a:t>i</a:t>
            </a:r>
            <a:r>
              <a:rPr dirty="0" sz="1800" spc="-175">
                <a:latin typeface="Microsoft Sans Serif"/>
                <a:cs typeface="Microsoft Sans Serif"/>
              </a:rPr>
              <a:t>me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135">
                <a:latin typeface="Microsoft Sans Serif"/>
                <a:cs typeface="Microsoft Sans Serif"/>
              </a:rPr>
              <a:t>ers</a:t>
            </a:r>
            <a:endParaRPr sz="1800">
              <a:latin typeface="Microsoft Sans Serif"/>
              <a:cs typeface="Microsoft Sans Serif"/>
            </a:endParaRPr>
          </a:p>
          <a:p>
            <a:pPr marL="78740">
              <a:lnSpc>
                <a:spcPct val="100000"/>
              </a:lnSpc>
              <a:spcBef>
                <a:spcPts val="20"/>
              </a:spcBef>
            </a:pPr>
            <a:r>
              <a:rPr dirty="0" sz="1800" spc="30">
                <a:latin typeface="Microsoft Sans Serif"/>
                <a:cs typeface="Microsoft Sans Serif"/>
              </a:rPr>
              <a:t>if </a:t>
            </a:r>
            <a:r>
              <a:rPr dirty="0" sz="1800" spc="-110">
                <a:latin typeface="Microsoft Sans Serif"/>
                <a:cs typeface="Microsoft Sans Serif"/>
              </a:rPr>
              <a:t>distance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150">
                <a:latin typeface="Microsoft Sans Serif"/>
                <a:cs typeface="Microsoft Sans Serif"/>
              </a:rPr>
              <a:t>&gt;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200:</a:t>
            </a:r>
            <a:endParaRPr sz="1800">
              <a:latin typeface="Microsoft Sans Serif"/>
              <a:cs typeface="Microsoft Sans Serif"/>
            </a:endParaRPr>
          </a:p>
          <a:p>
            <a:pPr marL="12700" marR="1710055">
              <a:lnSpc>
                <a:spcPts val="2100"/>
              </a:lnSpc>
              <a:spcBef>
                <a:spcPts val="135"/>
              </a:spcBef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W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l</a:t>
            </a:r>
            <a:r>
              <a:rPr dirty="0" sz="1800" spc="-114">
                <a:latin typeface="Microsoft Sans Serif"/>
                <a:cs typeface="Microsoft Sans Serif"/>
              </a:rPr>
              <a:t>e</a:t>
            </a:r>
            <a:r>
              <a:rPr dirty="0" sz="1800" spc="-65">
                <a:latin typeface="Microsoft Sans Serif"/>
                <a:cs typeface="Microsoft Sans Serif"/>
              </a:rPr>
              <a:t>v</a:t>
            </a:r>
            <a:r>
              <a:rPr dirty="0" sz="1800" spc="-60">
                <a:latin typeface="Microsoft Sans Serif"/>
                <a:cs typeface="Microsoft Sans Serif"/>
              </a:rPr>
              <a:t>el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ab</a:t>
            </a:r>
            <a:r>
              <a:rPr dirty="0" sz="1800" spc="-114">
                <a:latin typeface="Microsoft Sans Serif"/>
                <a:cs typeface="Microsoft Sans Serif"/>
              </a:rPr>
              <a:t>o</a:t>
            </a:r>
            <a:r>
              <a:rPr dirty="0" sz="1800" spc="-65">
                <a:latin typeface="Microsoft Sans Serif"/>
                <a:cs typeface="Microsoft Sans Serif"/>
              </a:rPr>
              <a:t>v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20</a:t>
            </a:r>
            <a:r>
              <a:rPr dirty="0" sz="1800" spc="-10">
                <a:latin typeface="Microsoft Sans Serif"/>
                <a:cs typeface="Microsoft Sans Serif"/>
              </a:rPr>
              <a:t>0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165">
                <a:latin typeface="Microsoft Sans Serif"/>
                <a:cs typeface="Microsoft Sans Serif"/>
              </a:rPr>
              <a:t>m  </a:t>
            </a: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M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80">
                <a:latin typeface="Microsoft Sans Serif"/>
                <a:cs typeface="Microsoft Sans Serif"/>
              </a:rPr>
              <a:t>k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180">
                <a:latin typeface="Microsoft Sans Serif"/>
                <a:cs typeface="Microsoft Sans Serif"/>
              </a:rPr>
              <a:t>h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330">
                <a:latin typeface="Microsoft Sans Serif"/>
                <a:cs typeface="Microsoft Sans Serif"/>
              </a:rPr>
              <a:t>L</a:t>
            </a:r>
            <a:r>
              <a:rPr dirty="0" sz="1800" spc="-380">
                <a:latin typeface="Microsoft Sans Serif"/>
                <a:cs typeface="Microsoft Sans Serif"/>
              </a:rPr>
              <a:t>E</a:t>
            </a:r>
            <a:r>
              <a:rPr dirty="0" sz="1800" spc="-215">
                <a:latin typeface="Microsoft Sans Serif"/>
                <a:cs typeface="Microsoft Sans Serif"/>
              </a:rPr>
              <a:t>D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b</a:t>
            </a:r>
            <a:r>
              <a:rPr dirty="0" sz="1800" spc="-45">
                <a:latin typeface="Microsoft Sans Serif"/>
                <a:cs typeface="Microsoft Sans Serif"/>
              </a:rPr>
              <a:t>li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114">
                <a:latin typeface="Microsoft Sans Serif"/>
                <a:cs typeface="Microsoft Sans Serif"/>
              </a:rPr>
              <a:t>k</a:t>
            </a:r>
            <a:endParaRPr sz="1800">
              <a:latin typeface="Microsoft Sans Serif"/>
              <a:cs typeface="Microsoft Sans Serif"/>
            </a:endParaRPr>
          </a:p>
          <a:p>
            <a:pPr marL="78740">
              <a:lnSpc>
                <a:spcPts val="2125"/>
              </a:lnSpc>
            </a:pPr>
            <a:r>
              <a:rPr dirty="0" sz="1800" spc="-75">
                <a:latin typeface="Microsoft Sans Serif"/>
                <a:cs typeface="Microsoft Sans Serif"/>
              </a:rPr>
              <a:t>led.blink(on_time=0.5,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off_time=0.5)</a:t>
            </a:r>
            <a:endParaRPr sz="1800">
              <a:latin typeface="Microsoft Sans Serif"/>
              <a:cs typeface="Microsoft Sans Serif"/>
            </a:endParaRPr>
          </a:p>
          <a:p>
            <a:pPr marL="78740" marR="443230" indent="-66675">
              <a:lnSpc>
                <a:spcPct val="100800"/>
              </a:lnSpc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330">
                <a:latin typeface="Microsoft Sans Serif"/>
                <a:cs typeface="Microsoft Sans Serif"/>
              </a:rPr>
              <a:t>L</a:t>
            </a:r>
            <a:r>
              <a:rPr dirty="0" sz="1800" spc="-380">
                <a:latin typeface="Microsoft Sans Serif"/>
                <a:cs typeface="Microsoft Sans Serif"/>
              </a:rPr>
              <a:t>E</a:t>
            </a:r>
            <a:r>
              <a:rPr dirty="0" sz="1800" spc="-215">
                <a:latin typeface="Microsoft Sans Serif"/>
                <a:cs typeface="Microsoft Sans Serif"/>
              </a:rPr>
              <a:t>D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b</a:t>
            </a:r>
            <a:r>
              <a:rPr dirty="0" sz="1800" spc="-45">
                <a:latin typeface="Microsoft Sans Serif"/>
                <a:cs typeface="Microsoft Sans Serif"/>
              </a:rPr>
              <a:t>li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80">
                <a:latin typeface="Microsoft Sans Serif"/>
                <a:cs typeface="Microsoft Sans Serif"/>
              </a:rPr>
              <a:t>k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w</a:t>
            </a:r>
            <a:r>
              <a:rPr dirty="0" sz="1800" spc="-50">
                <a:latin typeface="Microsoft Sans Serif"/>
                <a:cs typeface="Microsoft Sans Serif"/>
              </a:rPr>
              <a:t>i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215">
                <a:latin typeface="Microsoft Sans Serif"/>
                <a:cs typeface="Microsoft Sans Serif"/>
              </a:rPr>
              <a:t>h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0</a:t>
            </a:r>
            <a:r>
              <a:rPr dirty="0" sz="1800" spc="-130">
                <a:latin typeface="Microsoft Sans Serif"/>
                <a:cs typeface="Microsoft Sans Serif"/>
              </a:rPr>
              <a:t>.</a:t>
            </a:r>
            <a:r>
              <a:rPr dirty="0" sz="1800" spc="-10">
                <a:latin typeface="Microsoft Sans Serif"/>
                <a:cs typeface="Microsoft Sans Serif"/>
              </a:rPr>
              <a:t>5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10">
                <a:latin typeface="Microsoft Sans Serif"/>
                <a:cs typeface="Microsoft Sans Serif"/>
              </a:rPr>
              <a:t>se</a:t>
            </a:r>
            <a:r>
              <a:rPr dirty="0" sz="1800" spc="-215">
                <a:latin typeface="Microsoft Sans Serif"/>
                <a:cs typeface="Microsoft Sans Serif"/>
              </a:rPr>
              <a:t>c</a:t>
            </a:r>
            <a:r>
              <a:rPr dirty="0" sz="1800" spc="-160">
                <a:latin typeface="Microsoft Sans Serif"/>
                <a:cs typeface="Microsoft Sans Serif"/>
              </a:rPr>
              <a:t>o</a:t>
            </a:r>
            <a:r>
              <a:rPr dirty="0" sz="1800" spc="-125">
                <a:latin typeface="Microsoft Sans Serif"/>
                <a:cs typeface="Microsoft Sans Serif"/>
              </a:rPr>
              <a:t>n</a:t>
            </a:r>
            <a:r>
              <a:rPr dirty="0" sz="1800" spc="-30">
                <a:latin typeface="Microsoft Sans Serif"/>
                <a:cs typeface="Microsoft Sans Serif"/>
              </a:rPr>
              <a:t>d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on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d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30">
                <a:latin typeface="Microsoft Sans Serif"/>
                <a:cs typeface="Microsoft Sans Serif"/>
              </a:rPr>
              <a:t>off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140">
                <a:latin typeface="Microsoft Sans Serif"/>
                <a:cs typeface="Microsoft Sans Serif"/>
              </a:rPr>
              <a:t>me  </a:t>
            </a:r>
            <a:r>
              <a:rPr dirty="0" sz="1800" spc="-125">
                <a:latin typeface="Microsoft Sans Serif"/>
                <a:cs typeface="Microsoft Sans Serif"/>
              </a:rPr>
              <a:t>pump.on()</a:t>
            </a:r>
            <a:endParaRPr sz="1800">
              <a:latin typeface="Microsoft Sans Serif"/>
              <a:cs typeface="Microsoft Sans Serif"/>
            </a:endParaRPr>
          </a:p>
          <a:p>
            <a:pPr marL="12700" marR="2026285" indent="66040">
              <a:lnSpc>
                <a:spcPts val="2100"/>
              </a:lnSpc>
              <a:spcBef>
                <a:spcPts val="140"/>
              </a:spcBef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W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20">
                <a:latin typeface="Microsoft Sans Serif"/>
                <a:cs typeface="Microsoft Sans Serif"/>
              </a:rPr>
              <a:t>t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p</a:t>
            </a:r>
            <a:r>
              <a:rPr dirty="0" sz="1800" spc="-180">
                <a:latin typeface="Microsoft Sans Serif"/>
                <a:cs typeface="Microsoft Sans Serif"/>
              </a:rPr>
              <a:t>u</a:t>
            </a:r>
            <a:r>
              <a:rPr dirty="0" sz="1800" spc="-155">
                <a:latin typeface="Microsoft Sans Serif"/>
                <a:cs typeface="Microsoft Sans Serif"/>
              </a:rPr>
              <a:t>mp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i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20">
                <a:latin typeface="Microsoft Sans Serif"/>
                <a:cs typeface="Microsoft Sans Serif"/>
              </a:rPr>
              <a:t>t</a:t>
            </a:r>
            <a:r>
              <a:rPr dirty="0" sz="1800" spc="-180">
                <a:latin typeface="Microsoft Sans Serif"/>
                <a:cs typeface="Microsoft Sans Serif"/>
              </a:rPr>
              <a:t>u</a:t>
            </a:r>
            <a:r>
              <a:rPr dirty="0" sz="1800" spc="-80">
                <a:latin typeface="Microsoft Sans Serif"/>
                <a:cs typeface="Microsoft Sans Serif"/>
              </a:rPr>
              <a:t>r</a:t>
            </a:r>
            <a:r>
              <a:rPr dirty="0" sz="1800" spc="-100">
                <a:latin typeface="Microsoft Sans Serif"/>
                <a:cs typeface="Microsoft Sans Serif"/>
              </a:rPr>
              <a:t>n</a:t>
            </a:r>
            <a:r>
              <a:rPr dirty="0" sz="1800" spc="-55">
                <a:latin typeface="Microsoft Sans Serif"/>
                <a:cs typeface="Microsoft Sans Serif"/>
              </a:rPr>
              <a:t>ed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on  </a:t>
            </a:r>
            <a:r>
              <a:rPr dirty="0" sz="1800" spc="-130">
                <a:latin typeface="Microsoft Sans Serif"/>
                <a:cs typeface="Microsoft Sans Serif"/>
              </a:rPr>
              <a:t>else: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20"/>
              </a:lnSpc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W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l</a:t>
            </a:r>
            <a:r>
              <a:rPr dirty="0" sz="1800" spc="-114">
                <a:latin typeface="Microsoft Sans Serif"/>
                <a:cs typeface="Microsoft Sans Serif"/>
              </a:rPr>
              <a:t>e</a:t>
            </a:r>
            <a:r>
              <a:rPr dirty="0" sz="1800" spc="-65">
                <a:latin typeface="Microsoft Sans Serif"/>
                <a:cs typeface="Microsoft Sans Serif"/>
              </a:rPr>
              <a:t>v</a:t>
            </a:r>
            <a:r>
              <a:rPr dirty="0" sz="1800" spc="-60">
                <a:latin typeface="Microsoft Sans Serif"/>
                <a:cs typeface="Microsoft Sans Serif"/>
              </a:rPr>
              <a:t>el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b</a:t>
            </a:r>
            <a:r>
              <a:rPr dirty="0" sz="1800" spc="-85">
                <a:latin typeface="Microsoft Sans Serif"/>
                <a:cs typeface="Microsoft Sans Serif"/>
              </a:rPr>
              <a:t>e</a:t>
            </a:r>
            <a:r>
              <a:rPr dirty="0" sz="1800" spc="-55">
                <a:latin typeface="Microsoft Sans Serif"/>
                <a:cs typeface="Microsoft Sans Serif"/>
              </a:rPr>
              <a:t>l</a:t>
            </a:r>
            <a:r>
              <a:rPr dirty="0" sz="1800" spc="-175">
                <a:latin typeface="Microsoft Sans Serif"/>
                <a:cs typeface="Microsoft Sans Serif"/>
              </a:rPr>
              <a:t>o</a:t>
            </a:r>
            <a:r>
              <a:rPr dirty="0" sz="1800" spc="-100">
                <a:latin typeface="Microsoft Sans Serif"/>
                <a:cs typeface="Microsoft Sans Serif"/>
              </a:rPr>
              <a:t>w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20</a:t>
            </a:r>
            <a:r>
              <a:rPr dirty="0" sz="1800" spc="-10">
                <a:latin typeface="Microsoft Sans Serif"/>
                <a:cs typeface="Microsoft Sans Serif"/>
              </a:rPr>
              <a:t>0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300">
                <a:latin typeface="Microsoft Sans Serif"/>
                <a:cs typeface="Microsoft Sans Serif"/>
              </a:rPr>
              <a:t>m</a:t>
            </a:r>
            <a:endParaRPr sz="1800">
              <a:latin typeface="Microsoft Sans Serif"/>
              <a:cs typeface="Microsoft Sans Serif"/>
            </a:endParaRPr>
          </a:p>
          <a:p>
            <a:pPr marL="78740" marR="363855" indent="-66675">
              <a:lnSpc>
                <a:spcPct val="100800"/>
              </a:lnSpc>
              <a:tabLst>
                <a:tab pos="3498850" algn="l"/>
              </a:tabLst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350">
                <a:latin typeface="Microsoft Sans Serif"/>
                <a:cs typeface="Microsoft Sans Serif"/>
              </a:rPr>
              <a:t>T</a:t>
            </a:r>
            <a:r>
              <a:rPr dirty="0" sz="1800" spc="-180">
                <a:latin typeface="Microsoft Sans Serif"/>
                <a:cs typeface="Microsoft Sans Serif"/>
              </a:rPr>
              <a:t>u</a:t>
            </a:r>
            <a:r>
              <a:rPr dirty="0" sz="1800" spc="-110">
                <a:latin typeface="Microsoft Sans Serif"/>
                <a:cs typeface="Microsoft Sans Serif"/>
              </a:rPr>
              <a:t>rn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30">
                <a:latin typeface="Microsoft Sans Serif"/>
                <a:cs typeface="Microsoft Sans Serif"/>
              </a:rPr>
              <a:t>off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180">
                <a:latin typeface="Microsoft Sans Serif"/>
                <a:cs typeface="Microsoft Sans Serif"/>
              </a:rPr>
              <a:t>h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330">
                <a:latin typeface="Microsoft Sans Serif"/>
                <a:cs typeface="Microsoft Sans Serif"/>
              </a:rPr>
              <a:t>L</a:t>
            </a:r>
            <a:r>
              <a:rPr dirty="0" sz="1800" spc="-380">
                <a:latin typeface="Microsoft Sans Serif"/>
                <a:cs typeface="Microsoft Sans Serif"/>
              </a:rPr>
              <a:t>E</a:t>
            </a:r>
            <a:r>
              <a:rPr dirty="0" sz="1800" spc="-215">
                <a:latin typeface="Microsoft Sans Serif"/>
                <a:cs typeface="Microsoft Sans Serif"/>
              </a:rPr>
              <a:t>D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d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180">
                <a:latin typeface="Microsoft Sans Serif"/>
                <a:cs typeface="Microsoft Sans Serif"/>
              </a:rPr>
              <a:t>h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p</a:t>
            </a:r>
            <a:r>
              <a:rPr dirty="0" sz="1800" spc="-180">
                <a:latin typeface="Microsoft Sans Serif"/>
                <a:cs typeface="Microsoft Sans Serif"/>
              </a:rPr>
              <a:t>u</a:t>
            </a:r>
            <a:r>
              <a:rPr dirty="0" sz="1800" spc="-155">
                <a:latin typeface="Microsoft Sans Serif"/>
                <a:cs typeface="Microsoft Sans Serif"/>
              </a:rPr>
              <a:t>mp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45">
                <a:latin typeface="Microsoft Sans Serif"/>
                <a:cs typeface="Microsoft Sans Serif"/>
              </a:rPr>
              <a:t>l</a:t>
            </a:r>
            <a:r>
              <a:rPr dirty="0" sz="1800" spc="-55">
                <a:latin typeface="Microsoft Sans Serif"/>
                <a:cs typeface="Microsoft Sans Serif"/>
              </a:rPr>
              <a:t>e</a:t>
            </a:r>
            <a:r>
              <a:rPr dirty="0" sz="1800" spc="-75">
                <a:latin typeface="Microsoft Sans Serif"/>
                <a:cs typeface="Microsoft Sans Serif"/>
              </a:rPr>
              <a:t>d</a:t>
            </a:r>
            <a:r>
              <a:rPr dirty="0" sz="1800" spc="-130">
                <a:latin typeface="Microsoft Sans Serif"/>
                <a:cs typeface="Microsoft Sans Serif"/>
              </a:rPr>
              <a:t>.</a:t>
            </a:r>
            <a:r>
              <a:rPr dirty="0" sz="1800" spc="-5">
                <a:latin typeface="Microsoft Sans Serif"/>
                <a:cs typeface="Microsoft Sans Serif"/>
              </a:rPr>
              <a:t>off</a:t>
            </a:r>
            <a:r>
              <a:rPr dirty="0" sz="1800" spc="30">
                <a:latin typeface="Microsoft Sans Serif"/>
                <a:cs typeface="Microsoft Sans Serif"/>
              </a:rPr>
              <a:t>(</a:t>
            </a:r>
            <a:r>
              <a:rPr dirty="0" sz="1800" spc="-100">
                <a:latin typeface="Microsoft Sans Serif"/>
                <a:cs typeface="Microsoft Sans Serif"/>
              </a:rPr>
              <a:t>)  </a:t>
            </a:r>
            <a:r>
              <a:rPr dirty="0" sz="1800" spc="-75">
                <a:latin typeface="Microsoft Sans Serif"/>
                <a:cs typeface="Microsoft Sans Serif"/>
              </a:rPr>
              <a:t>pump.off()</a:t>
            </a:r>
            <a:endParaRPr sz="1800">
              <a:latin typeface="Microsoft Sans Serif"/>
              <a:cs typeface="Microsoft Sans Serif"/>
            </a:endParaRPr>
          </a:p>
          <a:p>
            <a:pPr marL="12700" marR="5080" indent="66040">
              <a:lnSpc>
                <a:spcPts val="2100"/>
              </a:lnSpc>
              <a:spcBef>
                <a:spcPts val="135"/>
              </a:spcBef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I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20">
                <a:latin typeface="Microsoft Sans Serif"/>
                <a:cs typeface="Microsoft Sans Serif"/>
              </a:rPr>
              <a:t>t</a:t>
            </a:r>
            <a:r>
              <a:rPr dirty="0" sz="1800" spc="-35">
                <a:latin typeface="Microsoft Sans Serif"/>
                <a:cs typeface="Microsoft Sans Serif"/>
              </a:rPr>
              <a:t>ro</a:t>
            </a:r>
            <a:r>
              <a:rPr dirty="0" sz="1800" spc="-60">
                <a:latin typeface="Microsoft Sans Serif"/>
                <a:cs typeface="Microsoft Sans Serif"/>
              </a:rPr>
              <a:t>d</a:t>
            </a:r>
            <a:r>
              <a:rPr dirty="0" sz="1800" spc="-180">
                <a:latin typeface="Microsoft Sans Serif"/>
                <a:cs typeface="Microsoft Sans Serif"/>
              </a:rPr>
              <a:t>u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215">
                <a:latin typeface="Microsoft Sans Serif"/>
                <a:cs typeface="Microsoft Sans Serif"/>
              </a:rPr>
              <a:t>sm</a:t>
            </a:r>
            <a:r>
              <a:rPr dirty="0" sz="1800" spc="-195">
                <a:latin typeface="Microsoft Sans Serif"/>
                <a:cs typeface="Microsoft Sans Serif"/>
              </a:rPr>
              <a:t>a</a:t>
            </a:r>
            <a:r>
              <a:rPr dirty="0" sz="1800" spc="-40">
                <a:latin typeface="Microsoft Sans Serif"/>
                <a:cs typeface="Microsoft Sans Serif"/>
              </a:rPr>
              <a:t>l</a:t>
            </a:r>
            <a:r>
              <a:rPr dirty="0" sz="1800" spc="-20">
                <a:latin typeface="Microsoft Sans Serif"/>
                <a:cs typeface="Microsoft Sans Serif"/>
              </a:rPr>
              <a:t>l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d</a:t>
            </a:r>
            <a:r>
              <a:rPr dirty="0" sz="1800" spc="-85">
                <a:latin typeface="Microsoft Sans Serif"/>
                <a:cs typeface="Microsoft Sans Serif"/>
              </a:rPr>
              <a:t>e</a:t>
            </a:r>
            <a:r>
              <a:rPr dirty="0" sz="1800" spc="-55">
                <a:latin typeface="Microsoft Sans Serif"/>
                <a:cs typeface="Microsoft Sans Serif"/>
              </a:rPr>
              <a:t>l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y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20">
                <a:latin typeface="Microsoft Sans Serif"/>
                <a:cs typeface="Microsoft Sans Serif"/>
              </a:rPr>
              <a:t>t</a:t>
            </a:r>
            <a:r>
              <a:rPr dirty="0" sz="1800" spc="-100">
                <a:latin typeface="Microsoft Sans Serif"/>
                <a:cs typeface="Microsoft Sans Serif"/>
              </a:rPr>
              <a:t>o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160">
                <a:latin typeface="Microsoft Sans Serif"/>
                <a:cs typeface="Microsoft Sans Serif"/>
              </a:rPr>
              <a:t>o</a:t>
            </a:r>
            <a:r>
              <a:rPr dirty="0" sz="1800" spc="-125">
                <a:latin typeface="Microsoft Sans Serif"/>
                <a:cs typeface="Microsoft Sans Serif"/>
              </a:rPr>
              <a:t>n</a:t>
            </a:r>
            <a:r>
              <a:rPr dirty="0" sz="1800" spc="20">
                <a:latin typeface="Microsoft Sans Serif"/>
                <a:cs typeface="Microsoft Sans Serif"/>
              </a:rPr>
              <a:t>t</a:t>
            </a:r>
            <a:r>
              <a:rPr dirty="0" sz="1800" spc="-40">
                <a:latin typeface="Microsoft Sans Serif"/>
                <a:cs typeface="Microsoft Sans Serif"/>
              </a:rPr>
              <a:t>rol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20">
                <a:latin typeface="Microsoft Sans Serif"/>
                <a:cs typeface="Microsoft Sans Serif"/>
              </a:rPr>
              <a:t>t</a:t>
            </a:r>
            <a:r>
              <a:rPr dirty="0" sz="1800" spc="-180">
                <a:latin typeface="Microsoft Sans Serif"/>
                <a:cs typeface="Microsoft Sans Serif"/>
              </a:rPr>
              <a:t>h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l</a:t>
            </a:r>
            <a:r>
              <a:rPr dirty="0" sz="1800" spc="-70">
                <a:latin typeface="Microsoft Sans Serif"/>
                <a:cs typeface="Microsoft Sans Serif"/>
              </a:rPr>
              <a:t>oop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-20">
                <a:latin typeface="Microsoft Sans Serif"/>
                <a:cs typeface="Microsoft Sans Serif"/>
              </a:rPr>
              <a:t>a</a:t>
            </a:r>
            <a:r>
              <a:rPr dirty="0" sz="1800" spc="20">
                <a:latin typeface="Microsoft Sans Serif"/>
                <a:cs typeface="Microsoft Sans Serif"/>
              </a:rPr>
              <a:t>t</a:t>
            </a:r>
            <a:r>
              <a:rPr dirty="0" sz="1800" spc="-70">
                <a:latin typeface="Microsoft Sans Serif"/>
                <a:cs typeface="Microsoft Sans Serif"/>
              </a:rPr>
              <a:t>e  </a:t>
            </a:r>
            <a:r>
              <a:rPr dirty="0" sz="1800" spc="-100">
                <a:latin typeface="Microsoft Sans Serif"/>
                <a:cs typeface="Microsoft Sans Serif"/>
              </a:rPr>
              <a:t>time.sleep(0.1)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20"/>
              </a:lnSpc>
            </a:pPr>
            <a:r>
              <a:rPr dirty="0" sz="1800" spc="200">
                <a:latin typeface="Microsoft Sans Serif"/>
                <a:cs typeface="Microsoft Sans Serif"/>
              </a:rPr>
              <a:t>#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Sleep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0.1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80">
                <a:latin typeface="Microsoft Sans Serif"/>
                <a:cs typeface="Microsoft Sans Serif"/>
              </a:rPr>
              <a:t>seconds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4200" y="670813"/>
            <a:ext cx="156019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25" b="0" i="0">
                <a:solidFill>
                  <a:srgbClr val="0F7DC5"/>
                </a:solidFill>
                <a:latin typeface="Microsoft Sans Serif"/>
                <a:cs typeface="Microsoft Sans Serif"/>
              </a:rPr>
              <a:t>OUT</a:t>
            </a:r>
            <a:r>
              <a:rPr dirty="0" sz="3600" spc="-415" b="0" i="0">
                <a:solidFill>
                  <a:srgbClr val="0F7DC5"/>
                </a:solidFill>
                <a:latin typeface="Microsoft Sans Serif"/>
                <a:cs typeface="Microsoft Sans Serif"/>
              </a:rPr>
              <a:t>P</a:t>
            </a:r>
            <a:r>
              <a:rPr dirty="0" sz="3600" spc="-525" b="0" i="0">
                <a:solidFill>
                  <a:srgbClr val="0F7DC5"/>
                </a:solidFill>
                <a:latin typeface="Microsoft Sans Serif"/>
                <a:cs typeface="Microsoft Sans Serif"/>
              </a:rPr>
              <a:t>UT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8825" y="2105025"/>
            <a:ext cx="813435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8455" y="1511680"/>
            <a:ext cx="4255135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55">
                <a:solidFill>
                  <a:srgbClr val="0F7DC5"/>
                </a:solidFill>
                <a:latin typeface="Microsoft Sans Serif"/>
                <a:cs typeface="Microsoft Sans Serif"/>
              </a:rPr>
              <a:t>OUTPUT</a:t>
            </a:r>
            <a:r>
              <a:rPr dirty="0" sz="3600" spc="15">
                <a:solidFill>
                  <a:srgbClr val="0F7DC5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660">
                <a:solidFill>
                  <a:srgbClr val="0F7DC5"/>
                </a:solidFill>
                <a:latin typeface="Microsoft Sans Serif"/>
                <a:cs typeface="Microsoft Sans Serif"/>
              </a:rPr>
              <a:t>L</a:t>
            </a:r>
            <a:r>
              <a:rPr dirty="0" sz="3600" spc="-175">
                <a:solidFill>
                  <a:srgbClr val="0F7DC5"/>
                </a:solidFill>
                <a:latin typeface="Microsoft Sans Serif"/>
                <a:cs typeface="Microsoft Sans Serif"/>
              </a:rPr>
              <a:t>I</a:t>
            </a:r>
            <a:r>
              <a:rPr dirty="0" sz="3600" spc="-305">
                <a:solidFill>
                  <a:srgbClr val="0F7DC5"/>
                </a:solidFill>
                <a:latin typeface="Microsoft Sans Serif"/>
                <a:cs typeface="Microsoft Sans Serif"/>
              </a:rPr>
              <a:t>NK</a:t>
            </a:r>
            <a:r>
              <a:rPr dirty="0" sz="3600" spc="50">
                <a:solidFill>
                  <a:srgbClr val="0F7DC5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25">
                <a:solidFill>
                  <a:srgbClr val="0F7DC5"/>
                </a:solidFill>
                <a:latin typeface="Microsoft Sans Serif"/>
                <a:cs typeface="Microsoft Sans Serif"/>
              </a:rPr>
              <a:t>W</a:t>
            </a:r>
            <a:r>
              <a:rPr dirty="0" sz="3600" spc="-235">
                <a:solidFill>
                  <a:srgbClr val="0F7DC5"/>
                </a:solidFill>
                <a:latin typeface="Microsoft Sans Serif"/>
                <a:cs typeface="Microsoft Sans Serif"/>
              </a:rPr>
              <a:t>O</a:t>
            </a:r>
            <a:r>
              <a:rPr dirty="0" sz="3600" spc="-240">
                <a:solidFill>
                  <a:srgbClr val="0F7DC5"/>
                </a:solidFill>
                <a:latin typeface="Microsoft Sans Serif"/>
                <a:cs typeface="Microsoft Sans Serif"/>
              </a:rPr>
              <a:t>K</a:t>
            </a:r>
            <a:r>
              <a:rPr dirty="0" sz="3600" spc="-5">
                <a:solidFill>
                  <a:srgbClr val="0F7DC5"/>
                </a:solidFill>
                <a:latin typeface="Microsoft Sans Serif"/>
                <a:cs typeface="Microsoft Sans Serif"/>
              </a:rPr>
              <a:t>WI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0159" y="3087306"/>
            <a:ext cx="48837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Microsoft Sans Serif"/>
                <a:cs typeface="Microsoft Sans Serif"/>
              </a:rPr>
              <a:t>https://wokwi.com/projects/378906068399482881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3126" y="1082293"/>
            <a:ext cx="286766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5" b="0" i="0">
                <a:solidFill>
                  <a:srgbClr val="0F7DC5"/>
                </a:solidFill>
                <a:latin typeface="Microsoft Sans Serif"/>
                <a:cs typeface="Microsoft Sans Serif"/>
              </a:rPr>
              <a:t>SPECIFICATION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0290" y="1806892"/>
            <a:ext cx="4963795" cy="2770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ts val="213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75">
                <a:latin typeface="Microsoft Sans Serif"/>
                <a:cs typeface="Microsoft Sans Serif"/>
              </a:rPr>
              <a:t>M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w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45">
                <a:latin typeface="Microsoft Sans Serif"/>
                <a:cs typeface="Microsoft Sans Serif"/>
              </a:rPr>
              <a:t>f</a:t>
            </a:r>
            <a:r>
              <a:rPr dirty="0" sz="1800" spc="15">
                <a:latin typeface="Microsoft Sans Serif"/>
                <a:cs typeface="Microsoft Sans Serif"/>
              </a:rPr>
              <a:t>i</a:t>
            </a:r>
            <a:r>
              <a:rPr dirty="0" sz="1800" spc="-45">
                <a:latin typeface="Microsoft Sans Serif"/>
                <a:cs typeface="Microsoft Sans Serif"/>
              </a:rPr>
              <a:t>l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0">
                <a:latin typeface="Microsoft Sans Serif"/>
                <a:cs typeface="Microsoft Sans Serif"/>
              </a:rPr>
              <a:t>ere</a:t>
            </a:r>
            <a:r>
              <a:rPr dirty="0" sz="1800" spc="-80">
                <a:latin typeface="Microsoft Sans Serif"/>
                <a:cs typeface="Microsoft Sans Serif"/>
              </a:rPr>
              <a:t>d</a:t>
            </a:r>
            <a:r>
              <a:rPr dirty="0" sz="1800" spc="-105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298450" marR="18415" indent="-285750">
              <a:lnSpc>
                <a:spcPts val="2180"/>
              </a:lnSpc>
              <a:spcBef>
                <a:spcPts val="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280">
                <a:latin typeface="Microsoft Sans Serif"/>
                <a:cs typeface="Microsoft Sans Serif"/>
              </a:rPr>
              <a:t>F</a:t>
            </a:r>
            <a:r>
              <a:rPr dirty="0" sz="1800" spc="-45">
                <a:latin typeface="Microsoft Sans Serif"/>
                <a:cs typeface="Microsoft Sans Serif"/>
              </a:rPr>
              <a:t>il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5">
                <a:latin typeface="Microsoft Sans Serif"/>
                <a:cs typeface="Microsoft Sans Serif"/>
              </a:rPr>
              <a:t>ered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w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un</a:t>
            </a:r>
            <a:r>
              <a:rPr dirty="0" sz="1800" spc="-30">
                <a:latin typeface="Microsoft Sans Serif"/>
                <a:cs typeface="Microsoft Sans Serif"/>
              </a:rPr>
              <a:t>d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h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30">
                <a:latin typeface="Microsoft Sans Serif"/>
                <a:cs typeface="Microsoft Sans Serif"/>
              </a:rPr>
              <a:t>g</a:t>
            </a:r>
            <a:r>
              <a:rPr dirty="0" sz="1800" spc="-215">
                <a:latin typeface="Microsoft Sans Serif"/>
                <a:cs typeface="Microsoft Sans Serif"/>
              </a:rPr>
              <a:t>h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p</a:t>
            </a:r>
            <a:r>
              <a:rPr dirty="0" sz="1800" spc="-180">
                <a:latin typeface="Microsoft Sans Serif"/>
                <a:cs typeface="Microsoft Sans Serif"/>
              </a:rPr>
              <a:t>ress</a:t>
            </a:r>
            <a:r>
              <a:rPr dirty="0" sz="1800" spc="-180">
                <a:latin typeface="Microsoft Sans Serif"/>
                <a:cs typeface="Microsoft Sans Serif"/>
              </a:rPr>
              <a:t>u</a:t>
            </a:r>
            <a:r>
              <a:rPr dirty="0" sz="1800" spc="-50">
                <a:latin typeface="Microsoft Sans Serif"/>
                <a:cs typeface="Microsoft Sans Serif"/>
              </a:rPr>
              <a:t>re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-25">
                <a:latin typeface="Microsoft Sans Serif"/>
                <a:cs typeface="Microsoft Sans Serif"/>
              </a:rPr>
              <a:t>a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-60">
                <a:latin typeface="Microsoft Sans Serif"/>
                <a:cs typeface="Microsoft Sans Serif"/>
              </a:rPr>
              <a:t>sferred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70">
                <a:latin typeface="Microsoft Sans Serif"/>
                <a:cs typeface="Microsoft Sans Serif"/>
              </a:rPr>
              <a:t>o 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185">
                <a:latin typeface="Microsoft Sans Serif"/>
                <a:cs typeface="Microsoft Sans Serif"/>
              </a:rPr>
              <a:t>h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w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-114">
                <a:latin typeface="Microsoft Sans Serif"/>
                <a:cs typeface="Microsoft Sans Serif"/>
              </a:rPr>
              <a:t>k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-220">
                <a:latin typeface="Microsoft Sans Serif"/>
                <a:cs typeface="Microsoft Sans Serif"/>
              </a:rPr>
              <a:t>s</a:t>
            </a:r>
            <a:r>
              <a:rPr dirty="0" sz="1800" spc="-120">
                <a:latin typeface="Microsoft Sans Serif"/>
                <a:cs typeface="Microsoft Sans Serif"/>
              </a:rPr>
              <a:t>i</a:t>
            </a:r>
            <a:r>
              <a:rPr dirty="0" sz="1800" spc="-30">
                <a:latin typeface="Microsoft Sans Serif"/>
                <a:cs typeface="Microsoft Sans Serif"/>
              </a:rPr>
              <a:t>d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185">
                <a:latin typeface="Microsoft Sans Serif"/>
                <a:cs typeface="Microsoft Sans Serif"/>
              </a:rPr>
              <a:t>h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fo</a:t>
            </a:r>
            <a:r>
              <a:rPr dirty="0" sz="1800" spc="-55">
                <a:latin typeface="Microsoft Sans Serif"/>
                <a:cs typeface="Microsoft Sans Serif"/>
              </a:rPr>
              <a:t>u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s</a:t>
            </a:r>
            <a:r>
              <a:rPr dirty="0" sz="1800" spc="-85">
                <a:latin typeface="Microsoft Sans Serif"/>
                <a:cs typeface="Microsoft Sans Serif"/>
              </a:rPr>
              <a:t>t</a:t>
            </a:r>
            <a:r>
              <a:rPr dirty="0" sz="1800" spc="-35">
                <a:latin typeface="Microsoft Sans Serif"/>
                <a:cs typeface="Microsoft Sans Serif"/>
              </a:rPr>
              <a:t>or</a:t>
            </a:r>
            <a:r>
              <a:rPr dirty="0" sz="1800" spc="-65">
                <a:latin typeface="Microsoft Sans Serif"/>
                <a:cs typeface="Microsoft Sans Serif"/>
              </a:rPr>
              <a:t>a</a:t>
            </a:r>
            <a:r>
              <a:rPr dirty="0" sz="1800" spc="-30">
                <a:latin typeface="Microsoft Sans Serif"/>
                <a:cs typeface="Microsoft Sans Serif"/>
              </a:rPr>
              <a:t>g</a:t>
            </a:r>
            <a:r>
              <a:rPr dirty="0" sz="1800" spc="-105">
                <a:latin typeface="Microsoft Sans Serif"/>
                <a:cs typeface="Microsoft Sans Serif"/>
              </a:rPr>
              <a:t>e.</a:t>
            </a:r>
            <a:endParaRPr sz="1800">
              <a:latin typeface="Microsoft Sans Serif"/>
              <a:cs typeface="Microsoft Sans Serif"/>
            </a:endParaRPr>
          </a:p>
          <a:p>
            <a:pPr marL="298450" indent="-285750">
              <a:lnSpc>
                <a:spcPts val="21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190">
                <a:latin typeface="Microsoft Sans Serif"/>
                <a:cs typeface="Microsoft Sans Serif"/>
              </a:rPr>
              <a:t>The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quality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12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the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filtered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water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is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measured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and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it</a:t>
            </a:r>
            <a:endParaRPr sz="1800">
              <a:latin typeface="Microsoft Sans Serif"/>
              <a:cs typeface="Microsoft Sans Serif"/>
            </a:endParaRPr>
          </a:p>
          <a:p>
            <a:pPr marL="298450" marR="418465">
              <a:lnSpc>
                <a:spcPct val="100800"/>
              </a:lnSpc>
            </a:pPr>
            <a:r>
              <a:rPr dirty="0" sz="1800" spc="-170">
                <a:latin typeface="Microsoft Sans Serif"/>
                <a:cs typeface="Microsoft Sans Serif"/>
              </a:rPr>
              <a:t>is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determined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whether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this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water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is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suitable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drinking.</a:t>
            </a:r>
            <a:endParaRPr sz="1800">
              <a:latin typeface="Microsoft Sans Serif"/>
              <a:cs typeface="Microsoft Sans Serif"/>
            </a:endParaRPr>
          </a:p>
          <a:p>
            <a:pPr marL="298450" indent="-285750">
              <a:lnSpc>
                <a:spcPts val="2105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280">
                <a:latin typeface="Microsoft Sans Serif"/>
                <a:cs typeface="Microsoft Sans Serif"/>
              </a:rPr>
              <a:t>T</a:t>
            </a:r>
            <a:r>
              <a:rPr dirty="0" sz="1800" spc="-185">
                <a:latin typeface="Microsoft Sans Serif"/>
                <a:cs typeface="Microsoft Sans Serif"/>
              </a:rPr>
              <a:t>h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220">
                <a:latin typeface="Microsoft Sans Serif"/>
                <a:cs typeface="Microsoft Sans Serif"/>
              </a:rPr>
              <a:t>mo</a:t>
            </a:r>
            <a:r>
              <a:rPr dirty="0" sz="1800" spc="-145">
                <a:latin typeface="Microsoft Sans Serif"/>
                <a:cs typeface="Microsoft Sans Serif"/>
              </a:rPr>
              <a:t>u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-15">
                <a:latin typeface="Microsoft Sans Serif"/>
                <a:cs typeface="Microsoft Sans Serif"/>
              </a:rPr>
              <a:t>t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w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u</a:t>
            </a:r>
            <a:r>
              <a:rPr dirty="0" sz="1800" spc="-140">
                <a:latin typeface="Microsoft Sans Serif"/>
                <a:cs typeface="Microsoft Sans Serif"/>
              </a:rPr>
              <a:t>sed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re</a:t>
            </a:r>
            <a:r>
              <a:rPr dirty="0" sz="1800" spc="-130">
                <a:latin typeface="Microsoft Sans Serif"/>
                <a:cs typeface="Microsoft Sans Serif"/>
              </a:rPr>
              <a:t>c</a:t>
            </a:r>
            <a:r>
              <a:rPr dirty="0" sz="1800" spc="-35">
                <a:latin typeface="Microsoft Sans Serif"/>
                <a:cs typeface="Microsoft Sans Serif"/>
              </a:rPr>
              <a:t>or</a:t>
            </a:r>
            <a:r>
              <a:rPr dirty="0" sz="1800" spc="-65">
                <a:latin typeface="Microsoft Sans Serif"/>
                <a:cs typeface="Microsoft Sans Serif"/>
              </a:rPr>
              <a:t>d</a:t>
            </a:r>
            <a:r>
              <a:rPr dirty="0" sz="1800" spc="-55">
                <a:latin typeface="Microsoft Sans Serif"/>
                <a:cs typeface="Microsoft Sans Serif"/>
              </a:rPr>
              <a:t>ed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d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185">
                <a:latin typeface="Microsoft Sans Serif"/>
                <a:cs typeface="Microsoft Sans Serif"/>
              </a:rPr>
              <a:t>h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endParaRPr sz="1800">
              <a:latin typeface="Microsoft Sans Serif"/>
              <a:cs typeface="Microsoft Sans Serif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dirty="0" sz="1800" spc="-30">
                <a:latin typeface="Microsoft Sans Serif"/>
                <a:cs typeface="Microsoft Sans Serif"/>
              </a:rPr>
              <a:t>da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-25">
                <a:latin typeface="Microsoft Sans Serif"/>
                <a:cs typeface="Microsoft Sans Serif"/>
              </a:rPr>
              <a:t>a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-265">
                <a:latin typeface="Microsoft Sans Serif"/>
                <a:cs typeface="Microsoft Sans Serif"/>
              </a:rPr>
              <a:t>sm</a:t>
            </a:r>
            <a:r>
              <a:rPr dirty="0" sz="1800" spc="-110">
                <a:latin typeface="Microsoft Sans Serif"/>
                <a:cs typeface="Microsoft Sans Serif"/>
              </a:rPr>
              <a:t>i</a:t>
            </a:r>
            <a:r>
              <a:rPr dirty="0" sz="1800" spc="15">
                <a:latin typeface="Microsoft Sans Serif"/>
                <a:cs typeface="Microsoft Sans Serif"/>
              </a:rPr>
              <a:t>tt</a:t>
            </a:r>
            <a:r>
              <a:rPr dirty="0" sz="1800" spc="-55">
                <a:latin typeface="Microsoft Sans Serif"/>
                <a:cs typeface="Microsoft Sans Serif"/>
              </a:rPr>
              <a:t>ed</a:t>
            </a:r>
            <a:r>
              <a:rPr dirty="0" sz="1800" spc="-12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re</a:t>
            </a:r>
            <a:r>
              <a:rPr dirty="0" sz="1800" spc="-65">
                <a:latin typeface="Microsoft Sans Serif"/>
                <a:cs typeface="Microsoft Sans Serif"/>
              </a:rPr>
              <a:t>a</a:t>
            </a:r>
            <a:r>
              <a:rPr dirty="0" sz="1800" spc="-20">
                <a:latin typeface="Microsoft Sans Serif"/>
                <a:cs typeface="Microsoft Sans Serif"/>
              </a:rPr>
              <a:t>l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170">
                <a:latin typeface="Microsoft Sans Serif"/>
                <a:cs typeface="Microsoft Sans Serif"/>
              </a:rPr>
              <a:t>me.</a:t>
            </a:r>
            <a:endParaRPr sz="1800">
              <a:latin typeface="Microsoft Sans Serif"/>
              <a:cs typeface="Microsoft Sans Serif"/>
            </a:endParaRPr>
          </a:p>
          <a:p>
            <a:pPr marL="298450" marR="140970" indent="-285750">
              <a:lnSpc>
                <a:spcPct val="1008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130">
                <a:latin typeface="Microsoft Sans Serif"/>
                <a:cs typeface="Microsoft Sans Serif"/>
              </a:rPr>
              <a:t>I</a:t>
            </a:r>
            <a:r>
              <a:rPr dirty="0" sz="1800" spc="100">
                <a:latin typeface="Microsoft Sans Serif"/>
                <a:cs typeface="Microsoft Sans Serif"/>
              </a:rPr>
              <a:t>f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-165">
                <a:latin typeface="Microsoft Sans Serif"/>
                <a:cs typeface="Microsoft Sans Serif"/>
              </a:rPr>
              <a:t>e</a:t>
            </a:r>
            <a:r>
              <a:rPr dirty="0" sz="1800" spc="-165">
                <a:latin typeface="Microsoft Sans Serif"/>
                <a:cs typeface="Microsoft Sans Serif"/>
              </a:rPr>
              <a:t>c</a:t>
            </a:r>
            <a:r>
              <a:rPr dirty="0" sz="1800" spc="-175">
                <a:latin typeface="Microsoft Sans Serif"/>
                <a:cs typeface="Microsoft Sans Serif"/>
              </a:rPr>
              <a:t>ess</a:t>
            </a:r>
            <a:r>
              <a:rPr dirty="0" sz="1800" spc="-210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r</a:t>
            </a:r>
            <a:r>
              <a:rPr dirty="0" sz="1800" spc="-155">
                <a:latin typeface="Microsoft Sans Serif"/>
                <a:cs typeface="Microsoft Sans Serif"/>
              </a:rPr>
              <a:t>y</a:t>
            </a:r>
            <a:r>
              <a:rPr dirty="0" sz="1800" spc="-105">
                <a:latin typeface="Microsoft Sans Serif"/>
                <a:cs typeface="Microsoft Sans Serif"/>
              </a:rPr>
              <a:t>,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185">
                <a:latin typeface="Microsoft Sans Serif"/>
                <a:cs typeface="Microsoft Sans Serif"/>
              </a:rPr>
              <a:t>h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45">
                <a:latin typeface="Microsoft Sans Serif"/>
                <a:cs typeface="Microsoft Sans Serif"/>
              </a:rPr>
              <a:t>f</a:t>
            </a:r>
            <a:r>
              <a:rPr dirty="0" sz="1800" spc="15">
                <a:latin typeface="Microsoft Sans Serif"/>
                <a:cs typeface="Microsoft Sans Serif"/>
              </a:rPr>
              <a:t>l</a:t>
            </a:r>
            <a:r>
              <a:rPr dirty="0" sz="1800" spc="-180">
                <a:latin typeface="Microsoft Sans Serif"/>
                <a:cs typeface="Microsoft Sans Serif"/>
              </a:rPr>
              <a:t>o</a:t>
            </a:r>
            <a:r>
              <a:rPr dirty="0" sz="1800" spc="-100">
                <a:latin typeface="Microsoft Sans Serif"/>
                <a:cs typeface="Microsoft Sans Serif"/>
              </a:rPr>
              <a:t>w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w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50">
                <a:latin typeface="Microsoft Sans Serif"/>
                <a:cs typeface="Microsoft Sans Serif"/>
              </a:rPr>
              <a:t>er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229">
                <a:latin typeface="Microsoft Sans Serif"/>
                <a:cs typeface="Microsoft Sans Serif"/>
              </a:rPr>
              <a:t>c</a:t>
            </a:r>
            <a:r>
              <a:rPr dirty="0" sz="1800" spc="-30">
                <a:latin typeface="Microsoft Sans Serif"/>
                <a:cs typeface="Microsoft Sans Serif"/>
              </a:rPr>
              <a:t>a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b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185">
                <a:latin typeface="Microsoft Sans Serif"/>
                <a:cs typeface="Microsoft Sans Serif"/>
              </a:rPr>
              <a:t>n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err</a:t>
            </a:r>
            <a:r>
              <a:rPr dirty="0" sz="1800" spc="-70">
                <a:latin typeface="Microsoft Sans Serif"/>
                <a:cs typeface="Microsoft Sans Serif"/>
              </a:rPr>
              <a:t>u</a:t>
            </a:r>
            <a:r>
              <a:rPr dirty="0" sz="1800" spc="-30">
                <a:latin typeface="Microsoft Sans Serif"/>
                <a:cs typeface="Microsoft Sans Serif"/>
              </a:rPr>
              <a:t>p</a:t>
            </a:r>
            <a:r>
              <a:rPr dirty="0" sz="1800" spc="15">
                <a:latin typeface="Microsoft Sans Serif"/>
                <a:cs typeface="Microsoft Sans Serif"/>
              </a:rPr>
              <a:t>t</a:t>
            </a:r>
            <a:r>
              <a:rPr dirty="0" sz="1800" spc="-40">
                <a:latin typeface="Microsoft Sans Serif"/>
                <a:cs typeface="Microsoft Sans Serif"/>
              </a:rPr>
              <a:t>ed  </a:t>
            </a:r>
            <a:r>
              <a:rPr dirty="0" sz="1800" spc="-90">
                <a:latin typeface="Microsoft Sans Serif"/>
                <a:cs typeface="Microsoft Sans Serif"/>
              </a:rPr>
              <a:t>remotely.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825" y="1143000"/>
            <a:ext cx="813435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2023-10-18T13:35:24Z</dcterms:created>
  <dcterms:modified xsi:type="dcterms:W3CDTF">2023-10-18T13:35:24Z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LastSaved">
    <vt:filetime>2023-10-18T00:00:00Z</vt:filetime>
  </property>
</Properties>
</file>