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F4-F948-89AB-74366975B363}"/>
            </c:ext>
          </c:extLst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F4-F948-89AB-74366975B363}"/>
            </c:ext>
          </c:extLst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F4-F948-89AB-74366975B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2554542" y="3314150"/>
            <a:ext cx="8610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IN" sz="2400" dirty="0"/>
              <a:t>NAME: A. </a:t>
            </a:r>
            <a:r>
              <a:rPr lang="en-IN" sz="2400" dirty="0" err="1"/>
              <a:t>Mageshwari</a:t>
            </a:r>
            <a:endParaRPr lang="en-US" sz="2400" dirty="0"/>
          </a:p>
          <a:p>
            <a:r>
              <a:rPr lang="en-US" sz="2400" dirty="0"/>
              <a:t>REGISTER NO: 31221</a:t>
            </a:r>
            <a:r>
              <a:rPr lang="en-IN" altLang="en-US" sz="2400" dirty="0"/>
              <a:t>3693 </a:t>
            </a:r>
            <a:r>
              <a:rPr lang="en-US" sz="2400" dirty="0"/>
              <a:t>and </a:t>
            </a:r>
            <a:r>
              <a:rPr lang="en-US" sz="2400" dirty="0" err="1"/>
              <a:t>asunm</a:t>
            </a:r>
            <a:r>
              <a:rPr lang="en-IN" altLang="en-US" sz="2400" dirty="0"/>
              <a:t>1455312213693</a:t>
            </a:r>
            <a:endParaRPr lang="zh-CN" altLang="en-US" dirty="0"/>
          </a:p>
          <a:p>
            <a:r>
              <a:rPr lang="en-US" sz="2400" dirty="0"/>
              <a:t>DEPARTMENT: B. COM( GENERAL) </a:t>
            </a:r>
            <a:endParaRPr lang="zh-CN" altLang="en-US" dirty="0"/>
          </a:p>
          <a:p>
            <a:r>
              <a:rPr lang="en-US" sz="2400" dirty="0"/>
              <a:t>COLLEGE: Tagore  college of arts and science chrompet chennai-44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6" name="图表 1"/>
          <p:cNvGraphicFramePr/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1815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Kannan M Kannan M</cp:lastModifiedBy>
  <cp:revision>10</cp:revision>
  <dcterms:created xsi:type="dcterms:W3CDTF">2024-03-27T08:07:00Z</dcterms:created>
  <dcterms:modified xsi:type="dcterms:W3CDTF">2024-09-10T07:07:49Z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8A643D5638CD467487AD206B1A805D3C_13</vt:lpwstr>
  </property>
  <property fmtid="{D5CDD505-2E9C-101B-9397-08002B2CF9AE}" pid="5" name="KSOProductBuildVer">
    <vt:lpwstr>1033-12.2.0.17562</vt:lpwstr>
  </property>
</Properties>
</file>