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54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  <p:sldId id="298" r:id="rId15"/>
    <p:sldId id="299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20447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H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W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5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9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B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A</a:t>
            </a:r>
            <a:r>
              <a:rPr altLang="en-US" sz="2400" lang="en-US">
                <a:ea typeface="Calibri" pitchFamily="34" charset="0"/>
              </a:rPr>
              <a:t>L</a:t>
            </a:r>
            <a:r>
              <a:rPr altLang="en-US" sz="2400" lang="en-US">
                <a:ea typeface="Calibri" pitchFamily="34" charset="0"/>
              </a:rPr>
              <a:t>)</a:t>
            </a:r>
            <a:r>
              <a:rPr altLang="en-US" sz="2400" lang="en-US">
                <a:ea typeface="Calibri" pitchFamily="34" charset="0"/>
              </a:rPr>
              <a:t> 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V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I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D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H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Y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A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S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A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G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A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R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W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O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M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E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N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'S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 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C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O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L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L</a:t>
            </a:r>
            <a:r>
              <a:rPr altLang="en-US" sz="2400" lang="en-US">
                <a:latin typeface="Times New Roman" pitchFamily="18" charset="0"/>
                <a:ea typeface="Calibri" pitchFamily="34" charset="0"/>
              </a:rPr>
              <a:t>EGE</a:t>
            </a:r>
            <a:endParaRPr altLang="en-US" lang="zh-CN"/>
          </a:p>
          <a:p>
            <a:pPr indent="22225" lvl="0" marL="19050"/>
            <a:endParaRPr altLang="en-US" lang="zh-CN"/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6324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3988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2024-09-05T07:13:07Z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5525ab74f34d4eff8bf62c1602267e37</vt:lpwstr>
  </property>
</Properties>
</file>