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107" d="100"/>
          <a:sy n="107" d="100"/>
        </p:scale>
        <p:origin x="73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geswar13.github.io/portfolio1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3225604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Mageswar R</a:t>
            </a:r>
          </a:p>
          <a:p>
            <a:r>
              <a:rPr lang="en-US" sz="2400" dirty="0"/>
              <a:t>REGISTER NO AND NMID: 				0F488840727CEDFA1E44013067AC6090/212402379	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BCA </a:t>
            </a:r>
          </a:p>
          <a:p>
            <a:r>
              <a:rPr lang="en-US" sz="2400" dirty="0"/>
              <a:t>COLLEGE: </a:t>
            </a:r>
            <a:r>
              <a:rPr lang="en-IN" sz="2400" dirty="0"/>
              <a:t>AGURCHAND MANMULL JAIN COLLEGE</a:t>
            </a:r>
          </a:p>
          <a:p>
            <a:r>
              <a:rPr lang="en-US" sz="2400" dirty="0"/>
              <a:t>UNIVERSITY: Madaras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9BD39-21AE-CFD9-5E95-0814D8A74EDF}"/>
              </a:ext>
            </a:extLst>
          </p:cNvPr>
          <p:cNvSpPr txBox="1"/>
          <p:nvPr/>
        </p:nvSpPr>
        <p:spPr>
          <a:xfrm>
            <a:off x="990600" y="1310763"/>
            <a:ext cx="72386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 Responsive web design for mobile and desktop.</a:t>
            </a:r>
          </a:p>
          <a:p>
            <a:r>
              <a:rPr lang="en-IN" dirty="0"/>
              <a:t>• Interactive navigation menu.</a:t>
            </a:r>
          </a:p>
          <a:p>
            <a:r>
              <a:rPr lang="en-IN" dirty="0"/>
              <a:t>• Separate sections for About, Skills, Portfolio, Services, Experience, and Certifications.</a:t>
            </a:r>
          </a:p>
          <a:p>
            <a:r>
              <a:rPr lang="en-IN" dirty="0"/>
              <a:t>• Links to resume download and GitHub repository.</a:t>
            </a:r>
          </a:p>
          <a:p>
            <a:r>
              <a:rPr lang="en-IN" dirty="0"/>
              <a:t>• Visual display of certifications and portfolio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EE3A23-141C-4880-3A5D-1AFD48AFE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058802"/>
            <a:ext cx="7462684" cy="35934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A23A74-99FE-C2E8-5196-95BA414B9014}"/>
              </a:ext>
            </a:extLst>
          </p:cNvPr>
          <p:cNvSpPr txBox="1"/>
          <p:nvPr/>
        </p:nvSpPr>
        <p:spPr>
          <a:xfrm>
            <a:off x="838200" y="1295400"/>
            <a:ext cx="831317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The portfolio serves as a comprehensive digital identity. It demonstrates academic progress, technical skills, and professional aspirations. It is a valuable tool for applying to internships, entry-level roles, and collaborations.</a:t>
            </a:r>
          </a:p>
          <a:p>
            <a:endParaRPr lang="en-IN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7F08-E03A-6F06-2A7E-D5D6B79C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914401"/>
            <a:ext cx="10681335" cy="609600"/>
          </a:xfrm>
        </p:spPr>
        <p:txBody>
          <a:bodyPr/>
          <a:lstStyle/>
          <a:p>
            <a:r>
              <a:rPr lang="en-US" sz="2800" dirty="0"/>
              <a:t>GITHUB </a:t>
            </a:r>
            <a:r>
              <a:rPr lang="en-IN" sz="2800" dirty="0"/>
              <a:t>repositories</a:t>
            </a:r>
            <a:r>
              <a:rPr lang="en-US" sz="3200" dirty="0"/>
              <a:t>: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00810-68CB-227C-5A12-08D4E9E46AAC}"/>
              </a:ext>
            </a:extLst>
          </p:cNvPr>
          <p:cNvSpPr txBox="1"/>
          <p:nvPr/>
        </p:nvSpPr>
        <p:spPr>
          <a:xfrm>
            <a:off x="2971800" y="176799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https://github.com/Mageswar13/portfolio1.git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78919-1042-C792-1AD0-E198EABDCA81}"/>
              </a:ext>
            </a:extLst>
          </p:cNvPr>
          <p:cNvSpPr txBox="1"/>
          <p:nvPr/>
        </p:nvSpPr>
        <p:spPr>
          <a:xfrm>
            <a:off x="609600" y="2890391"/>
            <a:ext cx="374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GITHUB portfolio link: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84515-110E-8F79-0469-C06EC79A327A}"/>
              </a:ext>
            </a:extLst>
          </p:cNvPr>
          <p:cNvSpPr txBox="1"/>
          <p:nvPr/>
        </p:nvSpPr>
        <p:spPr>
          <a:xfrm>
            <a:off x="3276600" y="3657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hlinkClick r:id="rId2"/>
              </a:rPr>
              <a:t>https://mageswar13.github.io/portfolio1/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54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524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BDC151-C7B4-E77B-51A9-4538E896793B}"/>
              </a:ext>
            </a:extLst>
          </p:cNvPr>
          <p:cNvSpPr txBox="1"/>
          <p:nvPr/>
        </p:nvSpPr>
        <p:spPr>
          <a:xfrm>
            <a:off x="3906267" y="2514600"/>
            <a:ext cx="533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Digital Portfolio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49553-232C-4CB0-4C97-FB700F12F65A}"/>
              </a:ext>
            </a:extLst>
          </p:cNvPr>
          <p:cNvSpPr txBox="1"/>
          <p:nvPr/>
        </p:nvSpPr>
        <p:spPr>
          <a:xfrm>
            <a:off x="1066800" y="1670869"/>
            <a:ext cx="72389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today’s competitive environment, having a professional digital presence is essential. Traditional resumes and paper portfolios lack interactivity and accessibility. A digital portfolio allows potential employers and collaborators to explore skills, projects, and achievements in a visually appealing and interactive way.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5C95C-32BC-A85A-0473-AAC0AE9BDCE3}"/>
              </a:ext>
            </a:extLst>
          </p:cNvPr>
          <p:cNvSpPr txBox="1"/>
          <p:nvPr/>
        </p:nvSpPr>
        <p:spPr>
          <a:xfrm>
            <a:off x="676275" y="1600200"/>
            <a:ext cx="84750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project focuses on creating a modern, responsive, and user-friendly portfolio website. The portfolio showcases academic background, skills, certifications, services, and projects. It highlights capabilities in data analysis, UI/UX, and frontend development.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BF53C3-41DD-69B7-F751-0550D6C971A9}"/>
              </a:ext>
            </a:extLst>
          </p:cNvPr>
          <p:cNvSpPr txBox="1"/>
          <p:nvPr/>
        </p:nvSpPr>
        <p:spPr>
          <a:xfrm>
            <a:off x="1752600" y="1695451"/>
            <a:ext cx="73987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1. Recruiters and Hiring Managers looking for potential candidates.</a:t>
            </a:r>
          </a:p>
          <a:p>
            <a:r>
              <a:rPr lang="en-US" sz="3200" dirty="0"/>
              <a:t>2. Academic institutions evaluating student projects.</a:t>
            </a:r>
          </a:p>
          <a:p>
            <a:r>
              <a:rPr lang="en-US" sz="3200" dirty="0"/>
              <a:t>3. Fellow students and collaborators for project contributions.</a:t>
            </a:r>
          </a:p>
          <a:p>
            <a:r>
              <a:rPr lang="en-US" sz="3200" dirty="0"/>
              <a:t>4. General audience interested in learning about skills and achievements.</a:t>
            </a:r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6ABC6-9736-D757-73FF-8955B79340F0}"/>
              </a:ext>
            </a:extLst>
          </p:cNvPr>
          <p:cNvSpPr txBox="1"/>
          <p:nvPr/>
        </p:nvSpPr>
        <p:spPr>
          <a:xfrm>
            <a:off x="3050458" y="1600200"/>
            <a:ext cx="630309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600" b="1" dirty="0"/>
              <a:t>Tools and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/>
              <a:t> Tools: Html ,CSS, Java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/>
              <a:t>Icons &amp; Fonts</a:t>
            </a:r>
            <a:r>
              <a:rPr lang="en-IN" sz="3600" dirty="0"/>
              <a:t>: Google Fonts, Font Awesome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/>
              <a:t>Version Control</a:t>
            </a:r>
            <a:r>
              <a:rPr lang="en-IN" sz="3600" dirty="0"/>
              <a:t>: </a:t>
            </a:r>
            <a:r>
              <a:rPr lang="en-IN" sz="3600" dirty="0" err="1"/>
              <a:t>Vscode</a:t>
            </a:r>
            <a:r>
              <a:rPr lang="en-IN" sz="3600" dirty="0"/>
              <a:t> &amp; GitHub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F6C35-3699-D19E-B972-BC747A392766}"/>
              </a:ext>
            </a:extLst>
          </p:cNvPr>
          <p:cNvSpPr txBox="1"/>
          <p:nvPr/>
        </p:nvSpPr>
        <p:spPr>
          <a:xfrm>
            <a:off x="609600" y="1451215"/>
            <a:ext cx="854177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4000" dirty="0"/>
              <a:t>The design follows a modern dark theme with clean typography and visual hierarchy. Sections include About, Skills, Portfolio, Services, Experience, and Certifications. Navigation is simple, and the layout is responsive for all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20709-9F1B-800D-871E-180159E8BFCF}"/>
              </a:ext>
            </a:extLst>
          </p:cNvPr>
          <p:cNvSpPr txBox="1"/>
          <p:nvPr/>
        </p:nvSpPr>
        <p:spPr>
          <a:xfrm>
            <a:off x="1066800" y="1447800"/>
            <a:ext cx="808457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• Responsive web design for mobile and desktop.</a:t>
            </a:r>
          </a:p>
          <a:p>
            <a:r>
              <a:rPr lang="en-IN" sz="3200" dirty="0"/>
              <a:t>• Interactive navigation menu.</a:t>
            </a:r>
          </a:p>
          <a:p>
            <a:r>
              <a:rPr lang="en-IN" sz="3200" dirty="0"/>
              <a:t>• Separate sections for About, Skills, Portfolio, Services, Experience, and Certifications.</a:t>
            </a:r>
          </a:p>
          <a:p>
            <a:r>
              <a:rPr lang="en-IN" sz="3200" dirty="0"/>
              <a:t>• Links to resume download and GitHub repository.</a:t>
            </a:r>
          </a:p>
          <a:p>
            <a:r>
              <a:rPr lang="en-IN" sz="3200" dirty="0"/>
              <a:t>• Visual display of certifications and portfolio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469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repositories: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29</cp:revision>
  <dcterms:created xsi:type="dcterms:W3CDTF">2024-03-29T15:07:22Z</dcterms:created>
  <dcterms:modified xsi:type="dcterms:W3CDTF">2025-09-12T11:25:07Z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