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94660"/>
  </p:normalViewPr>
  <p:slideViewPr>
    <p:cSldViewPr>
      <p:cViewPr varScale="1">
        <p:scale>
          <a:sx n="78" d="100"/>
          <a:sy n="78" d="100"/>
        </p:scale>
        <p:origin x="869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322560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 Mageswar R</a:t>
            </a:r>
          </a:p>
          <a:p>
            <a:r>
              <a:rPr lang="en-US" sz="2400" dirty="0"/>
              <a:t>REGISTER NO AND NMID: 				0F488840727CEDFA1E44013067AC6090/212402379	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 BCA </a:t>
            </a:r>
          </a:p>
          <a:p>
            <a:r>
              <a:rPr lang="en-US" sz="2400" dirty="0"/>
              <a:t>COLLEGE: </a:t>
            </a:r>
            <a:r>
              <a:rPr lang="en-IN" sz="2400" dirty="0"/>
              <a:t>AGURCHAND MANMULL JAIN COLLEGE</a:t>
            </a:r>
          </a:p>
          <a:p>
            <a:r>
              <a:rPr lang="en-US" sz="2400" dirty="0"/>
              <a:t>UNIVERSITY: Madaras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9BD39-21AE-CFD9-5E95-0814D8A74EDF}"/>
              </a:ext>
            </a:extLst>
          </p:cNvPr>
          <p:cNvSpPr txBox="1"/>
          <p:nvPr/>
        </p:nvSpPr>
        <p:spPr>
          <a:xfrm>
            <a:off x="990600" y="1310763"/>
            <a:ext cx="723861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• Responsive web design for mobile and desktop.</a:t>
            </a:r>
          </a:p>
          <a:p>
            <a:r>
              <a:rPr lang="en-IN" dirty="0"/>
              <a:t>• Interactive navigation menu.</a:t>
            </a:r>
          </a:p>
          <a:p>
            <a:r>
              <a:rPr lang="en-IN" dirty="0"/>
              <a:t>• Separate sections for About, Skills, Portfolio, Services, Experience, and Certifications.</a:t>
            </a:r>
          </a:p>
          <a:p>
            <a:r>
              <a:rPr lang="en-IN" dirty="0"/>
              <a:t>• Links to resume download and GitHub repository.</a:t>
            </a:r>
          </a:p>
          <a:p>
            <a:r>
              <a:rPr lang="en-IN" dirty="0"/>
              <a:t>• Visual display of certifications and portfolio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1EE3A23-141C-4880-3A5D-1AFD48AFE0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0" y="3058802"/>
            <a:ext cx="7462684" cy="359343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A23A74-99FE-C2E8-5196-95BA414B9014}"/>
              </a:ext>
            </a:extLst>
          </p:cNvPr>
          <p:cNvSpPr txBox="1"/>
          <p:nvPr/>
        </p:nvSpPr>
        <p:spPr>
          <a:xfrm>
            <a:off x="838200" y="1295400"/>
            <a:ext cx="83131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/>
              <a:t>The portfolio serves as a comprehensive digital identity. It demonstrates academic progress, technical skills, and professional aspirations. It is a valuable tool for applying to internships, entry-level roles, and collaborations.</a:t>
            </a:r>
          </a:p>
          <a:p>
            <a:endParaRPr lang="en-IN" sz="4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B7F08-E03A-6F06-2A7E-D5D6B79C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2133600"/>
            <a:ext cx="10681335" cy="738664"/>
          </a:xfrm>
        </p:spPr>
        <p:txBody>
          <a:bodyPr/>
          <a:lstStyle/>
          <a:p>
            <a:r>
              <a:rPr lang="en-US" dirty="0"/>
              <a:t>GITHUB LINK :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100810-68CB-227C-5A12-08D4E9E46AAC}"/>
              </a:ext>
            </a:extLst>
          </p:cNvPr>
          <p:cNvSpPr txBox="1"/>
          <p:nvPr/>
        </p:nvSpPr>
        <p:spPr>
          <a:xfrm>
            <a:off x="3733800" y="3429000"/>
            <a:ext cx="662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https://github.com/Mageswar13/portfolio1.git</a:t>
            </a:r>
          </a:p>
        </p:txBody>
      </p:sp>
    </p:spTree>
    <p:extLst>
      <p:ext uri="{BB962C8B-B14F-4D97-AF65-F5344CB8AC3E}">
        <p14:creationId xmlns:p14="http://schemas.microsoft.com/office/powerpoint/2010/main" val="2361542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1524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BDC151-C7B4-E77B-51A9-4538E896793B}"/>
              </a:ext>
            </a:extLst>
          </p:cNvPr>
          <p:cNvSpPr txBox="1"/>
          <p:nvPr/>
        </p:nvSpPr>
        <p:spPr>
          <a:xfrm>
            <a:off x="3906267" y="2514600"/>
            <a:ext cx="533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Digital Portfolio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049553-232C-4CB0-4C97-FB700F12F65A}"/>
              </a:ext>
            </a:extLst>
          </p:cNvPr>
          <p:cNvSpPr txBox="1"/>
          <p:nvPr/>
        </p:nvSpPr>
        <p:spPr>
          <a:xfrm>
            <a:off x="1066800" y="1670869"/>
            <a:ext cx="72389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 today’s competitive environment, having a professional digital presence is essential. Traditional resumes and paper portfolios lack interactivity and accessibility. A digital portfolio allows potential employers and collaborators to explore skills, projects, and achievements in a visually appealing and interactive way.</a:t>
            </a:r>
          </a:p>
          <a:p>
            <a:endParaRPr lang="en-IN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5C95C-32BC-A85A-0473-AAC0AE9BDCE3}"/>
              </a:ext>
            </a:extLst>
          </p:cNvPr>
          <p:cNvSpPr txBox="1"/>
          <p:nvPr/>
        </p:nvSpPr>
        <p:spPr>
          <a:xfrm>
            <a:off x="676275" y="1600200"/>
            <a:ext cx="847509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project focuses on creating a modern, responsive, and user-friendly portfolio website. The portfolio showcases academic background, skills, certifications, services, and projects. It highlights capabilities in data analysis, UI/UX, and frontend development.</a:t>
            </a:r>
          </a:p>
          <a:p>
            <a:endParaRPr lang="en-IN" sz="3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BF53C3-41DD-69B7-F751-0550D6C971A9}"/>
              </a:ext>
            </a:extLst>
          </p:cNvPr>
          <p:cNvSpPr txBox="1"/>
          <p:nvPr/>
        </p:nvSpPr>
        <p:spPr>
          <a:xfrm>
            <a:off x="1752600" y="1695451"/>
            <a:ext cx="73987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1. Recruiters and Hiring Managers looking for potential candidates.</a:t>
            </a:r>
          </a:p>
          <a:p>
            <a:r>
              <a:rPr lang="en-US" sz="3200" dirty="0"/>
              <a:t>2. Academic institutions evaluating student projects.</a:t>
            </a:r>
          </a:p>
          <a:p>
            <a:r>
              <a:rPr lang="en-US" sz="3200" dirty="0"/>
              <a:t>3. Fellow students and collaborators for project contributions.</a:t>
            </a:r>
          </a:p>
          <a:p>
            <a:r>
              <a:rPr lang="en-US" sz="3200" dirty="0"/>
              <a:t>4. General audience interested in learning about skills and achievements.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76ABC6-9736-D757-73FF-8955B79340F0}"/>
              </a:ext>
            </a:extLst>
          </p:cNvPr>
          <p:cNvSpPr txBox="1"/>
          <p:nvPr/>
        </p:nvSpPr>
        <p:spPr>
          <a:xfrm>
            <a:off x="3050458" y="1600200"/>
            <a:ext cx="630309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600" b="1" dirty="0"/>
              <a:t>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dirty="0"/>
              <a:t> Tools: Html ,CSS, Java 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/>
              <a:t>Icons &amp; Fonts</a:t>
            </a:r>
            <a:r>
              <a:rPr lang="en-IN" sz="3600" dirty="0"/>
              <a:t>: Google Fonts, Font Awesome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3600" b="1" dirty="0"/>
              <a:t>Version Control</a:t>
            </a:r>
            <a:r>
              <a:rPr lang="en-IN" sz="3600" dirty="0"/>
              <a:t>: </a:t>
            </a:r>
            <a:r>
              <a:rPr lang="en-IN" sz="3600" dirty="0" err="1"/>
              <a:t>Vscode</a:t>
            </a:r>
            <a:r>
              <a:rPr lang="en-IN" sz="3600" dirty="0"/>
              <a:t> &amp; GitHub</a:t>
            </a:r>
          </a:p>
          <a:p>
            <a:pPr>
              <a:buFont typeface="Arial" panose="020B0604020202020204" pitchFamily="34" charset="0"/>
              <a:buChar char="•"/>
            </a:pPr>
            <a:endParaRPr lang="en-IN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9F6C35-3699-D19E-B972-BC747A392766}"/>
              </a:ext>
            </a:extLst>
          </p:cNvPr>
          <p:cNvSpPr txBox="1"/>
          <p:nvPr/>
        </p:nvSpPr>
        <p:spPr>
          <a:xfrm>
            <a:off x="609600" y="1451215"/>
            <a:ext cx="8541774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4000" dirty="0"/>
              <a:t>The design follows a modern dark theme with clean typography and visual hierarchy. Sections include About, Skills, Portfolio, Services, Experience, and Certifications. Navigation is simple, and the layout is responsive for all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C20709-9F1B-800D-871E-180159E8BFCF}"/>
              </a:ext>
            </a:extLst>
          </p:cNvPr>
          <p:cNvSpPr txBox="1"/>
          <p:nvPr/>
        </p:nvSpPr>
        <p:spPr>
          <a:xfrm>
            <a:off x="1066800" y="1447800"/>
            <a:ext cx="8084574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• Responsive web design for mobile and desktop.</a:t>
            </a:r>
          </a:p>
          <a:p>
            <a:r>
              <a:rPr lang="en-IN" sz="3200" dirty="0"/>
              <a:t>• Interactive navigation menu.</a:t>
            </a:r>
          </a:p>
          <a:p>
            <a:r>
              <a:rPr lang="en-IN" sz="3200" dirty="0"/>
              <a:t>• Separate sections for About, Skills, Portfolio, Services, Experience, and Certifications.</a:t>
            </a:r>
          </a:p>
          <a:p>
            <a:r>
              <a:rPr lang="en-IN" sz="3200" dirty="0"/>
              <a:t>• Links to resume download and GitHub repository.</a:t>
            </a:r>
          </a:p>
          <a:p>
            <a:r>
              <a:rPr lang="en-IN" sz="3200" dirty="0"/>
              <a:t>• Visual display of certifications and portfolio projects.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374</TotalTime>
  <Words>455</Words>
  <Application>Microsoft Office PowerPoint</Application>
  <PresentationFormat>Widescreen</PresentationFormat>
  <Paragraphs>65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Mageswar R</cp:lastModifiedBy>
  <cp:revision>27</cp:revision>
  <dcterms:created xsi:type="dcterms:W3CDTF">2024-03-29T15:07:22Z</dcterms:created>
  <dcterms:modified xsi:type="dcterms:W3CDTF">2025-09-10T14:30:16Z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