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8"/>
  </p:notesMasterIdLst>
  <p:sldIdLst>
    <p:sldId id="256" r:id="rId2"/>
    <p:sldId id="258" r:id="rId3"/>
    <p:sldId id="259" r:id="rId4"/>
    <p:sldId id="261" r:id="rId5"/>
    <p:sldId id="292" r:id="rId6"/>
    <p:sldId id="300" r:id="rId7"/>
    <p:sldId id="301" r:id="rId8"/>
    <p:sldId id="302" r:id="rId9"/>
    <p:sldId id="303" r:id="rId10"/>
    <p:sldId id="295" r:id="rId11"/>
    <p:sldId id="293" r:id="rId12"/>
    <p:sldId id="296" r:id="rId13"/>
    <p:sldId id="294" r:id="rId14"/>
    <p:sldId id="297" r:id="rId15"/>
    <p:sldId id="298" r:id="rId16"/>
    <p:sldId id="299" r:id="rId17"/>
  </p:sldIdLst>
  <p:sldSz cx="9144000" cy="5143500" type="screen16x9"/>
  <p:notesSz cx="6858000" cy="9144000"/>
  <p:embeddedFontLst>
    <p:embeddedFont>
      <p:font typeface="Fredoka One" panose="02000000000000000000" pitchFamily="2" charset="0"/>
      <p:regular r:id="rId19"/>
    </p:embeddedFont>
    <p:embeddedFont>
      <p:font typeface="Orbitron" panose="020B0604020202020204" charset="0"/>
      <p:regular r:id="rId20"/>
      <p:bold r:id="rId21"/>
    </p:embeddedFont>
    <p:embeddedFont>
      <p:font typeface="Palanquin Dark" panose="020B0604020202020204" charset="0"/>
      <p:regular r:id="rId22"/>
      <p:bold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4762D02-FE42-4BE7-B84A-0A60F38612B1}">
          <p14:sldIdLst>
            <p14:sldId id="256"/>
            <p14:sldId id="258"/>
            <p14:sldId id="259"/>
            <p14:sldId id="261"/>
            <p14:sldId id="292"/>
          </p14:sldIdLst>
        </p14:section>
        <p14:section name="Untitled Section" id="{4F18DAA7-8CF8-46CA-9FC3-9FB9EAEBDE72}">
          <p14:sldIdLst>
            <p14:sldId id="300"/>
            <p14:sldId id="301"/>
            <p14:sldId id="302"/>
            <p14:sldId id="303"/>
            <p14:sldId id="295"/>
            <p14:sldId id="293"/>
            <p14:sldId id="296"/>
            <p14:sldId id="294"/>
            <p14:sldId id="297"/>
            <p14:sldId id="298"/>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280824-13AF-4C87-91A1-BAA0FA312CF8}">
  <a:tblStyle styleId="{C6280824-13AF-4C87-91A1-BAA0FA312C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c6ac5e8787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c6ac5e8787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c6ac5e8787_1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c6ac5e8787_1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27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086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513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avLst/>
                <a:gdLst/>
                <a:ahLst/>
                <a:cxnLst/>
                <a:rect l="l" t="t" r="r" b="b"/>
                <a:pathLst>
                  <a:path w="22289" h="13154" extrusionOk="0">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avLst/>
                  <a:gdLst/>
                  <a:ahLst/>
                  <a:cxnLst/>
                  <a:rect l="l" t="t" r="r" b="b"/>
                  <a:pathLst>
                    <a:path w="43776" h="60996" extrusionOk="0">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907161" y="4010501"/>
                  <a:ext cx="633201" cy="633201"/>
                </a:xfrm>
                <a:custGeom>
                  <a:avLst/>
                  <a:gdLst/>
                  <a:ahLst/>
                  <a:cxnLst/>
                  <a:rect l="l" t="t" r="r" b="b"/>
                  <a:pathLst>
                    <a:path w="7539" h="7539" extrusionOk="0">
                      <a:moveTo>
                        <a:pt x="5389" y="1"/>
                      </a:moveTo>
                      <a:lnTo>
                        <a:pt x="2695" y="2699"/>
                      </a:lnTo>
                      <a:lnTo>
                        <a:pt x="1" y="5393"/>
                      </a:lnTo>
                      <a:lnTo>
                        <a:pt x="1" y="7538"/>
                      </a:lnTo>
                      <a:lnTo>
                        <a:pt x="3767" y="3771"/>
                      </a:lnTo>
                      <a:lnTo>
                        <a:pt x="7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825133" y="5781599"/>
                  <a:ext cx="181250" cy="155717"/>
                </a:xfrm>
                <a:custGeom>
                  <a:avLst/>
                  <a:gdLst/>
                  <a:ahLst/>
                  <a:cxnLst/>
                  <a:rect l="l" t="t" r="r" b="b"/>
                  <a:pathLst>
                    <a:path w="2158" h="1854" extrusionOk="0">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95412" y="589757"/>
                  <a:ext cx="181586" cy="155298"/>
                </a:xfrm>
                <a:custGeom>
                  <a:avLst/>
                  <a:gdLst/>
                  <a:ahLst/>
                  <a:cxnLst/>
                  <a:rect l="l" t="t" r="r" b="b"/>
                  <a:pathLst>
                    <a:path w="2162" h="1849" extrusionOk="0">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922981" y="4878622"/>
                  <a:ext cx="948499" cy="556770"/>
                </a:xfrm>
                <a:custGeom>
                  <a:avLst/>
                  <a:gdLst/>
                  <a:ahLst/>
                  <a:cxnLst/>
                  <a:rect l="l" t="t" r="r" b="b"/>
                  <a:pathLst>
                    <a:path w="11293" h="6629" extrusionOk="0">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3"/>
            <p:cNvSpPr/>
            <p:nvPr/>
          </p:nvSpPr>
          <p:spPr>
            <a:xfrm flipH="1">
              <a:off x="-880479" y="4202588"/>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311941" y="-578758"/>
              <a:ext cx="4078254" cy="2696967"/>
            </a:xfrm>
            <a:custGeom>
              <a:avLst/>
              <a:gdLst/>
              <a:ahLst/>
              <a:cxnLst/>
              <a:rect l="l" t="t" r="r" b="b"/>
              <a:pathLst>
                <a:path w="31143" h="20595" extrusionOk="0">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avLst/>
                <a:gdLst/>
                <a:ahLst/>
                <a:cxnLst/>
                <a:rect l="l" t="t" r="r" b="b"/>
                <a:pathLst>
                  <a:path w="902" h="6326" extrusionOk="0">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208640" y="2996574"/>
                <a:ext cx="956898" cy="954546"/>
              </a:xfrm>
              <a:custGeom>
                <a:avLst/>
                <a:gdLst/>
                <a:ahLst/>
                <a:cxnLst/>
                <a:rect l="l" t="t" r="r" b="b"/>
                <a:pathLst>
                  <a:path w="11393" h="11365" extrusionOk="0">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228462" y="679122"/>
                <a:ext cx="148998" cy="127833"/>
              </a:xfrm>
              <a:custGeom>
                <a:avLst/>
                <a:gdLst/>
                <a:ahLst/>
                <a:cxnLst/>
                <a:rect l="l" t="t" r="r" b="b"/>
                <a:pathLst>
                  <a:path w="1774" h="1522" extrusionOk="0">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9020853" y="1998017"/>
                <a:ext cx="1057770" cy="1611852"/>
              </a:xfrm>
              <a:custGeom>
                <a:avLst/>
                <a:gdLst/>
                <a:ahLst/>
                <a:cxnLst/>
                <a:rect l="l" t="t" r="r" b="b"/>
                <a:pathLst>
                  <a:path w="12594" h="19191" extrusionOk="0">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9805572" y="1401268"/>
                <a:ext cx="562817" cy="889370"/>
              </a:xfrm>
              <a:custGeom>
                <a:avLst/>
                <a:gdLst/>
                <a:ahLst/>
                <a:cxnLst/>
                <a:rect l="l" t="t" r="r" b="b"/>
                <a:pathLst>
                  <a:path w="6701" h="10589" extrusionOk="0">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avLst/>
                <a:gdLst/>
                <a:ahLst/>
                <a:cxnLst/>
                <a:rect l="l" t="t" r="r" b="b"/>
                <a:pathLst>
                  <a:path w="1635" h="1157" extrusionOk="0">
                    <a:moveTo>
                      <a:pt x="1" y="0"/>
                    </a:moveTo>
                    <a:lnTo>
                      <a:pt x="954" y="1157"/>
                    </a:lnTo>
                    <a:lnTo>
                      <a:pt x="1634" y="1157"/>
                    </a:lnTo>
                    <a:lnTo>
                      <a:pt x="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56357" y="4872911"/>
                <a:ext cx="137576" cy="97176"/>
              </a:xfrm>
              <a:custGeom>
                <a:avLst/>
                <a:gdLst/>
                <a:ahLst/>
                <a:cxnLst/>
                <a:rect l="l" t="t" r="r" b="b"/>
                <a:pathLst>
                  <a:path w="1638" h="1157" extrusionOk="0">
                    <a:moveTo>
                      <a:pt x="1" y="0"/>
                    </a:moveTo>
                    <a:lnTo>
                      <a:pt x="958"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61260"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66164"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771067" y="4872911"/>
                <a:ext cx="137576" cy="97176"/>
              </a:xfrm>
              <a:custGeom>
                <a:avLst/>
                <a:gdLst/>
                <a:ahLst/>
                <a:cxnLst/>
                <a:rect l="l" t="t" r="r" b="b"/>
                <a:pathLst>
                  <a:path w="1638" h="1157" extrusionOk="0">
                    <a:moveTo>
                      <a:pt x="0"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p:nvPr/>
          </p:nvSpPr>
          <p:spPr>
            <a:xfrm>
              <a:off x="7306875" y="4600447"/>
              <a:ext cx="2229499" cy="657745"/>
            </a:xfrm>
            <a:custGeom>
              <a:avLst/>
              <a:gdLst/>
              <a:ahLst/>
              <a:cxnLst/>
              <a:rect l="l" t="t" r="r" b="b"/>
              <a:pathLst>
                <a:path w="21985" h="6486" extrusionOk="0">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7658071" y="-461281"/>
              <a:ext cx="1325446" cy="1878100"/>
            </a:xfrm>
            <a:custGeom>
              <a:avLst/>
              <a:gdLst/>
              <a:ahLst/>
              <a:cxnLst/>
              <a:rect l="l" t="t" r="r" b="b"/>
              <a:pathLst>
                <a:path w="15781" h="22361" extrusionOk="0">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3"/>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9" name="Google Shape;99;p3"/>
          <p:cNvSpPr txBox="1">
            <a:spLocks noGrp="1"/>
          </p:cNvSpPr>
          <p:nvPr>
            <p:ph type="title" idx="2" hasCustomPrompt="1"/>
          </p:nvPr>
        </p:nvSpPr>
        <p:spPr>
          <a:xfrm>
            <a:off x="3915450" y="1163052"/>
            <a:ext cx="1313100" cy="77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00" name="Google Shape;100;p3"/>
          <p:cNvSpPr txBox="1">
            <a:spLocks noGrp="1"/>
          </p:cNvSpPr>
          <p:nvPr>
            <p:ph type="subTitle" idx="1"/>
          </p:nvPr>
        </p:nvSpPr>
        <p:spPr>
          <a:xfrm>
            <a:off x="3052350" y="3267278"/>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713225" y="2347452"/>
            <a:ext cx="4732500" cy="11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252" name="Google Shape;252;p9"/>
          <p:cNvSpPr txBox="1">
            <a:spLocks noGrp="1"/>
          </p:cNvSpPr>
          <p:nvPr>
            <p:ph type="title"/>
          </p:nvPr>
        </p:nvSpPr>
        <p:spPr>
          <a:xfrm>
            <a:off x="713370" y="1697025"/>
            <a:ext cx="4732500" cy="472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600"/>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grpSp>
        <p:nvGrpSpPr>
          <p:cNvPr id="253" name="Google Shape;253;p9"/>
          <p:cNvGrpSpPr/>
          <p:nvPr/>
        </p:nvGrpSpPr>
        <p:grpSpPr>
          <a:xfrm>
            <a:off x="4590435" y="-1007875"/>
            <a:ext cx="6038600" cy="7441011"/>
            <a:chOff x="4590435" y="-1007875"/>
            <a:chExt cx="6038600" cy="7441011"/>
          </a:xfrm>
        </p:grpSpPr>
        <p:sp>
          <p:nvSpPr>
            <p:cNvPr id="254" name="Google Shape;254;p9"/>
            <p:cNvSpPr/>
            <p:nvPr/>
          </p:nvSpPr>
          <p:spPr>
            <a:xfrm>
              <a:off x="5025290" y="1403608"/>
              <a:ext cx="5603746" cy="5029527"/>
            </a:xfrm>
            <a:custGeom>
              <a:avLst/>
              <a:gdLst/>
              <a:ahLst/>
              <a:cxnLst/>
              <a:rect l="l" t="t" r="r" b="b"/>
              <a:pathLst>
                <a:path w="69259" h="62162" extrusionOk="0">
                  <a:moveTo>
                    <a:pt x="69093" y="1"/>
                  </a:moveTo>
                  <a:lnTo>
                    <a:pt x="42864" y="26229"/>
                  </a:lnTo>
                  <a:lnTo>
                    <a:pt x="36876" y="26229"/>
                  </a:lnTo>
                  <a:lnTo>
                    <a:pt x="31719" y="31386"/>
                  </a:lnTo>
                  <a:lnTo>
                    <a:pt x="29833" y="31386"/>
                  </a:lnTo>
                  <a:lnTo>
                    <a:pt x="26063" y="35101"/>
                  </a:lnTo>
                  <a:lnTo>
                    <a:pt x="26063" y="35933"/>
                  </a:lnTo>
                  <a:lnTo>
                    <a:pt x="1" y="61995"/>
                  </a:lnTo>
                  <a:lnTo>
                    <a:pt x="167" y="62162"/>
                  </a:lnTo>
                  <a:lnTo>
                    <a:pt x="22292" y="40037"/>
                  </a:lnTo>
                  <a:lnTo>
                    <a:pt x="28059" y="40037"/>
                  </a:lnTo>
                  <a:lnTo>
                    <a:pt x="34380" y="33771"/>
                  </a:lnTo>
                  <a:lnTo>
                    <a:pt x="37153" y="33771"/>
                  </a:lnTo>
                  <a:lnTo>
                    <a:pt x="40757" y="30166"/>
                  </a:lnTo>
                  <a:lnTo>
                    <a:pt x="40757" y="28669"/>
                  </a:lnTo>
                  <a:lnTo>
                    <a:pt x="69259" y="112"/>
                  </a:lnTo>
                  <a:lnTo>
                    <a:pt x="69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4590435" y="-831208"/>
              <a:ext cx="5930985" cy="6805915"/>
            </a:xfrm>
            <a:custGeom>
              <a:avLst/>
              <a:gdLst/>
              <a:ahLst/>
              <a:cxnLst/>
              <a:rect l="l" t="t" r="r" b="b"/>
              <a:pathLst>
                <a:path w="69537" h="79795" extrusionOk="0">
                  <a:moveTo>
                    <a:pt x="69370" y="0"/>
                  </a:moveTo>
                  <a:lnTo>
                    <a:pt x="44195" y="25175"/>
                  </a:lnTo>
                  <a:lnTo>
                    <a:pt x="35379" y="33992"/>
                  </a:lnTo>
                  <a:lnTo>
                    <a:pt x="27061" y="42309"/>
                  </a:lnTo>
                  <a:lnTo>
                    <a:pt x="27061" y="52568"/>
                  </a:lnTo>
                  <a:lnTo>
                    <a:pt x="1" y="79628"/>
                  </a:lnTo>
                  <a:lnTo>
                    <a:pt x="223" y="79794"/>
                  </a:lnTo>
                  <a:lnTo>
                    <a:pt x="27061" y="52956"/>
                  </a:lnTo>
                  <a:lnTo>
                    <a:pt x="31497" y="48575"/>
                  </a:lnTo>
                  <a:lnTo>
                    <a:pt x="31497" y="46801"/>
                  </a:lnTo>
                  <a:lnTo>
                    <a:pt x="35933" y="42309"/>
                  </a:lnTo>
                  <a:lnTo>
                    <a:pt x="49851" y="42309"/>
                  </a:lnTo>
                  <a:lnTo>
                    <a:pt x="52014" y="40147"/>
                  </a:lnTo>
                  <a:lnTo>
                    <a:pt x="45027" y="33382"/>
                  </a:lnTo>
                  <a:lnTo>
                    <a:pt x="45027" y="24731"/>
                  </a:lnTo>
                  <a:lnTo>
                    <a:pt x="69536" y="222"/>
                  </a:lnTo>
                  <a:lnTo>
                    <a:pt x="69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9"/>
            <p:cNvGrpSpPr/>
            <p:nvPr/>
          </p:nvGrpSpPr>
          <p:grpSpPr>
            <a:xfrm>
              <a:off x="6851241" y="3872805"/>
              <a:ext cx="740238" cy="365351"/>
              <a:chOff x="7070753" y="3796525"/>
              <a:chExt cx="690971" cy="341036"/>
            </a:xfrm>
          </p:grpSpPr>
          <p:sp>
            <p:nvSpPr>
              <p:cNvPr id="257" name="Google Shape;257;p9"/>
              <p:cNvSpPr/>
              <p:nvPr/>
            </p:nvSpPr>
            <p:spPr>
              <a:xfrm>
                <a:off x="7366883" y="4034320"/>
                <a:ext cx="103241" cy="103241"/>
              </a:xfrm>
              <a:custGeom>
                <a:avLst/>
                <a:gdLst/>
                <a:ahLst/>
                <a:cxnLst/>
                <a:rect l="l" t="t" r="r" b="b"/>
                <a:pathLst>
                  <a:path w="1276" h="1276" extrusionOk="0">
                    <a:moveTo>
                      <a:pt x="1109" y="0"/>
                    </a:moveTo>
                    <a:lnTo>
                      <a:pt x="0" y="1109"/>
                    </a:lnTo>
                    <a:lnTo>
                      <a:pt x="166" y="1276"/>
                    </a:lnTo>
                    <a:lnTo>
                      <a:pt x="1275"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7366883" y="4034320"/>
                <a:ext cx="103241" cy="103241"/>
              </a:xfrm>
              <a:custGeom>
                <a:avLst/>
                <a:gdLst/>
                <a:ahLst/>
                <a:cxnLst/>
                <a:rect l="l" t="t" r="r" b="b"/>
                <a:pathLst>
                  <a:path w="1276" h="1276" extrusionOk="0">
                    <a:moveTo>
                      <a:pt x="166" y="0"/>
                    </a:moveTo>
                    <a:lnTo>
                      <a:pt x="0" y="167"/>
                    </a:lnTo>
                    <a:lnTo>
                      <a:pt x="1109" y="1276"/>
                    </a:lnTo>
                    <a:lnTo>
                      <a:pt x="1275" y="1109"/>
                    </a:lnTo>
                    <a:lnTo>
                      <a:pt x="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658483" y="4034320"/>
                <a:ext cx="103241" cy="103241"/>
              </a:xfrm>
              <a:custGeom>
                <a:avLst/>
                <a:gdLst/>
                <a:ahLst/>
                <a:cxnLst/>
                <a:rect l="l" t="t" r="r" b="b"/>
                <a:pathLst>
                  <a:path w="1276" h="1276" extrusionOk="0">
                    <a:moveTo>
                      <a:pt x="1109" y="0"/>
                    </a:moveTo>
                    <a:lnTo>
                      <a:pt x="0" y="1109"/>
                    </a:lnTo>
                    <a:lnTo>
                      <a:pt x="222" y="1276"/>
                    </a:lnTo>
                    <a:lnTo>
                      <a:pt x="1276"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7658483" y="4034320"/>
                <a:ext cx="103241" cy="103241"/>
              </a:xfrm>
              <a:custGeom>
                <a:avLst/>
                <a:gdLst/>
                <a:ahLst/>
                <a:cxnLst/>
                <a:rect l="l" t="t" r="r" b="b"/>
                <a:pathLst>
                  <a:path w="1276" h="1276" extrusionOk="0">
                    <a:moveTo>
                      <a:pt x="167" y="0"/>
                    </a:moveTo>
                    <a:lnTo>
                      <a:pt x="0" y="167"/>
                    </a:lnTo>
                    <a:lnTo>
                      <a:pt x="1109" y="1276"/>
                    </a:lnTo>
                    <a:lnTo>
                      <a:pt x="1276" y="1109"/>
                    </a:lnTo>
                    <a:lnTo>
                      <a:pt x="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7070753" y="3796525"/>
                <a:ext cx="107772" cy="103241"/>
              </a:xfrm>
              <a:custGeom>
                <a:avLst/>
                <a:gdLst/>
                <a:ahLst/>
                <a:cxnLst/>
                <a:rect l="l" t="t" r="r" b="b"/>
                <a:pathLst>
                  <a:path w="1332" h="1276" extrusionOk="0">
                    <a:moveTo>
                      <a:pt x="1109" y="1"/>
                    </a:moveTo>
                    <a:lnTo>
                      <a:pt x="0" y="1110"/>
                    </a:lnTo>
                    <a:lnTo>
                      <a:pt x="222" y="1276"/>
                    </a:lnTo>
                    <a:lnTo>
                      <a:pt x="1331"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7075203" y="3796525"/>
                <a:ext cx="103322" cy="103241"/>
              </a:xfrm>
              <a:custGeom>
                <a:avLst/>
                <a:gdLst/>
                <a:ahLst/>
                <a:cxnLst/>
                <a:rect l="l" t="t" r="r" b="b"/>
                <a:pathLst>
                  <a:path w="1277" h="1276" extrusionOk="0">
                    <a:moveTo>
                      <a:pt x="167" y="1"/>
                    </a:moveTo>
                    <a:lnTo>
                      <a:pt x="1" y="167"/>
                    </a:lnTo>
                    <a:lnTo>
                      <a:pt x="1110" y="1276"/>
                    </a:lnTo>
                    <a:lnTo>
                      <a:pt x="1276" y="1110"/>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7366883" y="3796525"/>
                <a:ext cx="103241" cy="103241"/>
              </a:xfrm>
              <a:custGeom>
                <a:avLst/>
                <a:gdLst/>
                <a:ahLst/>
                <a:cxnLst/>
                <a:rect l="l" t="t" r="r" b="b"/>
                <a:pathLst>
                  <a:path w="1276" h="1276" extrusionOk="0">
                    <a:moveTo>
                      <a:pt x="1109" y="1"/>
                    </a:moveTo>
                    <a:lnTo>
                      <a:pt x="0" y="1110"/>
                    </a:lnTo>
                    <a:lnTo>
                      <a:pt x="166" y="1276"/>
                    </a:lnTo>
                    <a:lnTo>
                      <a:pt x="1275"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7366883" y="3796525"/>
                <a:ext cx="103241" cy="103241"/>
              </a:xfrm>
              <a:custGeom>
                <a:avLst/>
                <a:gdLst/>
                <a:ahLst/>
                <a:cxnLst/>
                <a:rect l="l" t="t" r="r" b="b"/>
                <a:pathLst>
                  <a:path w="1276" h="1276" extrusionOk="0">
                    <a:moveTo>
                      <a:pt x="166" y="1"/>
                    </a:moveTo>
                    <a:lnTo>
                      <a:pt x="0" y="167"/>
                    </a:lnTo>
                    <a:lnTo>
                      <a:pt x="1109" y="1276"/>
                    </a:lnTo>
                    <a:lnTo>
                      <a:pt x="1275" y="111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9"/>
            <p:cNvGrpSpPr/>
            <p:nvPr/>
          </p:nvGrpSpPr>
          <p:grpSpPr>
            <a:xfrm>
              <a:off x="5052941" y="-1007875"/>
              <a:ext cx="3372034" cy="3579622"/>
              <a:chOff x="6474042" y="-61911"/>
              <a:chExt cx="4446247" cy="4719966"/>
            </a:xfrm>
          </p:grpSpPr>
          <p:sp>
            <p:nvSpPr>
              <p:cNvPr id="266" name="Google Shape;266;p9"/>
              <p:cNvSpPr/>
              <p:nvPr/>
            </p:nvSpPr>
            <p:spPr>
              <a:xfrm>
                <a:off x="10722788" y="3477982"/>
                <a:ext cx="89810" cy="632716"/>
              </a:xfrm>
              <a:custGeom>
                <a:avLst/>
                <a:gdLst/>
                <a:ahLst/>
                <a:cxnLst/>
                <a:rect l="l" t="t" r="r" b="b"/>
                <a:pathLst>
                  <a:path w="1110" h="7820" extrusionOk="0">
                    <a:moveTo>
                      <a:pt x="1109" y="1"/>
                    </a:moveTo>
                    <a:lnTo>
                      <a:pt x="0" y="1110"/>
                    </a:lnTo>
                    <a:lnTo>
                      <a:pt x="0" y="3938"/>
                    </a:lnTo>
                    <a:lnTo>
                      <a:pt x="0" y="6710"/>
                    </a:lnTo>
                    <a:lnTo>
                      <a:pt x="1109" y="7819"/>
                    </a:lnTo>
                    <a:lnTo>
                      <a:pt x="1109" y="3938"/>
                    </a:lnTo>
                    <a:lnTo>
                      <a:pt x="1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7286054" y="750183"/>
                <a:ext cx="444277" cy="444196"/>
              </a:xfrm>
              <a:custGeom>
                <a:avLst/>
                <a:gdLst/>
                <a:ahLst/>
                <a:cxnLst/>
                <a:rect l="l" t="t" r="r" b="b"/>
                <a:pathLst>
                  <a:path w="5491" h="5490" extrusionOk="0">
                    <a:moveTo>
                      <a:pt x="1" y="0"/>
                    </a:moveTo>
                    <a:lnTo>
                      <a:pt x="2774" y="2773"/>
                    </a:lnTo>
                    <a:lnTo>
                      <a:pt x="5491" y="5490"/>
                    </a:lnTo>
                    <a:lnTo>
                      <a:pt x="5491" y="3937"/>
                    </a:lnTo>
                    <a:lnTo>
                      <a:pt x="3550" y="1941"/>
                    </a:lnTo>
                    <a:lnTo>
                      <a:pt x="15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474042" y="-61911"/>
                <a:ext cx="183989" cy="184070"/>
              </a:xfrm>
              <a:custGeom>
                <a:avLst/>
                <a:gdLst/>
                <a:ahLst/>
                <a:cxnLst/>
                <a:rect l="l" t="t" r="r" b="b"/>
                <a:pathLst>
                  <a:path w="2274" h="2275" extrusionOk="0">
                    <a:moveTo>
                      <a:pt x="1165" y="611"/>
                    </a:moveTo>
                    <a:cubicBezTo>
                      <a:pt x="1442" y="611"/>
                      <a:pt x="1664" y="832"/>
                      <a:pt x="1719" y="1165"/>
                    </a:cubicBezTo>
                    <a:cubicBezTo>
                      <a:pt x="1719" y="1442"/>
                      <a:pt x="1442" y="1664"/>
                      <a:pt x="1165" y="1664"/>
                    </a:cubicBezTo>
                    <a:cubicBezTo>
                      <a:pt x="832" y="1664"/>
                      <a:pt x="610" y="1442"/>
                      <a:pt x="610" y="1165"/>
                    </a:cubicBezTo>
                    <a:cubicBezTo>
                      <a:pt x="610" y="832"/>
                      <a:pt x="832" y="611"/>
                      <a:pt x="1165" y="611"/>
                    </a:cubicBezTo>
                    <a:close/>
                    <a:moveTo>
                      <a:pt x="1165" y="1"/>
                    </a:moveTo>
                    <a:cubicBezTo>
                      <a:pt x="499" y="1"/>
                      <a:pt x="0" y="500"/>
                      <a:pt x="0" y="1165"/>
                    </a:cubicBezTo>
                    <a:cubicBezTo>
                      <a:pt x="0" y="1775"/>
                      <a:pt x="499" y="2274"/>
                      <a:pt x="1165" y="2274"/>
                    </a:cubicBezTo>
                    <a:cubicBezTo>
                      <a:pt x="1775" y="2274"/>
                      <a:pt x="2274" y="1775"/>
                      <a:pt x="2274" y="1165"/>
                    </a:cubicBezTo>
                    <a:cubicBezTo>
                      <a:pt x="2274" y="500"/>
                      <a:pt x="1775"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10704825" y="4473337"/>
                <a:ext cx="215463" cy="184718"/>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6590714" y="63742"/>
                <a:ext cx="4262258" cy="4432735"/>
              </a:xfrm>
              <a:custGeom>
                <a:avLst/>
                <a:gdLst/>
                <a:ahLst/>
                <a:cxnLst/>
                <a:rect l="l" t="t" r="r" b="b"/>
                <a:pathLst>
                  <a:path w="52679" h="54786" extrusionOk="0">
                    <a:moveTo>
                      <a:pt x="388" y="0"/>
                    </a:moveTo>
                    <a:lnTo>
                      <a:pt x="0" y="388"/>
                    </a:lnTo>
                    <a:lnTo>
                      <a:pt x="16857" y="17245"/>
                    </a:lnTo>
                    <a:lnTo>
                      <a:pt x="16913" y="17356"/>
                    </a:lnTo>
                    <a:lnTo>
                      <a:pt x="29445" y="17356"/>
                    </a:lnTo>
                    <a:lnTo>
                      <a:pt x="52069" y="39980"/>
                    </a:lnTo>
                    <a:lnTo>
                      <a:pt x="52069" y="54786"/>
                    </a:lnTo>
                    <a:lnTo>
                      <a:pt x="52678" y="54786"/>
                    </a:lnTo>
                    <a:lnTo>
                      <a:pt x="52678" y="39759"/>
                    </a:lnTo>
                    <a:lnTo>
                      <a:pt x="29777" y="16857"/>
                    </a:lnTo>
                    <a:lnTo>
                      <a:pt x="29666" y="16746"/>
                    </a:lnTo>
                    <a:lnTo>
                      <a:pt x="17190" y="16746"/>
                    </a:lnTo>
                    <a:lnTo>
                      <a:pt x="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9"/>
            <p:cNvSpPr/>
            <p:nvPr/>
          </p:nvSpPr>
          <p:spPr>
            <a:xfrm>
              <a:off x="7522237" y="-209327"/>
              <a:ext cx="1798786" cy="1791641"/>
            </a:xfrm>
            <a:custGeom>
              <a:avLst/>
              <a:gdLst/>
              <a:ahLst/>
              <a:cxnLst/>
              <a:rect l="l" t="t" r="r" b="b"/>
              <a:pathLst>
                <a:path w="14030" h="13974" extrusionOk="0">
                  <a:moveTo>
                    <a:pt x="1" y="0"/>
                  </a:moveTo>
                  <a:lnTo>
                    <a:pt x="1" y="278"/>
                  </a:lnTo>
                  <a:lnTo>
                    <a:pt x="6211" y="278"/>
                  </a:lnTo>
                  <a:lnTo>
                    <a:pt x="13753" y="7819"/>
                  </a:lnTo>
                  <a:lnTo>
                    <a:pt x="13753" y="13974"/>
                  </a:lnTo>
                  <a:lnTo>
                    <a:pt x="14030" y="13974"/>
                  </a:lnTo>
                  <a:lnTo>
                    <a:pt x="14030" y="7763"/>
                  </a:lnTo>
                  <a:lnTo>
                    <a:pt x="6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9"/>
            <p:cNvGrpSpPr/>
            <p:nvPr/>
          </p:nvGrpSpPr>
          <p:grpSpPr>
            <a:xfrm>
              <a:off x="6066323" y="845916"/>
              <a:ext cx="3431384" cy="3617769"/>
              <a:chOff x="5563238" y="409147"/>
              <a:chExt cx="4473190" cy="4716163"/>
            </a:xfrm>
          </p:grpSpPr>
          <p:sp>
            <p:nvSpPr>
              <p:cNvPr id="273" name="Google Shape;273;p9"/>
              <p:cNvSpPr/>
              <p:nvPr/>
            </p:nvSpPr>
            <p:spPr>
              <a:xfrm>
                <a:off x="5670929" y="956503"/>
                <a:ext cx="89810" cy="632716"/>
              </a:xfrm>
              <a:custGeom>
                <a:avLst/>
                <a:gdLst/>
                <a:ahLst/>
                <a:cxnLst/>
                <a:rect l="l" t="t" r="r" b="b"/>
                <a:pathLst>
                  <a:path w="1110" h="7820" extrusionOk="0">
                    <a:moveTo>
                      <a:pt x="1" y="1"/>
                    </a:moveTo>
                    <a:lnTo>
                      <a:pt x="1" y="3883"/>
                    </a:lnTo>
                    <a:lnTo>
                      <a:pt x="1" y="7820"/>
                    </a:lnTo>
                    <a:lnTo>
                      <a:pt x="1110" y="6711"/>
                    </a:lnTo>
                    <a:lnTo>
                      <a:pt x="1110" y="3883"/>
                    </a:lnTo>
                    <a:lnTo>
                      <a:pt x="1110" y="111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8748664" y="3872823"/>
                <a:ext cx="448808" cy="444196"/>
              </a:xfrm>
              <a:custGeom>
                <a:avLst/>
                <a:gdLst/>
                <a:ahLst/>
                <a:cxnLst/>
                <a:rect l="l" t="t" r="r" b="b"/>
                <a:pathLst>
                  <a:path w="5547" h="5490" extrusionOk="0">
                    <a:moveTo>
                      <a:pt x="1" y="0"/>
                    </a:moveTo>
                    <a:lnTo>
                      <a:pt x="1" y="1553"/>
                    </a:lnTo>
                    <a:lnTo>
                      <a:pt x="1997" y="3549"/>
                    </a:lnTo>
                    <a:lnTo>
                      <a:pt x="3938" y="5490"/>
                    </a:lnTo>
                    <a:lnTo>
                      <a:pt x="5546" y="5490"/>
                    </a:lnTo>
                    <a:lnTo>
                      <a:pt x="2774" y="271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9820965" y="4940593"/>
                <a:ext cx="215463" cy="184718"/>
              </a:xfrm>
              <a:custGeom>
                <a:avLst/>
                <a:gdLst/>
                <a:ahLst/>
                <a:cxnLst/>
                <a:rect l="l" t="t" r="r" b="b"/>
                <a:pathLst>
                  <a:path w="2663" h="2283" extrusionOk="0">
                    <a:moveTo>
                      <a:pt x="1170" y="619"/>
                    </a:moveTo>
                    <a:cubicBezTo>
                      <a:pt x="1306" y="619"/>
                      <a:pt x="1445" y="668"/>
                      <a:pt x="1553" y="777"/>
                    </a:cubicBezTo>
                    <a:cubicBezTo>
                      <a:pt x="1886" y="1110"/>
                      <a:pt x="1609" y="1720"/>
                      <a:pt x="1165" y="1720"/>
                    </a:cubicBezTo>
                    <a:cubicBezTo>
                      <a:pt x="833" y="1664"/>
                      <a:pt x="611" y="1442"/>
                      <a:pt x="611" y="1165"/>
                    </a:cubicBezTo>
                    <a:cubicBezTo>
                      <a:pt x="611" y="829"/>
                      <a:pt x="887" y="619"/>
                      <a:pt x="1170" y="619"/>
                    </a:cubicBezTo>
                    <a:close/>
                    <a:moveTo>
                      <a:pt x="1165" y="1"/>
                    </a:moveTo>
                    <a:cubicBezTo>
                      <a:pt x="500" y="1"/>
                      <a:pt x="1" y="500"/>
                      <a:pt x="1" y="1165"/>
                    </a:cubicBezTo>
                    <a:cubicBezTo>
                      <a:pt x="1" y="1837"/>
                      <a:pt x="553" y="2282"/>
                      <a:pt x="1134" y="2282"/>
                    </a:cubicBezTo>
                    <a:cubicBezTo>
                      <a:pt x="1417" y="2282"/>
                      <a:pt x="1706" y="2177"/>
                      <a:pt x="1942" y="1941"/>
                    </a:cubicBezTo>
                    <a:cubicBezTo>
                      <a:pt x="2662" y="1221"/>
                      <a:pt x="2163"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5563238" y="409147"/>
                <a:ext cx="184070" cy="184070"/>
              </a:xfrm>
              <a:custGeom>
                <a:avLst/>
                <a:gdLst/>
                <a:ahLst/>
                <a:cxnLst/>
                <a:rect l="l" t="t" r="r" b="b"/>
                <a:pathLst>
                  <a:path w="2275" h="2275" extrusionOk="0">
                    <a:moveTo>
                      <a:pt x="1110" y="611"/>
                    </a:moveTo>
                    <a:cubicBezTo>
                      <a:pt x="1443" y="611"/>
                      <a:pt x="1664" y="833"/>
                      <a:pt x="1664" y="1165"/>
                    </a:cubicBezTo>
                    <a:cubicBezTo>
                      <a:pt x="1664" y="1443"/>
                      <a:pt x="1443" y="1664"/>
                      <a:pt x="1110" y="1664"/>
                    </a:cubicBezTo>
                    <a:cubicBezTo>
                      <a:pt x="833" y="1664"/>
                      <a:pt x="611" y="1443"/>
                      <a:pt x="611" y="1165"/>
                    </a:cubicBezTo>
                    <a:cubicBezTo>
                      <a:pt x="611" y="833"/>
                      <a:pt x="833" y="611"/>
                      <a:pt x="1110" y="611"/>
                    </a:cubicBezTo>
                    <a:close/>
                    <a:moveTo>
                      <a:pt x="1110" y="1"/>
                    </a:moveTo>
                    <a:cubicBezTo>
                      <a:pt x="500" y="1"/>
                      <a:pt x="1" y="500"/>
                      <a:pt x="1" y="1165"/>
                    </a:cubicBezTo>
                    <a:cubicBezTo>
                      <a:pt x="1" y="1775"/>
                      <a:pt x="500" y="2274"/>
                      <a:pt x="1110" y="2274"/>
                    </a:cubicBezTo>
                    <a:cubicBezTo>
                      <a:pt x="1775" y="2274"/>
                      <a:pt x="2274" y="1775"/>
                      <a:pt x="2274" y="1165"/>
                    </a:cubicBezTo>
                    <a:cubicBezTo>
                      <a:pt x="2274" y="500"/>
                      <a:pt x="1775" y="1"/>
                      <a:pt x="1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5630555" y="570724"/>
                <a:ext cx="4262258" cy="4432735"/>
              </a:xfrm>
              <a:custGeom>
                <a:avLst/>
                <a:gdLst/>
                <a:ahLst/>
                <a:cxnLst/>
                <a:rect l="l" t="t" r="r" b="b"/>
                <a:pathLst>
                  <a:path w="52679" h="54786" extrusionOk="0">
                    <a:moveTo>
                      <a:pt x="1" y="0"/>
                    </a:moveTo>
                    <a:lnTo>
                      <a:pt x="1" y="15027"/>
                    </a:lnTo>
                    <a:lnTo>
                      <a:pt x="22902" y="37929"/>
                    </a:lnTo>
                    <a:lnTo>
                      <a:pt x="22957" y="38040"/>
                    </a:lnTo>
                    <a:lnTo>
                      <a:pt x="35489" y="38040"/>
                    </a:lnTo>
                    <a:lnTo>
                      <a:pt x="52235" y="54786"/>
                    </a:lnTo>
                    <a:lnTo>
                      <a:pt x="52679" y="54398"/>
                    </a:lnTo>
                    <a:lnTo>
                      <a:pt x="35822" y="37541"/>
                    </a:lnTo>
                    <a:lnTo>
                      <a:pt x="35711" y="37430"/>
                    </a:lnTo>
                    <a:lnTo>
                      <a:pt x="23235" y="37430"/>
                    </a:lnTo>
                    <a:lnTo>
                      <a:pt x="611" y="14806"/>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6043358" y="2181400"/>
                <a:ext cx="1135167" cy="1130636"/>
              </a:xfrm>
              <a:custGeom>
                <a:avLst/>
                <a:gdLst/>
                <a:ahLst/>
                <a:cxnLst/>
                <a:rect l="l" t="t" r="r" b="b"/>
                <a:pathLst>
                  <a:path w="14030" h="13974" extrusionOk="0">
                    <a:moveTo>
                      <a:pt x="0" y="0"/>
                    </a:moveTo>
                    <a:lnTo>
                      <a:pt x="0" y="6211"/>
                    </a:lnTo>
                    <a:lnTo>
                      <a:pt x="7708" y="13974"/>
                    </a:lnTo>
                    <a:lnTo>
                      <a:pt x="14029" y="13974"/>
                    </a:lnTo>
                    <a:lnTo>
                      <a:pt x="14029" y="13697"/>
                    </a:lnTo>
                    <a:lnTo>
                      <a:pt x="7819" y="13697"/>
                    </a:lnTo>
                    <a:lnTo>
                      <a:pt x="222" y="6155"/>
                    </a:lnTo>
                    <a:lnTo>
                      <a:pt x="2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9"/>
            <p:cNvGrpSpPr/>
            <p:nvPr/>
          </p:nvGrpSpPr>
          <p:grpSpPr>
            <a:xfrm>
              <a:off x="7031838" y="1257845"/>
              <a:ext cx="287456" cy="287456"/>
              <a:chOff x="9708823" y="3047299"/>
              <a:chExt cx="188520" cy="188520"/>
            </a:xfrm>
          </p:grpSpPr>
          <p:sp>
            <p:nvSpPr>
              <p:cNvPr id="280" name="Google Shape;280;p9"/>
              <p:cNvSpPr/>
              <p:nvPr/>
            </p:nvSpPr>
            <p:spPr>
              <a:xfrm>
                <a:off x="9789572" y="3047299"/>
                <a:ext cx="31474" cy="188520"/>
              </a:xfrm>
              <a:custGeom>
                <a:avLst/>
                <a:gdLst/>
                <a:ahLst/>
                <a:cxnLst/>
                <a:rect l="l" t="t" r="r" b="b"/>
                <a:pathLst>
                  <a:path w="389" h="2330" extrusionOk="0">
                    <a:moveTo>
                      <a:pt x="1" y="0"/>
                    </a:moveTo>
                    <a:lnTo>
                      <a:pt x="1" y="2329"/>
                    </a:lnTo>
                    <a:lnTo>
                      <a:pt x="389" y="2329"/>
                    </a:lnTo>
                    <a:lnTo>
                      <a:pt x="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9708823" y="3128047"/>
                <a:ext cx="188520" cy="27024"/>
              </a:xfrm>
              <a:custGeom>
                <a:avLst/>
                <a:gdLst/>
                <a:ahLst/>
                <a:cxnLst/>
                <a:rect l="l" t="t" r="r" b="b"/>
                <a:pathLst>
                  <a:path w="2330" h="334" extrusionOk="0">
                    <a:moveTo>
                      <a:pt x="1" y="0"/>
                    </a:moveTo>
                    <a:lnTo>
                      <a:pt x="1" y="333"/>
                    </a:lnTo>
                    <a:lnTo>
                      <a:pt x="2329" y="333"/>
                    </a:lnTo>
                    <a:lnTo>
                      <a:pt x="2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9"/>
            <p:cNvGrpSpPr/>
            <p:nvPr/>
          </p:nvGrpSpPr>
          <p:grpSpPr>
            <a:xfrm>
              <a:off x="8049231" y="4543486"/>
              <a:ext cx="744777" cy="130184"/>
              <a:chOff x="8829494" y="3047299"/>
              <a:chExt cx="744777" cy="130184"/>
            </a:xfrm>
          </p:grpSpPr>
          <p:sp>
            <p:nvSpPr>
              <p:cNvPr id="283" name="Google Shape;283;p9"/>
              <p:cNvSpPr/>
              <p:nvPr/>
            </p:nvSpPr>
            <p:spPr>
              <a:xfrm>
                <a:off x="9390281"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9246746"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9107662"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8968578"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8829494"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9"/>
            <p:cNvGrpSpPr/>
            <p:nvPr/>
          </p:nvGrpSpPr>
          <p:grpSpPr>
            <a:xfrm>
              <a:off x="5025311" y="4581842"/>
              <a:ext cx="653177" cy="53475"/>
              <a:chOff x="8407710" y="3361310"/>
              <a:chExt cx="713464" cy="58417"/>
            </a:xfrm>
          </p:grpSpPr>
          <p:sp>
            <p:nvSpPr>
              <p:cNvPr id="289" name="Google Shape;289;p9"/>
              <p:cNvSpPr/>
              <p:nvPr/>
            </p:nvSpPr>
            <p:spPr>
              <a:xfrm>
                <a:off x="8766626" y="3361310"/>
                <a:ext cx="354548" cy="58417"/>
              </a:xfrm>
              <a:custGeom>
                <a:avLst/>
                <a:gdLst/>
                <a:ahLst/>
                <a:cxnLst/>
                <a:rect l="l" t="t" r="r" b="b"/>
                <a:pathLst>
                  <a:path w="4382" h="722" extrusionOk="0">
                    <a:moveTo>
                      <a:pt x="1" y="1"/>
                    </a:moveTo>
                    <a:lnTo>
                      <a:pt x="1" y="722"/>
                    </a:lnTo>
                    <a:lnTo>
                      <a:pt x="4381" y="722"/>
                    </a:lnTo>
                    <a:lnTo>
                      <a:pt x="4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8519851" y="3361310"/>
                <a:ext cx="175089" cy="58417"/>
              </a:xfrm>
              <a:custGeom>
                <a:avLst/>
                <a:gdLst/>
                <a:ahLst/>
                <a:cxnLst/>
                <a:rect l="l" t="t" r="r" b="b"/>
                <a:pathLst>
                  <a:path w="2164" h="722" extrusionOk="0">
                    <a:moveTo>
                      <a:pt x="1" y="1"/>
                    </a:moveTo>
                    <a:lnTo>
                      <a:pt x="1" y="722"/>
                    </a:lnTo>
                    <a:lnTo>
                      <a:pt x="2164" y="722"/>
                    </a:lnTo>
                    <a:lnTo>
                      <a:pt x="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8407710" y="3361310"/>
                <a:ext cx="58417" cy="58417"/>
              </a:xfrm>
              <a:custGeom>
                <a:avLst/>
                <a:gdLst/>
                <a:ahLst/>
                <a:cxnLst/>
                <a:rect l="l" t="t" r="r" b="b"/>
                <a:pathLst>
                  <a:path w="722" h="722" extrusionOk="0">
                    <a:moveTo>
                      <a:pt x="1" y="1"/>
                    </a:moveTo>
                    <a:lnTo>
                      <a:pt x="1" y="722"/>
                    </a:lnTo>
                    <a:lnTo>
                      <a:pt x="722" y="722"/>
                    </a:lnTo>
                    <a:lnTo>
                      <a:pt x="7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9"/>
            <p:cNvGrpSpPr/>
            <p:nvPr/>
          </p:nvGrpSpPr>
          <p:grpSpPr>
            <a:xfrm>
              <a:off x="7515400" y="2572981"/>
              <a:ext cx="2523342" cy="810715"/>
              <a:chOff x="7683442" y="2402007"/>
              <a:chExt cx="2595230" cy="833811"/>
            </a:xfrm>
          </p:grpSpPr>
          <p:sp>
            <p:nvSpPr>
              <p:cNvPr id="293" name="Google Shape;293;p9"/>
              <p:cNvSpPr/>
              <p:nvPr/>
            </p:nvSpPr>
            <p:spPr>
              <a:xfrm>
                <a:off x="7810998" y="2504392"/>
                <a:ext cx="2467674" cy="731426"/>
              </a:xfrm>
              <a:custGeom>
                <a:avLst/>
                <a:gdLst/>
                <a:ahLst/>
                <a:cxnLst/>
                <a:rect l="l" t="t" r="r" b="b"/>
                <a:pathLst>
                  <a:path w="30499" h="9040" extrusionOk="0">
                    <a:moveTo>
                      <a:pt x="278" y="1"/>
                    </a:moveTo>
                    <a:lnTo>
                      <a:pt x="1" y="278"/>
                    </a:lnTo>
                    <a:lnTo>
                      <a:pt x="3383" y="3660"/>
                    </a:lnTo>
                    <a:lnTo>
                      <a:pt x="24898" y="3660"/>
                    </a:lnTo>
                    <a:lnTo>
                      <a:pt x="30222" y="9039"/>
                    </a:lnTo>
                    <a:lnTo>
                      <a:pt x="30499" y="8762"/>
                    </a:lnTo>
                    <a:lnTo>
                      <a:pt x="25065" y="3272"/>
                    </a:lnTo>
                    <a:lnTo>
                      <a:pt x="3550" y="3272"/>
                    </a:lnTo>
                    <a:lnTo>
                      <a:pt x="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7683442" y="2402007"/>
                <a:ext cx="163408" cy="140091"/>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5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27_1">
    <p:spTree>
      <p:nvGrpSpPr>
        <p:cNvPr id="1" name="Shape 356"/>
        <p:cNvGrpSpPr/>
        <p:nvPr/>
      </p:nvGrpSpPr>
      <p:grpSpPr>
        <a:xfrm>
          <a:off x="0" y="0"/>
          <a:ext cx="0" cy="0"/>
          <a:chOff x="0" y="0"/>
          <a:chExt cx="0" cy="0"/>
        </a:xfrm>
      </p:grpSpPr>
      <p:sp>
        <p:nvSpPr>
          <p:cNvPr id="357" name="Google Shape;357;p13"/>
          <p:cNvSpPr txBox="1">
            <a:spLocks noGrp="1"/>
          </p:cNvSpPr>
          <p:nvPr>
            <p:ph type="title" hasCustomPrompt="1"/>
          </p:nvPr>
        </p:nvSpPr>
        <p:spPr>
          <a:xfrm>
            <a:off x="210087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58" name="Google Shape;358;p13"/>
          <p:cNvSpPr txBox="1">
            <a:spLocks noGrp="1"/>
          </p:cNvSpPr>
          <p:nvPr>
            <p:ph type="subTitle" idx="1"/>
          </p:nvPr>
        </p:nvSpPr>
        <p:spPr>
          <a:xfrm>
            <a:off x="123402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59" name="Google Shape;359;p13"/>
          <p:cNvSpPr txBox="1">
            <a:spLocks noGrp="1"/>
          </p:cNvSpPr>
          <p:nvPr>
            <p:ph type="subTitle" idx="2"/>
          </p:nvPr>
        </p:nvSpPr>
        <p:spPr>
          <a:xfrm>
            <a:off x="123402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0" name="Google Shape;360;p13"/>
          <p:cNvSpPr txBox="1">
            <a:spLocks noGrp="1"/>
          </p:cNvSpPr>
          <p:nvPr>
            <p:ph type="title" idx="3" hasCustomPrompt="1"/>
          </p:nvPr>
        </p:nvSpPr>
        <p:spPr>
          <a:xfrm>
            <a:off x="5958325" y="1278011"/>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1" name="Google Shape;361;p13"/>
          <p:cNvSpPr txBox="1">
            <a:spLocks noGrp="1"/>
          </p:cNvSpPr>
          <p:nvPr>
            <p:ph type="subTitle" idx="4"/>
          </p:nvPr>
        </p:nvSpPr>
        <p:spPr>
          <a:xfrm>
            <a:off x="5091475" y="1849391"/>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2" name="Google Shape;362;p13"/>
          <p:cNvSpPr txBox="1">
            <a:spLocks noGrp="1"/>
          </p:cNvSpPr>
          <p:nvPr>
            <p:ph type="subTitle" idx="5"/>
          </p:nvPr>
        </p:nvSpPr>
        <p:spPr>
          <a:xfrm>
            <a:off x="5091475" y="2249636"/>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3" name="Google Shape;363;p13"/>
          <p:cNvSpPr txBox="1">
            <a:spLocks noGrp="1"/>
          </p:cNvSpPr>
          <p:nvPr>
            <p:ph type="title" idx="6" hasCustomPrompt="1"/>
          </p:nvPr>
        </p:nvSpPr>
        <p:spPr>
          <a:xfrm>
            <a:off x="210087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4" name="Google Shape;364;p13"/>
          <p:cNvSpPr txBox="1">
            <a:spLocks noGrp="1"/>
          </p:cNvSpPr>
          <p:nvPr>
            <p:ph type="subTitle" idx="7"/>
          </p:nvPr>
        </p:nvSpPr>
        <p:spPr>
          <a:xfrm>
            <a:off x="123402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5" name="Google Shape;365;p13"/>
          <p:cNvSpPr txBox="1">
            <a:spLocks noGrp="1"/>
          </p:cNvSpPr>
          <p:nvPr>
            <p:ph type="subTitle" idx="8"/>
          </p:nvPr>
        </p:nvSpPr>
        <p:spPr>
          <a:xfrm>
            <a:off x="123402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66" name="Google Shape;366;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
        <p:nvSpPr>
          <p:cNvPr id="367" name="Google Shape;367;p13"/>
          <p:cNvSpPr txBox="1">
            <a:spLocks noGrp="1"/>
          </p:cNvSpPr>
          <p:nvPr>
            <p:ph type="title" idx="13" hasCustomPrompt="1"/>
          </p:nvPr>
        </p:nvSpPr>
        <p:spPr>
          <a:xfrm>
            <a:off x="5958325" y="3002952"/>
            <a:ext cx="10848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68" name="Google Shape;368;p13"/>
          <p:cNvSpPr txBox="1">
            <a:spLocks noGrp="1"/>
          </p:cNvSpPr>
          <p:nvPr>
            <p:ph type="subTitle" idx="14"/>
          </p:nvPr>
        </p:nvSpPr>
        <p:spPr>
          <a:xfrm>
            <a:off x="5091475" y="3574317"/>
            <a:ext cx="2818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solidFill>
                  <a:schemeClr val="dk2"/>
                </a:solidFill>
                <a:latin typeface="Orbitron"/>
                <a:ea typeface="Orbitron"/>
                <a:cs typeface="Orbitron"/>
                <a:sym typeface="Orbitron"/>
              </a:defRPr>
            </a:lvl1pPr>
            <a:lvl2pPr lvl="1" rtl="0">
              <a:lnSpc>
                <a:spcPct val="100000"/>
              </a:lnSpc>
              <a:spcBef>
                <a:spcPts val="0"/>
              </a:spcBef>
              <a:spcAft>
                <a:spcPts val="0"/>
              </a:spcAft>
              <a:buNone/>
              <a:defRPr sz="2200" b="1">
                <a:solidFill>
                  <a:schemeClr val="dk2"/>
                </a:solidFill>
                <a:latin typeface="Orbitron"/>
                <a:ea typeface="Orbitron"/>
                <a:cs typeface="Orbitron"/>
                <a:sym typeface="Orbitron"/>
              </a:defRPr>
            </a:lvl2pPr>
            <a:lvl3pPr lvl="2" rtl="0">
              <a:lnSpc>
                <a:spcPct val="100000"/>
              </a:lnSpc>
              <a:spcBef>
                <a:spcPts val="0"/>
              </a:spcBef>
              <a:spcAft>
                <a:spcPts val="0"/>
              </a:spcAft>
              <a:buNone/>
              <a:defRPr sz="2200" b="1">
                <a:solidFill>
                  <a:schemeClr val="dk2"/>
                </a:solidFill>
                <a:latin typeface="Orbitron"/>
                <a:ea typeface="Orbitron"/>
                <a:cs typeface="Orbitron"/>
                <a:sym typeface="Orbitron"/>
              </a:defRPr>
            </a:lvl3pPr>
            <a:lvl4pPr lvl="3" rtl="0">
              <a:lnSpc>
                <a:spcPct val="100000"/>
              </a:lnSpc>
              <a:spcBef>
                <a:spcPts val="0"/>
              </a:spcBef>
              <a:spcAft>
                <a:spcPts val="0"/>
              </a:spcAft>
              <a:buNone/>
              <a:defRPr sz="2200" b="1">
                <a:solidFill>
                  <a:schemeClr val="dk2"/>
                </a:solidFill>
                <a:latin typeface="Orbitron"/>
                <a:ea typeface="Orbitron"/>
                <a:cs typeface="Orbitron"/>
                <a:sym typeface="Orbitron"/>
              </a:defRPr>
            </a:lvl4pPr>
            <a:lvl5pPr lvl="4" rtl="0">
              <a:lnSpc>
                <a:spcPct val="100000"/>
              </a:lnSpc>
              <a:spcBef>
                <a:spcPts val="0"/>
              </a:spcBef>
              <a:spcAft>
                <a:spcPts val="0"/>
              </a:spcAft>
              <a:buNone/>
              <a:defRPr sz="2200" b="1">
                <a:solidFill>
                  <a:schemeClr val="dk2"/>
                </a:solidFill>
                <a:latin typeface="Orbitron"/>
                <a:ea typeface="Orbitron"/>
                <a:cs typeface="Orbitron"/>
                <a:sym typeface="Orbitron"/>
              </a:defRPr>
            </a:lvl5pPr>
            <a:lvl6pPr lvl="5" rtl="0">
              <a:lnSpc>
                <a:spcPct val="100000"/>
              </a:lnSpc>
              <a:spcBef>
                <a:spcPts val="0"/>
              </a:spcBef>
              <a:spcAft>
                <a:spcPts val="0"/>
              </a:spcAft>
              <a:buNone/>
              <a:defRPr sz="2200" b="1">
                <a:solidFill>
                  <a:schemeClr val="dk2"/>
                </a:solidFill>
                <a:latin typeface="Orbitron"/>
                <a:ea typeface="Orbitron"/>
                <a:cs typeface="Orbitron"/>
                <a:sym typeface="Orbitron"/>
              </a:defRPr>
            </a:lvl6pPr>
            <a:lvl7pPr lvl="6" rtl="0">
              <a:lnSpc>
                <a:spcPct val="100000"/>
              </a:lnSpc>
              <a:spcBef>
                <a:spcPts val="0"/>
              </a:spcBef>
              <a:spcAft>
                <a:spcPts val="0"/>
              </a:spcAft>
              <a:buNone/>
              <a:defRPr sz="2200" b="1">
                <a:solidFill>
                  <a:schemeClr val="dk2"/>
                </a:solidFill>
                <a:latin typeface="Orbitron"/>
                <a:ea typeface="Orbitron"/>
                <a:cs typeface="Orbitron"/>
                <a:sym typeface="Orbitron"/>
              </a:defRPr>
            </a:lvl7pPr>
            <a:lvl8pPr lvl="7" rtl="0">
              <a:lnSpc>
                <a:spcPct val="100000"/>
              </a:lnSpc>
              <a:spcBef>
                <a:spcPts val="0"/>
              </a:spcBef>
              <a:spcAft>
                <a:spcPts val="0"/>
              </a:spcAft>
              <a:buNone/>
              <a:defRPr sz="2200" b="1">
                <a:solidFill>
                  <a:schemeClr val="dk2"/>
                </a:solidFill>
                <a:latin typeface="Orbitron"/>
                <a:ea typeface="Orbitron"/>
                <a:cs typeface="Orbitron"/>
                <a:sym typeface="Orbitron"/>
              </a:defRPr>
            </a:lvl8pPr>
            <a:lvl9pPr lvl="8" rtl="0">
              <a:lnSpc>
                <a:spcPct val="100000"/>
              </a:lnSpc>
              <a:spcBef>
                <a:spcPts val="0"/>
              </a:spcBef>
              <a:spcAft>
                <a:spcPts val="0"/>
              </a:spcAft>
              <a:buNone/>
              <a:defRPr sz="2200" b="1">
                <a:solidFill>
                  <a:schemeClr val="dk2"/>
                </a:solidFill>
                <a:latin typeface="Orbitron"/>
                <a:ea typeface="Orbitron"/>
                <a:cs typeface="Orbitron"/>
                <a:sym typeface="Orbitron"/>
              </a:defRPr>
            </a:lvl9pPr>
          </a:lstStyle>
          <a:p>
            <a:endParaRPr/>
          </a:p>
        </p:txBody>
      </p:sp>
      <p:sp>
        <p:nvSpPr>
          <p:cNvPr id="369" name="Google Shape;369;p13"/>
          <p:cNvSpPr txBox="1">
            <a:spLocks noGrp="1"/>
          </p:cNvSpPr>
          <p:nvPr>
            <p:ph type="subTitle" idx="15"/>
          </p:nvPr>
        </p:nvSpPr>
        <p:spPr>
          <a:xfrm>
            <a:off x="5091475" y="3974562"/>
            <a:ext cx="2818500" cy="59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370" name="Google Shape;370;p13"/>
          <p:cNvGrpSpPr/>
          <p:nvPr/>
        </p:nvGrpSpPr>
        <p:grpSpPr>
          <a:xfrm>
            <a:off x="-3389800" y="-360873"/>
            <a:ext cx="6322114" cy="7255046"/>
            <a:chOff x="-3389800" y="-360873"/>
            <a:chExt cx="6322114" cy="7255046"/>
          </a:xfrm>
        </p:grpSpPr>
        <p:sp>
          <p:nvSpPr>
            <p:cNvPr id="371" name="Google Shape;371;p13"/>
            <p:cNvSpPr/>
            <p:nvPr/>
          </p:nvSpPr>
          <p:spPr>
            <a:xfrm>
              <a:off x="-3389800" y="-360873"/>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3"/>
            <p:cNvGrpSpPr/>
            <p:nvPr/>
          </p:nvGrpSpPr>
          <p:grpSpPr>
            <a:xfrm>
              <a:off x="-1419600" y="387590"/>
              <a:ext cx="2381713" cy="3328977"/>
              <a:chOff x="7655072" y="-407632"/>
              <a:chExt cx="2008529" cy="2807368"/>
            </a:xfrm>
          </p:grpSpPr>
          <p:sp>
            <p:nvSpPr>
              <p:cNvPr id="373" name="Google Shape;373;p13"/>
              <p:cNvSpPr/>
              <p:nvPr/>
            </p:nvSpPr>
            <p:spPr>
              <a:xfrm>
                <a:off x="7685059" y="-336851"/>
                <a:ext cx="1930325" cy="2689498"/>
              </a:xfrm>
              <a:custGeom>
                <a:avLst/>
                <a:gdLst/>
                <a:ahLst/>
                <a:cxnLst/>
                <a:rect l="l" t="t" r="r" b="b"/>
                <a:pathLst>
                  <a:path w="32508" h="45293" extrusionOk="0">
                    <a:moveTo>
                      <a:pt x="0" y="1"/>
                    </a:moveTo>
                    <a:lnTo>
                      <a:pt x="0" y="8351"/>
                    </a:lnTo>
                    <a:lnTo>
                      <a:pt x="15447" y="8351"/>
                    </a:lnTo>
                    <a:lnTo>
                      <a:pt x="24998" y="17901"/>
                    </a:lnTo>
                    <a:lnTo>
                      <a:pt x="24998" y="38040"/>
                    </a:lnTo>
                    <a:lnTo>
                      <a:pt x="32251" y="45293"/>
                    </a:lnTo>
                    <a:lnTo>
                      <a:pt x="32507" y="45037"/>
                    </a:lnTo>
                    <a:lnTo>
                      <a:pt x="25358" y="37888"/>
                    </a:lnTo>
                    <a:lnTo>
                      <a:pt x="25358" y="17749"/>
                    </a:lnTo>
                    <a:lnTo>
                      <a:pt x="15651" y="8043"/>
                    </a:lnTo>
                    <a:lnTo>
                      <a:pt x="15595" y="7986"/>
                    </a:lnTo>
                    <a:lnTo>
                      <a:pt x="365" y="7986"/>
                    </a:lnTo>
                    <a:lnTo>
                      <a:pt x="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8734422" y="271200"/>
                <a:ext cx="332350" cy="332528"/>
              </a:xfrm>
              <a:custGeom>
                <a:avLst/>
                <a:gdLst/>
                <a:ahLst/>
                <a:cxnLst/>
                <a:rect l="l" t="t" r="r" b="b"/>
                <a:pathLst>
                  <a:path w="5597" h="5600" extrusionOk="0">
                    <a:moveTo>
                      <a:pt x="1" y="0"/>
                    </a:moveTo>
                    <a:lnTo>
                      <a:pt x="1" y="1597"/>
                    </a:lnTo>
                    <a:lnTo>
                      <a:pt x="2002" y="3599"/>
                    </a:lnTo>
                    <a:lnTo>
                      <a:pt x="4004" y="5600"/>
                    </a:lnTo>
                    <a:lnTo>
                      <a:pt x="5597" y="5600"/>
                    </a:lnTo>
                    <a:lnTo>
                      <a:pt x="2799" y="280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7655072" y="-407632"/>
                <a:ext cx="81588" cy="81529"/>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9568236" y="2317969"/>
                <a:ext cx="95364" cy="81766"/>
              </a:xfrm>
              <a:custGeom>
                <a:avLst/>
                <a:gdLst/>
                <a:ahLst/>
                <a:cxnLst/>
                <a:rect l="l" t="t" r="r" b="b"/>
                <a:pathLst>
                  <a:path w="1606" h="1377" extrusionOk="0">
                    <a:moveTo>
                      <a:pt x="917" y="364"/>
                    </a:moveTo>
                    <a:cubicBezTo>
                      <a:pt x="1097" y="364"/>
                      <a:pt x="1242" y="512"/>
                      <a:pt x="1242" y="688"/>
                    </a:cubicBezTo>
                    <a:cubicBezTo>
                      <a:pt x="1242" y="883"/>
                      <a:pt x="1082" y="1012"/>
                      <a:pt x="916" y="1012"/>
                    </a:cubicBezTo>
                    <a:cubicBezTo>
                      <a:pt x="837" y="1012"/>
                      <a:pt x="755" y="982"/>
                      <a:pt x="689" y="916"/>
                    </a:cubicBezTo>
                    <a:cubicBezTo>
                      <a:pt x="485" y="712"/>
                      <a:pt x="629" y="364"/>
                      <a:pt x="917" y="364"/>
                    </a:cubicBezTo>
                    <a:close/>
                    <a:moveTo>
                      <a:pt x="915" y="1"/>
                    </a:moveTo>
                    <a:cubicBezTo>
                      <a:pt x="746" y="1"/>
                      <a:pt x="573" y="63"/>
                      <a:pt x="433" y="203"/>
                    </a:cubicBezTo>
                    <a:cubicBezTo>
                      <a:pt x="1" y="636"/>
                      <a:pt x="309" y="1376"/>
                      <a:pt x="917" y="1376"/>
                    </a:cubicBezTo>
                    <a:cubicBezTo>
                      <a:pt x="1298" y="1372"/>
                      <a:pt x="1606" y="1068"/>
                      <a:pt x="1606" y="688"/>
                    </a:cubicBezTo>
                    <a:cubicBezTo>
                      <a:pt x="1606" y="274"/>
                      <a:pt x="1267" y="1"/>
                      <a:pt x="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7692897" y="-144282"/>
                <a:ext cx="497783" cy="292387"/>
              </a:xfrm>
              <a:custGeom>
                <a:avLst/>
                <a:gdLst/>
                <a:ahLst/>
                <a:cxnLst/>
                <a:rect l="l" t="t" r="r" b="b"/>
                <a:pathLst>
                  <a:path w="8383" h="4924" extrusionOk="0">
                    <a:moveTo>
                      <a:pt x="100" y="0"/>
                    </a:moveTo>
                    <a:lnTo>
                      <a:pt x="0" y="104"/>
                    </a:lnTo>
                    <a:lnTo>
                      <a:pt x="2498" y="2598"/>
                    </a:lnTo>
                    <a:lnTo>
                      <a:pt x="5957" y="2598"/>
                    </a:lnTo>
                    <a:lnTo>
                      <a:pt x="8282" y="4924"/>
                    </a:lnTo>
                    <a:lnTo>
                      <a:pt x="8382" y="4820"/>
                    </a:lnTo>
                    <a:lnTo>
                      <a:pt x="6017" y="2454"/>
                    </a:lnTo>
                    <a:lnTo>
                      <a:pt x="2558" y="2454"/>
                    </a:lnTo>
                    <a:lnTo>
                      <a:pt x="1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13"/>
            <p:cNvGrpSpPr/>
            <p:nvPr/>
          </p:nvGrpSpPr>
          <p:grpSpPr>
            <a:xfrm>
              <a:off x="-201897" y="42827"/>
              <a:ext cx="1029648" cy="1806572"/>
              <a:chOff x="455034" y="-121633"/>
              <a:chExt cx="629947" cy="1105275"/>
            </a:xfrm>
          </p:grpSpPr>
          <p:sp>
            <p:nvSpPr>
              <p:cNvPr id="379" name="Google Shape;379;p13"/>
              <p:cNvSpPr/>
              <p:nvPr/>
            </p:nvSpPr>
            <p:spPr>
              <a:xfrm>
                <a:off x="1007193" y="917077"/>
                <a:ext cx="77788" cy="66565"/>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455034" y="-121633"/>
                <a:ext cx="592137" cy="1045622"/>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13"/>
            <p:cNvGrpSpPr/>
            <p:nvPr/>
          </p:nvGrpSpPr>
          <p:grpSpPr>
            <a:xfrm>
              <a:off x="889287" y="4589548"/>
              <a:ext cx="471865" cy="38050"/>
              <a:chOff x="6298452" y="2390050"/>
              <a:chExt cx="140725" cy="11350"/>
            </a:xfrm>
          </p:grpSpPr>
          <p:sp>
            <p:nvSpPr>
              <p:cNvPr id="382" name="Google Shape;382;p13"/>
              <p:cNvSpPr/>
              <p:nvPr/>
            </p:nvSpPr>
            <p:spPr>
              <a:xfrm>
                <a:off x="6298452" y="2390050"/>
                <a:ext cx="70375" cy="11350"/>
              </a:xfrm>
              <a:custGeom>
                <a:avLst/>
                <a:gdLst/>
                <a:ahLst/>
                <a:cxnLst/>
                <a:rect l="l" t="t" r="r" b="b"/>
                <a:pathLst>
                  <a:path w="2815" h="454" extrusionOk="0">
                    <a:moveTo>
                      <a:pt x="1" y="1"/>
                    </a:moveTo>
                    <a:lnTo>
                      <a:pt x="1" y="453"/>
                    </a:lnTo>
                    <a:lnTo>
                      <a:pt x="2815" y="453"/>
                    </a:lnTo>
                    <a:lnTo>
                      <a:pt x="28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6382427" y="2390050"/>
                <a:ext cx="35150" cy="11350"/>
              </a:xfrm>
              <a:custGeom>
                <a:avLst/>
                <a:gdLst/>
                <a:ahLst/>
                <a:cxnLst/>
                <a:rect l="l" t="t" r="r" b="b"/>
                <a:pathLst>
                  <a:path w="1406" h="454" extrusionOk="0">
                    <a:moveTo>
                      <a:pt x="0" y="1"/>
                    </a:moveTo>
                    <a:lnTo>
                      <a:pt x="0" y="453"/>
                    </a:lnTo>
                    <a:lnTo>
                      <a:pt x="1405" y="453"/>
                    </a:lnTo>
                    <a:lnTo>
                      <a:pt x="1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6427952" y="2390050"/>
                <a:ext cx="11225" cy="11350"/>
              </a:xfrm>
              <a:custGeom>
                <a:avLst/>
                <a:gdLst/>
                <a:ahLst/>
                <a:cxnLst/>
                <a:rect l="l" t="t" r="r" b="b"/>
                <a:pathLst>
                  <a:path w="449" h="454" extrusionOk="0">
                    <a:moveTo>
                      <a:pt x="1" y="1"/>
                    </a:moveTo>
                    <a:lnTo>
                      <a:pt x="1" y="453"/>
                    </a:lnTo>
                    <a:lnTo>
                      <a:pt x="449" y="453"/>
                    </a:lnTo>
                    <a:lnTo>
                      <a:pt x="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5" name="Google Shape;385;p13"/>
          <p:cNvGrpSpPr/>
          <p:nvPr/>
        </p:nvGrpSpPr>
        <p:grpSpPr>
          <a:xfrm>
            <a:off x="6133478" y="-1088649"/>
            <a:ext cx="7166740" cy="6435526"/>
            <a:chOff x="6133478" y="-1088649"/>
            <a:chExt cx="7166740" cy="6435526"/>
          </a:xfrm>
        </p:grpSpPr>
        <p:sp>
          <p:nvSpPr>
            <p:cNvPr id="386" name="Google Shape;386;p13"/>
            <p:cNvSpPr/>
            <p:nvPr/>
          </p:nvSpPr>
          <p:spPr>
            <a:xfrm>
              <a:off x="6133478" y="-1088649"/>
              <a:ext cx="7166740" cy="6435526"/>
            </a:xfrm>
            <a:custGeom>
              <a:avLst/>
              <a:gdLst/>
              <a:ahLst/>
              <a:cxnLst/>
              <a:rect l="l" t="t" r="r" b="b"/>
              <a:pathLst>
                <a:path w="71519" h="64222" extrusionOk="0">
                  <a:moveTo>
                    <a:pt x="160" y="0"/>
                  </a:moveTo>
                  <a:lnTo>
                    <a:pt x="0" y="160"/>
                  </a:lnTo>
                  <a:lnTo>
                    <a:pt x="26919" y="27079"/>
                  </a:lnTo>
                  <a:lnTo>
                    <a:pt x="26919" y="27956"/>
                  </a:lnTo>
                  <a:lnTo>
                    <a:pt x="30762" y="31798"/>
                  </a:lnTo>
                  <a:lnTo>
                    <a:pt x="32743" y="31798"/>
                  </a:lnTo>
                  <a:lnTo>
                    <a:pt x="38031" y="37086"/>
                  </a:lnTo>
                  <a:lnTo>
                    <a:pt x="44224" y="37086"/>
                  </a:lnTo>
                  <a:lnTo>
                    <a:pt x="71359" y="64221"/>
                  </a:lnTo>
                  <a:lnTo>
                    <a:pt x="71519" y="64061"/>
                  </a:lnTo>
                  <a:lnTo>
                    <a:pt x="42046" y="34588"/>
                  </a:lnTo>
                  <a:lnTo>
                    <a:pt x="42046" y="33035"/>
                  </a:lnTo>
                  <a:lnTo>
                    <a:pt x="38359" y="29353"/>
                  </a:lnTo>
                  <a:lnTo>
                    <a:pt x="35465" y="29353"/>
                  </a:lnTo>
                  <a:lnTo>
                    <a:pt x="28949" y="22836"/>
                  </a:lnTo>
                  <a:lnTo>
                    <a:pt x="22993" y="22836"/>
                  </a:lnTo>
                  <a:lnTo>
                    <a:pt x="1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13"/>
            <p:cNvGrpSpPr/>
            <p:nvPr/>
          </p:nvGrpSpPr>
          <p:grpSpPr>
            <a:xfrm>
              <a:off x="8193009" y="539516"/>
              <a:ext cx="618213" cy="306426"/>
              <a:chOff x="5989375" y="1843575"/>
              <a:chExt cx="136525" cy="67675"/>
            </a:xfrm>
          </p:grpSpPr>
          <p:sp>
            <p:nvSpPr>
              <p:cNvPr id="388" name="Google Shape;388;p13"/>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3"/>
            <p:cNvGrpSpPr/>
            <p:nvPr/>
          </p:nvGrpSpPr>
          <p:grpSpPr>
            <a:xfrm>
              <a:off x="8389396" y="1055350"/>
              <a:ext cx="1228886" cy="2188720"/>
              <a:chOff x="8389396" y="1055350"/>
              <a:chExt cx="1228886" cy="2188720"/>
            </a:xfrm>
          </p:grpSpPr>
          <p:sp>
            <p:nvSpPr>
              <p:cNvPr id="397" name="Google Shape;397;p13"/>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SHIFT REGISTERS:</a:t>
            </a:r>
            <a:br>
              <a:rPr lang="en-US" dirty="0"/>
            </a:br>
            <a:r>
              <a:rPr lang="en-US" dirty="0"/>
              <a:t>AN IN-DEPTH LOOK</a:t>
            </a:r>
          </a:p>
        </p:txBody>
      </p:sp>
      <p:sp>
        <p:nvSpPr>
          <p:cNvPr id="832" name="Google Shape;832;p30"/>
          <p:cNvSpPr txBox="1">
            <a:spLocks noGrp="1"/>
          </p:cNvSpPr>
          <p:nvPr>
            <p:ph type="subTitle" idx="1"/>
          </p:nvPr>
        </p:nvSpPr>
        <p:spPr>
          <a:xfrm>
            <a:off x="-2087479" y="4669859"/>
            <a:ext cx="6551700" cy="3592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en-US" dirty="0"/>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Universal Shift Register</a:t>
            </a:r>
          </a:p>
        </p:txBody>
      </p:sp>
      <p:sp>
        <p:nvSpPr>
          <p:cNvPr id="886" name="Google Shape;886;p35"/>
          <p:cNvSpPr txBox="1">
            <a:spLocks noGrp="1"/>
          </p:cNvSpPr>
          <p:nvPr>
            <p:ph type="title" idx="2"/>
          </p:nvPr>
        </p:nvSpPr>
        <p:spPr>
          <a:xfrm>
            <a:off x="3915450" y="1163052"/>
            <a:ext cx="158073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964915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32341D7-BA17-3AA4-18BD-5E0BBB3B586F}"/>
              </a:ext>
            </a:extLst>
          </p:cNvPr>
          <p:cNvSpPr>
            <a:spLocks noGrp="1"/>
          </p:cNvSpPr>
          <p:nvPr>
            <p:ph type="subTitle" idx="1"/>
          </p:nvPr>
        </p:nvSpPr>
        <p:spPr>
          <a:xfrm>
            <a:off x="-71980" y="1790700"/>
            <a:ext cx="4102959" cy="2573452"/>
          </a:xfrm>
        </p:spPr>
        <p:txBody>
          <a:bodyPr/>
          <a:lstStyle/>
          <a:p>
            <a:r>
              <a:rPr lang="en-US" sz="1200" dirty="0"/>
              <a:t>        </a:t>
            </a:r>
            <a:r>
              <a:rPr lang="en-US" sz="1400" dirty="0"/>
              <a:t>The Universal Shift Register is a versatile sequential circuit that combines the functionalities of different types of shift registers. It offers the flexibility to shift data both serially and in parallel, making it suitable for various applications. The circuit diagram and truth table of a universal shift register illustrate the interconnection of flip-flops and the relationship between the inputs and outputs. The operation and timing diagram illustrate how the register handles both serial and parallel data transfer.</a:t>
            </a:r>
          </a:p>
        </p:txBody>
      </p:sp>
      <p:sp>
        <p:nvSpPr>
          <p:cNvPr id="3" name="Title 2">
            <a:extLst>
              <a:ext uri="{FF2B5EF4-FFF2-40B4-BE49-F238E27FC236}">
                <a16:creationId xmlns:a16="http://schemas.microsoft.com/office/drawing/2014/main" id="{3C98B3E6-ACDA-6FC8-4DFE-BA2A4884AE47}"/>
              </a:ext>
            </a:extLst>
          </p:cNvPr>
          <p:cNvSpPr>
            <a:spLocks noGrp="1"/>
          </p:cNvSpPr>
          <p:nvPr>
            <p:ph type="title"/>
          </p:nvPr>
        </p:nvSpPr>
        <p:spPr>
          <a:xfrm>
            <a:off x="446181" y="899502"/>
            <a:ext cx="4732500" cy="472200"/>
          </a:xfrm>
        </p:spPr>
        <p:txBody>
          <a:bodyPr/>
          <a:lstStyle/>
          <a:p>
            <a:r>
              <a:rPr lang="en-US" dirty="0"/>
              <a:t>Universal Shift Register</a:t>
            </a:r>
            <a:br>
              <a:rPr lang="en-US" dirty="0"/>
            </a:br>
            <a:r>
              <a:rPr lang="en-US" dirty="0"/>
              <a:t>    </a:t>
            </a:r>
          </a:p>
        </p:txBody>
      </p:sp>
      <p:pic>
        <p:nvPicPr>
          <p:cNvPr id="7" name="Picture 6">
            <a:extLst>
              <a:ext uri="{FF2B5EF4-FFF2-40B4-BE49-F238E27FC236}">
                <a16:creationId xmlns:a16="http://schemas.microsoft.com/office/drawing/2014/main" id="{C7C216B9-F396-2FAF-D46F-B96A584CFD52}"/>
              </a:ext>
            </a:extLst>
          </p:cNvPr>
          <p:cNvPicPr>
            <a:picLocks noChangeAspect="1"/>
          </p:cNvPicPr>
          <p:nvPr/>
        </p:nvPicPr>
        <p:blipFill>
          <a:blip r:embed="rId2"/>
          <a:srcRect/>
          <a:stretch/>
        </p:blipFill>
        <p:spPr>
          <a:xfrm>
            <a:off x="4411499" y="1227042"/>
            <a:ext cx="4732500" cy="2872517"/>
          </a:xfrm>
          <a:prstGeom prst="rect">
            <a:avLst/>
          </a:prstGeom>
        </p:spPr>
      </p:pic>
    </p:spTree>
    <p:extLst>
      <p:ext uri="{BB962C8B-B14F-4D97-AF65-F5344CB8AC3E}">
        <p14:creationId xmlns:p14="http://schemas.microsoft.com/office/powerpoint/2010/main" val="3510443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454115" y="2610066"/>
            <a:ext cx="65034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Serial vs. Parallel Data Transfer</a:t>
            </a:r>
          </a:p>
        </p:txBody>
      </p:sp>
      <p:sp>
        <p:nvSpPr>
          <p:cNvPr id="886" name="Google Shape;886;p35"/>
          <p:cNvSpPr txBox="1">
            <a:spLocks noGrp="1"/>
          </p:cNvSpPr>
          <p:nvPr>
            <p:ph type="title" idx="2"/>
          </p:nvPr>
        </p:nvSpPr>
        <p:spPr>
          <a:xfrm>
            <a:off x="3915450" y="1163052"/>
            <a:ext cx="158073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92301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40DC-B5BF-34C4-2C17-691C0F339B0B}"/>
              </a:ext>
            </a:extLst>
          </p:cNvPr>
          <p:cNvSpPr>
            <a:spLocks noGrp="1"/>
          </p:cNvSpPr>
          <p:nvPr>
            <p:ph type="ctrTitle"/>
          </p:nvPr>
        </p:nvSpPr>
        <p:spPr>
          <a:xfrm>
            <a:off x="-185484" y="418950"/>
            <a:ext cx="6551700" cy="2152800"/>
          </a:xfrm>
        </p:spPr>
        <p:txBody>
          <a:bodyPr/>
          <a:lstStyle/>
          <a:p>
            <a:r>
              <a:rPr lang="pt-BR" sz="3200" dirty="0"/>
              <a:t>Serial vs. Parallel Data Transfer</a:t>
            </a:r>
            <a:endParaRPr lang="en-US" sz="3200" dirty="0"/>
          </a:p>
        </p:txBody>
      </p:sp>
      <p:sp>
        <p:nvSpPr>
          <p:cNvPr id="3" name="Subtitle 2">
            <a:extLst>
              <a:ext uri="{FF2B5EF4-FFF2-40B4-BE49-F238E27FC236}">
                <a16:creationId xmlns:a16="http://schemas.microsoft.com/office/drawing/2014/main" id="{0257A743-8C75-0E2B-C7D9-1B073561DC0E}"/>
              </a:ext>
            </a:extLst>
          </p:cNvPr>
          <p:cNvSpPr>
            <a:spLocks noGrp="1"/>
          </p:cNvSpPr>
          <p:nvPr>
            <p:ph type="subTitle" idx="1"/>
          </p:nvPr>
        </p:nvSpPr>
        <p:spPr>
          <a:xfrm>
            <a:off x="-77553" y="3069221"/>
            <a:ext cx="6551700" cy="463500"/>
          </a:xfrm>
        </p:spPr>
        <p:txBody>
          <a:bodyPr/>
          <a:lstStyle/>
          <a:p>
            <a:pPr algn="l"/>
            <a:r>
              <a:rPr lang="en-US" sz="1400" dirty="0"/>
              <a:t>Serial and parallel data transfer are two methods used for transmitting data in digital systems. Serial data transfer involves sending data one bit at a time over a single communication channel, while parallel data transfer involves sending multiple bits simultaneously over multiple channels. When comparing serial and parallel data transfer, factors such as the required transmission speed and the number of physical connections are important. Serial transfer is more cost-effective and suitable for space-constrained applications, while parallel transfer requires more wires.</a:t>
            </a:r>
          </a:p>
        </p:txBody>
      </p:sp>
      <p:pic>
        <p:nvPicPr>
          <p:cNvPr id="5" name="Picture 4">
            <a:extLst>
              <a:ext uri="{FF2B5EF4-FFF2-40B4-BE49-F238E27FC236}">
                <a16:creationId xmlns:a16="http://schemas.microsoft.com/office/drawing/2014/main" id="{A356E79F-2368-F2DF-9C2F-517FC3F1FC45}"/>
              </a:ext>
            </a:extLst>
          </p:cNvPr>
          <p:cNvPicPr>
            <a:picLocks noChangeAspect="1"/>
          </p:cNvPicPr>
          <p:nvPr/>
        </p:nvPicPr>
        <p:blipFill>
          <a:blip r:embed="rId2"/>
          <a:stretch>
            <a:fillRect/>
          </a:stretch>
        </p:blipFill>
        <p:spPr>
          <a:xfrm>
            <a:off x="6322563" y="1238282"/>
            <a:ext cx="2821437" cy="2879504"/>
          </a:xfrm>
          <a:prstGeom prst="rect">
            <a:avLst/>
          </a:prstGeom>
        </p:spPr>
      </p:pic>
    </p:spTree>
    <p:extLst>
      <p:ext uri="{BB962C8B-B14F-4D97-AF65-F5344CB8AC3E}">
        <p14:creationId xmlns:p14="http://schemas.microsoft.com/office/powerpoint/2010/main" val="1054326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454115" y="2610066"/>
            <a:ext cx="65034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Register Expansion Techniques</a:t>
            </a:r>
          </a:p>
        </p:txBody>
      </p:sp>
      <p:sp>
        <p:nvSpPr>
          <p:cNvPr id="886" name="Google Shape;886;p35"/>
          <p:cNvSpPr txBox="1">
            <a:spLocks noGrp="1"/>
          </p:cNvSpPr>
          <p:nvPr>
            <p:ph type="title" idx="2"/>
          </p:nvPr>
        </p:nvSpPr>
        <p:spPr>
          <a:xfrm>
            <a:off x="3915450" y="1163052"/>
            <a:ext cx="158073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32584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6C5A492-F165-8DD3-8BCA-A0554E1C8A59}"/>
              </a:ext>
            </a:extLst>
          </p:cNvPr>
          <p:cNvSpPr>
            <a:spLocks noGrp="1"/>
          </p:cNvSpPr>
          <p:nvPr>
            <p:ph type="subTitle" idx="1"/>
          </p:nvPr>
        </p:nvSpPr>
        <p:spPr>
          <a:xfrm>
            <a:off x="537191" y="2836436"/>
            <a:ext cx="4732500" cy="1177800"/>
          </a:xfrm>
        </p:spPr>
        <p:txBody>
          <a:bodyPr/>
          <a:lstStyle/>
          <a:p>
            <a:r>
              <a:rPr lang="en-US" sz="1400" dirty="0"/>
              <a:t>Register expansion techniques are used to increase the capacity or functionality of shift registers in digital systems. Cascading shift registers increases the number of bits stored and shifted, while shifting data between multiple registers enables more complex data manipulation or parallel data processing operations. These techniques provide flexibility and scalability in designing systems that require expanded register capabilities.</a:t>
            </a:r>
          </a:p>
        </p:txBody>
      </p:sp>
      <p:sp>
        <p:nvSpPr>
          <p:cNvPr id="3" name="Title 2">
            <a:extLst>
              <a:ext uri="{FF2B5EF4-FFF2-40B4-BE49-F238E27FC236}">
                <a16:creationId xmlns:a16="http://schemas.microsoft.com/office/drawing/2014/main" id="{C60696CB-D6B9-C5AD-7B73-A9436017EF26}"/>
              </a:ext>
            </a:extLst>
          </p:cNvPr>
          <p:cNvSpPr>
            <a:spLocks noGrp="1"/>
          </p:cNvSpPr>
          <p:nvPr>
            <p:ph type="title"/>
          </p:nvPr>
        </p:nvSpPr>
        <p:spPr>
          <a:xfrm>
            <a:off x="644912" y="1305838"/>
            <a:ext cx="4732500" cy="472200"/>
          </a:xfrm>
        </p:spPr>
        <p:txBody>
          <a:bodyPr/>
          <a:lstStyle/>
          <a:p>
            <a:r>
              <a:rPr lang="en-US" dirty="0"/>
              <a:t>Register Expansion Techniques</a:t>
            </a:r>
          </a:p>
        </p:txBody>
      </p:sp>
    </p:spTree>
    <p:extLst>
      <p:ext uri="{BB962C8B-B14F-4D97-AF65-F5344CB8AC3E}">
        <p14:creationId xmlns:p14="http://schemas.microsoft.com/office/powerpoint/2010/main" val="1207795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3D59-9150-7A43-A4F0-4E187A344620}"/>
              </a:ext>
            </a:extLst>
          </p:cNvPr>
          <p:cNvSpPr>
            <a:spLocks noGrp="1"/>
          </p:cNvSpPr>
          <p:nvPr>
            <p:ph type="ctrTitle"/>
          </p:nvPr>
        </p:nvSpPr>
        <p:spPr>
          <a:xfrm>
            <a:off x="1296150" y="1654050"/>
            <a:ext cx="6551700" cy="2152800"/>
          </a:xfrm>
        </p:spPr>
        <p:txBody>
          <a:bodyPr/>
          <a:lstStyle/>
          <a:p>
            <a:r>
              <a:rPr lang="en-US" dirty="0"/>
              <a:t>Thank You </a:t>
            </a:r>
          </a:p>
        </p:txBody>
      </p:sp>
      <p:sp>
        <p:nvSpPr>
          <p:cNvPr id="3" name="Subtitle 2">
            <a:extLst>
              <a:ext uri="{FF2B5EF4-FFF2-40B4-BE49-F238E27FC236}">
                <a16:creationId xmlns:a16="http://schemas.microsoft.com/office/drawing/2014/main" id="{738ED939-0895-98FF-9984-DB17339C2951}"/>
              </a:ext>
            </a:extLst>
          </p:cNvPr>
          <p:cNvSpPr>
            <a:spLocks noGrp="1"/>
          </p:cNvSpPr>
          <p:nvPr>
            <p:ph type="subTitle" idx="1"/>
          </p:nvPr>
        </p:nvSpPr>
        <p:spPr>
          <a:xfrm>
            <a:off x="1296150" y="3965040"/>
            <a:ext cx="6551700" cy="463500"/>
          </a:xfrm>
        </p:spPr>
        <p:txBody>
          <a:bodyPr/>
          <a:lstStyle/>
          <a:p>
            <a:pPr marL="0" indent="0"/>
            <a:r>
              <a:rPr lang="en-US" sz="1800" dirty="0"/>
              <a:t>MAHMOUD SAMY - 211001642</a:t>
            </a:r>
          </a:p>
          <a:p>
            <a:pPr marL="0" lvl="0" indent="0" algn="ctr" rtl="0">
              <a:spcBef>
                <a:spcPts val="0"/>
              </a:spcBef>
              <a:spcAft>
                <a:spcPts val="0"/>
              </a:spcAft>
              <a:buNone/>
            </a:pPr>
            <a:r>
              <a:rPr lang="en-US" sz="1800" dirty="0"/>
              <a:t> MARWAN  MAGED - 211000328</a:t>
            </a:r>
          </a:p>
          <a:p>
            <a:pPr marL="0" lvl="0" indent="0" algn="ctr" rtl="0">
              <a:spcBef>
                <a:spcPts val="0"/>
              </a:spcBef>
              <a:spcAft>
                <a:spcPts val="0"/>
              </a:spcAft>
              <a:buNone/>
            </a:pPr>
            <a:r>
              <a:rPr lang="en-US" sz="1800" dirty="0"/>
              <a:t>ANDREW FAYEK    - 211001767</a:t>
            </a:r>
          </a:p>
          <a:p>
            <a:pPr marL="0" lvl="0" indent="0" algn="ctr" rtl="0">
              <a:spcBef>
                <a:spcPts val="0"/>
              </a:spcBef>
              <a:spcAft>
                <a:spcPts val="0"/>
              </a:spcAft>
              <a:buNone/>
            </a:pPr>
            <a:r>
              <a:rPr lang="en-US" sz="1800" dirty="0"/>
              <a:t>TAFWIK OSAMA -  21001717</a:t>
            </a:r>
          </a:p>
          <a:p>
            <a:endParaRPr lang="en-US" dirty="0"/>
          </a:p>
          <a:p>
            <a:endParaRPr lang="en-US" dirty="0"/>
          </a:p>
        </p:txBody>
      </p:sp>
    </p:spTree>
    <p:extLst>
      <p:ext uri="{BB962C8B-B14F-4D97-AF65-F5344CB8AC3E}">
        <p14:creationId xmlns:p14="http://schemas.microsoft.com/office/powerpoint/2010/main" val="2475672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2"/>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847" name="Google Shape;847;p32"/>
          <p:cNvSpPr txBox="1">
            <a:spLocks noGrp="1"/>
          </p:cNvSpPr>
          <p:nvPr>
            <p:ph type="title"/>
          </p:nvPr>
        </p:nvSpPr>
        <p:spPr>
          <a:xfrm>
            <a:off x="1069119" y="896074"/>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 </a:t>
            </a:r>
            <a:endParaRPr dirty="0"/>
          </a:p>
        </p:txBody>
      </p:sp>
      <p:sp>
        <p:nvSpPr>
          <p:cNvPr id="848" name="Google Shape;848;p32"/>
          <p:cNvSpPr txBox="1">
            <a:spLocks noGrp="1"/>
          </p:cNvSpPr>
          <p:nvPr>
            <p:ph type="subTitle" idx="1"/>
          </p:nvPr>
        </p:nvSpPr>
        <p:spPr>
          <a:xfrm>
            <a:off x="367175" y="1262269"/>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Introduction</a:t>
            </a:r>
            <a:endParaRPr dirty="0"/>
          </a:p>
        </p:txBody>
      </p:sp>
      <p:sp>
        <p:nvSpPr>
          <p:cNvPr id="849" name="Google Shape;849;p32"/>
          <p:cNvSpPr txBox="1">
            <a:spLocks noGrp="1"/>
          </p:cNvSpPr>
          <p:nvPr>
            <p:ph type="subTitle" idx="2"/>
          </p:nvPr>
        </p:nvSpPr>
        <p:spPr>
          <a:xfrm>
            <a:off x="544558" y="1844448"/>
            <a:ext cx="2818500" cy="59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Overview of logic gates</a:t>
            </a:r>
          </a:p>
          <a:p>
            <a:pPr marL="0" lvl="0" indent="0" algn="ctr" rtl="0">
              <a:spcBef>
                <a:spcPts val="0"/>
              </a:spcBef>
              <a:spcAft>
                <a:spcPts val="0"/>
              </a:spcAft>
              <a:buNone/>
            </a:pPr>
            <a:r>
              <a:rPr lang="en-US" dirty="0"/>
              <a:t>Introduction to shift registers</a:t>
            </a:r>
          </a:p>
          <a:p>
            <a:pPr marL="0" lvl="0" indent="0" algn="ctr" rtl="0">
              <a:spcBef>
                <a:spcPts val="0"/>
              </a:spcBef>
              <a:spcAft>
                <a:spcPts val="0"/>
              </a:spcAft>
              <a:buNone/>
            </a:pPr>
            <a:r>
              <a:rPr lang="en-US" dirty="0"/>
              <a:t>Importance and applications of shift registers</a:t>
            </a:r>
          </a:p>
        </p:txBody>
      </p:sp>
      <p:sp>
        <p:nvSpPr>
          <p:cNvPr id="850" name="Google Shape;850;p32"/>
          <p:cNvSpPr txBox="1">
            <a:spLocks noGrp="1"/>
          </p:cNvSpPr>
          <p:nvPr>
            <p:ph type="title" idx="3"/>
          </p:nvPr>
        </p:nvSpPr>
        <p:spPr>
          <a:xfrm>
            <a:off x="3777457" y="1071923"/>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51" name="Google Shape;851;p32"/>
          <p:cNvSpPr txBox="1">
            <a:spLocks noGrp="1"/>
          </p:cNvSpPr>
          <p:nvPr>
            <p:ph type="subTitle" idx="4"/>
          </p:nvPr>
        </p:nvSpPr>
        <p:spPr>
          <a:xfrm>
            <a:off x="3139825" y="1484672"/>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t>
            </a:r>
            <a:r>
              <a:rPr lang="en" dirty="0"/>
              <a:t>ypes of S-R</a:t>
            </a:r>
            <a:endParaRPr dirty="0"/>
          </a:p>
        </p:txBody>
      </p:sp>
      <p:sp>
        <p:nvSpPr>
          <p:cNvPr id="852" name="Google Shape;852;p32"/>
          <p:cNvSpPr txBox="1">
            <a:spLocks noGrp="1"/>
          </p:cNvSpPr>
          <p:nvPr>
            <p:ph type="subTitle" idx="5"/>
          </p:nvPr>
        </p:nvSpPr>
        <p:spPr>
          <a:xfrm>
            <a:off x="2861708" y="1980806"/>
            <a:ext cx="2818500" cy="59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SISO / SIPO</a:t>
            </a:r>
          </a:p>
          <a:p>
            <a:pPr marL="0" indent="0"/>
            <a:r>
              <a:rPr lang="en-US" sz="1600" b="1" dirty="0">
                <a:solidFill>
                  <a:schemeClr val="lt1"/>
                </a:solidFill>
                <a:latin typeface="Play"/>
                <a:ea typeface="Play"/>
                <a:cs typeface="Play"/>
                <a:sym typeface="Play"/>
              </a:rPr>
              <a:t>PISO / PIPO</a:t>
            </a:r>
          </a:p>
          <a:p>
            <a:pPr marL="0" indent="0"/>
            <a:endParaRPr lang="en-US" sz="1600" b="1" dirty="0">
              <a:solidFill>
                <a:schemeClr val="lt1"/>
              </a:solidFill>
              <a:latin typeface="Play"/>
              <a:ea typeface="Play"/>
              <a:cs typeface="Play"/>
              <a:sym typeface="Play"/>
            </a:endParaRPr>
          </a:p>
        </p:txBody>
      </p:sp>
      <p:sp>
        <p:nvSpPr>
          <p:cNvPr id="853" name="Google Shape;853;p32"/>
          <p:cNvSpPr txBox="1">
            <a:spLocks noGrp="1"/>
          </p:cNvSpPr>
          <p:nvPr>
            <p:ph type="title" idx="6"/>
          </p:nvPr>
        </p:nvSpPr>
        <p:spPr>
          <a:xfrm>
            <a:off x="1558475" y="2720771"/>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54" name="Google Shape;854;p32"/>
          <p:cNvSpPr txBox="1">
            <a:spLocks noGrp="1"/>
          </p:cNvSpPr>
          <p:nvPr>
            <p:ph type="subTitle" idx="7"/>
          </p:nvPr>
        </p:nvSpPr>
        <p:spPr>
          <a:xfrm>
            <a:off x="958957" y="3248171"/>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Universal Shift Register</a:t>
            </a:r>
            <a:endParaRPr dirty="0"/>
          </a:p>
        </p:txBody>
      </p:sp>
      <p:sp>
        <p:nvSpPr>
          <p:cNvPr id="855" name="Google Shape;855;p32"/>
          <p:cNvSpPr txBox="1">
            <a:spLocks noGrp="1"/>
          </p:cNvSpPr>
          <p:nvPr>
            <p:ph type="subTitle" idx="8"/>
          </p:nvPr>
        </p:nvSpPr>
        <p:spPr>
          <a:xfrm>
            <a:off x="901516" y="3838894"/>
            <a:ext cx="2818500" cy="59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Advantages and versatility</a:t>
            </a:r>
          </a:p>
          <a:p>
            <a:pPr marL="0" lvl="0" indent="0" algn="ctr" rtl="0">
              <a:spcBef>
                <a:spcPts val="0"/>
              </a:spcBef>
              <a:spcAft>
                <a:spcPts val="0"/>
              </a:spcAft>
              <a:buNone/>
            </a:pPr>
            <a:r>
              <a:rPr lang="en-US" dirty="0"/>
              <a:t>Circuit diagram and truth table</a:t>
            </a:r>
          </a:p>
          <a:p>
            <a:pPr marL="0" lvl="0" indent="0" algn="ctr" rtl="0">
              <a:spcBef>
                <a:spcPts val="0"/>
              </a:spcBef>
              <a:spcAft>
                <a:spcPts val="0"/>
              </a:spcAft>
              <a:buNone/>
            </a:pPr>
            <a:r>
              <a:rPr lang="en-US" dirty="0"/>
              <a:t>Operation and timing diagram</a:t>
            </a:r>
          </a:p>
        </p:txBody>
      </p:sp>
      <p:sp>
        <p:nvSpPr>
          <p:cNvPr id="856" name="Google Shape;856;p32"/>
          <p:cNvSpPr txBox="1">
            <a:spLocks noGrp="1"/>
          </p:cNvSpPr>
          <p:nvPr>
            <p:ph type="title" idx="13"/>
          </p:nvPr>
        </p:nvSpPr>
        <p:spPr>
          <a:xfrm>
            <a:off x="4006675" y="2816587"/>
            <a:ext cx="10848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57" name="Google Shape;857;p32"/>
          <p:cNvSpPr txBox="1">
            <a:spLocks noGrp="1"/>
          </p:cNvSpPr>
          <p:nvPr>
            <p:ph type="subTitle" idx="14"/>
          </p:nvPr>
        </p:nvSpPr>
        <p:spPr>
          <a:xfrm>
            <a:off x="3296904" y="3543533"/>
            <a:ext cx="2818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dirty="0"/>
              <a:t>Serial vs. Parallel Data Transfer</a:t>
            </a:r>
            <a:endParaRPr dirty="0"/>
          </a:p>
        </p:txBody>
      </p:sp>
      <p:sp>
        <p:nvSpPr>
          <p:cNvPr id="858" name="Google Shape;858;p32"/>
          <p:cNvSpPr txBox="1">
            <a:spLocks noGrp="1"/>
          </p:cNvSpPr>
          <p:nvPr>
            <p:ph type="subTitle" idx="15"/>
          </p:nvPr>
        </p:nvSpPr>
        <p:spPr>
          <a:xfrm>
            <a:off x="3777457" y="4487996"/>
            <a:ext cx="2018352" cy="4635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050" dirty="0"/>
              <a:t>Comparison between serial and parallel data transfer</a:t>
            </a:r>
          </a:p>
          <a:p>
            <a:pPr marL="0" lvl="0" indent="0" algn="ctr" rtl="0">
              <a:spcBef>
                <a:spcPts val="0"/>
              </a:spcBef>
              <a:spcAft>
                <a:spcPts val="0"/>
              </a:spcAft>
              <a:buNone/>
            </a:pPr>
            <a:r>
              <a:rPr lang="en-US" sz="1050" dirty="0"/>
              <a:t>Factors influencing the choice of serial or parallel shift registers</a:t>
            </a:r>
          </a:p>
        </p:txBody>
      </p:sp>
      <p:sp>
        <p:nvSpPr>
          <p:cNvPr id="2" name="Google Shape;850;p32">
            <a:extLst>
              <a:ext uri="{FF2B5EF4-FFF2-40B4-BE49-F238E27FC236}">
                <a16:creationId xmlns:a16="http://schemas.microsoft.com/office/drawing/2014/main" id="{9DCCE2F9-1E77-6334-2D1E-4DFDA1F747A1}"/>
              </a:ext>
            </a:extLst>
          </p:cNvPr>
          <p:cNvSpPr txBox="1">
            <a:spLocks/>
          </p:cNvSpPr>
          <p:nvPr/>
        </p:nvSpPr>
        <p:spPr>
          <a:xfrm>
            <a:off x="6550107" y="1159774"/>
            <a:ext cx="10848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rbitron"/>
              <a:buNone/>
              <a:defRPr sz="30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2pPr>
            <a:lvl3pPr marR="0" lvl="2"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3pPr>
            <a:lvl4pPr marR="0" lvl="3"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4pPr>
            <a:lvl5pPr marR="0" lvl="4"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5pPr>
            <a:lvl6pPr marR="0" lvl="5"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6pPr>
            <a:lvl7pPr marR="0" lvl="6"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7pPr>
            <a:lvl8pPr marR="0" lvl="7"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8pPr>
            <a:lvl9pPr marR="0" lvl="8" algn="ctr" rtl="0">
              <a:lnSpc>
                <a:spcPct val="100000"/>
              </a:lnSpc>
              <a:spcBef>
                <a:spcPts val="0"/>
              </a:spcBef>
              <a:spcAft>
                <a:spcPts val="0"/>
              </a:spcAft>
              <a:buClr>
                <a:schemeClr val="dk2"/>
              </a:buClr>
              <a:buSzPts val="3200"/>
              <a:buFont typeface="Orbitron"/>
              <a:buNone/>
              <a:defRPr sz="3200" b="1" i="0" u="none" strike="noStrike" cap="none">
                <a:solidFill>
                  <a:schemeClr val="dk2"/>
                </a:solidFill>
                <a:latin typeface="Orbitron"/>
                <a:ea typeface="Orbitron"/>
                <a:cs typeface="Orbitron"/>
                <a:sym typeface="Orbitron"/>
              </a:defRPr>
            </a:lvl9pPr>
          </a:lstStyle>
          <a:p>
            <a:r>
              <a:rPr lang="en" dirty="0"/>
              <a:t>05</a:t>
            </a:r>
          </a:p>
        </p:txBody>
      </p:sp>
      <p:sp>
        <p:nvSpPr>
          <p:cNvPr id="3" name="Google Shape;851;p32">
            <a:extLst>
              <a:ext uri="{FF2B5EF4-FFF2-40B4-BE49-F238E27FC236}">
                <a16:creationId xmlns:a16="http://schemas.microsoft.com/office/drawing/2014/main" id="{1160AA57-169A-2F51-ACBD-ADDF4385A3E7}"/>
              </a:ext>
            </a:extLst>
          </p:cNvPr>
          <p:cNvSpPr txBox="1">
            <a:spLocks/>
          </p:cNvSpPr>
          <p:nvPr/>
        </p:nvSpPr>
        <p:spPr>
          <a:xfrm>
            <a:off x="5680208" y="1890266"/>
            <a:ext cx="28185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1500"/>
              <a:buFont typeface="Roboto"/>
              <a:buNone/>
              <a:defRPr sz="2200" b="1" i="0" u="none" strike="noStrike" cap="none">
                <a:solidFill>
                  <a:schemeClr val="dk2"/>
                </a:solidFill>
                <a:latin typeface="Orbitron"/>
                <a:ea typeface="Orbitron"/>
                <a:cs typeface="Orbitron"/>
                <a:sym typeface="Orbitron"/>
              </a:defRPr>
            </a:lvl1pPr>
            <a:lvl2pPr marL="914400" marR="0" lvl="1"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2pPr>
            <a:lvl3pPr marL="1371600" marR="0" lvl="2"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3pPr>
            <a:lvl4pPr marL="1828800" marR="0" lvl="3"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4pPr>
            <a:lvl5pPr marL="2286000" marR="0" lvl="4"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5pPr>
            <a:lvl6pPr marL="2743200" marR="0" lvl="5"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6pPr>
            <a:lvl7pPr marL="3200400" marR="0" lvl="6"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7pPr>
            <a:lvl8pPr marL="3657600" marR="0" lvl="7"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8pPr>
            <a:lvl9pPr marL="4114800" marR="0" lvl="8" indent="-323850" algn="l" rtl="0">
              <a:lnSpc>
                <a:spcPct val="100000"/>
              </a:lnSpc>
              <a:spcBef>
                <a:spcPts val="0"/>
              </a:spcBef>
              <a:spcAft>
                <a:spcPts val="0"/>
              </a:spcAft>
              <a:buClr>
                <a:schemeClr val="lt1"/>
              </a:buClr>
              <a:buSzPts val="1500"/>
              <a:buFont typeface="Roboto"/>
              <a:buNone/>
              <a:defRPr sz="2200" b="1" i="0" u="none" strike="noStrike" cap="none">
                <a:solidFill>
                  <a:schemeClr val="dk2"/>
                </a:solidFill>
                <a:latin typeface="Orbitron"/>
                <a:ea typeface="Orbitron"/>
                <a:cs typeface="Orbitron"/>
                <a:sym typeface="Orbitron"/>
              </a:defRPr>
            </a:lvl9pPr>
          </a:lstStyle>
          <a:p>
            <a:pPr marL="0" indent="0"/>
            <a:r>
              <a:rPr lang="en-US" dirty="0"/>
              <a:t>Register Expansion Techniques</a:t>
            </a:r>
          </a:p>
        </p:txBody>
      </p:sp>
      <p:sp>
        <p:nvSpPr>
          <p:cNvPr id="4" name="Google Shape;852;p32">
            <a:extLst>
              <a:ext uri="{FF2B5EF4-FFF2-40B4-BE49-F238E27FC236}">
                <a16:creationId xmlns:a16="http://schemas.microsoft.com/office/drawing/2014/main" id="{6B3A2424-6753-FDE8-C881-4094E7E6F6A3}"/>
              </a:ext>
            </a:extLst>
          </p:cNvPr>
          <p:cNvSpPr txBox="1">
            <a:spLocks/>
          </p:cNvSpPr>
          <p:nvPr/>
        </p:nvSpPr>
        <p:spPr>
          <a:xfrm>
            <a:off x="5692292" y="3047887"/>
            <a:ext cx="2818500" cy="59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1500"/>
              <a:buFont typeface="Roboto"/>
              <a:buNone/>
              <a:defRPr sz="1500" b="0" i="0" u="none" strike="noStrike" cap="none">
                <a:solidFill>
                  <a:schemeClr val="lt1"/>
                </a:solidFill>
                <a:latin typeface="Roboto"/>
                <a:ea typeface="Roboto"/>
                <a:cs typeface="Roboto"/>
                <a:sym typeface="Roboto"/>
              </a:defRPr>
            </a:lvl1pPr>
            <a:lvl2pPr marL="914400" marR="0" lvl="1" indent="-323850" algn="l" rtl="0">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2pPr>
            <a:lvl3pPr marL="1371600" marR="0" lvl="2" indent="-323850" algn="l" rtl="0">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3pPr>
            <a:lvl4pPr marL="1828800" marR="0" lvl="3" indent="-323850" algn="l" rtl="0">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4pPr>
            <a:lvl5pPr marL="2286000" marR="0" lvl="4" indent="-323850" algn="l" rtl="0">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5pPr>
            <a:lvl6pPr marL="2743200" marR="0" lvl="5" indent="-323850" algn="l" rtl="0">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6pPr>
            <a:lvl7pPr marL="3200400" marR="0" lvl="6" indent="-323850" algn="l" rtl="0">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7pPr>
            <a:lvl8pPr marL="3657600" marR="0" lvl="7" indent="-323850" algn="l" rtl="0">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8pPr>
            <a:lvl9pPr marL="4114800" marR="0" lvl="8" indent="-323850" algn="l" rtl="0">
              <a:lnSpc>
                <a:spcPct val="100000"/>
              </a:lnSpc>
              <a:spcBef>
                <a:spcPts val="0"/>
              </a:spcBef>
              <a:spcAft>
                <a:spcPts val="0"/>
              </a:spcAft>
              <a:buClr>
                <a:schemeClr val="lt1"/>
              </a:buClr>
              <a:buSzPts val="1500"/>
              <a:buFont typeface="Roboto"/>
              <a:buNone/>
              <a:defRPr sz="1500" b="0" i="0" u="none" strike="noStrike" cap="none">
                <a:solidFill>
                  <a:schemeClr val="lt1"/>
                </a:solidFill>
                <a:latin typeface="Roboto"/>
                <a:ea typeface="Roboto"/>
                <a:cs typeface="Roboto"/>
                <a:sym typeface="Roboto"/>
              </a:defRPr>
            </a:lvl9pPr>
          </a:lstStyle>
          <a:p>
            <a:pPr marL="0" indent="0"/>
            <a:r>
              <a:rPr lang="en-US" sz="1600" b="1" dirty="0">
                <a:latin typeface="Play"/>
                <a:ea typeface="Play"/>
                <a:cs typeface="Play"/>
                <a:sym typeface="Play"/>
              </a:rPr>
              <a:t>Introduction to register expansion</a:t>
            </a:r>
          </a:p>
          <a:p>
            <a:pPr marL="0" indent="0"/>
            <a:r>
              <a:rPr lang="en-US" sz="1600" b="1" dirty="0">
                <a:latin typeface="Play"/>
                <a:ea typeface="Play"/>
                <a:cs typeface="Play"/>
                <a:sym typeface="Play"/>
              </a:rPr>
              <a:t>Cascading shift registers</a:t>
            </a:r>
          </a:p>
          <a:p>
            <a:pPr marL="0" indent="0"/>
            <a:r>
              <a:rPr lang="en-US" sz="1600" b="1" dirty="0">
                <a:latin typeface="Play"/>
                <a:ea typeface="Play"/>
                <a:cs typeface="Play"/>
                <a:sym typeface="Play"/>
              </a:rPr>
              <a:t>Shifting data between multiple registers</a:t>
            </a:r>
          </a:p>
          <a:p>
            <a:pPr marL="0" indent="0"/>
            <a:endParaRPr lang="en-US" sz="1600" b="1" dirty="0">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3"/>
          <p:cNvSpPr txBox="1">
            <a:spLocks noGrp="1"/>
          </p:cNvSpPr>
          <p:nvPr>
            <p:ph type="subTitle" idx="1"/>
          </p:nvPr>
        </p:nvSpPr>
        <p:spPr>
          <a:xfrm>
            <a:off x="713370" y="3046699"/>
            <a:ext cx="4732500" cy="5668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t>Logic gates are fundamental electronic components that perform logical operations, such as AND, OR, and NOT. Shift registers, on the other hand, are sequential circuits capable of storing and shifting binary data. They play a crucial role in digital systems, enabling tasks like data storage, manipulation, and transfer. Shift registers find applications in communication systems, computer memory, data processing, and more, offering advantages such as compactness, versatility, and the ability to handle large amounts of data.</a:t>
            </a:r>
            <a:endParaRPr sz="1200" dirty="0"/>
          </a:p>
        </p:txBody>
      </p:sp>
      <p:sp>
        <p:nvSpPr>
          <p:cNvPr id="864" name="Google Shape;864;p33"/>
          <p:cNvSpPr txBox="1">
            <a:spLocks noGrp="1"/>
          </p:cNvSpPr>
          <p:nvPr>
            <p:ph type="title"/>
          </p:nvPr>
        </p:nvSpPr>
        <p:spPr>
          <a:xfrm>
            <a:off x="713370" y="1697025"/>
            <a:ext cx="4732500"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Types of S-R</a:t>
            </a:r>
            <a:endParaRPr dirty="0"/>
          </a:p>
        </p:txBody>
      </p:sp>
      <p:sp>
        <p:nvSpPr>
          <p:cNvPr id="886" name="Google Shape;886;p35"/>
          <p:cNvSpPr txBox="1">
            <a:spLocks noGrp="1"/>
          </p:cNvSpPr>
          <p:nvPr>
            <p:ph type="title" idx="2"/>
          </p:nvPr>
        </p:nvSpPr>
        <p:spPr>
          <a:xfrm>
            <a:off x="3915450" y="1163052"/>
            <a:ext cx="158073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9122E90D-8602-E935-A66E-30C7A3C56ED6}"/>
              </a:ext>
            </a:extLst>
          </p:cNvPr>
          <p:cNvGraphicFramePr>
            <a:graphicFrameLocks noGrp="1"/>
          </p:cNvGraphicFramePr>
          <p:nvPr>
            <p:extLst>
              <p:ext uri="{D42A27DB-BD31-4B8C-83A1-F6EECF244321}">
                <p14:modId xmlns:p14="http://schemas.microsoft.com/office/powerpoint/2010/main" val="2695095945"/>
              </p:ext>
            </p:extLst>
          </p:nvPr>
        </p:nvGraphicFramePr>
        <p:xfrm>
          <a:off x="0" y="773477"/>
          <a:ext cx="4332398" cy="4535442"/>
        </p:xfrm>
        <a:graphic>
          <a:graphicData uri="http://schemas.openxmlformats.org/drawingml/2006/table">
            <a:tbl>
              <a:tblPr firstRow="1" bandRow="1">
                <a:tableStyleId>{C6280824-13AF-4C87-91A1-BAA0FA312CF8}</a:tableStyleId>
              </a:tblPr>
              <a:tblGrid>
                <a:gridCol w="2166199">
                  <a:extLst>
                    <a:ext uri="{9D8B030D-6E8A-4147-A177-3AD203B41FA5}">
                      <a16:colId xmlns:a16="http://schemas.microsoft.com/office/drawing/2014/main" val="2982453839"/>
                    </a:ext>
                  </a:extLst>
                </a:gridCol>
                <a:gridCol w="2166199">
                  <a:extLst>
                    <a:ext uri="{9D8B030D-6E8A-4147-A177-3AD203B41FA5}">
                      <a16:colId xmlns:a16="http://schemas.microsoft.com/office/drawing/2014/main" val="1024531414"/>
                    </a:ext>
                  </a:extLst>
                </a:gridCol>
              </a:tblGrid>
              <a:tr h="1060722">
                <a:tc>
                  <a:txBody>
                    <a:bodyPr/>
                    <a:lstStyle/>
                    <a:p>
                      <a:r>
                        <a:rPr lang="en-US" dirty="0"/>
                        <a:t>SISO</a:t>
                      </a:r>
                    </a:p>
                  </a:txBody>
                  <a:tcPr/>
                </a:tc>
                <a:tc>
                  <a:txBody>
                    <a:bodyPr/>
                    <a:lstStyle/>
                    <a:p>
                      <a:r>
                        <a:rPr lang="en-US" dirty="0"/>
                        <a:t>Serial-in, serial-out (SISO): Data is input serially and output serially.</a:t>
                      </a:r>
                    </a:p>
                    <a:p>
                      <a:endParaRPr lang="en-US" dirty="0"/>
                    </a:p>
                  </a:txBody>
                  <a:tcPr/>
                </a:tc>
                <a:extLst>
                  <a:ext uri="{0D108BD9-81ED-4DB2-BD59-A6C34878D82A}">
                    <a16:rowId xmlns:a16="http://schemas.microsoft.com/office/drawing/2014/main" val="2437779566"/>
                  </a:ext>
                </a:extLst>
              </a:tr>
              <a:tr h="1060722">
                <a:tc>
                  <a:txBody>
                    <a:bodyPr/>
                    <a:lstStyle/>
                    <a:p>
                      <a:r>
                        <a:rPr lang="en-US" dirty="0"/>
                        <a:t>SIPO</a:t>
                      </a:r>
                    </a:p>
                  </a:txBody>
                  <a:tcPr/>
                </a:tc>
                <a:tc>
                  <a:txBody>
                    <a:bodyPr/>
                    <a:lstStyle/>
                    <a:p>
                      <a:r>
                        <a:rPr lang="en-US" dirty="0"/>
                        <a:t>Serial-in, parallel-out (SIPO): Data is input serially and output in parallel.</a:t>
                      </a:r>
                    </a:p>
                    <a:p>
                      <a:endParaRPr lang="en-US" dirty="0"/>
                    </a:p>
                  </a:txBody>
                  <a:tcPr/>
                </a:tc>
                <a:extLst>
                  <a:ext uri="{0D108BD9-81ED-4DB2-BD59-A6C34878D82A}">
                    <a16:rowId xmlns:a16="http://schemas.microsoft.com/office/drawing/2014/main" val="3298735619"/>
                  </a:ext>
                </a:extLst>
              </a:tr>
              <a:tr h="1060722">
                <a:tc>
                  <a:txBody>
                    <a:bodyPr/>
                    <a:lstStyle/>
                    <a:p>
                      <a:r>
                        <a:rPr lang="en-US" dirty="0"/>
                        <a:t>PISO</a:t>
                      </a:r>
                    </a:p>
                    <a:p>
                      <a:endParaRPr lang="en-US" dirty="0"/>
                    </a:p>
                  </a:txBody>
                  <a:tcPr/>
                </a:tc>
                <a:tc>
                  <a:txBody>
                    <a:bodyPr/>
                    <a:lstStyle/>
                    <a:p>
                      <a:r>
                        <a:rPr lang="en-US" dirty="0"/>
                        <a:t>Parallel-in, serial-out (PISO): Data is input in parallel and output serially.</a:t>
                      </a:r>
                    </a:p>
                    <a:p>
                      <a:endParaRPr lang="en-US" dirty="0"/>
                    </a:p>
                  </a:txBody>
                  <a:tcPr/>
                </a:tc>
                <a:extLst>
                  <a:ext uri="{0D108BD9-81ED-4DB2-BD59-A6C34878D82A}">
                    <a16:rowId xmlns:a16="http://schemas.microsoft.com/office/drawing/2014/main" val="3133166415"/>
                  </a:ext>
                </a:extLst>
              </a:tr>
              <a:tr h="1060722">
                <a:tc>
                  <a:txBody>
                    <a:bodyPr/>
                    <a:lstStyle/>
                    <a:p>
                      <a:r>
                        <a:rPr lang="en-US" dirty="0"/>
                        <a:t>PIPO</a:t>
                      </a:r>
                    </a:p>
                  </a:txBody>
                  <a:tcPr/>
                </a:tc>
                <a:tc>
                  <a:txBody>
                    <a:bodyPr/>
                    <a:lstStyle/>
                    <a:p>
                      <a:r>
                        <a:rPr lang="en-US" dirty="0"/>
                        <a:t>Parallel-in, parallel-out (PIPO): Data is input and output in parallel.</a:t>
                      </a:r>
                    </a:p>
                    <a:p>
                      <a:endParaRPr lang="en-US" dirty="0"/>
                    </a:p>
                  </a:txBody>
                  <a:tcPr/>
                </a:tc>
                <a:extLst>
                  <a:ext uri="{0D108BD9-81ED-4DB2-BD59-A6C34878D82A}">
                    <a16:rowId xmlns:a16="http://schemas.microsoft.com/office/drawing/2014/main" val="1534413155"/>
                  </a:ext>
                </a:extLst>
              </a:tr>
            </a:tbl>
          </a:graphicData>
        </a:graphic>
      </p:graphicFrame>
      <p:pic>
        <p:nvPicPr>
          <p:cNvPr id="10" name="Picture 9">
            <a:extLst>
              <a:ext uri="{FF2B5EF4-FFF2-40B4-BE49-F238E27FC236}">
                <a16:creationId xmlns:a16="http://schemas.microsoft.com/office/drawing/2014/main" id="{E35F52AD-EFAB-400B-9FF6-B987C4974599}"/>
              </a:ext>
            </a:extLst>
          </p:cNvPr>
          <p:cNvPicPr>
            <a:picLocks noChangeAspect="1"/>
          </p:cNvPicPr>
          <p:nvPr/>
        </p:nvPicPr>
        <p:blipFill>
          <a:blip r:embed="rId2"/>
          <a:stretch>
            <a:fillRect/>
          </a:stretch>
        </p:blipFill>
        <p:spPr>
          <a:xfrm>
            <a:off x="4332398" y="773476"/>
            <a:ext cx="4772483" cy="4370023"/>
          </a:xfrm>
          <a:prstGeom prst="rect">
            <a:avLst/>
          </a:prstGeom>
        </p:spPr>
      </p:pic>
    </p:spTree>
    <p:extLst>
      <p:ext uri="{BB962C8B-B14F-4D97-AF65-F5344CB8AC3E}">
        <p14:creationId xmlns:p14="http://schemas.microsoft.com/office/powerpoint/2010/main" val="388242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A596D6-6D77-2958-6D27-9EA71C4B03CC}"/>
              </a:ext>
            </a:extLst>
          </p:cNvPr>
          <p:cNvSpPr>
            <a:spLocks noGrp="1"/>
          </p:cNvSpPr>
          <p:nvPr>
            <p:ph type="ctrTitle"/>
          </p:nvPr>
        </p:nvSpPr>
        <p:spPr>
          <a:xfrm>
            <a:off x="1210817" y="455880"/>
            <a:ext cx="6979183" cy="656640"/>
          </a:xfrm>
        </p:spPr>
        <p:txBody>
          <a:bodyPr/>
          <a:lstStyle/>
          <a:p>
            <a:r>
              <a:rPr lang="en-US" dirty="0"/>
              <a:t>SISO Shift Register </a:t>
            </a:r>
          </a:p>
        </p:txBody>
      </p:sp>
      <p:sp>
        <p:nvSpPr>
          <p:cNvPr id="5" name="Subtitle 4">
            <a:extLst>
              <a:ext uri="{FF2B5EF4-FFF2-40B4-BE49-F238E27FC236}">
                <a16:creationId xmlns:a16="http://schemas.microsoft.com/office/drawing/2014/main" id="{87A46A21-859C-ABFB-1170-4A7BED8848D3}"/>
              </a:ext>
            </a:extLst>
          </p:cNvPr>
          <p:cNvSpPr>
            <a:spLocks noGrp="1"/>
          </p:cNvSpPr>
          <p:nvPr>
            <p:ph type="subTitle" idx="1"/>
          </p:nvPr>
        </p:nvSpPr>
        <p:spPr>
          <a:xfrm>
            <a:off x="396978" y="1402080"/>
            <a:ext cx="3603522" cy="3345180"/>
          </a:xfrm>
        </p:spPr>
        <p:txBody>
          <a:bodyPr/>
          <a:lstStyle/>
          <a:p>
            <a:pPr algn="l"/>
            <a:r>
              <a:rPr lang="en-US" b="0" i="0" dirty="0">
                <a:solidFill>
                  <a:schemeClr val="tx1">
                    <a:lumMod val="10000"/>
                  </a:schemeClr>
                </a:solidFill>
                <a:effectLst/>
                <a:latin typeface="-apple-system"/>
              </a:rPr>
              <a:t>      The SISO shift register consists of a series of flip-flops, each connected to the next in a chain. The output of one flip-flop is connected to the input of the next flip-flop in the chain. The input to the first flip-flop is the serial input, and the output of the last flip-flop is the serial output.</a:t>
            </a:r>
            <a:endParaRPr lang="en-US" dirty="0">
              <a:solidFill>
                <a:schemeClr val="tx1">
                  <a:lumMod val="10000"/>
                </a:schemeClr>
              </a:solidFill>
            </a:endParaRPr>
          </a:p>
        </p:txBody>
      </p:sp>
      <p:pic>
        <p:nvPicPr>
          <p:cNvPr id="7" name="Picture 6" descr="A picture containing black, darkness&#10;&#10;Description automatically generated">
            <a:extLst>
              <a:ext uri="{FF2B5EF4-FFF2-40B4-BE49-F238E27FC236}">
                <a16:creationId xmlns:a16="http://schemas.microsoft.com/office/drawing/2014/main" id="{7D0A766D-AF23-F07D-5D18-110DF2C701DC}"/>
              </a:ext>
            </a:extLst>
          </p:cNvPr>
          <p:cNvPicPr>
            <a:picLocks noChangeAspect="1"/>
          </p:cNvPicPr>
          <p:nvPr/>
        </p:nvPicPr>
        <p:blipFill>
          <a:blip r:embed="rId2"/>
          <a:stretch>
            <a:fillRect/>
          </a:stretch>
        </p:blipFill>
        <p:spPr>
          <a:xfrm>
            <a:off x="3930788" y="1826895"/>
            <a:ext cx="4705350" cy="1657350"/>
          </a:xfrm>
          <a:prstGeom prst="rect">
            <a:avLst/>
          </a:prstGeom>
        </p:spPr>
      </p:pic>
    </p:spTree>
    <p:extLst>
      <p:ext uri="{BB962C8B-B14F-4D97-AF65-F5344CB8AC3E}">
        <p14:creationId xmlns:p14="http://schemas.microsoft.com/office/powerpoint/2010/main" val="282225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2AA5E8C-8821-3A76-FE08-856DF5011E31}"/>
              </a:ext>
            </a:extLst>
          </p:cNvPr>
          <p:cNvSpPr>
            <a:spLocks noGrp="1"/>
          </p:cNvSpPr>
          <p:nvPr>
            <p:ph type="subTitle" idx="1"/>
          </p:nvPr>
        </p:nvSpPr>
        <p:spPr>
          <a:xfrm>
            <a:off x="196706" y="1648740"/>
            <a:ext cx="3657745" cy="1919476"/>
          </a:xfrm>
        </p:spPr>
        <p:txBody>
          <a:bodyPr/>
          <a:lstStyle/>
          <a:p>
            <a:r>
              <a:rPr lang="en-US" b="0" i="0" dirty="0">
                <a:solidFill>
                  <a:schemeClr val="tx1">
                    <a:lumMod val="10000"/>
                  </a:schemeClr>
                </a:solidFill>
                <a:effectLst/>
                <a:latin typeface="-apple-system"/>
              </a:rPr>
              <a:t>       The SIPO shift register consists of a series of flip-flops, each connected to the next in a chain. The input to the first flip-flop is the serial input, and the outputs of all the flip-flops are connected together to form the parallel output.</a:t>
            </a:r>
            <a:endParaRPr lang="en-US" dirty="0">
              <a:solidFill>
                <a:schemeClr val="tx1">
                  <a:lumMod val="10000"/>
                </a:schemeClr>
              </a:solidFill>
            </a:endParaRPr>
          </a:p>
        </p:txBody>
      </p:sp>
      <p:sp>
        <p:nvSpPr>
          <p:cNvPr id="3" name="Title 2">
            <a:extLst>
              <a:ext uri="{FF2B5EF4-FFF2-40B4-BE49-F238E27FC236}">
                <a16:creationId xmlns:a16="http://schemas.microsoft.com/office/drawing/2014/main" id="{5E4B3294-FCDC-6D89-EDF1-B140848DB946}"/>
              </a:ext>
            </a:extLst>
          </p:cNvPr>
          <p:cNvSpPr>
            <a:spLocks noGrp="1"/>
          </p:cNvSpPr>
          <p:nvPr>
            <p:ph type="title"/>
          </p:nvPr>
        </p:nvSpPr>
        <p:spPr>
          <a:xfrm>
            <a:off x="765409" y="403484"/>
            <a:ext cx="6178084" cy="472200"/>
          </a:xfrm>
        </p:spPr>
        <p:txBody>
          <a:bodyPr/>
          <a:lstStyle/>
          <a:p>
            <a:r>
              <a:rPr lang="en-US" dirty="0"/>
              <a:t>SIPO Shift Register </a:t>
            </a:r>
          </a:p>
        </p:txBody>
      </p:sp>
      <p:pic>
        <p:nvPicPr>
          <p:cNvPr id="5" name="Picture 4" descr="A diagram of a block diagram&#10;&#10;Description automatically generated with low confidence">
            <a:extLst>
              <a:ext uri="{FF2B5EF4-FFF2-40B4-BE49-F238E27FC236}">
                <a16:creationId xmlns:a16="http://schemas.microsoft.com/office/drawing/2014/main" id="{6E887B22-60EB-EAB3-3A9F-10639A8DBFB0}"/>
              </a:ext>
            </a:extLst>
          </p:cNvPr>
          <p:cNvPicPr>
            <a:picLocks noChangeAspect="1"/>
          </p:cNvPicPr>
          <p:nvPr/>
        </p:nvPicPr>
        <p:blipFill>
          <a:blip r:embed="rId2"/>
          <a:stretch>
            <a:fillRect/>
          </a:stretch>
        </p:blipFill>
        <p:spPr>
          <a:xfrm>
            <a:off x="4096050" y="1575284"/>
            <a:ext cx="4990799" cy="1992932"/>
          </a:xfrm>
          <a:prstGeom prst="rect">
            <a:avLst/>
          </a:prstGeom>
        </p:spPr>
      </p:pic>
    </p:spTree>
    <p:extLst>
      <p:ext uri="{BB962C8B-B14F-4D97-AF65-F5344CB8AC3E}">
        <p14:creationId xmlns:p14="http://schemas.microsoft.com/office/powerpoint/2010/main" val="82397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1849-662B-3993-3F67-DA0856B16F01}"/>
              </a:ext>
            </a:extLst>
          </p:cNvPr>
          <p:cNvSpPr>
            <a:spLocks noGrp="1"/>
          </p:cNvSpPr>
          <p:nvPr>
            <p:ph type="ctrTitle"/>
          </p:nvPr>
        </p:nvSpPr>
        <p:spPr>
          <a:xfrm>
            <a:off x="915163" y="473760"/>
            <a:ext cx="6551675" cy="789840"/>
          </a:xfrm>
        </p:spPr>
        <p:txBody>
          <a:bodyPr/>
          <a:lstStyle/>
          <a:p>
            <a:r>
              <a:rPr lang="en-US" dirty="0">
                <a:solidFill>
                  <a:srgbClr val="383536"/>
                </a:solidFill>
                <a:latin typeface="Orbitron" panose="020B0604020202020204" charset="0"/>
                <a:ea typeface="Orbitron" panose="020B0604020202020204" charset="0"/>
                <a:cs typeface="Orbitron" panose="020B0604020202020204" charset="0"/>
              </a:rPr>
              <a:t>P</a:t>
            </a:r>
            <a:r>
              <a:rPr lang="en-US" b="1" i="0" dirty="0">
                <a:solidFill>
                  <a:srgbClr val="383536"/>
                </a:solidFill>
                <a:effectLst/>
                <a:latin typeface="Orbitron" panose="020B0604020202020204" charset="0"/>
                <a:ea typeface="Orbitron" panose="020B0604020202020204" charset="0"/>
                <a:cs typeface="Orbitron" panose="020B0604020202020204" charset="0"/>
              </a:rPr>
              <a:t>ISO Shift Register </a:t>
            </a:r>
            <a:endParaRPr lang="en-US" dirty="0"/>
          </a:p>
        </p:txBody>
      </p:sp>
      <p:sp>
        <p:nvSpPr>
          <p:cNvPr id="3" name="Subtitle 2">
            <a:extLst>
              <a:ext uri="{FF2B5EF4-FFF2-40B4-BE49-F238E27FC236}">
                <a16:creationId xmlns:a16="http://schemas.microsoft.com/office/drawing/2014/main" id="{8494C665-6480-9F35-ADCE-CE18B510B915}"/>
              </a:ext>
            </a:extLst>
          </p:cNvPr>
          <p:cNvSpPr>
            <a:spLocks noGrp="1"/>
          </p:cNvSpPr>
          <p:nvPr>
            <p:ph type="subTitle" idx="1"/>
          </p:nvPr>
        </p:nvSpPr>
        <p:spPr>
          <a:xfrm>
            <a:off x="472440" y="1363980"/>
            <a:ext cx="4099560" cy="3305760"/>
          </a:xfrm>
        </p:spPr>
        <p:txBody>
          <a:bodyPr/>
          <a:lstStyle/>
          <a:p>
            <a:pPr algn="l"/>
            <a:r>
              <a:rPr lang="en-US" b="0" i="0" dirty="0">
                <a:solidFill>
                  <a:schemeClr val="tx1">
                    <a:lumMod val="10000"/>
                  </a:schemeClr>
                </a:solidFill>
                <a:effectLst/>
                <a:latin typeface="-apple-system"/>
              </a:rPr>
              <a:t>      The PISO shift register consists of a series of flip-flops, each connected to the next in a chain. The input to each flip-flop is connected to a separate input line, and the output of each flip-flop is connected to the input of the next flip-flop in the chain. The output of the last flip-flop in the chain is the serial output.</a:t>
            </a:r>
            <a:endParaRPr lang="en-US" dirty="0">
              <a:solidFill>
                <a:schemeClr val="tx1">
                  <a:lumMod val="10000"/>
                </a:schemeClr>
              </a:solidFill>
            </a:endParaRPr>
          </a:p>
        </p:txBody>
      </p:sp>
      <p:pic>
        <p:nvPicPr>
          <p:cNvPr id="5" name="Picture 4" descr="A diagram of a circuit&#10;&#10;Description automatically generated with low confidence">
            <a:extLst>
              <a:ext uri="{FF2B5EF4-FFF2-40B4-BE49-F238E27FC236}">
                <a16:creationId xmlns:a16="http://schemas.microsoft.com/office/drawing/2014/main" id="{5D6E13F7-1EF8-EDAD-28DE-C454208CE687}"/>
              </a:ext>
            </a:extLst>
          </p:cNvPr>
          <p:cNvPicPr>
            <a:picLocks noChangeAspect="1"/>
          </p:cNvPicPr>
          <p:nvPr/>
        </p:nvPicPr>
        <p:blipFill>
          <a:blip r:embed="rId2"/>
          <a:stretch>
            <a:fillRect/>
          </a:stretch>
        </p:blipFill>
        <p:spPr>
          <a:xfrm>
            <a:off x="4651130" y="1853088"/>
            <a:ext cx="4355712" cy="1537811"/>
          </a:xfrm>
          <a:prstGeom prst="rect">
            <a:avLst/>
          </a:prstGeom>
        </p:spPr>
      </p:pic>
    </p:spTree>
    <p:extLst>
      <p:ext uri="{BB962C8B-B14F-4D97-AF65-F5344CB8AC3E}">
        <p14:creationId xmlns:p14="http://schemas.microsoft.com/office/powerpoint/2010/main" val="54539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8410-7E56-7B12-62F7-97E7E56DFAE6}"/>
              </a:ext>
            </a:extLst>
          </p:cNvPr>
          <p:cNvSpPr>
            <a:spLocks noGrp="1"/>
          </p:cNvSpPr>
          <p:nvPr>
            <p:ph type="ctrTitle"/>
          </p:nvPr>
        </p:nvSpPr>
        <p:spPr>
          <a:xfrm>
            <a:off x="846583" y="532080"/>
            <a:ext cx="6551700" cy="839520"/>
          </a:xfrm>
        </p:spPr>
        <p:txBody>
          <a:bodyPr/>
          <a:lstStyle/>
          <a:p>
            <a:r>
              <a:rPr lang="en-US" b="1" i="0" dirty="0">
                <a:solidFill>
                  <a:srgbClr val="383536"/>
                </a:solidFill>
                <a:effectLst/>
                <a:latin typeface="Orbitron" panose="020B0604020202020204" charset="0"/>
                <a:ea typeface="Orbitron" panose="020B0604020202020204" charset="0"/>
                <a:cs typeface="Orbitron" panose="020B0604020202020204" charset="0"/>
              </a:rPr>
              <a:t>PIPO Shift Register </a:t>
            </a:r>
            <a:endParaRPr lang="en-US" dirty="0"/>
          </a:p>
        </p:txBody>
      </p:sp>
      <p:sp>
        <p:nvSpPr>
          <p:cNvPr id="3" name="Subtitle 2">
            <a:extLst>
              <a:ext uri="{FF2B5EF4-FFF2-40B4-BE49-F238E27FC236}">
                <a16:creationId xmlns:a16="http://schemas.microsoft.com/office/drawing/2014/main" id="{CFEF9F6B-EF02-727B-489E-F807AEE809A6}"/>
              </a:ext>
            </a:extLst>
          </p:cNvPr>
          <p:cNvSpPr>
            <a:spLocks noGrp="1"/>
          </p:cNvSpPr>
          <p:nvPr>
            <p:ph type="subTitle" idx="1"/>
          </p:nvPr>
        </p:nvSpPr>
        <p:spPr>
          <a:xfrm>
            <a:off x="297180" y="1441500"/>
            <a:ext cx="3916680" cy="3169920"/>
          </a:xfrm>
        </p:spPr>
        <p:txBody>
          <a:bodyPr/>
          <a:lstStyle/>
          <a:p>
            <a:pPr algn="l"/>
            <a:r>
              <a:rPr lang="en-US" b="0" i="0" dirty="0">
                <a:solidFill>
                  <a:schemeClr val="tx1">
                    <a:lumMod val="10000"/>
                  </a:schemeClr>
                </a:solidFill>
                <a:effectLst/>
                <a:latin typeface="-apple-system"/>
              </a:rPr>
              <a:t>      The PIPO shift register consists of a series of flip-flops, each connected to the next in a chain. The input to each flip-flop is connected to a separate input line, and the output of each flip-flop is connected to a separate output line. The input and output lines are typically grouped together to form parallel input and output ports.</a:t>
            </a:r>
            <a:endParaRPr lang="en-US" dirty="0">
              <a:solidFill>
                <a:schemeClr val="tx1">
                  <a:lumMod val="10000"/>
                </a:schemeClr>
              </a:solidFill>
            </a:endParaRPr>
          </a:p>
        </p:txBody>
      </p:sp>
      <p:pic>
        <p:nvPicPr>
          <p:cNvPr id="5" name="Picture 4" descr="A picture containing diagram, line, technical drawing, plan&#10;&#10;Description automatically generated">
            <a:extLst>
              <a:ext uri="{FF2B5EF4-FFF2-40B4-BE49-F238E27FC236}">
                <a16:creationId xmlns:a16="http://schemas.microsoft.com/office/drawing/2014/main" id="{3361EC5B-7348-18FA-454D-37B9F5BCCE58}"/>
              </a:ext>
            </a:extLst>
          </p:cNvPr>
          <p:cNvPicPr>
            <a:picLocks noChangeAspect="1"/>
          </p:cNvPicPr>
          <p:nvPr/>
        </p:nvPicPr>
        <p:blipFill>
          <a:blip r:embed="rId2"/>
          <a:stretch>
            <a:fillRect/>
          </a:stretch>
        </p:blipFill>
        <p:spPr>
          <a:xfrm>
            <a:off x="4389120" y="1692707"/>
            <a:ext cx="4541522" cy="2429714"/>
          </a:xfrm>
          <a:prstGeom prst="rect">
            <a:avLst/>
          </a:prstGeom>
        </p:spPr>
      </p:pic>
    </p:spTree>
    <p:extLst>
      <p:ext uri="{BB962C8B-B14F-4D97-AF65-F5344CB8AC3E}">
        <p14:creationId xmlns:p14="http://schemas.microsoft.com/office/powerpoint/2010/main" val="1277623278"/>
      </p:ext>
    </p:extLst>
  </p:cSld>
  <p:clrMapOvr>
    <a:masterClrMapping/>
  </p:clrMapOvr>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789</Words>
  <Application>Microsoft Office PowerPoint</Application>
  <PresentationFormat>On-screen Show (16:9)</PresentationFormat>
  <Paragraphs>62</Paragraphs>
  <Slides>16</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Orbitron</vt:lpstr>
      <vt:lpstr>Fredoka One</vt:lpstr>
      <vt:lpstr>Palanquin Dark</vt:lpstr>
      <vt:lpstr>Roboto</vt:lpstr>
      <vt:lpstr>Play</vt:lpstr>
      <vt:lpstr>Arial</vt:lpstr>
      <vt:lpstr>-apple-system</vt:lpstr>
      <vt:lpstr>The Evolution of Invention in Canada Thesis by Slidesgo</vt:lpstr>
      <vt:lpstr>SHIFT REGISTERS: AN IN-DEPTH LOOK</vt:lpstr>
      <vt:lpstr>TABLE OF CONTENTS</vt:lpstr>
      <vt:lpstr>INTRODUCTION</vt:lpstr>
      <vt:lpstr>Types of S-R</vt:lpstr>
      <vt:lpstr>PowerPoint Presentation</vt:lpstr>
      <vt:lpstr>SISO Shift Register </vt:lpstr>
      <vt:lpstr>SIPO Shift Register </vt:lpstr>
      <vt:lpstr>PISO Shift Register </vt:lpstr>
      <vt:lpstr>PIPO Shift Register </vt:lpstr>
      <vt:lpstr>Universal Shift Register</vt:lpstr>
      <vt:lpstr>Universal Shift Register     </vt:lpstr>
      <vt:lpstr>Serial vs. Parallel Data Transfer</vt:lpstr>
      <vt:lpstr>Serial vs. Parallel Data Transfer</vt:lpstr>
      <vt:lpstr>Register Expansion Techniques</vt:lpstr>
      <vt:lpstr>Register Expansion Techniques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 REGISTERS: AN IN-DEPTH LOOK</dc:title>
  <dc:creator>Marwan Maged</dc:creator>
  <cp:lastModifiedBy>Mahmoud SamyFarouk ElBatran</cp:lastModifiedBy>
  <cp:revision>4</cp:revision>
  <dcterms:modified xsi:type="dcterms:W3CDTF">2023-05-31T16:42:02Z</dcterms:modified>
</cp:coreProperties>
</file>