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5" d="100"/>
          <a:sy n="105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3460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0DF77-A8F8-B172-203F-05C2C2B4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7C948B-7863-1573-8C8E-D8088F240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D89B84-B166-5102-9C4D-EA716BA77C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2E1C2-DB12-42CE-BFA0-965E4613B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1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00454" y="1895551"/>
            <a:ext cx="5800954" cy="324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4000"/>
              </a:lnSpc>
              <a:buNone/>
            </a:pPr>
            <a:r>
              <a:rPr lang="en-US" sz="24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Wireless Network</a:t>
            </a:r>
            <a:endParaRPr lang="en-US" sz="2400" dirty="0"/>
          </a:p>
          <a:p>
            <a:pPr marL="0" indent="0" algn="ctr">
              <a:lnSpc>
                <a:spcPct val="104000"/>
              </a:lnSpc>
              <a:buNone/>
            </a:pPr>
            <a:r>
              <a:rPr lang="en-US" sz="24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Deployment and Configuration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1009498" y="3095244"/>
            <a:ext cx="7420356" cy="20482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28000"/>
              </a:lnSpc>
              <a:buNone/>
            </a:pPr>
            <a:r>
              <a:rPr lang="en-US" sz="1300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</a:t>
            </a:r>
            <a:r>
              <a:rPr lang="en-US" sz="1300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Presentation</a:t>
            </a:r>
          </a:p>
          <a:p>
            <a:pPr marL="0" indent="0" algn="ctr">
              <a:lnSpc>
                <a:spcPct val="128000"/>
              </a:lnSpc>
              <a:buNone/>
            </a:pPr>
            <a:r>
              <a:rPr lang="en-US" sz="1300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</a:rPr>
              <a:t>By </a:t>
            </a:r>
          </a:p>
          <a:p>
            <a:pPr marL="0" indent="0" algn="ctr">
              <a:lnSpc>
                <a:spcPct val="128000"/>
              </a:lnSpc>
              <a:buNone/>
            </a:pPr>
            <a:r>
              <a:rPr lang="en-US" sz="1300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</a:rPr>
              <a:t>Maggi Gamal</a:t>
            </a:r>
          </a:p>
          <a:p>
            <a:pPr marL="0" indent="0" algn="ctr">
              <a:lnSpc>
                <a:spcPct val="128000"/>
              </a:lnSpc>
              <a:buNone/>
            </a:pPr>
            <a:r>
              <a:rPr lang="en-US" sz="1300" kern="0" spc="1" dirty="0" err="1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</a:rPr>
              <a:t>Shrouk</a:t>
            </a:r>
            <a:r>
              <a:rPr lang="en-US" sz="1300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</a:rPr>
              <a:t> Abd-</a:t>
            </a:r>
            <a:r>
              <a:rPr lang="en-US" sz="1300" kern="0" spc="1" dirty="0" err="1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</a:rPr>
              <a:t>Elnaser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Deliverables Overview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Functional Network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 fully functional wireless network ready for immediate use, providing seamless and reliable connectivity for all users and devices within the specified area.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Topology Map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3" y="2971800"/>
            <a:ext cx="1367899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Testing Results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Comprehensive configuration documentation outlining the settings and configurations of all network devices, facilitating future maintenance and troubleshooting efforts.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 detailed network topology map illustrating the layout and connections of all network devices, providing a clear visual representation of the network infrastructure.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 compilation of testing results verifying network coverage, speed, and stability, demonstrating the network's performance and reliability under various conditions.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Documentation Set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D88EE-1D5D-A978-6522-3B9679D5C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B57A4CCB-3370-9723-1421-1CCEA03C8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A29D5631-E16B-451C-4C2C-218CD26FCBD0}"/>
              </a:ext>
            </a:extLst>
          </p:cNvPr>
          <p:cNvSpPr/>
          <p:nvPr/>
        </p:nvSpPr>
        <p:spPr>
          <a:xfrm>
            <a:off x="1800454" y="1895551"/>
            <a:ext cx="5800954" cy="32479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04000"/>
              </a:lnSpc>
              <a:buNone/>
            </a:pPr>
            <a:r>
              <a:rPr lang="en-US" sz="24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7117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90295" y="504749"/>
            <a:ext cx="3047695" cy="46387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Table of Contents
</a:t>
            </a:r>
            <a:endParaRPr lang="en-US" sz="1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7649" y="1114654"/>
            <a:ext cx="342900" cy="314554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7649" y="2018995"/>
            <a:ext cx="342900" cy="314554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47649" y="3047695"/>
            <a:ext cx="342900" cy="314554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1598" y="3047695"/>
            <a:ext cx="342900" cy="314554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1598" y="2018995"/>
            <a:ext cx="342900" cy="314554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81598" y="1114654"/>
            <a:ext cx="342900" cy="314554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90195" y="190195"/>
            <a:ext cx="342900" cy="314554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85946" y="3047695"/>
            <a:ext cx="342900" cy="314554"/>
          </a:xfrm>
          <a:prstGeom prst="rect">
            <a:avLst/>
          </a:prstGeom>
        </p:spPr>
      </p:pic>
      <p:pic>
        <p:nvPicPr>
          <p:cNvPr id="12" name="Image 9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85946" y="2018995"/>
            <a:ext cx="342900" cy="314554"/>
          </a:xfrm>
          <a:prstGeom prst="rect">
            <a:avLst/>
          </a:prstGeom>
        </p:spPr>
      </p:pic>
      <p:pic>
        <p:nvPicPr>
          <p:cNvPr id="13" name="Image 10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685946" y="1114654"/>
            <a:ext cx="342900" cy="314554"/>
          </a:xfrm>
          <a:prstGeom prst="rect">
            <a:avLst/>
          </a:prstGeom>
        </p:spPr>
      </p:pic>
      <p:sp>
        <p:nvSpPr>
          <p:cNvPr id="14" name="Text 1"/>
          <p:cNvSpPr/>
          <p:nvPr/>
        </p:nvSpPr>
        <p:spPr>
          <a:xfrm>
            <a:off x="1228954" y="1114654"/>
            <a:ext cx="2704795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Summary</a:t>
            </a:r>
            <a:endParaRPr lang="en-US" sz="1000" dirty="0"/>
          </a:p>
        </p:txBody>
      </p:sp>
      <p:sp>
        <p:nvSpPr>
          <p:cNvPr id="15" name="Text 2"/>
          <p:cNvSpPr/>
          <p:nvPr/>
        </p:nvSpPr>
        <p:spPr>
          <a:xfrm>
            <a:off x="895198" y="1114654"/>
            <a:ext cx="1238098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kern="0" spc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</a:t>
            </a:r>
            <a:endParaRPr lang="en-US" sz="1000" dirty="0"/>
          </a:p>
        </p:txBody>
      </p:sp>
      <p:sp>
        <p:nvSpPr>
          <p:cNvPr id="16" name="Text 3"/>
          <p:cNvSpPr/>
          <p:nvPr/>
        </p:nvSpPr>
        <p:spPr>
          <a:xfrm>
            <a:off x="895198" y="2018995"/>
            <a:ext cx="1238098" cy="3124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</a:t>
            </a:r>
            <a:endParaRPr lang="en-US" sz="1000" dirty="0"/>
          </a:p>
        </p:txBody>
      </p:sp>
      <p:sp>
        <p:nvSpPr>
          <p:cNvPr id="17" name="Text 4"/>
          <p:cNvSpPr/>
          <p:nvPr/>
        </p:nvSpPr>
        <p:spPr>
          <a:xfrm>
            <a:off x="875995" y="3057754"/>
            <a:ext cx="0" cy="2085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</a:t>
            </a:r>
            <a:endParaRPr lang="en-US" sz="1000" dirty="0"/>
          </a:p>
        </p:txBody>
      </p:sp>
      <p:sp>
        <p:nvSpPr>
          <p:cNvPr id="18" name="Text 5"/>
          <p:cNvSpPr/>
          <p:nvPr/>
        </p:nvSpPr>
        <p:spPr>
          <a:xfrm>
            <a:off x="3715207" y="1123798"/>
            <a:ext cx="0" cy="40197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</a:t>
            </a:r>
            <a:endParaRPr lang="en-US" sz="1000" dirty="0"/>
          </a:p>
        </p:txBody>
      </p:sp>
      <p:sp>
        <p:nvSpPr>
          <p:cNvPr id="19" name="Text 6"/>
          <p:cNvSpPr/>
          <p:nvPr/>
        </p:nvSpPr>
        <p:spPr>
          <a:xfrm>
            <a:off x="3724351" y="2018995"/>
            <a:ext cx="1238098" cy="3124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05</a:t>
            </a:r>
            <a:endParaRPr lang="en-US" sz="1000" dirty="0"/>
          </a:p>
        </p:txBody>
      </p:sp>
      <p:sp>
        <p:nvSpPr>
          <p:cNvPr id="20" name="Text 7"/>
          <p:cNvSpPr/>
          <p:nvPr/>
        </p:nvSpPr>
        <p:spPr>
          <a:xfrm>
            <a:off x="3705149" y="3057754"/>
            <a:ext cx="1238098" cy="2085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06</a:t>
            </a:r>
            <a:endParaRPr lang="en-US" sz="1000" dirty="0"/>
          </a:p>
        </p:txBody>
      </p:sp>
      <p:sp>
        <p:nvSpPr>
          <p:cNvPr id="21" name="Text 8"/>
          <p:cNvSpPr/>
          <p:nvPr/>
        </p:nvSpPr>
        <p:spPr>
          <a:xfrm>
            <a:off x="6439205" y="1114654"/>
            <a:ext cx="1238098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07</a:t>
            </a:r>
            <a:endParaRPr lang="en-US" sz="1000" dirty="0"/>
          </a:p>
        </p:txBody>
      </p:sp>
      <p:sp>
        <p:nvSpPr>
          <p:cNvPr id="22" name="Text 9"/>
          <p:cNvSpPr/>
          <p:nvPr/>
        </p:nvSpPr>
        <p:spPr>
          <a:xfrm>
            <a:off x="6409944" y="2018995"/>
            <a:ext cx="0" cy="3124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08</a:t>
            </a:r>
            <a:endParaRPr lang="en-US" sz="1000" dirty="0"/>
          </a:p>
        </p:txBody>
      </p:sp>
      <p:sp>
        <p:nvSpPr>
          <p:cNvPr id="23" name="Text 10"/>
          <p:cNvSpPr/>
          <p:nvPr/>
        </p:nvSpPr>
        <p:spPr>
          <a:xfrm>
            <a:off x="6420002" y="3047695"/>
            <a:ext cx="1238098" cy="209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09</a:t>
            </a:r>
            <a:endParaRPr lang="en-US" sz="1000" dirty="0"/>
          </a:p>
        </p:txBody>
      </p:sp>
      <p:sp>
        <p:nvSpPr>
          <p:cNvPr id="24" name="Text 11"/>
          <p:cNvSpPr/>
          <p:nvPr/>
        </p:nvSpPr>
        <p:spPr>
          <a:xfrm>
            <a:off x="6762902" y="2029054"/>
            <a:ext cx="2361895" cy="311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Deliverables</a:t>
            </a:r>
            <a:endParaRPr lang="en-US" sz="1000" dirty="0"/>
          </a:p>
        </p:txBody>
      </p:sp>
      <p:sp>
        <p:nvSpPr>
          <p:cNvPr id="25" name="Text 12"/>
          <p:cNvSpPr/>
          <p:nvPr/>
        </p:nvSpPr>
        <p:spPr>
          <a:xfrm>
            <a:off x="6743700" y="1114654"/>
            <a:ext cx="2352751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Testing and Validation</a:t>
            </a:r>
            <a:endParaRPr lang="en-US" sz="1000" dirty="0"/>
          </a:p>
        </p:txBody>
      </p:sp>
      <p:sp>
        <p:nvSpPr>
          <p:cNvPr id="26" name="Text 13"/>
          <p:cNvSpPr/>
          <p:nvPr/>
        </p:nvSpPr>
        <p:spPr>
          <a:xfrm>
            <a:off x="4067251" y="3057754"/>
            <a:ext cx="2562149" cy="2085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Deployment Plan</a:t>
            </a:r>
            <a:endParaRPr lang="en-US" sz="1000" dirty="0"/>
          </a:p>
        </p:txBody>
      </p:sp>
      <p:sp>
        <p:nvSpPr>
          <p:cNvPr id="27" name="Text 14"/>
          <p:cNvSpPr/>
          <p:nvPr/>
        </p:nvSpPr>
        <p:spPr>
          <a:xfrm>
            <a:off x="4058107" y="2018995"/>
            <a:ext cx="2581351" cy="3124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Network Design</a:t>
            </a:r>
            <a:endParaRPr lang="en-US" sz="1000" dirty="0"/>
          </a:p>
        </p:txBody>
      </p:sp>
      <p:sp>
        <p:nvSpPr>
          <p:cNvPr id="28" name="Text 15"/>
          <p:cNvSpPr/>
          <p:nvPr/>
        </p:nvSpPr>
        <p:spPr>
          <a:xfrm>
            <a:off x="4058107" y="1114654"/>
            <a:ext cx="2572207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Technical Requirements</a:t>
            </a:r>
            <a:endParaRPr lang="en-US" sz="1000" dirty="0"/>
          </a:p>
        </p:txBody>
      </p:sp>
      <p:sp>
        <p:nvSpPr>
          <p:cNvPr id="29" name="Text 16"/>
          <p:cNvSpPr/>
          <p:nvPr/>
        </p:nvSpPr>
        <p:spPr>
          <a:xfrm>
            <a:off x="1228954" y="3057754"/>
            <a:ext cx="2704795" cy="20857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Scope of Work</a:t>
            </a:r>
            <a:endParaRPr lang="en-US" sz="1000" dirty="0"/>
          </a:p>
        </p:txBody>
      </p:sp>
      <p:sp>
        <p:nvSpPr>
          <p:cNvPr id="30" name="Text 17"/>
          <p:cNvSpPr/>
          <p:nvPr/>
        </p:nvSpPr>
        <p:spPr>
          <a:xfrm>
            <a:off x="1228954" y="2029054"/>
            <a:ext cx="2704795" cy="31144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Objectives</a:t>
            </a:r>
            <a:endParaRPr lang="en-US" sz="1000" dirty="0"/>
          </a:p>
        </p:txBody>
      </p:sp>
      <p:sp>
        <p:nvSpPr>
          <p:cNvPr id="31" name="Text 18"/>
          <p:cNvSpPr/>
          <p:nvPr/>
        </p:nvSpPr>
        <p:spPr>
          <a:xfrm>
            <a:off x="6752844" y="3047695"/>
            <a:ext cx="2438705" cy="209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Conclusion</a:t>
            </a:r>
            <a:endParaRPr lang="en-US" sz="1000" dirty="0"/>
          </a:p>
        </p:txBody>
      </p:sp>
      <p:pic>
        <p:nvPicPr>
          <p:cNvPr id="35" name="Image 1" descr="preencoded.png">
            <a:extLst>
              <a:ext uri="{FF2B5EF4-FFF2-40B4-BE49-F238E27FC236}">
                <a16:creationId xmlns:a16="http://schemas.microsoft.com/office/drawing/2014/main" id="{8CF3D5DD-7D3B-AF68-CCBD-1C5FC7D6C4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400800" y="3794759"/>
            <a:ext cx="342900" cy="314554"/>
          </a:xfrm>
          <a:prstGeom prst="rect">
            <a:avLst/>
          </a:prstGeom>
        </p:spPr>
      </p:pic>
      <p:sp>
        <p:nvSpPr>
          <p:cNvPr id="36" name="Text 1">
            <a:extLst>
              <a:ext uri="{FF2B5EF4-FFF2-40B4-BE49-F238E27FC236}">
                <a16:creationId xmlns:a16="http://schemas.microsoft.com/office/drawing/2014/main" id="{0004A923-3D33-1598-2D53-9D79B4411DF2}"/>
              </a:ext>
            </a:extLst>
          </p:cNvPr>
          <p:cNvSpPr/>
          <p:nvPr/>
        </p:nvSpPr>
        <p:spPr>
          <a:xfrm>
            <a:off x="6782105" y="3794759"/>
            <a:ext cx="2704795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Appendices</a:t>
            </a:r>
            <a:endParaRPr lang="en-US" sz="1000" dirty="0"/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7D19841D-6874-CDCD-1772-017A921DE90B}"/>
              </a:ext>
            </a:extLst>
          </p:cNvPr>
          <p:cNvSpPr/>
          <p:nvPr/>
        </p:nvSpPr>
        <p:spPr>
          <a:xfrm>
            <a:off x="6448349" y="3794759"/>
            <a:ext cx="1238098" cy="40288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000" b="1" u="none" kern="0" spc="1" dirty="0">
                <a:solidFill>
                  <a:srgbClr val="FFFFFF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10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Summary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Project Purpose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project focuses on the planning, deployment, and configuration of a wireless network tailored for a small company operating within five rooms, ensuring optimal connectivity.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Primary Goal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>
            <a:off x="4924044" y="2948026"/>
            <a:ext cx="1629301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Equipment Selection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Activities include conducting a thorough site survey to analyze the layout and potential sources of interference, ensuring a well-informed network design process.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ultimate goal is to establish a reliable, secure, and high-performance wireless network infrastructure that seamlessly supports the daily operational requirements of the business.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Selecting appropriate networking equipment such as access points, wireless routers, and cable modems is crucial for achieving optimal signal strength and coverage across all rooms.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Key Activities</a:t>
            </a:r>
            <a:endParaRPr lang="en-US" sz="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Project Objectives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Coverage Goals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primary objective is to achieve complete wireless coverage in all required areas, ensuring seamless connectivity across the entire operational space for enhanced productivity.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Secure Authentication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4" y="2971800"/>
            <a:ext cx="1868642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Documentation Goals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Strengthening the wireless network by strategically using access points to minimize wireless interference and maximize overall throughput, ensuring consistent and reliable performance.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Implementing secure authentication protocols, such as WPA2 and RADIUS 802.1X, is essential to safeguard the wireless network from unauthorized access and potential security breaches.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Thorough documentation of the complete network setup is necessary for future support and maintenance, facilitating efficient troubleshooting and ensuring long-term operational stability.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Optimize Network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Scope of Work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Network Design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scope encompasses wireless network design and a comprehensive site survey to assess environmental factors and optimize network layout for seamless connectivity.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Installation Tasks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>
            <a:off x="4968582" y="2948026"/>
            <a:ext cx="1542215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Performance Testing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Implementing security configurations, including authentication and encryption protocols, is essential to protect the wireless network from unauthorized access and potential threats.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Installation and configuration of wireless access points and server infrastructure are key components of the project scope, ensuring a robust and efficient wireless network.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Thorough wireless coverage and performance testing are conducted to optimize channel settings and address any connectivity issues, ensuring consistent and reliable network operation.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Security Measures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Technical Requirements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Hardware Needs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project requires access points, specifying the brand and model to ensure compatibility and optimal performance within the wireless network infrastructure.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Network Essentials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3" y="2971800"/>
            <a:ext cx="1534813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Physical Infrastructure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 server is required to manage network resources, authentication, and security protocols, enhancing overall network control and ensuring reliable performance.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Wireless routers are essential for directing network traffic and managing connectivity, ensuring seamless communication between devices on the wireless network.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Cabling is necessary for connecting network devices, providing reliable and high-speed data transfer between wired and wireless components of the network.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Server Specifications</a:t>
            </a:r>
            <a:endParaRPr lang="en-US" sz="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Network Design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Layout Planning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Careful planning of the wireless network layout is essential, considering factors such as room dimensions, wall materials, and potential sources of interference to optimize coverage.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Coverage Optimization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3" y="2971800"/>
            <a:ext cx="1418699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Security Considerations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Strategic allocation of wireless channels is necessary to minimize interference from neighboring networks and devices, ensuring a stable and reliable wireless connection.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Optimizing the placement of access points is crucial to ensure seamless wireless coverage throughout the premises, eliminating dead spots and maximizing signal strength.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Integrating security measures, such as WPA2 encryption and access controls, is vital to protect the wireless network from unauthorized access and potential security threats.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Channel Allocation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Deployment Plan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Step-by-Step Guide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The deployment plan outlines a step-by-step guide for installing and configuring the wireless network infrastructure, ensuring a smooth and efficient implementation process.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Configuration Details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3" y="2971800"/>
            <a:ext cx="1454985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Risk Management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Adherence to a predefined timeline is essential to ensure timely completion of the deployment, coordinating tasks and resources to meet project deadlines effectively.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Detailed configuration instructions for access points, wireless routers, and servers are provided, enabling technicians to set up the network according to best practices.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Identifying potential risks and challenges during deployment allows for proactive mitigation strategies, minimizing disruptions and ensuring a successful network implementation.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Timeline Adherence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952805"/>
            <a:ext cx="4038905" cy="1218895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2948026"/>
            <a:ext cx="4086454" cy="12664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791456" y="942746"/>
            <a:ext cx="4038905" cy="122895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418795" y="2948026"/>
            <a:ext cx="4086454" cy="1257300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724205" y="323698"/>
            <a:ext cx="4677156" cy="4819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18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Testing and Validation</a:t>
            </a:r>
            <a:endParaRPr lang="en-US" sz="1800" dirty="0"/>
          </a:p>
        </p:txBody>
      </p:sp>
      <p:sp>
        <p:nvSpPr>
          <p:cNvPr id="8" name="Text 1"/>
          <p:cNvSpPr/>
          <p:nvPr/>
        </p:nvSpPr>
        <p:spPr>
          <a:xfrm>
            <a:off x="533095" y="961949"/>
            <a:ext cx="3152851" cy="41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kern="0" spc="1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01. Coverage Testing</a:t>
            </a:r>
            <a:endParaRPr lang="en-US" sz="900" dirty="0"/>
          </a:p>
        </p:txBody>
      </p:sp>
      <p:sp>
        <p:nvSpPr>
          <p:cNvPr id="9" name="Text 2"/>
          <p:cNvSpPr/>
          <p:nvPr/>
        </p:nvSpPr>
        <p:spPr>
          <a:xfrm>
            <a:off x="523951" y="1257300"/>
            <a:ext cx="4095598" cy="3886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Conducting comprehensive coverage testing verifies the signal strength and quality across all areas, ensuring reliable connectivity and optimal user experience throughout the premises.</a:t>
            </a:r>
            <a:endParaRPr lang="en-US" sz="800" dirty="0"/>
          </a:p>
        </p:txBody>
      </p:sp>
      <p:sp>
        <p:nvSpPr>
          <p:cNvPr id="10" name="Text 3"/>
          <p:cNvSpPr/>
          <p:nvPr/>
        </p:nvSpPr>
        <p:spPr>
          <a:xfrm>
            <a:off x="4686300" y="-476402"/>
            <a:ext cx="3514954" cy="56199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Visual Communication</a:t>
            </a:r>
            <a:endParaRPr lang="en-US" sz="900" dirty="0"/>
          </a:p>
        </p:txBody>
      </p:sp>
      <p:sp>
        <p:nvSpPr>
          <p:cNvPr id="11" name="Text 4"/>
          <p:cNvSpPr/>
          <p:nvPr/>
        </p:nvSpPr>
        <p:spPr>
          <a:xfrm>
            <a:off x="4867351" y="972007"/>
            <a:ext cx="3161995" cy="4172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02. Performance Metrics</a:t>
            </a:r>
            <a:endParaRPr lang="en-US" sz="900" dirty="0"/>
          </a:p>
        </p:txBody>
      </p:sp>
      <p:sp>
        <p:nvSpPr>
          <p:cNvPr id="12" name="Text 5"/>
          <p:cNvSpPr/>
          <p:nvPr/>
        </p:nvSpPr>
        <p:spPr>
          <a:xfrm flipH="1">
            <a:off x="4924043" y="2971800"/>
            <a:ext cx="1621899" cy="2171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04. User Acceptance</a:t>
            </a:r>
            <a:endParaRPr lang="en-US" sz="900" dirty="0"/>
          </a:p>
        </p:txBody>
      </p:sp>
      <p:sp>
        <p:nvSpPr>
          <p:cNvPr id="13" name="Text 6"/>
          <p:cNvSpPr/>
          <p:nvPr/>
        </p:nvSpPr>
        <p:spPr>
          <a:xfrm>
            <a:off x="523951" y="3258007"/>
            <a:ext cx="4143146" cy="18864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Performing security audits identifies vulnerabilities and weaknesses in the network, allowing for timely remediation and strengthening the overall security posture of the wireless network.</a:t>
            </a:r>
            <a:endParaRPr lang="en-US" sz="800" dirty="0"/>
          </a:p>
        </p:txBody>
      </p:sp>
      <p:sp>
        <p:nvSpPr>
          <p:cNvPr id="14" name="Text 7"/>
          <p:cNvSpPr/>
          <p:nvPr/>
        </p:nvSpPr>
        <p:spPr>
          <a:xfrm>
            <a:off x="4886554" y="1248156"/>
            <a:ext cx="4134002" cy="38953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Measuring network performance metrics such as throughput, latency, and packet loss validates the network's ability to handle the required workload and maintain optimal performance.</a:t>
            </a:r>
            <a:endParaRPr lang="en-US" sz="800" dirty="0"/>
          </a:p>
        </p:txBody>
      </p:sp>
      <p:sp>
        <p:nvSpPr>
          <p:cNvPr id="15" name="Text 8"/>
          <p:cNvSpPr/>
          <p:nvPr/>
        </p:nvSpPr>
        <p:spPr>
          <a:xfrm>
            <a:off x="4905756" y="3267151"/>
            <a:ext cx="4238244" cy="18763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28000"/>
              </a:lnSpc>
              <a:buNone/>
            </a:pPr>
            <a:r>
              <a:rPr lang="en-US" sz="800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Obtaining user acceptance through feedback and testing ensures the network meets the users' needs and expectations, validating the project's success and ensuring user satisfaction.</a:t>
            </a:r>
            <a:endParaRPr lang="en-US" sz="800" dirty="0"/>
          </a:p>
        </p:txBody>
      </p:sp>
      <p:sp>
        <p:nvSpPr>
          <p:cNvPr id="16" name="Text 9"/>
          <p:cNvSpPr/>
          <p:nvPr/>
        </p:nvSpPr>
        <p:spPr>
          <a:xfrm>
            <a:off x="571500" y="2980944"/>
            <a:ext cx="3743554" cy="216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4000"/>
              </a:lnSpc>
              <a:buNone/>
            </a:pPr>
            <a:r>
              <a:rPr lang="en-US" sz="900" b="1" u="none" dirty="0">
                <a:solidFill>
                  <a:srgbClr val="000000"/>
                </a:solidFill>
                <a:latin typeface="Plus Jakarta Sans" pitchFamily="34" charset="0"/>
                <a:ea typeface="Plus Jakarta Sans" pitchFamily="34" charset="-122"/>
                <a:cs typeface="Plus Jakarta Sans" pitchFamily="34" charset="-120"/>
              </a:rPr>
              <a:t>03. Security Audits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1037</Words>
  <Application>Microsoft Office PowerPoint</Application>
  <PresentationFormat>On-screen Show (16:9)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Plus Jakarta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ماجى جمال ميرى ينى</cp:lastModifiedBy>
  <cp:revision>2</cp:revision>
  <dcterms:created xsi:type="dcterms:W3CDTF">2025-04-17T16:58:51Z</dcterms:created>
  <dcterms:modified xsi:type="dcterms:W3CDTF">2025-04-17T17:03:50Z</dcterms:modified>
</cp:coreProperties>
</file>