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E524-E0D7-4327-8D5B-F0CB6A9C33E2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2A1C-B57B-49C1-8ABC-D3CCA60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924849"/>
            <a:ext cx="9144000" cy="100830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tina" panose="03060402040406080204" pitchFamily="66" charset="0"/>
                <a:cs typeface="Segoe UI Light" panose="020B0502040204020203" pitchFamily="34" charset="0"/>
              </a:rPr>
              <a:t>Identity Impersonation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  <a:ea typeface="+mj-ea"/>
                <a:cs typeface="Segoe UI Light" panose="020B0502040204020203" pitchFamily="34" charset="0"/>
              </a:rPr>
              <a:t>Task : AI-Based </a:t>
            </a:r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  <a:ea typeface="+mj-ea"/>
                <a:cs typeface="Segoe UI Light" panose="020B0502040204020203" pitchFamily="34" charset="0"/>
              </a:rPr>
              <a:t>Voice </a:t>
            </a:r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  <a:ea typeface="+mj-ea"/>
                <a:cs typeface="Segoe UI Light" panose="020B0502040204020203" pitchFamily="34" charset="0"/>
              </a:rPr>
              <a:t>Verification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  <a:ea typeface="+mj-ea"/>
                <a:cs typeface="Segoe UI Light" panose="020B0502040204020203" pitchFamily="34" charset="0"/>
              </a:rPr>
              <a:t>Team : HIVE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  <a:ea typeface="+mj-ea"/>
                <a:cs typeface="Segoe UI Light" panose="020B0502040204020203" pitchFamily="34" charset="0"/>
              </a:rPr>
              <a:t>Date : March 2024</a:t>
            </a:r>
          </a:p>
          <a:p>
            <a:pPr algn="l"/>
            <a:endParaRPr lang="en-US" sz="2800" b="1" dirty="0">
              <a:solidFill>
                <a:srgbClr val="FF0000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0" y="3933152"/>
            <a:ext cx="9144000" cy="79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tina" panose="03060402040406080204" pitchFamily="66" charset="0"/>
                <a:cs typeface="Segoe UI Light" panose="020B0502040204020203" pitchFamily="34" charset="0"/>
              </a:rPr>
              <a:t>Hackathon - 2024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istina" panose="03060402040406080204" pitchFamily="66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 diagram</a:t>
            </a:r>
            <a:endParaRPr lang="en-US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3" y="1914284"/>
            <a:ext cx="1157917" cy="1287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6595" y="3347050"/>
            <a:ext cx="1948492" cy="240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Collection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89" y="2079346"/>
            <a:ext cx="951310" cy="957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0340" y="3340385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Preprocessing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5087" y="2553121"/>
            <a:ext cx="757238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388" y="1840685"/>
            <a:ext cx="1443038" cy="143439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054214" y="2553121"/>
            <a:ext cx="757238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19262" y="2553121"/>
            <a:ext cx="757238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36219" y="3333721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901" y="1810171"/>
            <a:ext cx="1076325" cy="14954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661759" y="3347081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870" y="4540142"/>
            <a:ext cx="1574385" cy="10882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661759" y="3347050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61759" y="5937327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Voice Print Analysis</a:t>
            </a:r>
          </a:p>
        </p:txBody>
      </p:sp>
      <p:cxnSp>
        <p:nvCxnSpPr>
          <p:cNvPr id="27" name="Straight Arrow Connector 26"/>
          <p:cNvCxnSpPr>
            <a:endCxn id="21" idx="0"/>
          </p:cNvCxnSpPr>
          <p:nvPr/>
        </p:nvCxnSpPr>
        <p:spPr>
          <a:xfrm>
            <a:off x="9764062" y="3762375"/>
            <a:ext cx="1" cy="77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23" y="4422284"/>
            <a:ext cx="1600200" cy="13239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811452" y="5937327"/>
            <a:ext cx="2204609" cy="253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Making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791450" y="5084271"/>
            <a:ext cx="102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4833" y="4548820"/>
            <a:ext cx="1075621" cy="107090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110339" y="5880736"/>
            <a:ext cx="2775257" cy="373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Performance Evaluation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863314" y="5084271"/>
            <a:ext cx="102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0" y="4419213"/>
            <a:ext cx="1162050" cy="12763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>
            <a:off x="2340043" y="5055309"/>
            <a:ext cx="102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0975" y="5880736"/>
            <a:ext cx="3181350" cy="366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Integration &amp; Deployment</a:t>
            </a:r>
            <a:endParaRPr lang="en-US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2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0913" y="533399"/>
            <a:ext cx="6877119" cy="5507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it works: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5714" y="1295333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48899" y="1335854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Gather both authentic voice samples and AI-generated voice samples.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4" name="Group 43" descr="Small circle with number 1 inside  indicating step 1"/>
          <p:cNvGrpSpPr/>
          <p:nvPr/>
        </p:nvGrpSpPr>
        <p:grpSpPr bwMode="blackWhite">
          <a:xfrm>
            <a:off x="505714" y="1852821"/>
            <a:ext cx="558179" cy="409838"/>
            <a:chOff x="6953426" y="711274"/>
            <a:chExt cx="558179" cy="409838"/>
          </a:xfrm>
        </p:grpSpPr>
        <p:sp>
          <p:nvSpPr>
            <p:cNvPr id="45" name="Oval 4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Content Placeholder 17"/>
          <p:cNvSpPr txBox="1">
            <a:spLocks/>
          </p:cNvSpPr>
          <p:nvPr/>
        </p:nvSpPr>
        <p:spPr>
          <a:xfrm>
            <a:off x="1048899" y="1826644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Clean and prepare the voice data for analysis..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8" name="Group 47" descr="Small circle with number 1 inside  indicating step 1"/>
          <p:cNvGrpSpPr/>
          <p:nvPr/>
        </p:nvGrpSpPr>
        <p:grpSpPr bwMode="blackWhite">
          <a:xfrm>
            <a:off x="505714" y="2479691"/>
            <a:ext cx="558179" cy="409838"/>
            <a:chOff x="6953426" y="711274"/>
            <a:chExt cx="558179" cy="409838"/>
          </a:xfrm>
        </p:grpSpPr>
        <p:sp>
          <p:nvSpPr>
            <p:cNvPr id="49" name="Oval 4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1" name="Content Placeholder 17"/>
          <p:cNvSpPr txBox="1">
            <a:spLocks/>
          </p:cNvSpPr>
          <p:nvPr/>
        </p:nvSpPr>
        <p:spPr>
          <a:xfrm>
            <a:off x="1048899" y="2426599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 relevant features from the voice data that can be used to distinguish between authentic and AI-generated voices.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52" name="Group 51" descr="Small circle with number 1 inside  indicating step 1"/>
          <p:cNvGrpSpPr/>
          <p:nvPr/>
        </p:nvGrpSpPr>
        <p:grpSpPr bwMode="blackWhite">
          <a:xfrm>
            <a:off x="505714" y="3232844"/>
            <a:ext cx="558179" cy="409838"/>
            <a:chOff x="6953426" y="711274"/>
            <a:chExt cx="558179" cy="409838"/>
          </a:xfrm>
        </p:grpSpPr>
        <p:sp>
          <p:nvSpPr>
            <p:cNvPr id="53" name="Oval 5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55" name="Content Placeholder 17"/>
          <p:cNvSpPr txBox="1">
            <a:spLocks/>
          </p:cNvSpPr>
          <p:nvPr/>
        </p:nvSpPr>
        <p:spPr>
          <a:xfrm>
            <a:off x="1048899" y="3209362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Training: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a machine learning model using the extracted features. This model should learn to differentiate between authentic and AI-generated voice prints.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59" name="Content Placeholder 17"/>
          <p:cNvSpPr txBox="1">
            <a:spLocks/>
          </p:cNvSpPr>
          <p:nvPr/>
        </p:nvSpPr>
        <p:spPr>
          <a:xfrm>
            <a:off x="1048899" y="3950097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Print Analysis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Analyze the voice prints using the trained model to determine whether they are authentic or AI-generated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60" name="Group 59" descr="Small circle with number 1 inside  indicating step 1"/>
          <p:cNvGrpSpPr/>
          <p:nvPr/>
        </p:nvGrpSpPr>
        <p:grpSpPr bwMode="blackWhite">
          <a:xfrm>
            <a:off x="505714" y="3950097"/>
            <a:ext cx="558179" cy="409838"/>
            <a:chOff x="6953426" y="711274"/>
            <a:chExt cx="558179" cy="409838"/>
          </a:xfrm>
        </p:grpSpPr>
        <p:sp>
          <p:nvSpPr>
            <p:cNvPr id="61" name="Oval 6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3" name="Content Placeholder 17"/>
          <p:cNvSpPr txBox="1">
            <a:spLocks/>
          </p:cNvSpPr>
          <p:nvPr/>
        </p:nvSpPr>
        <p:spPr>
          <a:xfrm>
            <a:off x="1048899" y="4667262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Making: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analysis, make a decision regarding the authenticity of the voice print.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64" name="Group 63" descr="Small circle with number 1 inside  indicating step 1"/>
          <p:cNvGrpSpPr/>
          <p:nvPr/>
        </p:nvGrpSpPr>
        <p:grpSpPr bwMode="blackWhite">
          <a:xfrm>
            <a:off x="505714" y="4667262"/>
            <a:ext cx="558179" cy="409838"/>
            <a:chOff x="6953426" y="711274"/>
            <a:chExt cx="558179" cy="409838"/>
          </a:xfrm>
        </p:grpSpPr>
        <p:sp>
          <p:nvSpPr>
            <p:cNvPr id="65" name="Oval 6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7" name="Content Placeholder 17"/>
          <p:cNvSpPr txBox="1">
            <a:spLocks/>
          </p:cNvSpPr>
          <p:nvPr/>
        </p:nvSpPr>
        <p:spPr>
          <a:xfrm>
            <a:off x="1041786" y="5289154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the performance of the model in distinguishing between authentic and AI-generated voice prints using appropriate metrics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68" name="Group 67" descr="Small circle with number 1 inside  indicating step 1"/>
          <p:cNvGrpSpPr/>
          <p:nvPr/>
        </p:nvGrpSpPr>
        <p:grpSpPr bwMode="blackWhite">
          <a:xfrm>
            <a:off x="505714" y="5289154"/>
            <a:ext cx="558179" cy="409838"/>
            <a:chOff x="6953426" y="711274"/>
            <a:chExt cx="558179" cy="409838"/>
          </a:xfrm>
        </p:grpSpPr>
        <p:sp>
          <p:nvSpPr>
            <p:cNvPr id="69" name="Oval 6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1" name="Content Placeholder 17"/>
          <p:cNvSpPr txBox="1">
            <a:spLocks/>
          </p:cNvSpPr>
          <p:nvPr/>
        </p:nvSpPr>
        <p:spPr>
          <a:xfrm>
            <a:off x="1041786" y="5951552"/>
            <a:ext cx="652538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&amp; Integration: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 the model into production and integrate it into systems where voice authentication or detection is needed.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72" name="Group 71" descr="Small circle with number 1 inside  indicating step 1"/>
          <p:cNvGrpSpPr/>
          <p:nvPr/>
        </p:nvGrpSpPr>
        <p:grpSpPr bwMode="blackWhite">
          <a:xfrm>
            <a:off x="505714" y="5951552"/>
            <a:ext cx="558179" cy="409838"/>
            <a:chOff x="6953426" y="711274"/>
            <a:chExt cx="558179" cy="409838"/>
          </a:xfrm>
        </p:grpSpPr>
        <p:sp>
          <p:nvSpPr>
            <p:cNvPr id="73" name="Oval 7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7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sz="4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208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Pristina</vt:lpstr>
      <vt:lpstr>Segoe Print</vt:lpstr>
      <vt:lpstr>Segoe UI</vt:lpstr>
      <vt:lpstr>Segoe UI Light</vt:lpstr>
      <vt:lpstr>Segoe UI Semibold</vt:lpstr>
      <vt:lpstr>Office Theme</vt:lpstr>
      <vt:lpstr>Identity Impersonation</vt:lpstr>
      <vt:lpstr>Solution diagram</vt:lpstr>
      <vt:lpstr>How it works: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diagram</dc:title>
  <dc:creator>Pranave PM</dc:creator>
  <cp:lastModifiedBy>Pranave PM</cp:lastModifiedBy>
  <cp:revision>9</cp:revision>
  <dcterms:created xsi:type="dcterms:W3CDTF">2024-03-17T17:22:24Z</dcterms:created>
  <dcterms:modified xsi:type="dcterms:W3CDTF">2024-03-17T19:12:30Z</dcterms:modified>
</cp:coreProperties>
</file>