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62" r:id="rId5"/>
    <p:sldId id="267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C0C3-1A21-6512-5B31-90B92E167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528F4-D4DF-AA6A-3741-B95455B30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BF35-0270-471C-77ED-936D3C8F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261-2CEC-49CE-ABCA-5B094CC2AC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A85E6-A399-DDC8-2082-04E8E147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7B423-A15E-3B71-8F32-F4EB5E2B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2263-6DE7-4E42-B551-6ADDD3AE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1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9420-022F-6542-E2BF-90550A26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9B93E-ECB1-BA53-7687-E35D4F4ED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BB0B0-F84E-BD15-E0CD-6025B020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261-2CEC-49CE-ABCA-5B094CC2AC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570-CF1B-9F46-CC0F-A32A2467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B6886-F5B2-20CF-6DF6-4538B3E3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2263-6DE7-4E42-B551-6ADDD3AE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4E810-40BB-3D80-4470-8B8F6B911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C441B-1CB7-09D1-59A9-2EE6E5D38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B5246-0050-99A7-3B6B-299CF69B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261-2CEC-49CE-ABCA-5B094CC2AC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D39B5-EF84-9DC4-5DBD-187390CB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11281-BCAD-3D41-7688-A1053C5B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2263-6DE7-4E42-B551-6ADDD3AE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2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0FF9-49E3-DD3C-0BB2-B2D55154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3FC5D-79C3-EAA2-90AA-DD18C1AF6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9216E-75E3-E463-52F8-F097951E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261-2CEC-49CE-ABCA-5B094CC2AC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C2B46-FDFC-A89C-924F-F913BE1C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34170-4B75-E62D-B6A4-C0DE4865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2263-6DE7-4E42-B551-6ADDD3AE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62CA-B98B-280F-93A1-9B0BCA30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187E5-88CE-C763-57E9-8DD4B87E2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2037-3E1A-298B-45F5-FC10D5FC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261-2CEC-49CE-ABCA-5B094CC2AC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11B30-5F8B-AC8E-2E27-486C95CA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D052D-970E-B920-EE53-714E9169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2263-6DE7-4E42-B551-6ADDD3AE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2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A46D-EADC-A804-FD89-5AE9CD82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B9502-1F83-C08F-F977-882E6B194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15967-58CE-DB73-DAD0-F062F0932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1F218-0083-520C-22BB-2F76E297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261-2CEC-49CE-ABCA-5B094CC2AC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83386-D80D-994A-78AD-FB8F152A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30298-96F8-BC22-3C5B-9DE631AB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2263-6DE7-4E42-B551-6ADDD3AE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1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82DB-2F83-EFBD-83C3-093C2946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FC988-502B-CC64-EDFC-2E2E17484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42E81-9C63-B745-F7C0-B3838857F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C373F-25F0-30C6-AA0D-B5C747F1C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1B5AA-71AC-2F6B-6E6D-E5AD87B0B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3E675-EF67-9BCD-475A-F1FDC0CD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261-2CEC-49CE-ABCA-5B094CC2AC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F32A7-A38C-9FA4-8913-1F04C4C5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7BF6A-B9BE-E6B4-21BA-C9514EF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2263-6DE7-4E42-B551-6ADDD3AE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028F-414B-C796-808C-E371D194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14585-F333-CA2A-94F3-26B990A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261-2CEC-49CE-ABCA-5B094CC2AC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B65AA-5E9D-3198-7F2A-C912D16B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4C557-AE7F-4443-430A-88A22ADB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2263-6DE7-4E42-B551-6ADDD3AE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3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3C1D0-70AA-2945-6635-94AFC54C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261-2CEC-49CE-ABCA-5B094CC2AC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6867C-5BFF-6E07-A556-92D89CB1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7EA77-AD78-AF65-AEDE-22CCE43F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2263-6DE7-4E42-B551-6ADDD3AE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4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3385-9703-A5F6-FDF1-3B7792D5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F996E-9459-DE7C-A313-E6864DDB2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33107-D51A-0961-6D36-958AE22D6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55FE7-080D-E7F8-9430-05547242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261-2CEC-49CE-ABCA-5B094CC2AC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2DBFC-0A33-61EF-83C4-24923A52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39C4F-4F25-C249-5603-02518888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2263-6DE7-4E42-B551-6ADDD3AE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3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0B24-27AA-3C33-57B0-06FD3FF1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9F4D6-CAD6-1FBC-D8CB-DEB77A506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7F1F4-4A31-DF8C-E3B3-DC37B79A1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3AB24-0E7B-BC3C-498F-4BC54C03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261-2CEC-49CE-ABCA-5B094CC2AC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A0200-0C8E-4121-E65C-B9CF24E1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26624-1F17-17B7-040B-ABE29D0E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2263-6DE7-4E42-B551-6ADDD3AE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0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F542C-5F3A-4A83-60DA-50AB29591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EBBFA-6FF3-FEBF-7DE9-4718AA9CD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8781-58A1-E93A-F728-2B636FE7C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A261-2CEC-49CE-ABCA-5B094CC2AC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E62FB-7FA6-D2C8-BF0D-7F3F428AD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4B83D-1C9F-3F1A-28F5-94E2EF1AD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12263-6DE7-4E42-B551-6ADDD3AE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0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2D83-EC26-AA8D-A274-141D9D988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63" y="629174"/>
            <a:ext cx="11056689" cy="542767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u="sng" dirty="0"/>
              <a:t>Global Hackathon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i="1" dirty="0"/>
              <a:t>Data Impersonal Identity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8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CF99-F7F9-542B-1E1A-3419770FA7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Hive –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047C4-A32A-CCA9-0C26-6B8DAC0CD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Albert, </a:t>
            </a:r>
            <a:r>
              <a:rPr lang="en-US" dirty="0" err="1"/>
              <a:t>Magdaleen</a:t>
            </a:r>
            <a:r>
              <a:rPr lang="en-US" dirty="0"/>
              <a:t> </a:t>
            </a:r>
            <a:r>
              <a:rPr lang="en-US" dirty="0" err="1"/>
              <a:t>allen</a:t>
            </a:r>
            <a:r>
              <a:rPr lang="en-US" dirty="0"/>
              <a:t>  </a:t>
            </a:r>
            <a:r>
              <a:rPr lang="en-US" dirty="0" err="1"/>
              <a:t>felow.a</a:t>
            </a:r>
            <a:endParaRPr lang="en-US" dirty="0"/>
          </a:p>
          <a:p>
            <a:r>
              <a:rPr lang="en-US" dirty="0" err="1"/>
              <a:t>Selvasathya</a:t>
            </a:r>
            <a:r>
              <a:rPr lang="en-US" dirty="0"/>
              <a:t> </a:t>
            </a:r>
            <a:r>
              <a:rPr lang="en-US" dirty="0" err="1"/>
              <a:t>Shanumuganaathan</a:t>
            </a:r>
            <a:endParaRPr lang="en-US" dirty="0"/>
          </a:p>
          <a:p>
            <a:r>
              <a:rPr lang="en-US" dirty="0"/>
              <a:t>Manikandan Manickam</a:t>
            </a:r>
          </a:p>
          <a:p>
            <a:r>
              <a:rPr lang="en-US" dirty="0"/>
              <a:t>Boopathi Manogar</a:t>
            </a:r>
          </a:p>
          <a:p>
            <a:r>
              <a:rPr lang="en-US" dirty="0" err="1"/>
              <a:t>Jeganath</a:t>
            </a:r>
            <a:r>
              <a:rPr lang="en-US" dirty="0"/>
              <a:t> prabhu </a:t>
            </a:r>
            <a:r>
              <a:rPr lang="en-US" dirty="0" err="1"/>
              <a:t>Kumaresan</a:t>
            </a:r>
            <a:endParaRPr lang="en-US" dirty="0"/>
          </a:p>
          <a:p>
            <a:r>
              <a:rPr lang="en-US" dirty="0"/>
              <a:t>Ramkumar Kamaraj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8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1B39-2BAA-82BE-FA8C-F09850721D6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Task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408F-B045-F6D8-F089-BA628D68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AI-Based Voice Verification: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Develop AI Algorithm capable of distinguishing  between authentic and AI-Generated voice prints.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2706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1B39-2BAA-82BE-FA8C-F09850721D6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Activate Cloud shell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C422E-0189-62F9-43D5-39EF11D94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059" y="2683010"/>
            <a:ext cx="4552950" cy="2276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5E35E8-791B-9FB2-A565-C1D7AFBA85DB}"/>
              </a:ext>
            </a:extLst>
          </p:cNvPr>
          <p:cNvSpPr txBox="1"/>
          <p:nvPr/>
        </p:nvSpPr>
        <p:spPr>
          <a:xfrm>
            <a:off x="989202" y="3582857"/>
            <a:ext cx="3314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Activate Cloud shell by clicking on the icon highlighted in the picture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6888B02-C4F6-9ACF-3F8A-861C017C5438}"/>
              </a:ext>
            </a:extLst>
          </p:cNvPr>
          <p:cNvSpPr/>
          <p:nvPr/>
        </p:nvSpPr>
        <p:spPr>
          <a:xfrm>
            <a:off x="4471332" y="3867325"/>
            <a:ext cx="629174" cy="3020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1B39-2BAA-82BE-FA8C-F09850721D6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Creating Console in </a:t>
            </a:r>
            <a:r>
              <a:rPr lang="en-US" dirty="0" err="1"/>
              <a:t>CloudShell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5FBF7-D523-936A-79A9-663909AB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012" y="3360400"/>
            <a:ext cx="5958887" cy="411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09D8A-EAD9-9289-C315-6A56414D3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531" y="4947479"/>
            <a:ext cx="7181850" cy="504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A160B5-8E12-4573-44FA-0EB7D32F518B}"/>
              </a:ext>
            </a:extLst>
          </p:cNvPr>
          <p:cNvSpPr txBox="1"/>
          <p:nvPr/>
        </p:nvSpPr>
        <p:spPr>
          <a:xfrm>
            <a:off x="973133" y="4731136"/>
            <a:ext cx="255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Directory for the project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8880803-DE46-A18E-6680-DA50FF1D66E2}"/>
              </a:ext>
            </a:extLst>
          </p:cNvPr>
          <p:cNvSpPr/>
          <p:nvPr/>
        </p:nvSpPr>
        <p:spPr>
          <a:xfrm>
            <a:off x="4110527" y="3407932"/>
            <a:ext cx="777668" cy="241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CC13B-0118-17F4-1EF7-7CD5975819CE}"/>
              </a:ext>
            </a:extLst>
          </p:cNvPr>
          <p:cNvSpPr txBox="1"/>
          <p:nvPr/>
        </p:nvSpPr>
        <p:spPr>
          <a:xfrm>
            <a:off x="1052101" y="3067243"/>
            <a:ext cx="2555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Activating </a:t>
            </a:r>
            <a:r>
              <a:rPr lang="en-US" dirty="0" err="1"/>
              <a:t>Cloudshell</a:t>
            </a:r>
            <a:r>
              <a:rPr lang="en-US" dirty="0"/>
              <a:t> create console using the syntax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E590F94-CCA6-A5F4-F849-4C933B85CD3B}"/>
              </a:ext>
            </a:extLst>
          </p:cNvPr>
          <p:cNvSpPr/>
          <p:nvPr/>
        </p:nvSpPr>
        <p:spPr>
          <a:xfrm>
            <a:off x="3660094" y="4957939"/>
            <a:ext cx="777668" cy="241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2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AE8E-3DB7-E067-7320-05A5A9FDE31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Required Namespaces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84CA55-7D65-FC43-8AF1-F68E37FCA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658" y="2112746"/>
            <a:ext cx="5309617" cy="3292908"/>
          </a:xfrm>
        </p:spPr>
      </p:pic>
    </p:spTree>
    <p:extLst>
      <p:ext uri="{BB962C8B-B14F-4D97-AF65-F5344CB8AC3E}">
        <p14:creationId xmlns:p14="http://schemas.microsoft.com/office/powerpoint/2010/main" val="414282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AE8E-3DB7-E067-7320-05A5A9FDE31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Storage Buckets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3593A-37AB-F013-D269-A68B2818E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28" y="2469239"/>
            <a:ext cx="10788072" cy="227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2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AE8E-3DB7-E067-7320-05A5A9FDE31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Enabled API Services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42471A-B90F-8709-D3CB-D2C6841F5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6932"/>
            <a:ext cx="100298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ACC2-7F09-1896-F26B-37D7F85F7C5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Packages to be Included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41F0-F1E7-E223-0BDD-A2B1E29E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i="1" dirty="0" err="1"/>
              <a:t>Naudio</a:t>
            </a:r>
            <a:endParaRPr lang="en-US" i="1" dirty="0"/>
          </a:p>
          <a:p>
            <a:r>
              <a:rPr lang="en-US" i="1" dirty="0"/>
              <a:t>Google.Cloud.Speech.V1</a:t>
            </a:r>
          </a:p>
          <a:p>
            <a:r>
              <a:rPr lang="en-US" i="1" dirty="0" err="1"/>
              <a:t>Naudio.Wave</a:t>
            </a:r>
            <a:endParaRPr lang="en-US" i="1" dirty="0"/>
          </a:p>
          <a:p>
            <a:r>
              <a:rPr lang="en-US" i="1" dirty="0"/>
              <a:t>Microsoft.ML</a:t>
            </a:r>
          </a:p>
          <a:p>
            <a:r>
              <a:rPr lang="en-US" i="1" dirty="0"/>
              <a:t>Google.Cloud.Storage.V1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0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116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Global Hackathon   Data Impersonal Identity   </vt:lpstr>
      <vt:lpstr>Hive – Team Members</vt:lpstr>
      <vt:lpstr>Task Objective</vt:lpstr>
      <vt:lpstr>Activate Cloud shell</vt:lpstr>
      <vt:lpstr>Creating Console in CloudShell</vt:lpstr>
      <vt:lpstr>Required Namespaces</vt:lpstr>
      <vt:lpstr>Storage Buckets</vt:lpstr>
      <vt:lpstr>Enabled API Services</vt:lpstr>
      <vt:lpstr>Packages to be Included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Hackathon</dc:title>
  <dc:creator>Boopathi Manogar</dc:creator>
  <cp:lastModifiedBy>Boopathi Manogar</cp:lastModifiedBy>
  <cp:revision>31</cp:revision>
  <dcterms:created xsi:type="dcterms:W3CDTF">2024-03-17T13:51:16Z</dcterms:created>
  <dcterms:modified xsi:type="dcterms:W3CDTF">2024-03-17T18:46:37Z</dcterms:modified>
</cp:coreProperties>
</file>