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2" r:id="rId2"/>
    <p:sldMasterId id="2147483684" r:id="rId3"/>
  </p:sldMasterIdLst>
  <p:notesMasterIdLst>
    <p:notesMasterId r:id="rId13"/>
  </p:notesMasterIdLst>
  <p:handoutMasterIdLst>
    <p:handoutMasterId r:id="rId14"/>
  </p:handoutMasterIdLst>
  <p:sldIdLst>
    <p:sldId id="271" r:id="rId4"/>
    <p:sldId id="262" r:id="rId5"/>
    <p:sldId id="284" r:id="rId6"/>
    <p:sldId id="314" r:id="rId7"/>
    <p:sldId id="264" r:id="rId8"/>
    <p:sldId id="280" r:id="rId9"/>
    <p:sldId id="272" r:id="rId10"/>
    <p:sldId id="28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0340" autoAdjust="0"/>
  </p:normalViewPr>
  <p:slideViewPr>
    <p:cSldViewPr snapToGrid="0">
      <p:cViewPr varScale="1">
        <p:scale>
          <a:sx n="115" d="100"/>
          <a:sy n="115" d="100"/>
        </p:scale>
        <p:origin x="1048" y="200"/>
      </p:cViewPr>
      <p:guideLst>
        <p:guide orient="horz" pos="26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5A0A4-518F-48D4-84F1-3DC45E255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BD4FD-FB6F-481F-B069-F42B98D8B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5742-7AAE-47DE-B133-CD0BB1D90670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53BBD-785B-4BC4-AC52-D1D1BA4FA5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4043-0CA1-4854-9D91-B4E994F73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F20B6-6FF5-45E0-A3EA-F826548D3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FEC3-B050-45E0-A459-0A4277F7B1C2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EE3B-20DA-4DBD-9D99-4E96D3BF5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2017, the music industry generated $8.72 billion in the United States alone. The top 10 artists in 2016 generated a combined $362.5 million in revenue. Most revenue is generated by popular</a:t>
            </a:r>
            <a:r>
              <a:rPr lang="en-US" altLang="zh-CN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mainstream</a:t>
            </a:r>
            <a:r>
              <a:rPr lang="zh-CN" altLang="en-US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songs</a:t>
            </a:r>
            <a:r>
              <a:rPr lang="en-US" sz="120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5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Spotify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digital music service that gives people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access to millions of songs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3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5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EE3B-20DA-4DBD-9D99-4E96D3BF51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8C512-D044-417F-88C3-87EA35A37A75}"/>
              </a:ext>
            </a:extLst>
          </p:cNvPr>
          <p:cNvGrpSpPr/>
          <p:nvPr userDrawn="1"/>
        </p:nvGrpSpPr>
        <p:grpSpPr>
          <a:xfrm>
            <a:off x="5230606" y="1239951"/>
            <a:ext cx="1730789" cy="244549"/>
            <a:chOff x="435935" y="648585"/>
            <a:chExt cx="1730789" cy="2445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B32F71F-C37B-40DB-AC1C-FAE4A97E435F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2B89D-B1FF-4A2B-9A0B-7523468280B8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6C641A-8172-4B9C-81FC-825F522B8293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A96E59-0D3F-4A9F-8539-41D89B47EBC7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579CB6-2852-4EB9-AACE-21B5F38AFFDE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DF976F-1C48-4F1C-9A1C-DB5336449A41}"/>
                </a:ext>
              </a:extLst>
            </p:cNvPr>
            <p:cNvSpPr/>
            <p:nvPr/>
          </p:nvSpPr>
          <p:spPr>
            <a:xfrm>
              <a:off x="1922175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76291" y="1261455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C574AA1B-BBA5-4FCC-9508-18A72947EC62}"/>
              </a:ext>
            </a:extLst>
          </p:cNvPr>
          <p:cNvSpPr/>
          <p:nvPr userDrawn="1"/>
        </p:nvSpPr>
        <p:spPr>
          <a:xfrm>
            <a:off x="5972907" y="558312"/>
            <a:ext cx="5741377" cy="5741377"/>
          </a:xfrm>
          <a:prstGeom prst="blockArc">
            <a:avLst>
              <a:gd name="adj1" fmla="val 12381833"/>
              <a:gd name="adj2" fmla="val 9279677"/>
              <a:gd name="adj3" fmla="val 9208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2915949" y="0"/>
            <a:ext cx="4334608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2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80806DE-2C79-4003-BF1D-4EFCF94F936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74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AB5EE6D-C3ED-45F9-A665-6FD680D4957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606908" y="1091076"/>
            <a:ext cx="6585092" cy="5766924"/>
          </a:xfrm>
          <a:custGeom>
            <a:avLst/>
            <a:gdLst>
              <a:gd name="connsiteX0" fmla="*/ 4201780 w 6585092"/>
              <a:gd name="connsiteY0" fmla="*/ 0 h 5766924"/>
              <a:gd name="connsiteX1" fmla="*/ 6551035 w 6585092"/>
              <a:gd name="connsiteY1" fmla="*/ 717678 h 5766924"/>
              <a:gd name="connsiteX2" fmla="*/ 6585092 w 6585092"/>
              <a:gd name="connsiteY2" fmla="*/ 741899 h 5766924"/>
              <a:gd name="connsiteX3" fmla="*/ 6585092 w 6585092"/>
              <a:gd name="connsiteY3" fmla="*/ 5766924 h 5766924"/>
              <a:gd name="connsiteX4" fmla="*/ 304204 w 6585092"/>
              <a:gd name="connsiteY4" fmla="*/ 5766924 h 5766924"/>
              <a:gd name="connsiteX5" fmla="*/ 188904 w 6585092"/>
              <a:gd name="connsiteY5" fmla="*/ 5451867 h 5766924"/>
              <a:gd name="connsiteX6" fmla="*/ 0 w 6585092"/>
              <a:gd name="connsiteY6" fmla="*/ 4202247 h 5766924"/>
              <a:gd name="connsiteX7" fmla="*/ 4201780 w 6585092"/>
              <a:gd name="connsiteY7" fmla="*/ 0 h 576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5092" h="5766924">
                <a:moveTo>
                  <a:pt x="4201780" y="0"/>
                </a:moveTo>
                <a:cubicBezTo>
                  <a:pt x="5071997" y="0"/>
                  <a:pt x="5880427" y="264574"/>
                  <a:pt x="6551035" y="717678"/>
                </a:cubicBezTo>
                <a:lnTo>
                  <a:pt x="6585092" y="741899"/>
                </a:lnTo>
                <a:lnTo>
                  <a:pt x="6585092" y="5766924"/>
                </a:lnTo>
                <a:lnTo>
                  <a:pt x="304204" y="5766924"/>
                </a:lnTo>
                <a:lnTo>
                  <a:pt x="188904" y="5451867"/>
                </a:lnTo>
                <a:cubicBezTo>
                  <a:pt x="66136" y="5057113"/>
                  <a:pt x="0" y="4637404"/>
                  <a:pt x="0" y="4202247"/>
                </a:cubicBezTo>
                <a:cubicBezTo>
                  <a:pt x="0" y="1881410"/>
                  <a:pt x="1881201" y="0"/>
                  <a:pt x="42017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0">
            <a:extLst>
              <a:ext uri="{FF2B5EF4-FFF2-40B4-BE49-F238E27FC236}">
                <a16:creationId xmlns:a16="http://schemas.microsoft.com/office/drawing/2014/main" id="{BF03EB36-F8DB-4213-8EE1-9A5D29D92A5D}"/>
              </a:ext>
            </a:extLst>
          </p:cNvPr>
          <p:cNvSpPr/>
          <p:nvPr userDrawn="1"/>
        </p:nvSpPr>
        <p:spPr>
          <a:xfrm>
            <a:off x="7657923" y="96654"/>
            <a:ext cx="4534077" cy="6761346"/>
          </a:xfrm>
          <a:custGeom>
            <a:avLst/>
            <a:gdLst>
              <a:gd name="connsiteX0" fmla="*/ 1723219 w 4534077"/>
              <a:gd name="connsiteY0" fmla="*/ 0 h 6761346"/>
              <a:gd name="connsiteX1" fmla="*/ 4534077 w 4534077"/>
              <a:gd name="connsiteY1" fmla="*/ 0 h 6761346"/>
              <a:gd name="connsiteX2" fmla="*/ 4534077 w 4534077"/>
              <a:gd name="connsiteY2" fmla="*/ 1295823 h 6761346"/>
              <a:gd name="connsiteX3" fmla="*/ 4480264 w 4534077"/>
              <a:gd name="connsiteY3" fmla="*/ 1298541 h 6761346"/>
              <a:gd name="connsiteX4" fmla="*/ 2360823 w 4534077"/>
              <a:gd name="connsiteY4" fmla="*/ 3647174 h 6761346"/>
              <a:gd name="connsiteX5" fmla="*/ 4480264 w 4534077"/>
              <a:gd name="connsiteY5" fmla="*/ 5995808 h 6761346"/>
              <a:gd name="connsiteX6" fmla="*/ 4534077 w 4534077"/>
              <a:gd name="connsiteY6" fmla="*/ 5998525 h 6761346"/>
              <a:gd name="connsiteX7" fmla="*/ 4534077 w 4534077"/>
              <a:gd name="connsiteY7" fmla="*/ 6761346 h 6761346"/>
              <a:gd name="connsiteX8" fmla="*/ 1173253 w 4534077"/>
              <a:gd name="connsiteY8" fmla="*/ 6761346 h 6761346"/>
              <a:gd name="connsiteX9" fmla="*/ 1046818 w 4534077"/>
              <a:gd name="connsiteY9" fmla="*/ 6612154 h 6761346"/>
              <a:gd name="connsiteX10" fmla="*/ 0 w 4534077"/>
              <a:gd name="connsiteY10" fmla="*/ 3647174 h 6761346"/>
              <a:gd name="connsiteX11" fmla="*/ 1718241 w 4534077"/>
              <a:gd name="connsiteY11" fmla="*/ 3723 h 6761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4077" h="6761346">
                <a:moveTo>
                  <a:pt x="1723219" y="0"/>
                </a:moveTo>
                <a:lnTo>
                  <a:pt x="4534077" y="0"/>
                </a:lnTo>
                <a:lnTo>
                  <a:pt x="4534077" y="1295823"/>
                </a:lnTo>
                <a:lnTo>
                  <a:pt x="4480264" y="1298541"/>
                </a:lnTo>
                <a:cubicBezTo>
                  <a:pt x="3289805" y="1419438"/>
                  <a:pt x="2360823" y="2424819"/>
                  <a:pt x="2360823" y="3647174"/>
                </a:cubicBezTo>
                <a:cubicBezTo>
                  <a:pt x="2360823" y="4869531"/>
                  <a:pt x="3289805" y="5874910"/>
                  <a:pt x="4480264" y="5995808"/>
                </a:cubicBezTo>
                <a:lnTo>
                  <a:pt x="4534077" y="5998525"/>
                </a:lnTo>
                <a:lnTo>
                  <a:pt x="4534077" y="6761346"/>
                </a:lnTo>
                <a:lnTo>
                  <a:pt x="1173253" y="6761346"/>
                </a:lnTo>
                <a:lnTo>
                  <a:pt x="1046818" y="6612154"/>
                </a:lnTo>
                <a:cubicBezTo>
                  <a:pt x="392079" y="5801680"/>
                  <a:pt x="0" y="4770215"/>
                  <a:pt x="0" y="3647174"/>
                </a:cubicBezTo>
                <a:cubicBezTo>
                  <a:pt x="0" y="2180347"/>
                  <a:pt x="668868" y="869743"/>
                  <a:pt x="1718241" y="372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10">
            <a:extLst>
              <a:ext uri="{FF2B5EF4-FFF2-40B4-BE49-F238E27FC236}">
                <a16:creationId xmlns:a16="http://schemas.microsoft.com/office/drawing/2014/main" id="{19EE2DE6-3399-4B06-A339-C450004E0318}"/>
              </a:ext>
            </a:extLst>
          </p:cNvPr>
          <p:cNvSpPr/>
          <p:nvPr userDrawn="1"/>
        </p:nvSpPr>
        <p:spPr>
          <a:xfrm>
            <a:off x="0" y="1584376"/>
            <a:ext cx="2070840" cy="4141680"/>
          </a:xfrm>
          <a:custGeom>
            <a:avLst/>
            <a:gdLst>
              <a:gd name="connsiteX0" fmla="*/ 0 w 2070840"/>
              <a:gd name="connsiteY0" fmla="*/ 0 h 4141680"/>
              <a:gd name="connsiteX1" fmla="*/ 2070840 w 2070840"/>
              <a:gd name="connsiteY1" fmla="*/ 2070840 h 4141680"/>
              <a:gd name="connsiteX2" fmla="*/ 0 w 2070840"/>
              <a:gd name="connsiteY2" fmla="*/ 4141680 h 41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0" h="4141680">
                <a:moveTo>
                  <a:pt x="0" y="0"/>
                </a:moveTo>
                <a:cubicBezTo>
                  <a:pt x="1143693" y="0"/>
                  <a:pt x="2070840" y="927147"/>
                  <a:pt x="2070840" y="2070840"/>
                </a:cubicBezTo>
                <a:cubicBezTo>
                  <a:pt x="2070840" y="3214533"/>
                  <a:pt x="1143693" y="4141680"/>
                  <a:pt x="0" y="41416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68880C8A-F236-42FC-BA91-6613B49080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52806" y="0"/>
            <a:ext cx="4439195" cy="6858000"/>
          </a:xfrm>
          <a:custGeom>
            <a:avLst/>
            <a:gdLst>
              <a:gd name="connsiteX0" fmla="*/ 1620135 w 4439195"/>
              <a:gd name="connsiteY0" fmla="*/ 0 h 6858000"/>
              <a:gd name="connsiteX1" fmla="*/ 4439195 w 4439195"/>
              <a:gd name="connsiteY1" fmla="*/ 0 h 6858000"/>
              <a:gd name="connsiteX2" fmla="*/ 4439195 w 4439195"/>
              <a:gd name="connsiteY2" fmla="*/ 1209402 h 6858000"/>
              <a:gd name="connsiteX3" fmla="*/ 2219598 w 4439195"/>
              <a:gd name="connsiteY3" fmla="*/ 3428999 h 6858000"/>
              <a:gd name="connsiteX4" fmla="*/ 4439195 w 4439195"/>
              <a:gd name="connsiteY4" fmla="*/ 5648596 h 6858000"/>
              <a:gd name="connsiteX5" fmla="*/ 4439195 w 4439195"/>
              <a:gd name="connsiteY5" fmla="*/ 6858000 h 6858000"/>
              <a:gd name="connsiteX6" fmla="*/ 1620138 w 4439195"/>
              <a:gd name="connsiteY6" fmla="*/ 6858000 h 6858000"/>
              <a:gd name="connsiteX7" fmla="*/ 1615455 w 4439195"/>
              <a:gd name="connsiteY7" fmla="*/ 6854498 h 6858000"/>
              <a:gd name="connsiteX8" fmla="*/ 0 w 4439195"/>
              <a:gd name="connsiteY8" fmla="*/ 3428999 h 6858000"/>
              <a:gd name="connsiteX9" fmla="*/ 1615455 w 4439195"/>
              <a:gd name="connsiteY9" fmla="*/ 35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39195" h="6858000">
                <a:moveTo>
                  <a:pt x="1620135" y="0"/>
                </a:moveTo>
                <a:lnTo>
                  <a:pt x="4439195" y="0"/>
                </a:lnTo>
                <a:lnTo>
                  <a:pt x="4439195" y="1209402"/>
                </a:lnTo>
                <a:cubicBezTo>
                  <a:pt x="3213345" y="1209402"/>
                  <a:pt x="2219598" y="2203149"/>
                  <a:pt x="2219598" y="3428999"/>
                </a:cubicBezTo>
                <a:cubicBezTo>
                  <a:pt x="2219598" y="4654849"/>
                  <a:pt x="3213345" y="5648596"/>
                  <a:pt x="4439195" y="5648596"/>
                </a:cubicBezTo>
                <a:lnTo>
                  <a:pt x="4439195" y="6858000"/>
                </a:lnTo>
                <a:lnTo>
                  <a:pt x="1620138" y="6858000"/>
                </a:lnTo>
                <a:lnTo>
                  <a:pt x="1615455" y="6854498"/>
                </a:lnTo>
                <a:cubicBezTo>
                  <a:pt x="628856" y="6040284"/>
                  <a:pt x="0" y="4808080"/>
                  <a:pt x="0" y="3428999"/>
                </a:cubicBezTo>
                <a:cubicBezTo>
                  <a:pt x="0" y="2049918"/>
                  <a:pt x="628856" y="817714"/>
                  <a:pt x="1615455" y="35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FF9DD3D-5695-43A7-816D-0EDB135232E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14808"/>
            <a:ext cx="2014192" cy="4028384"/>
          </a:xfrm>
          <a:custGeom>
            <a:avLst/>
            <a:gdLst>
              <a:gd name="connsiteX0" fmla="*/ 0 w 2014192"/>
              <a:gd name="connsiteY0" fmla="*/ 0 h 4028384"/>
              <a:gd name="connsiteX1" fmla="*/ 2014192 w 2014192"/>
              <a:gd name="connsiteY1" fmla="*/ 2014192 h 4028384"/>
              <a:gd name="connsiteX2" fmla="*/ 0 w 2014192"/>
              <a:gd name="connsiteY2" fmla="*/ 4028384 h 40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192" h="4028384">
                <a:moveTo>
                  <a:pt x="0" y="0"/>
                </a:moveTo>
                <a:cubicBezTo>
                  <a:pt x="1112408" y="0"/>
                  <a:pt x="2014192" y="901784"/>
                  <a:pt x="2014192" y="2014192"/>
                </a:cubicBezTo>
                <a:cubicBezTo>
                  <a:pt x="2014192" y="3126600"/>
                  <a:pt x="1112408" y="4028384"/>
                  <a:pt x="0" y="40283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139D37-AEA2-4790-915D-16B5E32B1A1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39394" y="190071"/>
            <a:ext cx="11113212" cy="4304871"/>
          </a:xfrm>
          <a:custGeom>
            <a:avLst/>
            <a:gdLst>
              <a:gd name="connsiteX0" fmla="*/ 9955665 w 11113212"/>
              <a:gd name="connsiteY0" fmla="*/ 462337 h 4304871"/>
              <a:gd name="connsiteX1" fmla="*/ 10087637 w 11113212"/>
              <a:gd name="connsiteY1" fmla="*/ 488981 h 4304871"/>
              <a:gd name="connsiteX2" fmla="*/ 10131010 w 11113212"/>
              <a:gd name="connsiteY2" fmla="*/ 512523 h 4304871"/>
              <a:gd name="connsiteX3" fmla="*/ 10131010 w 11113212"/>
              <a:gd name="connsiteY3" fmla="*/ 2083238 h 4304871"/>
              <a:gd name="connsiteX4" fmla="*/ 10279949 w 11113212"/>
              <a:gd name="connsiteY4" fmla="*/ 2307934 h 4304871"/>
              <a:gd name="connsiteX5" fmla="*/ 10294712 w 11113212"/>
              <a:gd name="connsiteY5" fmla="*/ 2312517 h 4304871"/>
              <a:gd name="connsiteX6" fmla="*/ 10294712 w 11113212"/>
              <a:gd name="connsiteY6" fmla="*/ 3965824 h 4304871"/>
              <a:gd name="connsiteX7" fmla="*/ 9955665 w 11113212"/>
              <a:gd name="connsiteY7" fmla="*/ 4304871 h 4304871"/>
              <a:gd name="connsiteX8" fmla="*/ 9616618 w 11113212"/>
              <a:gd name="connsiteY8" fmla="*/ 3965824 h 4304871"/>
              <a:gd name="connsiteX9" fmla="*/ 9616618 w 11113212"/>
              <a:gd name="connsiteY9" fmla="*/ 2323644 h 4304871"/>
              <a:gd name="connsiteX10" fmla="*/ 9631498 w 11113212"/>
              <a:gd name="connsiteY10" fmla="*/ 2322144 h 4304871"/>
              <a:gd name="connsiteX11" fmla="*/ 9826212 w 11113212"/>
              <a:gd name="connsiteY11" fmla="*/ 2083238 h 4304871"/>
              <a:gd name="connsiteX12" fmla="*/ 9826212 w 11113212"/>
              <a:gd name="connsiteY12" fmla="*/ 488199 h 4304871"/>
              <a:gd name="connsiteX13" fmla="*/ 9887335 w 11113212"/>
              <a:gd name="connsiteY13" fmla="*/ 469225 h 4304871"/>
              <a:gd name="connsiteX14" fmla="*/ 9955665 w 11113212"/>
              <a:gd name="connsiteY14" fmla="*/ 462337 h 4304871"/>
              <a:gd name="connsiteX15" fmla="*/ 3544585 w 11113212"/>
              <a:gd name="connsiteY15" fmla="*/ 462337 h 4304871"/>
              <a:gd name="connsiteX16" fmla="*/ 3676558 w 11113212"/>
              <a:gd name="connsiteY16" fmla="*/ 488981 h 4304871"/>
              <a:gd name="connsiteX17" fmla="*/ 3710992 w 11113212"/>
              <a:gd name="connsiteY17" fmla="*/ 507672 h 4304871"/>
              <a:gd name="connsiteX18" fmla="*/ 3710992 w 11113212"/>
              <a:gd name="connsiteY18" fmla="*/ 2083238 h 4304871"/>
              <a:gd name="connsiteX19" fmla="*/ 3859931 w 11113212"/>
              <a:gd name="connsiteY19" fmla="*/ 2307934 h 4304871"/>
              <a:gd name="connsiteX20" fmla="*/ 3883633 w 11113212"/>
              <a:gd name="connsiteY20" fmla="*/ 2315292 h 4304871"/>
              <a:gd name="connsiteX21" fmla="*/ 3883633 w 11113212"/>
              <a:gd name="connsiteY21" fmla="*/ 3965824 h 4304871"/>
              <a:gd name="connsiteX22" fmla="*/ 3544585 w 11113212"/>
              <a:gd name="connsiteY22" fmla="*/ 4304871 h 4304871"/>
              <a:gd name="connsiteX23" fmla="*/ 3205539 w 11113212"/>
              <a:gd name="connsiteY23" fmla="*/ 3965824 h 4304871"/>
              <a:gd name="connsiteX24" fmla="*/ 3205539 w 11113212"/>
              <a:gd name="connsiteY24" fmla="*/ 2319548 h 4304871"/>
              <a:gd name="connsiteX25" fmla="*/ 3242953 w 11113212"/>
              <a:gd name="connsiteY25" fmla="*/ 2307934 h 4304871"/>
              <a:gd name="connsiteX26" fmla="*/ 3391891 w 11113212"/>
              <a:gd name="connsiteY26" fmla="*/ 2083238 h 4304871"/>
              <a:gd name="connsiteX27" fmla="*/ 3391891 w 11113212"/>
              <a:gd name="connsiteY27" fmla="*/ 500229 h 4304871"/>
              <a:gd name="connsiteX28" fmla="*/ 3412613 w 11113212"/>
              <a:gd name="connsiteY28" fmla="*/ 488981 h 4304871"/>
              <a:gd name="connsiteX29" fmla="*/ 3544585 w 11113212"/>
              <a:gd name="connsiteY29" fmla="*/ 462337 h 4304871"/>
              <a:gd name="connsiteX30" fmla="*/ 1941817 w 11113212"/>
              <a:gd name="connsiteY30" fmla="*/ 462337 h 4304871"/>
              <a:gd name="connsiteX31" fmla="*/ 2280864 w 11113212"/>
              <a:gd name="connsiteY31" fmla="*/ 801384 h 4304871"/>
              <a:gd name="connsiteX32" fmla="*/ 2280864 w 11113212"/>
              <a:gd name="connsiteY32" fmla="*/ 3965824 h 4304871"/>
              <a:gd name="connsiteX33" fmla="*/ 1941817 w 11113212"/>
              <a:gd name="connsiteY33" fmla="*/ 4304871 h 4304871"/>
              <a:gd name="connsiteX34" fmla="*/ 1602770 w 11113212"/>
              <a:gd name="connsiteY34" fmla="*/ 3965824 h 4304871"/>
              <a:gd name="connsiteX35" fmla="*/ 1602770 w 11113212"/>
              <a:gd name="connsiteY35" fmla="*/ 2320080 h 4304871"/>
              <a:gd name="connsiteX36" fmla="*/ 1641898 w 11113212"/>
              <a:gd name="connsiteY36" fmla="*/ 2307934 h 4304871"/>
              <a:gd name="connsiteX37" fmla="*/ 1790837 w 11113212"/>
              <a:gd name="connsiteY37" fmla="*/ 2083238 h 4304871"/>
              <a:gd name="connsiteX38" fmla="*/ 1790837 w 11113212"/>
              <a:gd name="connsiteY38" fmla="*/ 499298 h 4304871"/>
              <a:gd name="connsiteX39" fmla="*/ 1809845 w 11113212"/>
              <a:gd name="connsiteY39" fmla="*/ 488981 h 4304871"/>
              <a:gd name="connsiteX40" fmla="*/ 1941817 w 11113212"/>
              <a:gd name="connsiteY40" fmla="*/ 462337 h 4304871"/>
              <a:gd name="connsiteX41" fmla="*/ 339047 w 11113212"/>
              <a:gd name="connsiteY41" fmla="*/ 462337 h 4304871"/>
              <a:gd name="connsiteX42" fmla="*/ 471019 w 11113212"/>
              <a:gd name="connsiteY42" fmla="*/ 488981 h 4304871"/>
              <a:gd name="connsiteX43" fmla="*/ 503443 w 11113212"/>
              <a:gd name="connsiteY43" fmla="*/ 506580 h 4304871"/>
              <a:gd name="connsiteX44" fmla="*/ 503443 w 11113212"/>
              <a:gd name="connsiteY44" fmla="*/ 2083238 h 4304871"/>
              <a:gd name="connsiteX45" fmla="*/ 652382 w 11113212"/>
              <a:gd name="connsiteY45" fmla="*/ 2307934 h 4304871"/>
              <a:gd name="connsiteX46" fmla="*/ 678093 w 11113212"/>
              <a:gd name="connsiteY46" fmla="*/ 2315916 h 4304871"/>
              <a:gd name="connsiteX47" fmla="*/ 678093 w 11113212"/>
              <a:gd name="connsiteY47" fmla="*/ 3965824 h 4304871"/>
              <a:gd name="connsiteX48" fmla="*/ 339047 w 11113212"/>
              <a:gd name="connsiteY48" fmla="*/ 4304871 h 4304871"/>
              <a:gd name="connsiteX49" fmla="*/ 0 w 11113212"/>
              <a:gd name="connsiteY49" fmla="*/ 3965824 h 4304871"/>
              <a:gd name="connsiteX50" fmla="*/ 0 w 11113212"/>
              <a:gd name="connsiteY50" fmla="*/ 801384 h 4304871"/>
              <a:gd name="connsiteX51" fmla="*/ 339047 w 11113212"/>
              <a:gd name="connsiteY51" fmla="*/ 462337 h 4304871"/>
              <a:gd name="connsiteX52" fmla="*/ 8352895 w 11113212"/>
              <a:gd name="connsiteY52" fmla="*/ 462336 h 4304871"/>
              <a:gd name="connsiteX53" fmla="*/ 8484867 w 11113212"/>
              <a:gd name="connsiteY53" fmla="*/ 488980 h 4304871"/>
              <a:gd name="connsiteX54" fmla="*/ 8507997 w 11113212"/>
              <a:gd name="connsiteY54" fmla="*/ 501535 h 4304871"/>
              <a:gd name="connsiteX55" fmla="*/ 8507997 w 11113212"/>
              <a:gd name="connsiteY55" fmla="*/ 2083238 h 4304871"/>
              <a:gd name="connsiteX56" fmla="*/ 8656936 w 11113212"/>
              <a:gd name="connsiteY56" fmla="*/ 2307934 h 4304871"/>
              <a:gd name="connsiteX57" fmla="*/ 8691942 w 11113212"/>
              <a:gd name="connsiteY57" fmla="*/ 2318801 h 4304871"/>
              <a:gd name="connsiteX58" fmla="*/ 8691942 w 11113212"/>
              <a:gd name="connsiteY58" fmla="*/ 3965824 h 4304871"/>
              <a:gd name="connsiteX59" fmla="*/ 8352895 w 11113212"/>
              <a:gd name="connsiteY59" fmla="*/ 4304871 h 4304871"/>
              <a:gd name="connsiteX60" fmla="*/ 8013848 w 11113212"/>
              <a:gd name="connsiteY60" fmla="*/ 3965824 h 4304871"/>
              <a:gd name="connsiteX61" fmla="*/ 8013848 w 11113212"/>
              <a:gd name="connsiteY61" fmla="*/ 801383 h 4304871"/>
              <a:gd name="connsiteX62" fmla="*/ 8352895 w 11113212"/>
              <a:gd name="connsiteY62" fmla="*/ 462336 h 4304871"/>
              <a:gd name="connsiteX63" fmla="*/ 6750125 w 11113212"/>
              <a:gd name="connsiteY63" fmla="*/ 462336 h 4304871"/>
              <a:gd name="connsiteX64" fmla="*/ 6939689 w 11113212"/>
              <a:gd name="connsiteY64" fmla="*/ 520240 h 4304871"/>
              <a:gd name="connsiteX65" fmla="*/ 6951615 w 11113212"/>
              <a:gd name="connsiteY65" fmla="*/ 530080 h 4304871"/>
              <a:gd name="connsiteX66" fmla="*/ 6951615 w 11113212"/>
              <a:gd name="connsiteY66" fmla="*/ 2083238 h 4304871"/>
              <a:gd name="connsiteX67" fmla="*/ 7059131 w 11113212"/>
              <a:gd name="connsiteY67" fmla="*/ 2285451 h 4304871"/>
              <a:gd name="connsiteX68" fmla="*/ 7089172 w 11113212"/>
              <a:gd name="connsiteY68" fmla="*/ 2301757 h 4304871"/>
              <a:gd name="connsiteX69" fmla="*/ 7089172 w 11113212"/>
              <a:gd name="connsiteY69" fmla="*/ 3965824 h 4304871"/>
              <a:gd name="connsiteX70" fmla="*/ 6750125 w 11113212"/>
              <a:gd name="connsiteY70" fmla="*/ 4304871 h 4304871"/>
              <a:gd name="connsiteX71" fmla="*/ 6411078 w 11113212"/>
              <a:gd name="connsiteY71" fmla="*/ 3965824 h 4304871"/>
              <a:gd name="connsiteX72" fmla="*/ 6411078 w 11113212"/>
              <a:gd name="connsiteY72" fmla="*/ 2316362 h 4304871"/>
              <a:gd name="connsiteX73" fmla="*/ 6438228 w 11113212"/>
              <a:gd name="connsiteY73" fmla="*/ 2307934 h 4304871"/>
              <a:gd name="connsiteX74" fmla="*/ 6587166 w 11113212"/>
              <a:gd name="connsiteY74" fmla="*/ 2083238 h 4304871"/>
              <a:gd name="connsiteX75" fmla="*/ 6587166 w 11113212"/>
              <a:gd name="connsiteY75" fmla="*/ 505799 h 4304871"/>
              <a:gd name="connsiteX76" fmla="*/ 6618153 w 11113212"/>
              <a:gd name="connsiteY76" fmla="*/ 488980 h 4304871"/>
              <a:gd name="connsiteX77" fmla="*/ 6750125 w 11113212"/>
              <a:gd name="connsiteY77" fmla="*/ 462336 h 4304871"/>
              <a:gd name="connsiteX78" fmla="*/ 5147355 w 11113212"/>
              <a:gd name="connsiteY78" fmla="*/ 462336 h 4304871"/>
              <a:gd name="connsiteX79" fmla="*/ 5486402 w 11113212"/>
              <a:gd name="connsiteY79" fmla="*/ 801383 h 4304871"/>
              <a:gd name="connsiteX80" fmla="*/ 5486402 w 11113212"/>
              <a:gd name="connsiteY80" fmla="*/ 3965824 h 4304871"/>
              <a:gd name="connsiteX81" fmla="*/ 5147355 w 11113212"/>
              <a:gd name="connsiteY81" fmla="*/ 4304871 h 4304871"/>
              <a:gd name="connsiteX82" fmla="*/ 4808308 w 11113212"/>
              <a:gd name="connsiteY82" fmla="*/ 3965824 h 4304871"/>
              <a:gd name="connsiteX83" fmla="*/ 4808308 w 11113212"/>
              <a:gd name="connsiteY83" fmla="*/ 2321194 h 4304871"/>
              <a:gd name="connsiteX84" fmla="*/ 4851024 w 11113212"/>
              <a:gd name="connsiteY84" fmla="*/ 2307934 h 4304871"/>
              <a:gd name="connsiteX85" fmla="*/ 4999962 w 11113212"/>
              <a:gd name="connsiteY85" fmla="*/ 2083238 h 4304871"/>
              <a:gd name="connsiteX86" fmla="*/ 4999962 w 11113212"/>
              <a:gd name="connsiteY86" fmla="*/ 497350 h 4304871"/>
              <a:gd name="connsiteX87" fmla="*/ 5015383 w 11113212"/>
              <a:gd name="connsiteY87" fmla="*/ 488980 h 4304871"/>
              <a:gd name="connsiteX88" fmla="*/ 5147355 w 11113212"/>
              <a:gd name="connsiteY88" fmla="*/ 462336 h 4304871"/>
              <a:gd name="connsiteX89" fmla="*/ 2743202 w 11113212"/>
              <a:gd name="connsiteY89" fmla="*/ 61647 h 4304871"/>
              <a:gd name="connsiteX90" fmla="*/ 2875174 w 11113212"/>
              <a:gd name="connsiteY90" fmla="*/ 88291 h 4304871"/>
              <a:gd name="connsiteX91" fmla="*/ 2904172 w 11113212"/>
              <a:gd name="connsiteY91" fmla="*/ 104031 h 4304871"/>
              <a:gd name="connsiteX92" fmla="*/ 2904172 w 11113212"/>
              <a:gd name="connsiteY92" fmla="*/ 2083238 h 4304871"/>
              <a:gd name="connsiteX93" fmla="*/ 3053111 w 11113212"/>
              <a:gd name="connsiteY93" fmla="*/ 2307934 h 4304871"/>
              <a:gd name="connsiteX94" fmla="*/ 3082249 w 11113212"/>
              <a:gd name="connsiteY94" fmla="*/ 2316980 h 4304871"/>
              <a:gd name="connsiteX95" fmla="*/ 3082249 w 11113212"/>
              <a:gd name="connsiteY95" fmla="*/ 3565134 h 4304871"/>
              <a:gd name="connsiteX96" fmla="*/ 2743202 w 11113212"/>
              <a:gd name="connsiteY96" fmla="*/ 3904181 h 4304871"/>
              <a:gd name="connsiteX97" fmla="*/ 2404155 w 11113212"/>
              <a:gd name="connsiteY97" fmla="*/ 3565134 h 4304871"/>
              <a:gd name="connsiteX98" fmla="*/ 2404155 w 11113212"/>
              <a:gd name="connsiteY98" fmla="*/ 400694 h 4304871"/>
              <a:gd name="connsiteX99" fmla="*/ 2743202 w 11113212"/>
              <a:gd name="connsiteY99" fmla="*/ 61647 h 4304871"/>
              <a:gd name="connsiteX100" fmla="*/ 1140432 w 11113212"/>
              <a:gd name="connsiteY100" fmla="*/ 61647 h 4304871"/>
              <a:gd name="connsiteX101" fmla="*/ 1272404 w 11113212"/>
              <a:gd name="connsiteY101" fmla="*/ 88291 h 4304871"/>
              <a:gd name="connsiteX102" fmla="*/ 1303116 w 11113212"/>
              <a:gd name="connsiteY102" fmla="*/ 104961 h 4304871"/>
              <a:gd name="connsiteX103" fmla="*/ 1303116 w 11113212"/>
              <a:gd name="connsiteY103" fmla="*/ 2083238 h 4304871"/>
              <a:gd name="connsiteX104" fmla="*/ 1452055 w 11113212"/>
              <a:gd name="connsiteY104" fmla="*/ 2307934 h 4304871"/>
              <a:gd name="connsiteX105" fmla="*/ 1479479 w 11113212"/>
              <a:gd name="connsiteY105" fmla="*/ 2316447 h 4304871"/>
              <a:gd name="connsiteX106" fmla="*/ 1479479 w 11113212"/>
              <a:gd name="connsiteY106" fmla="*/ 3565134 h 4304871"/>
              <a:gd name="connsiteX107" fmla="*/ 1140432 w 11113212"/>
              <a:gd name="connsiteY107" fmla="*/ 3904181 h 4304871"/>
              <a:gd name="connsiteX108" fmla="*/ 801384 w 11113212"/>
              <a:gd name="connsiteY108" fmla="*/ 3565134 h 4304871"/>
              <a:gd name="connsiteX109" fmla="*/ 801384 w 11113212"/>
              <a:gd name="connsiteY109" fmla="*/ 2320612 h 4304871"/>
              <a:gd name="connsiteX110" fmla="*/ 842225 w 11113212"/>
              <a:gd name="connsiteY110" fmla="*/ 2307934 h 4304871"/>
              <a:gd name="connsiteX111" fmla="*/ 991163 w 11113212"/>
              <a:gd name="connsiteY111" fmla="*/ 2083238 h 4304871"/>
              <a:gd name="connsiteX112" fmla="*/ 991163 w 11113212"/>
              <a:gd name="connsiteY112" fmla="*/ 97679 h 4304871"/>
              <a:gd name="connsiteX113" fmla="*/ 1008460 w 11113212"/>
              <a:gd name="connsiteY113" fmla="*/ 88291 h 4304871"/>
              <a:gd name="connsiteX114" fmla="*/ 1140432 w 11113212"/>
              <a:gd name="connsiteY114" fmla="*/ 61647 h 4304871"/>
              <a:gd name="connsiteX115" fmla="*/ 9154280 w 11113212"/>
              <a:gd name="connsiteY115" fmla="*/ 61646 h 4304871"/>
              <a:gd name="connsiteX116" fmla="*/ 9286252 w 11113212"/>
              <a:gd name="connsiteY116" fmla="*/ 88290 h 4304871"/>
              <a:gd name="connsiteX117" fmla="*/ 9338492 w 11113212"/>
              <a:gd name="connsiteY117" fmla="*/ 116645 h 4304871"/>
              <a:gd name="connsiteX118" fmla="*/ 9338492 w 11113212"/>
              <a:gd name="connsiteY118" fmla="*/ 2083238 h 4304871"/>
              <a:gd name="connsiteX119" fmla="*/ 9487431 w 11113212"/>
              <a:gd name="connsiteY119" fmla="*/ 2307934 h 4304871"/>
              <a:gd name="connsiteX120" fmla="*/ 9493327 w 11113212"/>
              <a:gd name="connsiteY120" fmla="*/ 2309765 h 4304871"/>
              <a:gd name="connsiteX121" fmla="*/ 9493327 w 11113212"/>
              <a:gd name="connsiteY121" fmla="*/ 3565134 h 4304871"/>
              <a:gd name="connsiteX122" fmla="*/ 9154280 w 11113212"/>
              <a:gd name="connsiteY122" fmla="*/ 3904181 h 4304871"/>
              <a:gd name="connsiteX123" fmla="*/ 8815233 w 11113212"/>
              <a:gd name="connsiteY123" fmla="*/ 3565134 h 4304871"/>
              <a:gd name="connsiteX124" fmla="*/ 8815233 w 11113212"/>
              <a:gd name="connsiteY124" fmla="*/ 2317727 h 4304871"/>
              <a:gd name="connsiteX125" fmla="*/ 8846778 w 11113212"/>
              <a:gd name="connsiteY125" fmla="*/ 2307934 h 4304871"/>
              <a:gd name="connsiteX126" fmla="*/ 8995717 w 11113212"/>
              <a:gd name="connsiteY126" fmla="*/ 2083238 h 4304871"/>
              <a:gd name="connsiteX127" fmla="*/ 8995717 w 11113212"/>
              <a:gd name="connsiteY127" fmla="*/ 102723 h 4304871"/>
              <a:gd name="connsiteX128" fmla="*/ 9022308 w 11113212"/>
              <a:gd name="connsiteY128" fmla="*/ 88290 h 4304871"/>
              <a:gd name="connsiteX129" fmla="*/ 9154280 w 11113212"/>
              <a:gd name="connsiteY129" fmla="*/ 61646 h 4304871"/>
              <a:gd name="connsiteX130" fmla="*/ 7551510 w 11113212"/>
              <a:gd name="connsiteY130" fmla="*/ 61646 h 4304871"/>
              <a:gd name="connsiteX131" fmla="*/ 7890557 w 11113212"/>
              <a:gd name="connsiteY131" fmla="*/ 400693 h 4304871"/>
              <a:gd name="connsiteX132" fmla="*/ 7890557 w 11113212"/>
              <a:gd name="connsiteY132" fmla="*/ 3565134 h 4304871"/>
              <a:gd name="connsiteX133" fmla="*/ 7551510 w 11113212"/>
              <a:gd name="connsiteY133" fmla="*/ 3904181 h 4304871"/>
              <a:gd name="connsiteX134" fmla="*/ 7212463 w 11113212"/>
              <a:gd name="connsiteY134" fmla="*/ 3565134 h 4304871"/>
              <a:gd name="connsiteX135" fmla="*/ 7212463 w 11113212"/>
              <a:gd name="connsiteY135" fmla="*/ 2325386 h 4304871"/>
              <a:gd name="connsiteX136" fmla="*/ 7244621 w 11113212"/>
              <a:gd name="connsiteY136" fmla="*/ 2322144 h 4304871"/>
              <a:gd name="connsiteX137" fmla="*/ 7439335 w 11113212"/>
              <a:gd name="connsiteY137" fmla="*/ 2083238 h 4304871"/>
              <a:gd name="connsiteX138" fmla="*/ 7439335 w 11113212"/>
              <a:gd name="connsiteY138" fmla="*/ 82145 h 4304871"/>
              <a:gd name="connsiteX139" fmla="*/ 7483180 w 11113212"/>
              <a:gd name="connsiteY139" fmla="*/ 68534 h 4304871"/>
              <a:gd name="connsiteX140" fmla="*/ 7551510 w 11113212"/>
              <a:gd name="connsiteY140" fmla="*/ 61646 h 4304871"/>
              <a:gd name="connsiteX141" fmla="*/ 5948740 w 11113212"/>
              <a:gd name="connsiteY141" fmla="*/ 61646 h 4304871"/>
              <a:gd name="connsiteX142" fmla="*/ 6080712 w 11113212"/>
              <a:gd name="connsiteY142" fmla="*/ 88290 h 4304871"/>
              <a:gd name="connsiteX143" fmla="*/ 6099446 w 11113212"/>
              <a:gd name="connsiteY143" fmla="*/ 98459 h 4304871"/>
              <a:gd name="connsiteX144" fmla="*/ 6099446 w 11113212"/>
              <a:gd name="connsiteY144" fmla="*/ 2083238 h 4304871"/>
              <a:gd name="connsiteX145" fmla="*/ 6248385 w 11113212"/>
              <a:gd name="connsiteY145" fmla="*/ 2307934 h 4304871"/>
              <a:gd name="connsiteX146" fmla="*/ 6287787 w 11113212"/>
              <a:gd name="connsiteY146" fmla="*/ 2320166 h 4304871"/>
              <a:gd name="connsiteX147" fmla="*/ 6287787 w 11113212"/>
              <a:gd name="connsiteY147" fmla="*/ 3565134 h 4304871"/>
              <a:gd name="connsiteX148" fmla="*/ 5948740 w 11113212"/>
              <a:gd name="connsiteY148" fmla="*/ 3904181 h 4304871"/>
              <a:gd name="connsiteX149" fmla="*/ 5609693 w 11113212"/>
              <a:gd name="connsiteY149" fmla="*/ 3565134 h 4304871"/>
              <a:gd name="connsiteX150" fmla="*/ 5609693 w 11113212"/>
              <a:gd name="connsiteY150" fmla="*/ 400693 h 4304871"/>
              <a:gd name="connsiteX151" fmla="*/ 5948740 w 11113212"/>
              <a:gd name="connsiteY151" fmla="*/ 61646 h 4304871"/>
              <a:gd name="connsiteX152" fmla="*/ 4345970 w 11113212"/>
              <a:gd name="connsiteY152" fmla="*/ 61646 h 4304871"/>
              <a:gd name="connsiteX153" fmla="*/ 4477943 w 11113212"/>
              <a:gd name="connsiteY153" fmla="*/ 88290 h 4304871"/>
              <a:gd name="connsiteX154" fmla="*/ 4512242 w 11113212"/>
              <a:gd name="connsiteY154" fmla="*/ 106908 h 4304871"/>
              <a:gd name="connsiteX155" fmla="*/ 4512242 w 11113212"/>
              <a:gd name="connsiteY155" fmla="*/ 2083238 h 4304871"/>
              <a:gd name="connsiteX156" fmla="*/ 4661181 w 11113212"/>
              <a:gd name="connsiteY156" fmla="*/ 2307934 h 4304871"/>
              <a:gd name="connsiteX157" fmla="*/ 4685017 w 11113212"/>
              <a:gd name="connsiteY157" fmla="*/ 2315334 h 4304871"/>
              <a:gd name="connsiteX158" fmla="*/ 4685017 w 11113212"/>
              <a:gd name="connsiteY158" fmla="*/ 3565134 h 4304871"/>
              <a:gd name="connsiteX159" fmla="*/ 4345970 w 11113212"/>
              <a:gd name="connsiteY159" fmla="*/ 3904181 h 4304871"/>
              <a:gd name="connsiteX160" fmla="*/ 4006923 w 11113212"/>
              <a:gd name="connsiteY160" fmla="*/ 3565134 h 4304871"/>
              <a:gd name="connsiteX161" fmla="*/ 4006923 w 11113212"/>
              <a:gd name="connsiteY161" fmla="*/ 2321236 h 4304871"/>
              <a:gd name="connsiteX162" fmla="*/ 4049774 w 11113212"/>
              <a:gd name="connsiteY162" fmla="*/ 2307934 h 4304871"/>
              <a:gd name="connsiteX163" fmla="*/ 4198712 w 11113212"/>
              <a:gd name="connsiteY163" fmla="*/ 2083238 h 4304871"/>
              <a:gd name="connsiteX164" fmla="*/ 4198712 w 11113212"/>
              <a:gd name="connsiteY164" fmla="*/ 96587 h 4304871"/>
              <a:gd name="connsiteX165" fmla="*/ 4213998 w 11113212"/>
              <a:gd name="connsiteY165" fmla="*/ 88290 h 4304871"/>
              <a:gd name="connsiteX166" fmla="*/ 4345970 w 11113212"/>
              <a:gd name="connsiteY166" fmla="*/ 61646 h 4304871"/>
              <a:gd name="connsiteX167" fmla="*/ 10774166 w 11113212"/>
              <a:gd name="connsiteY167" fmla="*/ 0 h 4304871"/>
              <a:gd name="connsiteX168" fmla="*/ 11113212 w 11113212"/>
              <a:gd name="connsiteY168" fmla="*/ 339046 h 4304871"/>
              <a:gd name="connsiteX169" fmla="*/ 11113212 w 11113212"/>
              <a:gd name="connsiteY169" fmla="*/ 3578343 h 4304871"/>
              <a:gd name="connsiteX170" fmla="*/ 10774166 w 11113212"/>
              <a:gd name="connsiteY170" fmla="*/ 3917389 h 4304871"/>
              <a:gd name="connsiteX171" fmla="*/ 10435120 w 11113212"/>
              <a:gd name="connsiteY171" fmla="*/ 3578343 h 4304871"/>
              <a:gd name="connsiteX172" fmla="*/ 10435120 w 11113212"/>
              <a:gd name="connsiteY172" fmla="*/ 2318697 h 4304871"/>
              <a:gd name="connsiteX173" fmla="*/ 10469791 w 11113212"/>
              <a:gd name="connsiteY173" fmla="*/ 2307934 h 4304871"/>
              <a:gd name="connsiteX174" fmla="*/ 10618730 w 11113212"/>
              <a:gd name="connsiteY174" fmla="*/ 2083238 h 4304871"/>
              <a:gd name="connsiteX175" fmla="*/ 10618730 w 11113212"/>
              <a:gd name="connsiteY175" fmla="*/ 39380 h 4304871"/>
              <a:gd name="connsiteX176" fmla="*/ 10642194 w 11113212"/>
              <a:gd name="connsiteY176" fmla="*/ 26644 h 4304871"/>
              <a:gd name="connsiteX177" fmla="*/ 10774166 w 11113212"/>
              <a:gd name="connsiteY177" fmla="*/ 0 h 430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1113212" h="4304871">
                <a:moveTo>
                  <a:pt x="9955665" y="462337"/>
                </a:moveTo>
                <a:cubicBezTo>
                  <a:pt x="10002477" y="462337"/>
                  <a:pt x="10047074" y="471824"/>
                  <a:pt x="10087637" y="488981"/>
                </a:cubicBezTo>
                <a:lnTo>
                  <a:pt x="10131010" y="512523"/>
                </a:lnTo>
                <a:lnTo>
                  <a:pt x="10131010" y="2083238"/>
                </a:lnTo>
                <a:cubicBezTo>
                  <a:pt x="10131010" y="2184248"/>
                  <a:pt x="10192424" y="2270914"/>
                  <a:pt x="10279949" y="2307934"/>
                </a:cubicBezTo>
                <a:lnTo>
                  <a:pt x="10294712" y="2312517"/>
                </a:lnTo>
                <a:lnTo>
                  <a:pt x="10294712" y="3965824"/>
                </a:lnTo>
                <a:cubicBezTo>
                  <a:pt x="10294712" y="4153074"/>
                  <a:pt x="10142915" y="4304871"/>
                  <a:pt x="9955665" y="4304871"/>
                </a:cubicBezTo>
                <a:cubicBezTo>
                  <a:pt x="9768415" y="4304871"/>
                  <a:pt x="9616618" y="4153074"/>
                  <a:pt x="9616618" y="3965824"/>
                </a:cubicBezTo>
                <a:lnTo>
                  <a:pt x="9616618" y="2323644"/>
                </a:lnTo>
                <a:lnTo>
                  <a:pt x="9631498" y="2322144"/>
                </a:lnTo>
                <a:cubicBezTo>
                  <a:pt x="9742621" y="2299405"/>
                  <a:pt x="9826212" y="2201083"/>
                  <a:pt x="9826212" y="2083238"/>
                </a:cubicBezTo>
                <a:lnTo>
                  <a:pt x="9826212" y="488199"/>
                </a:lnTo>
                <a:lnTo>
                  <a:pt x="9887335" y="469225"/>
                </a:lnTo>
                <a:cubicBezTo>
                  <a:pt x="9909406" y="464709"/>
                  <a:pt x="9932259" y="462337"/>
                  <a:pt x="9955665" y="462337"/>
                </a:cubicBezTo>
                <a:close/>
                <a:moveTo>
                  <a:pt x="3544585" y="462337"/>
                </a:moveTo>
                <a:cubicBezTo>
                  <a:pt x="3591398" y="462337"/>
                  <a:pt x="3635995" y="471824"/>
                  <a:pt x="3676558" y="488981"/>
                </a:cubicBezTo>
                <a:lnTo>
                  <a:pt x="3710992" y="507672"/>
                </a:lnTo>
                <a:lnTo>
                  <a:pt x="3710992" y="2083238"/>
                </a:lnTo>
                <a:cubicBezTo>
                  <a:pt x="3710992" y="2184248"/>
                  <a:pt x="3772406" y="2270914"/>
                  <a:pt x="3859931" y="2307934"/>
                </a:cubicBezTo>
                <a:lnTo>
                  <a:pt x="3883633" y="2315292"/>
                </a:lnTo>
                <a:lnTo>
                  <a:pt x="3883633" y="3965824"/>
                </a:lnTo>
                <a:cubicBezTo>
                  <a:pt x="3883633" y="4153074"/>
                  <a:pt x="3731835" y="4304871"/>
                  <a:pt x="3544585" y="4304871"/>
                </a:cubicBezTo>
                <a:cubicBezTo>
                  <a:pt x="3357335" y="4304871"/>
                  <a:pt x="3205539" y="4153074"/>
                  <a:pt x="3205539" y="3965824"/>
                </a:cubicBezTo>
                <a:lnTo>
                  <a:pt x="3205539" y="2319548"/>
                </a:lnTo>
                <a:lnTo>
                  <a:pt x="3242953" y="2307934"/>
                </a:lnTo>
                <a:cubicBezTo>
                  <a:pt x="3330478" y="2270914"/>
                  <a:pt x="3391891" y="2184248"/>
                  <a:pt x="3391891" y="2083238"/>
                </a:cubicBezTo>
                <a:lnTo>
                  <a:pt x="3391891" y="500229"/>
                </a:lnTo>
                <a:lnTo>
                  <a:pt x="3412613" y="488981"/>
                </a:lnTo>
                <a:cubicBezTo>
                  <a:pt x="3453176" y="471824"/>
                  <a:pt x="3497773" y="462337"/>
                  <a:pt x="3544585" y="462337"/>
                </a:cubicBezTo>
                <a:close/>
                <a:moveTo>
                  <a:pt x="1941817" y="462337"/>
                </a:moveTo>
                <a:cubicBezTo>
                  <a:pt x="2129067" y="462337"/>
                  <a:pt x="2280864" y="614134"/>
                  <a:pt x="2280864" y="801384"/>
                </a:cubicBezTo>
                <a:lnTo>
                  <a:pt x="2280864" y="3965824"/>
                </a:lnTo>
                <a:cubicBezTo>
                  <a:pt x="2280864" y="4153074"/>
                  <a:pt x="2129067" y="4304871"/>
                  <a:pt x="1941817" y="4304871"/>
                </a:cubicBezTo>
                <a:cubicBezTo>
                  <a:pt x="1754567" y="4304871"/>
                  <a:pt x="1602770" y="4153074"/>
                  <a:pt x="1602770" y="3965824"/>
                </a:cubicBezTo>
                <a:lnTo>
                  <a:pt x="1602770" y="2320080"/>
                </a:lnTo>
                <a:lnTo>
                  <a:pt x="1641898" y="2307934"/>
                </a:lnTo>
                <a:cubicBezTo>
                  <a:pt x="1729423" y="2270914"/>
                  <a:pt x="1790837" y="2184248"/>
                  <a:pt x="1790837" y="2083238"/>
                </a:cubicBezTo>
                <a:lnTo>
                  <a:pt x="1790837" y="499298"/>
                </a:lnTo>
                <a:lnTo>
                  <a:pt x="1809845" y="488981"/>
                </a:lnTo>
                <a:cubicBezTo>
                  <a:pt x="1850408" y="471824"/>
                  <a:pt x="1895005" y="462337"/>
                  <a:pt x="1941817" y="462337"/>
                </a:cubicBezTo>
                <a:close/>
                <a:moveTo>
                  <a:pt x="339047" y="462337"/>
                </a:moveTo>
                <a:cubicBezTo>
                  <a:pt x="385860" y="462337"/>
                  <a:pt x="430456" y="471824"/>
                  <a:pt x="471019" y="488981"/>
                </a:cubicBezTo>
                <a:lnTo>
                  <a:pt x="503443" y="506580"/>
                </a:lnTo>
                <a:lnTo>
                  <a:pt x="503443" y="2083238"/>
                </a:lnTo>
                <a:cubicBezTo>
                  <a:pt x="503443" y="2184248"/>
                  <a:pt x="564857" y="2270914"/>
                  <a:pt x="652382" y="2307934"/>
                </a:cubicBezTo>
                <a:lnTo>
                  <a:pt x="678093" y="2315916"/>
                </a:lnTo>
                <a:lnTo>
                  <a:pt x="678093" y="3965824"/>
                </a:lnTo>
                <a:cubicBezTo>
                  <a:pt x="678093" y="4153074"/>
                  <a:pt x="526297" y="4304871"/>
                  <a:pt x="339047" y="4304871"/>
                </a:cubicBezTo>
                <a:cubicBezTo>
                  <a:pt x="151797" y="4304871"/>
                  <a:pt x="0" y="4153074"/>
                  <a:pt x="0" y="3965824"/>
                </a:cubicBezTo>
                <a:lnTo>
                  <a:pt x="0" y="801384"/>
                </a:lnTo>
                <a:cubicBezTo>
                  <a:pt x="0" y="614134"/>
                  <a:pt x="151797" y="462337"/>
                  <a:pt x="339047" y="462337"/>
                </a:cubicBezTo>
                <a:close/>
                <a:moveTo>
                  <a:pt x="8352895" y="462336"/>
                </a:moveTo>
                <a:cubicBezTo>
                  <a:pt x="8399707" y="462336"/>
                  <a:pt x="8444304" y="471823"/>
                  <a:pt x="8484867" y="488980"/>
                </a:cubicBezTo>
                <a:lnTo>
                  <a:pt x="8507997" y="501535"/>
                </a:lnTo>
                <a:lnTo>
                  <a:pt x="8507997" y="2083238"/>
                </a:lnTo>
                <a:cubicBezTo>
                  <a:pt x="8507997" y="2184248"/>
                  <a:pt x="8569411" y="2270914"/>
                  <a:pt x="8656936" y="2307934"/>
                </a:cubicBezTo>
                <a:lnTo>
                  <a:pt x="8691942" y="2318801"/>
                </a:lnTo>
                <a:lnTo>
                  <a:pt x="8691942" y="3965824"/>
                </a:lnTo>
                <a:cubicBezTo>
                  <a:pt x="8691942" y="4153074"/>
                  <a:pt x="8540145" y="4304871"/>
                  <a:pt x="8352895" y="4304871"/>
                </a:cubicBezTo>
                <a:cubicBezTo>
                  <a:pt x="8165645" y="4304871"/>
                  <a:pt x="8013848" y="4153074"/>
                  <a:pt x="8013848" y="3965824"/>
                </a:cubicBezTo>
                <a:lnTo>
                  <a:pt x="8013848" y="801383"/>
                </a:lnTo>
                <a:cubicBezTo>
                  <a:pt x="8013848" y="614133"/>
                  <a:pt x="8165645" y="462336"/>
                  <a:pt x="8352895" y="462336"/>
                </a:cubicBezTo>
                <a:close/>
                <a:moveTo>
                  <a:pt x="6750125" y="462336"/>
                </a:moveTo>
                <a:cubicBezTo>
                  <a:pt x="6820344" y="462336"/>
                  <a:pt x="6885577" y="483683"/>
                  <a:pt x="6939689" y="520240"/>
                </a:cubicBezTo>
                <a:lnTo>
                  <a:pt x="6951615" y="530080"/>
                </a:lnTo>
                <a:lnTo>
                  <a:pt x="6951615" y="2083238"/>
                </a:lnTo>
                <a:cubicBezTo>
                  <a:pt x="6951615" y="2167413"/>
                  <a:pt x="6994264" y="2241627"/>
                  <a:pt x="7059131" y="2285451"/>
                </a:cubicBezTo>
                <a:lnTo>
                  <a:pt x="7089172" y="2301757"/>
                </a:lnTo>
                <a:lnTo>
                  <a:pt x="7089172" y="3965824"/>
                </a:lnTo>
                <a:cubicBezTo>
                  <a:pt x="7089172" y="4153074"/>
                  <a:pt x="6937375" y="4304871"/>
                  <a:pt x="6750125" y="4304871"/>
                </a:cubicBezTo>
                <a:cubicBezTo>
                  <a:pt x="6562875" y="4304871"/>
                  <a:pt x="6411078" y="4153074"/>
                  <a:pt x="6411078" y="3965824"/>
                </a:cubicBezTo>
                <a:lnTo>
                  <a:pt x="6411078" y="2316362"/>
                </a:lnTo>
                <a:lnTo>
                  <a:pt x="6438228" y="2307934"/>
                </a:lnTo>
                <a:cubicBezTo>
                  <a:pt x="6525752" y="2270914"/>
                  <a:pt x="6587166" y="2184248"/>
                  <a:pt x="6587166" y="2083238"/>
                </a:cubicBezTo>
                <a:lnTo>
                  <a:pt x="6587166" y="505799"/>
                </a:lnTo>
                <a:lnTo>
                  <a:pt x="6618153" y="488980"/>
                </a:lnTo>
                <a:cubicBezTo>
                  <a:pt x="6658716" y="471823"/>
                  <a:pt x="6703313" y="462336"/>
                  <a:pt x="6750125" y="462336"/>
                </a:cubicBezTo>
                <a:close/>
                <a:moveTo>
                  <a:pt x="5147355" y="462336"/>
                </a:moveTo>
                <a:cubicBezTo>
                  <a:pt x="5334605" y="462336"/>
                  <a:pt x="5486402" y="614133"/>
                  <a:pt x="5486402" y="801383"/>
                </a:cubicBezTo>
                <a:lnTo>
                  <a:pt x="5486402" y="3965824"/>
                </a:lnTo>
                <a:cubicBezTo>
                  <a:pt x="5486402" y="4153074"/>
                  <a:pt x="5334605" y="4304871"/>
                  <a:pt x="5147355" y="4304871"/>
                </a:cubicBezTo>
                <a:cubicBezTo>
                  <a:pt x="4960105" y="4304871"/>
                  <a:pt x="4808308" y="4153074"/>
                  <a:pt x="4808308" y="3965824"/>
                </a:cubicBezTo>
                <a:lnTo>
                  <a:pt x="4808308" y="2321194"/>
                </a:lnTo>
                <a:lnTo>
                  <a:pt x="4851024" y="2307934"/>
                </a:lnTo>
                <a:cubicBezTo>
                  <a:pt x="4938549" y="2270914"/>
                  <a:pt x="4999962" y="2184248"/>
                  <a:pt x="4999962" y="2083238"/>
                </a:cubicBezTo>
                <a:lnTo>
                  <a:pt x="4999962" y="497350"/>
                </a:lnTo>
                <a:lnTo>
                  <a:pt x="5015383" y="488980"/>
                </a:lnTo>
                <a:cubicBezTo>
                  <a:pt x="5055946" y="471823"/>
                  <a:pt x="5100543" y="462336"/>
                  <a:pt x="5147355" y="462336"/>
                </a:cubicBezTo>
                <a:close/>
                <a:moveTo>
                  <a:pt x="2743202" y="61647"/>
                </a:moveTo>
                <a:cubicBezTo>
                  <a:pt x="2790015" y="61647"/>
                  <a:pt x="2834611" y="71134"/>
                  <a:pt x="2875174" y="88291"/>
                </a:cubicBezTo>
                <a:lnTo>
                  <a:pt x="2904172" y="104031"/>
                </a:lnTo>
                <a:lnTo>
                  <a:pt x="2904172" y="2083238"/>
                </a:lnTo>
                <a:cubicBezTo>
                  <a:pt x="2904172" y="2184248"/>
                  <a:pt x="2965586" y="2270914"/>
                  <a:pt x="3053111" y="2307934"/>
                </a:cubicBezTo>
                <a:lnTo>
                  <a:pt x="3082249" y="2316980"/>
                </a:lnTo>
                <a:lnTo>
                  <a:pt x="3082249" y="3565134"/>
                </a:lnTo>
                <a:cubicBezTo>
                  <a:pt x="3082249" y="3752384"/>
                  <a:pt x="2930452" y="3904181"/>
                  <a:pt x="2743202" y="3904181"/>
                </a:cubicBezTo>
                <a:cubicBezTo>
                  <a:pt x="2555952" y="3904181"/>
                  <a:pt x="2404155" y="3752384"/>
                  <a:pt x="2404155" y="3565134"/>
                </a:cubicBezTo>
                <a:lnTo>
                  <a:pt x="2404155" y="400694"/>
                </a:lnTo>
                <a:cubicBezTo>
                  <a:pt x="2404155" y="213444"/>
                  <a:pt x="2555952" y="61647"/>
                  <a:pt x="2743202" y="61647"/>
                </a:cubicBezTo>
                <a:close/>
                <a:moveTo>
                  <a:pt x="1140432" y="61647"/>
                </a:moveTo>
                <a:cubicBezTo>
                  <a:pt x="1187245" y="61647"/>
                  <a:pt x="1231842" y="71134"/>
                  <a:pt x="1272404" y="88291"/>
                </a:cubicBezTo>
                <a:lnTo>
                  <a:pt x="1303116" y="104961"/>
                </a:lnTo>
                <a:lnTo>
                  <a:pt x="1303116" y="2083238"/>
                </a:lnTo>
                <a:cubicBezTo>
                  <a:pt x="1303116" y="2184248"/>
                  <a:pt x="1364531" y="2270914"/>
                  <a:pt x="1452055" y="2307934"/>
                </a:cubicBezTo>
                <a:lnTo>
                  <a:pt x="1479479" y="2316447"/>
                </a:lnTo>
                <a:lnTo>
                  <a:pt x="1479479" y="3565134"/>
                </a:lnTo>
                <a:cubicBezTo>
                  <a:pt x="1479479" y="3752384"/>
                  <a:pt x="1327682" y="3904181"/>
                  <a:pt x="1140432" y="3904181"/>
                </a:cubicBezTo>
                <a:cubicBezTo>
                  <a:pt x="953182" y="3904181"/>
                  <a:pt x="801384" y="3752384"/>
                  <a:pt x="801384" y="3565134"/>
                </a:cubicBezTo>
                <a:lnTo>
                  <a:pt x="801384" y="2320612"/>
                </a:lnTo>
                <a:lnTo>
                  <a:pt x="842225" y="2307934"/>
                </a:lnTo>
                <a:cubicBezTo>
                  <a:pt x="929750" y="2270914"/>
                  <a:pt x="991163" y="2184248"/>
                  <a:pt x="991163" y="2083238"/>
                </a:cubicBezTo>
                <a:lnTo>
                  <a:pt x="991163" y="97679"/>
                </a:lnTo>
                <a:lnTo>
                  <a:pt x="1008460" y="88291"/>
                </a:lnTo>
                <a:cubicBezTo>
                  <a:pt x="1049023" y="71134"/>
                  <a:pt x="1093620" y="61647"/>
                  <a:pt x="1140432" y="61647"/>
                </a:cubicBezTo>
                <a:close/>
                <a:moveTo>
                  <a:pt x="9154280" y="61646"/>
                </a:moveTo>
                <a:cubicBezTo>
                  <a:pt x="9201093" y="61646"/>
                  <a:pt x="9245689" y="71133"/>
                  <a:pt x="9286252" y="88290"/>
                </a:cubicBezTo>
                <a:lnTo>
                  <a:pt x="9338492" y="116645"/>
                </a:lnTo>
                <a:lnTo>
                  <a:pt x="9338492" y="2083238"/>
                </a:lnTo>
                <a:cubicBezTo>
                  <a:pt x="9338492" y="2184248"/>
                  <a:pt x="9399906" y="2270914"/>
                  <a:pt x="9487431" y="2307934"/>
                </a:cubicBezTo>
                <a:lnTo>
                  <a:pt x="9493327" y="2309765"/>
                </a:lnTo>
                <a:lnTo>
                  <a:pt x="9493327" y="3565134"/>
                </a:lnTo>
                <a:cubicBezTo>
                  <a:pt x="9493327" y="3752384"/>
                  <a:pt x="9341530" y="3904181"/>
                  <a:pt x="9154280" y="3904181"/>
                </a:cubicBezTo>
                <a:cubicBezTo>
                  <a:pt x="8967030" y="3904181"/>
                  <a:pt x="8815233" y="3752384"/>
                  <a:pt x="8815233" y="3565134"/>
                </a:cubicBezTo>
                <a:lnTo>
                  <a:pt x="8815233" y="2317727"/>
                </a:lnTo>
                <a:lnTo>
                  <a:pt x="8846778" y="2307934"/>
                </a:lnTo>
                <a:cubicBezTo>
                  <a:pt x="8934303" y="2270914"/>
                  <a:pt x="8995717" y="2184248"/>
                  <a:pt x="8995717" y="2083238"/>
                </a:cubicBezTo>
                <a:lnTo>
                  <a:pt x="8995717" y="102723"/>
                </a:lnTo>
                <a:lnTo>
                  <a:pt x="9022308" y="88290"/>
                </a:lnTo>
                <a:cubicBezTo>
                  <a:pt x="9062871" y="71133"/>
                  <a:pt x="9107468" y="61646"/>
                  <a:pt x="9154280" y="61646"/>
                </a:cubicBezTo>
                <a:close/>
                <a:moveTo>
                  <a:pt x="7551510" y="61646"/>
                </a:moveTo>
                <a:cubicBezTo>
                  <a:pt x="7738760" y="61646"/>
                  <a:pt x="7890557" y="213443"/>
                  <a:pt x="7890557" y="400693"/>
                </a:cubicBezTo>
                <a:lnTo>
                  <a:pt x="7890557" y="3565134"/>
                </a:lnTo>
                <a:cubicBezTo>
                  <a:pt x="7890557" y="3752384"/>
                  <a:pt x="7738760" y="3904181"/>
                  <a:pt x="7551510" y="3904181"/>
                </a:cubicBezTo>
                <a:cubicBezTo>
                  <a:pt x="7364260" y="3904181"/>
                  <a:pt x="7212463" y="3752384"/>
                  <a:pt x="7212463" y="3565134"/>
                </a:cubicBezTo>
                <a:lnTo>
                  <a:pt x="7212463" y="2325386"/>
                </a:lnTo>
                <a:lnTo>
                  <a:pt x="7244621" y="2322144"/>
                </a:lnTo>
                <a:cubicBezTo>
                  <a:pt x="7355744" y="2299405"/>
                  <a:pt x="7439335" y="2201083"/>
                  <a:pt x="7439335" y="2083238"/>
                </a:cubicBezTo>
                <a:lnTo>
                  <a:pt x="7439335" y="82145"/>
                </a:lnTo>
                <a:lnTo>
                  <a:pt x="7483180" y="68534"/>
                </a:lnTo>
                <a:cubicBezTo>
                  <a:pt x="7505251" y="64018"/>
                  <a:pt x="7528104" y="61646"/>
                  <a:pt x="7551510" y="61646"/>
                </a:cubicBezTo>
                <a:close/>
                <a:moveTo>
                  <a:pt x="5948740" y="61646"/>
                </a:moveTo>
                <a:cubicBezTo>
                  <a:pt x="5995553" y="61646"/>
                  <a:pt x="6040149" y="71133"/>
                  <a:pt x="6080712" y="88290"/>
                </a:cubicBezTo>
                <a:lnTo>
                  <a:pt x="6099446" y="98459"/>
                </a:lnTo>
                <a:lnTo>
                  <a:pt x="6099446" y="2083238"/>
                </a:lnTo>
                <a:cubicBezTo>
                  <a:pt x="6099446" y="2184248"/>
                  <a:pt x="6160860" y="2270914"/>
                  <a:pt x="6248385" y="2307934"/>
                </a:cubicBezTo>
                <a:lnTo>
                  <a:pt x="6287787" y="2320166"/>
                </a:lnTo>
                <a:lnTo>
                  <a:pt x="6287787" y="3565134"/>
                </a:lnTo>
                <a:cubicBezTo>
                  <a:pt x="6287787" y="3752384"/>
                  <a:pt x="6135990" y="3904181"/>
                  <a:pt x="5948740" y="3904181"/>
                </a:cubicBezTo>
                <a:cubicBezTo>
                  <a:pt x="5761490" y="3904181"/>
                  <a:pt x="5609693" y="3752384"/>
                  <a:pt x="5609693" y="3565134"/>
                </a:cubicBezTo>
                <a:lnTo>
                  <a:pt x="5609693" y="400693"/>
                </a:lnTo>
                <a:cubicBezTo>
                  <a:pt x="5609693" y="213443"/>
                  <a:pt x="5761490" y="61646"/>
                  <a:pt x="5948740" y="61646"/>
                </a:cubicBezTo>
                <a:close/>
                <a:moveTo>
                  <a:pt x="4345970" y="61646"/>
                </a:moveTo>
                <a:cubicBezTo>
                  <a:pt x="4392783" y="61646"/>
                  <a:pt x="4437380" y="71133"/>
                  <a:pt x="4477943" y="88290"/>
                </a:cubicBezTo>
                <a:lnTo>
                  <a:pt x="4512242" y="106908"/>
                </a:lnTo>
                <a:lnTo>
                  <a:pt x="4512242" y="2083238"/>
                </a:lnTo>
                <a:cubicBezTo>
                  <a:pt x="4512242" y="2184248"/>
                  <a:pt x="4573656" y="2270914"/>
                  <a:pt x="4661181" y="2307934"/>
                </a:cubicBezTo>
                <a:lnTo>
                  <a:pt x="4685017" y="2315334"/>
                </a:lnTo>
                <a:lnTo>
                  <a:pt x="4685017" y="3565134"/>
                </a:lnTo>
                <a:cubicBezTo>
                  <a:pt x="4685017" y="3752384"/>
                  <a:pt x="4533220" y="3904181"/>
                  <a:pt x="4345970" y="3904181"/>
                </a:cubicBezTo>
                <a:cubicBezTo>
                  <a:pt x="4158720" y="3904181"/>
                  <a:pt x="4006923" y="3752384"/>
                  <a:pt x="4006923" y="3565134"/>
                </a:cubicBezTo>
                <a:lnTo>
                  <a:pt x="4006923" y="2321236"/>
                </a:lnTo>
                <a:lnTo>
                  <a:pt x="4049774" y="2307934"/>
                </a:lnTo>
                <a:cubicBezTo>
                  <a:pt x="4137299" y="2270914"/>
                  <a:pt x="4198712" y="2184248"/>
                  <a:pt x="4198712" y="2083238"/>
                </a:cubicBezTo>
                <a:lnTo>
                  <a:pt x="4198712" y="96587"/>
                </a:lnTo>
                <a:lnTo>
                  <a:pt x="4213998" y="88290"/>
                </a:lnTo>
                <a:cubicBezTo>
                  <a:pt x="4254561" y="71133"/>
                  <a:pt x="4299158" y="61646"/>
                  <a:pt x="4345970" y="61646"/>
                </a:cubicBezTo>
                <a:close/>
                <a:moveTo>
                  <a:pt x="10774166" y="0"/>
                </a:moveTo>
                <a:cubicBezTo>
                  <a:pt x="10961416" y="0"/>
                  <a:pt x="11113212" y="151796"/>
                  <a:pt x="11113212" y="339046"/>
                </a:cubicBezTo>
                <a:lnTo>
                  <a:pt x="11113212" y="3578343"/>
                </a:lnTo>
                <a:cubicBezTo>
                  <a:pt x="11113212" y="3765593"/>
                  <a:pt x="10961416" y="3917389"/>
                  <a:pt x="10774166" y="3917389"/>
                </a:cubicBezTo>
                <a:cubicBezTo>
                  <a:pt x="10586916" y="3917389"/>
                  <a:pt x="10435120" y="3765593"/>
                  <a:pt x="10435120" y="3578343"/>
                </a:cubicBezTo>
                <a:lnTo>
                  <a:pt x="10435120" y="2318697"/>
                </a:lnTo>
                <a:lnTo>
                  <a:pt x="10469791" y="2307934"/>
                </a:lnTo>
                <a:cubicBezTo>
                  <a:pt x="10557316" y="2270914"/>
                  <a:pt x="10618730" y="2184248"/>
                  <a:pt x="10618730" y="2083238"/>
                </a:cubicBezTo>
                <a:lnTo>
                  <a:pt x="10618730" y="39380"/>
                </a:lnTo>
                <a:lnTo>
                  <a:pt x="10642194" y="26644"/>
                </a:lnTo>
                <a:cubicBezTo>
                  <a:pt x="10682757" y="9487"/>
                  <a:pt x="10727354" y="0"/>
                  <a:pt x="107741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790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1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0E14F5-2334-4D60-AFA5-9F11AB56AF64}"/>
              </a:ext>
            </a:extLst>
          </p:cNvPr>
          <p:cNvGrpSpPr/>
          <p:nvPr userDrawn="1"/>
        </p:nvGrpSpPr>
        <p:grpSpPr>
          <a:xfrm>
            <a:off x="-21266" y="0"/>
            <a:ext cx="12213265" cy="6858000"/>
            <a:chOff x="-21265" y="0"/>
            <a:chExt cx="238482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00DCC-09D3-45B7-8A47-A4E27E2D5041}"/>
                </a:ext>
              </a:extLst>
            </p:cNvPr>
            <p:cNvSpPr/>
            <p:nvPr/>
          </p:nvSpPr>
          <p:spPr>
            <a:xfrm>
              <a:off x="-21265" y="0"/>
              <a:ext cx="40172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BFEFE-2C49-4B0A-BE50-6F18F8FEE6B6}"/>
                </a:ext>
              </a:extLst>
            </p:cNvPr>
            <p:cNvSpPr/>
            <p:nvPr/>
          </p:nvSpPr>
          <p:spPr>
            <a:xfrm>
              <a:off x="376964" y="0"/>
              <a:ext cx="39756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B80587-358B-4058-9949-A1BA7FD5B90F}"/>
                </a:ext>
              </a:extLst>
            </p:cNvPr>
            <p:cNvSpPr/>
            <p:nvPr/>
          </p:nvSpPr>
          <p:spPr>
            <a:xfrm>
              <a:off x="774347" y="0"/>
              <a:ext cx="3975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8014BC-AEE7-48F5-9330-8BD21B7FBE20}"/>
                </a:ext>
              </a:extLst>
            </p:cNvPr>
            <p:cNvSpPr/>
            <p:nvPr/>
          </p:nvSpPr>
          <p:spPr>
            <a:xfrm>
              <a:off x="1171267" y="0"/>
              <a:ext cx="397568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232F65-D250-4A01-A831-1BA6C410A7C4}"/>
                </a:ext>
              </a:extLst>
            </p:cNvPr>
            <p:cNvSpPr/>
            <p:nvPr/>
          </p:nvSpPr>
          <p:spPr>
            <a:xfrm>
              <a:off x="1568422" y="0"/>
              <a:ext cx="397568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0CF55A-0474-4740-BB4C-57A935CBC010}"/>
                </a:ext>
              </a:extLst>
            </p:cNvPr>
            <p:cNvSpPr/>
            <p:nvPr/>
          </p:nvSpPr>
          <p:spPr>
            <a:xfrm>
              <a:off x="1965989" y="0"/>
              <a:ext cx="397568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A33E93-B9ED-4712-8DE3-75AF5150D05A}"/>
              </a:ext>
            </a:extLst>
          </p:cNvPr>
          <p:cNvSpPr/>
          <p:nvPr userDrawn="1"/>
        </p:nvSpPr>
        <p:spPr>
          <a:xfrm>
            <a:off x="-1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30B281-62CA-4A4E-9668-4FEA2E0821F9}"/>
              </a:ext>
            </a:extLst>
          </p:cNvPr>
          <p:cNvSpPr/>
          <p:nvPr userDrawn="1"/>
        </p:nvSpPr>
        <p:spPr>
          <a:xfrm flipH="1" flipV="1">
            <a:off x="10028520" y="0"/>
            <a:ext cx="2166871" cy="6858000"/>
          </a:xfrm>
          <a:custGeom>
            <a:avLst/>
            <a:gdLst>
              <a:gd name="connsiteX0" fmla="*/ 0 w 1992061"/>
              <a:gd name="connsiteY0" fmla="*/ 0 h 6821592"/>
              <a:gd name="connsiteX1" fmla="*/ 1992061 w 1992061"/>
              <a:gd name="connsiteY1" fmla="*/ 6821592 h 6821592"/>
              <a:gd name="connsiteX2" fmla="*/ 0 w 1992061"/>
              <a:gd name="connsiteY2" fmla="*/ 6821592 h 682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061" h="6821592">
                <a:moveTo>
                  <a:pt x="0" y="0"/>
                </a:moveTo>
                <a:lnTo>
                  <a:pt x="1992061" y="6821592"/>
                </a:lnTo>
                <a:lnTo>
                  <a:pt x="0" y="682159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1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9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41" r:id="rId2"/>
    <p:sldLayoutId id="2147483737" r:id="rId3"/>
    <p:sldLayoutId id="2147483739" r:id="rId4"/>
    <p:sldLayoutId id="2147483740" r:id="rId5"/>
    <p:sldLayoutId id="2147483742" r:id="rId6"/>
    <p:sldLayoutId id="2147483743" r:id="rId7"/>
    <p:sldLayoutId id="2147483736" r:id="rId8"/>
    <p:sldLayoutId id="2147483732" r:id="rId9"/>
    <p:sldLayoutId id="2147483738" r:id="rId10"/>
    <p:sldLayoutId id="2147483744" r:id="rId11"/>
    <p:sldLayoutId id="2147483746" r:id="rId12"/>
    <p:sldLayoutId id="2147483749" r:id="rId13"/>
    <p:sldLayoutId id="2147483752" r:id="rId14"/>
    <p:sldLayoutId id="2147483753" r:id="rId15"/>
    <p:sldLayoutId id="2147483748" r:id="rId16"/>
    <p:sldLayoutId id="2147483750" r:id="rId17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D3C133-D51A-4152-AD63-D90DF8415884}"/>
              </a:ext>
            </a:extLst>
          </p:cNvPr>
          <p:cNvSpPr txBox="1"/>
          <p:nvPr/>
        </p:nvSpPr>
        <p:spPr>
          <a:xfrm>
            <a:off x="-16113" y="470727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Arial" pitchFamily="34" charset="0"/>
              </a:rPr>
              <a:t>Will</a:t>
            </a:r>
            <a:r>
              <a:rPr lang="zh-CN" altLang="en-US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cs typeface="Arial" pitchFamily="34" charset="0"/>
              </a:rPr>
              <a:t>You</a:t>
            </a:r>
            <a:r>
              <a:rPr lang="zh-CN" altLang="en-US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cs typeface="Arial" pitchFamily="34" charset="0"/>
              </a:rPr>
              <a:t>Like</a:t>
            </a:r>
            <a:r>
              <a:rPr lang="zh-CN" altLang="en-US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cs typeface="Arial" pitchFamily="34" charset="0"/>
              </a:rPr>
              <a:t>This</a:t>
            </a:r>
            <a:r>
              <a:rPr lang="zh-CN" altLang="en-US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cs typeface="Arial" pitchFamily="34" charset="0"/>
              </a:rPr>
              <a:t>Song?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92919-8AB9-4E0A-A6FB-A2106F6BEA79}"/>
              </a:ext>
            </a:extLst>
          </p:cNvPr>
          <p:cNvSpPr txBox="1"/>
          <p:nvPr/>
        </p:nvSpPr>
        <p:spPr>
          <a:xfrm>
            <a:off x="0" y="563585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867" dirty="0">
                <a:solidFill>
                  <a:schemeClr val="bg1"/>
                </a:solidFill>
                <a:cs typeface="Arial" pitchFamily="34" charset="0"/>
              </a:rPr>
              <a:t>Predicting Song Popularity Using R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F8B404-EC12-4839-A9EA-496BF2E4D5AA}"/>
              </a:ext>
            </a:extLst>
          </p:cNvPr>
          <p:cNvGrpSpPr/>
          <p:nvPr/>
        </p:nvGrpSpPr>
        <p:grpSpPr>
          <a:xfrm>
            <a:off x="96972" y="3329166"/>
            <a:ext cx="12012789" cy="1378106"/>
            <a:chOff x="96972" y="3329166"/>
            <a:chExt cx="12012789" cy="1378106"/>
          </a:xfrm>
          <a:solidFill>
            <a:schemeClr val="bg1">
              <a:alpha val="9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4BFC14-695A-4562-866B-C60EA9D6398E}"/>
                </a:ext>
              </a:extLst>
            </p:cNvPr>
            <p:cNvSpPr/>
            <p:nvPr/>
          </p:nvSpPr>
          <p:spPr>
            <a:xfrm>
              <a:off x="96972" y="3457933"/>
              <a:ext cx="5982915" cy="1120573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BEE043-A8AD-474F-8C07-9DAB377F0E94}"/>
                </a:ext>
              </a:extLst>
            </p:cNvPr>
            <p:cNvSpPr/>
            <p:nvPr/>
          </p:nvSpPr>
          <p:spPr>
            <a:xfrm flipH="1">
              <a:off x="6126846" y="3329166"/>
              <a:ext cx="5982915" cy="1378106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3F44EA-C388-4C31-8ADD-2B4B3BCCA954}"/>
              </a:ext>
            </a:extLst>
          </p:cNvPr>
          <p:cNvSpPr/>
          <p:nvPr/>
        </p:nvSpPr>
        <p:spPr>
          <a:xfrm rot="2443466">
            <a:off x="10167893" y="666490"/>
            <a:ext cx="181059" cy="477688"/>
          </a:xfrm>
          <a:custGeom>
            <a:avLst/>
            <a:gdLst>
              <a:gd name="connsiteX0" fmla="*/ 445294 w 447675"/>
              <a:gd name="connsiteY0" fmla="*/ 999649 h 1181100"/>
              <a:gd name="connsiteX1" fmla="*/ 445294 w 447675"/>
              <a:gd name="connsiteY1" fmla="*/ 999649 h 1181100"/>
              <a:gd name="connsiteX2" fmla="*/ 445294 w 447675"/>
              <a:gd name="connsiteY2" fmla="*/ 999649 h 1181100"/>
              <a:gd name="connsiteX3" fmla="*/ 439579 w 447675"/>
              <a:gd name="connsiteY3" fmla="*/ 7144 h 1181100"/>
              <a:gd name="connsiteX4" fmla="*/ 386239 w 447675"/>
              <a:gd name="connsiteY4" fmla="*/ 7144 h 1181100"/>
              <a:gd name="connsiteX5" fmla="*/ 390049 w 447675"/>
              <a:gd name="connsiteY5" fmla="*/ 881539 h 1181100"/>
              <a:gd name="connsiteX6" fmla="*/ 229076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5294 w 447675"/>
              <a:gd name="connsiteY10" fmla="*/ 997744 h 1181100"/>
              <a:gd name="connsiteX11" fmla="*/ 445294 w 447675"/>
              <a:gd name="connsiteY11" fmla="*/ 999649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675" h="1181100">
                <a:moveTo>
                  <a:pt x="445294" y="999649"/>
                </a:moveTo>
                <a:cubicBezTo>
                  <a:pt x="445294" y="998696"/>
                  <a:pt x="445294" y="998696"/>
                  <a:pt x="445294" y="999649"/>
                </a:cubicBezTo>
                <a:cubicBezTo>
                  <a:pt x="445294" y="998696"/>
                  <a:pt x="445294" y="998696"/>
                  <a:pt x="445294" y="999649"/>
                </a:cubicBezTo>
                <a:lnTo>
                  <a:pt x="439579" y="7144"/>
                </a:lnTo>
                <a:lnTo>
                  <a:pt x="386239" y="7144"/>
                </a:lnTo>
                <a:lnTo>
                  <a:pt x="390049" y="881539"/>
                </a:lnTo>
                <a:cubicBezTo>
                  <a:pt x="350996" y="844391"/>
                  <a:pt x="293846" y="820579"/>
                  <a:pt x="229076" y="820579"/>
                </a:cubicBezTo>
                <a:cubicBezTo>
                  <a:pt x="111919" y="821531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5294" y="997744"/>
                </a:lnTo>
                <a:lnTo>
                  <a:pt x="445294" y="99964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DC3C7A8-E688-4AB4-BDBE-6E1EC9E19705}"/>
              </a:ext>
            </a:extLst>
          </p:cNvPr>
          <p:cNvSpPr/>
          <p:nvPr/>
        </p:nvSpPr>
        <p:spPr>
          <a:xfrm rot="1966097">
            <a:off x="7255785" y="197661"/>
            <a:ext cx="177477" cy="468238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AE38C2-28E1-4E48-AD22-03D08CEE9C15}"/>
              </a:ext>
            </a:extLst>
          </p:cNvPr>
          <p:cNvSpPr/>
          <p:nvPr/>
        </p:nvSpPr>
        <p:spPr>
          <a:xfrm rot="19504256">
            <a:off x="10270929" y="58438"/>
            <a:ext cx="243906" cy="387748"/>
          </a:xfrm>
          <a:custGeom>
            <a:avLst/>
            <a:gdLst>
              <a:gd name="connsiteX0" fmla="*/ 629126 w 742950"/>
              <a:gd name="connsiteY0" fmla="*/ 297656 h 1181100"/>
              <a:gd name="connsiteX1" fmla="*/ 437674 w 742950"/>
              <a:gd name="connsiteY1" fmla="*/ 9049 h 1181100"/>
              <a:gd name="connsiteX2" fmla="*/ 437674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6246 w 742950"/>
              <a:gd name="connsiteY9" fmla="*/ 997744 h 1181100"/>
              <a:gd name="connsiteX10" fmla="*/ 446246 w 742950"/>
              <a:gd name="connsiteY10" fmla="*/ 999649 h 1181100"/>
              <a:gd name="connsiteX11" fmla="*/ 446246 w 742950"/>
              <a:gd name="connsiteY11" fmla="*/ 999649 h 1181100"/>
              <a:gd name="connsiteX12" fmla="*/ 446246 w 742950"/>
              <a:gd name="connsiteY12" fmla="*/ 999649 h 1181100"/>
              <a:gd name="connsiteX13" fmla="*/ 441484 w 742950"/>
              <a:gd name="connsiteY13" fmla="*/ 201454 h 1181100"/>
              <a:gd name="connsiteX14" fmla="*/ 604361 w 742950"/>
              <a:gd name="connsiteY14" fmla="*/ 351949 h 1181100"/>
              <a:gd name="connsiteX15" fmla="*/ 643414 w 742950"/>
              <a:gd name="connsiteY15" fmla="*/ 626269 h 1181100"/>
              <a:gd name="connsiteX16" fmla="*/ 629126 w 742950"/>
              <a:gd name="connsiteY16" fmla="*/ 29765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2950" h="1181100">
                <a:moveTo>
                  <a:pt x="629126" y="297656"/>
                </a:moveTo>
                <a:cubicBezTo>
                  <a:pt x="460534" y="185261"/>
                  <a:pt x="437674" y="10001"/>
                  <a:pt x="437674" y="9049"/>
                </a:cubicBezTo>
                <a:lnTo>
                  <a:pt x="437674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6246" y="997744"/>
                </a:lnTo>
                <a:lnTo>
                  <a:pt x="446246" y="999649"/>
                </a:lnTo>
                <a:cubicBezTo>
                  <a:pt x="446246" y="999649"/>
                  <a:pt x="446246" y="999649"/>
                  <a:pt x="446246" y="999649"/>
                </a:cubicBezTo>
                <a:cubicBezTo>
                  <a:pt x="446246" y="999649"/>
                  <a:pt x="446246" y="999649"/>
                  <a:pt x="446246" y="999649"/>
                </a:cubicBezTo>
                <a:lnTo>
                  <a:pt x="441484" y="201454"/>
                </a:lnTo>
                <a:cubicBezTo>
                  <a:pt x="469106" y="244316"/>
                  <a:pt x="516731" y="286226"/>
                  <a:pt x="604361" y="351949"/>
                </a:cubicBezTo>
                <a:cubicBezTo>
                  <a:pt x="777716" y="481489"/>
                  <a:pt x="643414" y="626269"/>
                  <a:pt x="643414" y="626269"/>
                </a:cubicBezTo>
                <a:cubicBezTo>
                  <a:pt x="753904" y="571976"/>
                  <a:pt x="791051" y="406241"/>
                  <a:pt x="629126" y="2976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6A1554-646E-462C-95A3-C1124FEF7213}"/>
              </a:ext>
            </a:extLst>
          </p:cNvPr>
          <p:cNvSpPr/>
          <p:nvPr/>
        </p:nvSpPr>
        <p:spPr>
          <a:xfrm>
            <a:off x="7828081" y="1076994"/>
            <a:ext cx="300481" cy="477688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594B11B-BBA9-4658-A3A2-84FA9ABC361F}"/>
              </a:ext>
            </a:extLst>
          </p:cNvPr>
          <p:cNvSpPr/>
          <p:nvPr/>
        </p:nvSpPr>
        <p:spPr>
          <a:xfrm rot="20494739">
            <a:off x="9622502" y="792837"/>
            <a:ext cx="300481" cy="477688"/>
          </a:xfrm>
          <a:custGeom>
            <a:avLst/>
            <a:gdLst>
              <a:gd name="connsiteX0" fmla="*/ 631031 w 742950"/>
              <a:gd name="connsiteY0" fmla="*/ 297656 h 1181100"/>
              <a:gd name="connsiteX1" fmla="*/ 442436 w 742950"/>
              <a:gd name="connsiteY1" fmla="*/ 9049 h 1181100"/>
              <a:gd name="connsiteX2" fmla="*/ 442436 w 742950"/>
              <a:gd name="connsiteY2" fmla="*/ 7144 h 1181100"/>
              <a:gd name="connsiteX3" fmla="*/ 387191 w 742950"/>
              <a:gd name="connsiteY3" fmla="*/ 7144 h 1181100"/>
              <a:gd name="connsiteX4" fmla="*/ 391001 w 742950"/>
              <a:gd name="connsiteY4" fmla="*/ 881539 h 1181100"/>
              <a:gd name="connsiteX5" fmla="*/ 230029 w 742950"/>
              <a:gd name="connsiteY5" fmla="*/ 820579 h 1181100"/>
              <a:gd name="connsiteX6" fmla="*/ 7144 w 742950"/>
              <a:gd name="connsiteY6" fmla="*/ 1008221 h 1181100"/>
              <a:gd name="connsiteX7" fmla="*/ 230029 w 742950"/>
              <a:gd name="connsiteY7" fmla="*/ 1174909 h 1181100"/>
              <a:gd name="connsiteX8" fmla="*/ 443389 w 742950"/>
              <a:gd name="connsiteY8" fmla="*/ 997744 h 1181100"/>
              <a:gd name="connsiteX9" fmla="*/ 442436 w 742950"/>
              <a:gd name="connsiteY9" fmla="*/ 997744 h 1181100"/>
              <a:gd name="connsiteX10" fmla="*/ 442436 w 742950"/>
              <a:gd name="connsiteY10" fmla="*/ 999649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1484 w 742950"/>
              <a:gd name="connsiteY13" fmla="*/ 437674 h 1181100"/>
              <a:gd name="connsiteX14" fmla="*/ 604361 w 742950"/>
              <a:gd name="connsiteY14" fmla="*/ 587216 h 1181100"/>
              <a:gd name="connsiteX15" fmla="*/ 644366 w 742950"/>
              <a:gd name="connsiteY15" fmla="*/ 861536 h 1181100"/>
              <a:gd name="connsiteX16" fmla="*/ 694849 w 742950"/>
              <a:gd name="connsiteY16" fmla="*/ 598646 h 1181100"/>
              <a:gd name="connsiteX17" fmla="*/ 631031 w 742950"/>
              <a:gd name="connsiteY17" fmla="*/ 297656 h 1181100"/>
              <a:gd name="connsiteX18" fmla="*/ 630079 w 742950"/>
              <a:gd name="connsiteY18" fmla="*/ 531971 h 1181100"/>
              <a:gd name="connsiteX19" fmla="*/ 441484 w 742950"/>
              <a:gd name="connsiteY19" fmla="*/ 268129 h 1181100"/>
              <a:gd name="connsiteX20" fmla="*/ 441484 w 742950"/>
              <a:gd name="connsiteY20" fmla="*/ 200501 h 1181100"/>
              <a:gd name="connsiteX21" fmla="*/ 605314 w 742950"/>
              <a:gd name="connsiteY21" fmla="*/ 350996 h 1181100"/>
              <a:gd name="connsiteX22" fmla="*/ 681514 w 742950"/>
              <a:gd name="connsiteY22" fmla="*/ 583406 h 1181100"/>
              <a:gd name="connsiteX23" fmla="*/ 630079 w 742950"/>
              <a:gd name="connsiteY23" fmla="*/ 53197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42950" h="1181100">
                <a:moveTo>
                  <a:pt x="631031" y="297656"/>
                </a:move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1484" y="437674"/>
                </a:lnTo>
                <a:cubicBezTo>
                  <a:pt x="469106" y="480536"/>
                  <a:pt x="517684" y="521494"/>
                  <a:pt x="604361" y="587216"/>
                </a:cubicBezTo>
                <a:cubicBezTo>
                  <a:pt x="777716" y="716756"/>
                  <a:pt x="644366" y="861536"/>
                  <a:pt x="644366" y="861536"/>
                </a:cubicBezTo>
                <a:cubicBezTo>
                  <a:pt x="736759" y="816769"/>
                  <a:pt x="781526" y="699611"/>
                  <a:pt x="694849" y="598646"/>
                </a:cubicBezTo>
                <a:cubicBezTo>
                  <a:pt x="768191" y="530066"/>
                  <a:pt x="771049" y="391001"/>
                  <a:pt x="631031" y="297656"/>
                </a:cubicBezTo>
                <a:close/>
                <a:moveTo>
                  <a:pt x="630079" y="531971"/>
                </a:moveTo>
                <a:cubicBezTo>
                  <a:pt x="479584" y="431006"/>
                  <a:pt x="446246" y="296704"/>
                  <a:pt x="441484" y="268129"/>
                </a:cubicBezTo>
                <a:lnTo>
                  <a:pt x="441484" y="200501"/>
                </a:lnTo>
                <a:cubicBezTo>
                  <a:pt x="469106" y="243364"/>
                  <a:pt x="516731" y="285274"/>
                  <a:pt x="605314" y="350996"/>
                </a:cubicBezTo>
                <a:cubicBezTo>
                  <a:pt x="719614" y="435769"/>
                  <a:pt x="705326" y="532924"/>
                  <a:pt x="681514" y="583406"/>
                </a:cubicBezTo>
                <a:cubicBezTo>
                  <a:pt x="666274" y="569119"/>
                  <a:pt x="650081" y="545306"/>
                  <a:pt x="630079" y="53197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CCF30C-198A-48C1-8BD1-4A7B310B04EB}"/>
              </a:ext>
            </a:extLst>
          </p:cNvPr>
          <p:cNvSpPr/>
          <p:nvPr/>
        </p:nvSpPr>
        <p:spPr>
          <a:xfrm>
            <a:off x="8731331" y="531391"/>
            <a:ext cx="181060" cy="154883"/>
          </a:xfrm>
          <a:custGeom>
            <a:avLst/>
            <a:gdLst>
              <a:gd name="connsiteX0" fmla="*/ 398622 w 790575"/>
              <a:gd name="connsiteY0" fmla="*/ 114776 h 676275"/>
              <a:gd name="connsiteX1" fmla="*/ 682466 w 790575"/>
              <a:gd name="connsiteY1" fmla="*/ 341471 h 676275"/>
              <a:gd name="connsiteX2" fmla="*/ 398622 w 790575"/>
              <a:gd name="connsiteY2" fmla="*/ 568166 h 676275"/>
              <a:gd name="connsiteX3" fmla="*/ 114776 w 790575"/>
              <a:gd name="connsiteY3" fmla="*/ 341471 h 676275"/>
              <a:gd name="connsiteX4" fmla="*/ 398622 w 790575"/>
              <a:gd name="connsiteY4" fmla="*/ 114776 h 676275"/>
              <a:gd name="connsiteX5" fmla="*/ 398622 w 790575"/>
              <a:gd name="connsiteY5" fmla="*/ 7144 h 676275"/>
              <a:gd name="connsiteX6" fmla="*/ 7144 w 790575"/>
              <a:gd name="connsiteY6" fmla="*/ 341471 h 676275"/>
              <a:gd name="connsiteX7" fmla="*/ 398622 w 790575"/>
              <a:gd name="connsiteY7" fmla="*/ 675799 h 676275"/>
              <a:gd name="connsiteX8" fmla="*/ 790099 w 790575"/>
              <a:gd name="connsiteY8" fmla="*/ 341471 h 676275"/>
              <a:gd name="connsiteX9" fmla="*/ 398622 w 790575"/>
              <a:gd name="connsiteY9" fmla="*/ 7144 h 676275"/>
              <a:gd name="connsiteX10" fmla="*/ 398622 w 790575"/>
              <a:gd name="connsiteY10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0575" h="676275">
                <a:moveTo>
                  <a:pt x="398622" y="114776"/>
                </a:moveTo>
                <a:cubicBezTo>
                  <a:pt x="560547" y="114776"/>
                  <a:pt x="682466" y="216694"/>
                  <a:pt x="682466" y="341471"/>
                </a:cubicBezTo>
                <a:cubicBezTo>
                  <a:pt x="682466" y="466249"/>
                  <a:pt x="560547" y="568166"/>
                  <a:pt x="398622" y="568166"/>
                </a:cubicBezTo>
                <a:cubicBezTo>
                  <a:pt x="236697" y="568166"/>
                  <a:pt x="114776" y="466249"/>
                  <a:pt x="114776" y="341471"/>
                </a:cubicBezTo>
                <a:cubicBezTo>
                  <a:pt x="113824" y="216694"/>
                  <a:pt x="236697" y="114776"/>
                  <a:pt x="398622" y="114776"/>
                </a:cubicBezTo>
                <a:moveTo>
                  <a:pt x="398622" y="7144"/>
                </a:moveTo>
                <a:cubicBezTo>
                  <a:pt x="176689" y="7144"/>
                  <a:pt x="7144" y="156686"/>
                  <a:pt x="7144" y="341471"/>
                </a:cubicBezTo>
                <a:cubicBezTo>
                  <a:pt x="7144" y="526256"/>
                  <a:pt x="177641" y="675799"/>
                  <a:pt x="398622" y="675799"/>
                </a:cubicBezTo>
                <a:cubicBezTo>
                  <a:pt x="620554" y="675799"/>
                  <a:pt x="790099" y="526256"/>
                  <a:pt x="790099" y="341471"/>
                </a:cubicBezTo>
                <a:cubicBezTo>
                  <a:pt x="790099" y="156686"/>
                  <a:pt x="619601" y="7144"/>
                  <a:pt x="398622" y="7144"/>
                </a:cubicBezTo>
                <a:lnTo>
                  <a:pt x="398622" y="714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CEA4F59-699D-464C-92B2-66F87F2DCEC6}"/>
              </a:ext>
            </a:extLst>
          </p:cNvPr>
          <p:cNvSpPr/>
          <p:nvPr/>
        </p:nvSpPr>
        <p:spPr>
          <a:xfrm>
            <a:off x="7012012" y="117740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B908B4-01BF-411E-A7AE-E3E7EAFCE4EE}"/>
              </a:ext>
            </a:extLst>
          </p:cNvPr>
          <p:cNvSpPr/>
          <p:nvPr/>
        </p:nvSpPr>
        <p:spPr>
          <a:xfrm rot="1970394">
            <a:off x="9837492" y="113468"/>
            <a:ext cx="327448" cy="527769"/>
          </a:xfrm>
          <a:custGeom>
            <a:avLst/>
            <a:gdLst>
              <a:gd name="connsiteX0" fmla="*/ 657701 w 809625"/>
              <a:gd name="connsiteY0" fmla="*/ 150019 h 1304925"/>
              <a:gd name="connsiteX1" fmla="*/ 392906 w 809625"/>
              <a:gd name="connsiteY1" fmla="*/ 322421 h 1304925"/>
              <a:gd name="connsiteX2" fmla="*/ 403384 w 809625"/>
              <a:gd name="connsiteY2" fmla="*/ 260509 h 1304925"/>
              <a:gd name="connsiteX3" fmla="*/ 205264 w 809625"/>
              <a:gd name="connsiteY3" fmla="*/ 62389 h 1304925"/>
              <a:gd name="connsiteX4" fmla="*/ 7144 w 809625"/>
              <a:gd name="connsiteY4" fmla="*/ 260509 h 1304925"/>
              <a:gd name="connsiteX5" fmla="*/ 8096 w 809625"/>
              <a:gd name="connsiteY5" fmla="*/ 282416 h 1304925"/>
              <a:gd name="connsiteX6" fmla="*/ 28099 w 809625"/>
              <a:gd name="connsiteY6" fmla="*/ 369094 h 1304925"/>
              <a:gd name="connsiteX7" fmla="*/ 251936 w 809625"/>
              <a:gd name="connsiteY7" fmla="*/ 466249 h 1304925"/>
              <a:gd name="connsiteX8" fmla="*/ 593884 w 809625"/>
              <a:gd name="connsiteY8" fmla="*/ 334804 h 1304925"/>
              <a:gd name="connsiteX9" fmla="*/ 353854 w 809625"/>
              <a:gd name="connsiteY9" fmla="*/ 1273016 h 1304925"/>
              <a:gd name="connsiteX10" fmla="*/ 457676 w 809625"/>
              <a:gd name="connsiteY10" fmla="*/ 1300639 h 1304925"/>
              <a:gd name="connsiteX11" fmla="*/ 804386 w 809625"/>
              <a:gd name="connsiteY11" fmla="*/ 7144 h 1304925"/>
              <a:gd name="connsiteX12" fmla="*/ 657701 w 809625"/>
              <a:gd name="connsiteY12" fmla="*/ 150019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9625" h="1304925">
                <a:moveTo>
                  <a:pt x="657701" y="150019"/>
                </a:moveTo>
                <a:cubicBezTo>
                  <a:pt x="656749" y="150971"/>
                  <a:pt x="568167" y="260509"/>
                  <a:pt x="392906" y="322421"/>
                </a:cubicBezTo>
                <a:cubicBezTo>
                  <a:pt x="399574" y="302419"/>
                  <a:pt x="403384" y="282416"/>
                  <a:pt x="403384" y="260509"/>
                </a:cubicBezTo>
                <a:cubicBezTo>
                  <a:pt x="403384" y="150971"/>
                  <a:pt x="314801" y="62389"/>
                  <a:pt x="205264" y="62389"/>
                </a:cubicBezTo>
                <a:cubicBezTo>
                  <a:pt x="95726" y="62389"/>
                  <a:pt x="7144" y="150971"/>
                  <a:pt x="7144" y="260509"/>
                </a:cubicBezTo>
                <a:cubicBezTo>
                  <a:pt x="7144" y="268129"/>
                  <a:pt x="8096" y="275749"/>
                  <a:pt x="8096" y="282416"/>
                </a:cubicBezTo>
                <a:cubicBezTo>
                  <a:pt x="8096" y="311944"/>
                  <a:pt x="14764" y="342424"/>
                  <a:pt x="28099" y="369094"/>
                </a:cubicBezTo>
                <a:cubicBezTo>
                  <a:pt x="46196" y="404336"/>
                  <a:pt x="104299" y="484346"/>
                  <a:pt x="251936" y="466249"/>
                </a:cubicBezTo>
                <a:cubicBezTo>
                  <a:pt x="403384" y="447199"/>
                  <a:pt x="507206" y="389096"/>
                  <a:pt x="593884" y="334804"/>
                </a:cubicBezTo>
                <a:lnTo>
                  <a:pt x="353854" y="1273016"/>
                </a:lnTo>
                <a:lnTo>
                  <a:pt x="457676" y="1300639"/>
                </a:lnTo>
                <a:lnTo>
                  <a:pt x="804386" y="7144"/>
                </a:lnTo>
                <a:lnTo>
                  <a:pt x="657701" y="15001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4222AF-095C-480B-9D69-6A7C0B8ED5FA}"/>
              </a:ext>
            </a:extLst>
          </p:cNvPr>
          <p:cNvGrpSpPr/>
          <p:nvPr/>
        </p:nvGrpSpPr>
        <p:grpSpPr>
          <a:xfrm>
            <a:off x="8940009" y="881461"/>
            <a:ext cx="418861" cy="391065"/>
            <a:chOff x="3081888" y="3373426"/>
            <a:chExt cx="1571111" cy="146685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E10559-4614-4735-8118-684EDCB65E69}"/>
                </a:ext>
              </a:extLst>
            </p:cNvPr>
            <p:cNvSpPr/>
            <p:nvPr/>
          </p:nvSpPr>
          <p:spPr>
            <a:xfrm>
              <a:off x="4376774" y="3684380"/>
              <a:ext cx="276225" cy="276225"/>
            </a:xfrm>
            <a:custGeom>
              <a:avLst/>
              <a:gdLst>
                <a:gd name="connsiteX0" fmla="*/ 142399 w 276225"/>
                <a:gd name="connsiteY0" fmla="*/ 277654 h 276225"/>
                <a:gd name="connsiteX1" fmla="*/ 277654 w 276225"/>
                <a:gd name="connsiteY1" fmla="*/ 142399 h 276225"/>
                <a:gd name="connsiteX2" fmla="*/ 142399 w 276225"/>
                <a:gd name="connsiteY2" fmla="*/ 7144 h 276225"/>
                <a:gd name="connsiteX3" fmla="*/ 7144 w 276225"/>
                <a:gd name="connsiteY3" fmla="*/ 142399 h 276225"/>
                <a:gd name="connsiteX4" fmla="*/ 142399 w 276225"/>
                <a:gd name="connsiteY4" fmla="*/ 27765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277654"/>
                  </a:moveTo>
                  <a:cubicBezTo>
                    <a:pt x="216694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ubicBezTo>
                    <a:pt x="67151" y="7144"/>
                    <a:pt x="7144" y="67151"/>
                    <a:pt x="7144" y="142399"/>
                  </a:cubicBezTo>
                  <a:cubicBezTo>
                    <a:pt x="8096" y="216694"/>
                    <a:pt x="68104" y="277654"/>
                    <a:pt x="142399" y="2776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4CB930-3BA7-4D5E-B357-2A87CAB9C26D}"/>
                </a:ext>
              </a:extLst>
            </p:cNvPr>
            <p:cNvSpPr/>
            <p:nvPr/>
          </p:nvSpPr>
          <p:spPr>
            <a:xfrm>
              <a:off x="4376774" y="4124435"/>
              <a:ext cx="276225" cy="276225"/>
            </a:xfrm>
            <a:custGeom>
              <a:avLst/>
              <a:gdLst>
                <a:gd name="connsiteX0" fmla="*/ 142399 w 276225"/>
                <a:gd name="connsiteY0" fmla="*/ 7144 h 276225"/>
                <a:gd name="connsiteX1" fmla="*/ 7144 w 276225"/>
                <a:gd name="connsiteY1" fmla="*/ 142399 h 276225"/>
                <a:gd name="connsiteX2" fmla="*/ 142399 w 276225"/>
                <a:gd name="connsiteY2" fmla="*/ 277654 h 276225"/>
                <a:gd name="connsiteX3" fmla="*/ 277654 w 276225"/>
                <a:gd name="connsiteY3" fmla="*/ 142399 h 276225"/>
                <a:gd name="connsiteX4" fmla="*/ 142399 w 276225"/>
                <a:gd name="connsiteY4" fmla="*/ 714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276225">
                  <a:moveTo>
                    <a:pt x="142399" y="7144"/>
                  </a:moveTo>
                  <a:cubicBezTo>
                    <a:pt x="68104" y="7144"/>
                    <a:pt x="7144" y="67151"/>
                    <a:pt x="7144" y="142399"/>
                  </a:cubicBezTo>
                  <a:cubicBezTo>
                    <a:pt x="7144" y="216694"/>
                    <a:pt x="67151" y="277654"/>
                    <a:pt x="142399" y="277654"/>
                  </a:cubicBezTo>
                  <a:cubicBezTo>
                    <a:pt x="217646" y="277654"/>
                    <a:pt x="277654" y="217646"/>
                    <a:pt x="277654" y="142399"/>
                  </a:cubicBezTo>
                  <a:cubicBezTo>
                    <a:pt x="277654" y="68104"/>
                    <a:pt x="217646" y="7144"/>
                    <a:pt x="14239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BB985B-7AE8-4E06-B3B4-F9686D65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1888" y="3373426"/>
              <a:ext cx="1247775" cy="1466850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7A2F66CD-4DAF-4BFA-976B-C14C7ED7B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9326" y="487027"/>
            <a:ext cx="326562" cy="91896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C726F2-FA29-47C2-9E64-CAA1CE26043E}"/>
              </a:ext>
            </a:extLst>
          </p:cNvPr>
          <p:cNvSpPr/>
          <p:nvPr/>
        </p:nvSpPr>
        <p:spPr>
          <a:xfrm>
            <a:off x="9428491" y="312464"/>
            <a:ext cx="181059" cy="462707"/>
          </a:xfrm>
          <a:custGeom>
            <a:avLst/>
            <a:gdLst>
              <a:gd name="connsiteX0" fmla="*/ 6304 w 457699"/>
              <a:gd name="connsiteY0" fmla="*/ 1169508 h 1169675"/>
              <a:gd name="connsiteX1" fmla="*/ 1681 w 457699"/>
              <a:gd name="connsiteY1" fmla="*/ 1164884 h 1169675"/>
              <a:gd name="connsiteX2" fmla="*/ 1681 w 457699"/>
              <a:gd name="connsiteY2" fmla="*/ 1134371 h 1169675"/>
              <a:gd name="connsiteX3" fmla="*/ 1681 w 457699"/>
              <a:gd name="connsiteY3" fmla="*/ 1115416 h 1169675"/>
              <a:gd name="connsiteX4" fmla="*/ 5842 w 457699"/>
              <a:gd name="connsiteY4" fmla="*/ 6304 h 1169675"/>
              <a:gd name="connsiteX5" fmla="*/ 10465 w 457699"/>
              <a:gd name="connsiteY5" fmla="*/ 1681 h 1169675"/>
              <a:gd name="connsiteX6" fmla="*/ 70567 w 457699"/>
              <a:gd name="connsiteY6" fmla="*/ 1681 h 1169675"/>
              <a:gd name="connsiteX7" fmla="*/ 75190 w 457699"/>
              <a:gd name="connsiteY7" fmla="*/ 6304 h 1169675"/>
              <a:gd name="connsiteX8" fmla="*/ 71492 w 457699"/>
              <a:gd name="connsiteY8" fmla="*/ 832012 h 1169675"/>
              <a:gd name="connsiteX9" fmla="*/ 131131 w 457699"/>
              <a:gd name="connsiteY9" fmla="*/ 774222 h 1169675"/>
              <a:gd name="connsiteX10" fmla="*/ 261969 w 457699"/>
              <a:gd name="connsiteY10" fmla="*/ 734924 h 1169675"/>
              <a:gd name="connsiteX11" fmla="*/ 444586 w 457699"/>
              <a:gd name="connsiteY11" fmla="*/ 844957 h 1169675"/>
              <a:gd name="connsiteX12" fmla="*/ 301266 w 457699"/>
              <a:gd name="connsiteY12" fmla="*/ 1140844 h 1169675"/>
              <a:gd name="connsiteX13" fmla="*/ 109402 w 457699"/>
              <a:gd name="connsiteY13" fmla="*/ 1169970 h 1169675"/>
              <a:gd name="connsiteX14" fmla="*/ 109402 w 457699"/>
              <a:gd name="connsiteY14" fmla="*/ 1169970 h 1169675"/>
              <a:gd name="connsiteX15" fmla="*/ 82125 w 457699"/>
              <a:gd name="connsiteY15" fmla="*/ 1169970 h 1169675"/>
              <a:gd name="connsiteX16" fmla="*/ 62708 w 457699"/>
              <a:gd name="connsiteY16" fmla="*/ 1169970 h 1169675"/>
              <a:gd name="connsiteX17" fmla="*/ 37742 w 457699"/>
              <a:gd name="connsiteY17" fmla="*/ 1170895 h 1169675"/>
              <a:gd name="connsiteX18" fmla="*/ 37280 w 457699"/>
              <a:gd name="connsiteY18" fmla="*/ 1170895 h 1169675"/>
              <a:gd name="connsiteX19" fmla="*/ 6304 w 457699"/>
              <a:gd name="connsiteY19" fmla="*/ 1169508 h 1169675"/>
              <a:gd name="connsiteX20" fmla="*/ 101543 w 457699"/>
              <a:gd name="connsiteY20" fmla="*/ 1098772 h 1169675"/>
              <a:gd name="connsiteX21" fmla="*/ 272602 w 457699"/>
              <a:gd name="connsiteY21" fmla="*/ 1074732 h 1169675"/>
              <a:gd name="connsiteX22" fmla="*/ 376625 w 457699"/>
              <a:gd name="connsiteY22" fmla="*/ 872697 h 1169675"/>
              <a:gd name="connsiteX23" fmla="*/ 262431 w 457699"/>
              <a:gd name="connsiteY23" fmla="*/ 808896 h 1169675"/>
              <a:gd name="connsiteX24" fmla="*/ 172740 w 457699"/>
              <a:gd name="connsiteY24" fmla="*/ 835711 h 1169675"/>
              <a:gd name="connsiteX25" fmla="*/ 76115 w 457699"/>
              <a:gd name="connsiteY25" fmla="*/ 1098772 h 1169675"/>
              <a:gd name="connsiteX26" fmla="*/ 81200 w 457699"/>
              <a:gd name="connsiteY26" fmla="*/ 1098772 h 1169675"/>
              <a:gd name="connsiteX27" fmla="*/ 101543 w 457699"/>
              <a:gd name="connsiteY27" fmla="*/ 1098772 h 116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7699" h="1169675">
                <a:moveTo>
                  <a:pt x="6304" y="1169508"/>
                </a:moveTo>
                <a:lnTo>
                  <a:pt x="1681" y="1164884"/>
                </a:lnTo>
                <a:lnTo>
                  <a:pt x="1681" y="1134371"/>
                </a:lnTo>
                <a:cubicBezTo>
                  <a:pt x="1681" y="1127899"/>
                  <a:pt x="1681" y="1121888"/>
                  <a:pt x="1681" y="1115416"/>
                </a:cubicBezTo>
                <a:lnTo>
                  <a:pt x="5842" y="6304"/>
                </a:lnTo>
                <a:lnTo>
                  <a:pt x="10465" y="1681"/>
                </a:lnTo>
                <a:lnTo>
                  <a:pt x="70567" y="1681"/>
                </a:lnTo>
                <a:lnTo>
                  <a:pt x="75190" y="6304"/>
                </a:lnTo>
                <a:lnTo>
                  <a:pt x="71492" y="832012"/>
                </a:lnTo>
                <a:cubicBezTo>
                  <a:pt x="88135" y="808896"/>
                  <a:pt x="108015" y="789479"/>
                  <a:pt x="131131" y="774222"/>
                </a:cubicBezTo>
                <a:cubicBezTo>
                  <a:pt x="169504" y="748332"/>
                  <a:pt x="214812" y="734924"/>
                  <a:pt x="261969" y="734924"/>
                </a:cubicBezTo>
                <a:cubicBezTo>
                  <a:pt x="346111" y="734924"/>
                  <a:pt x="418234" y="778383"/>
                  <a:pt x="444586" y="844957"/>
                </a:cubicBezTo>
                <a:cubicBezTo>
                  <a:pt x="488044" y="953603"/>
                  <a:pt x="422394" y="1089063"/>
                  <a:pt x="301266" y="1140844"/>
                </a:cubicBezTo>
                <a:cubicBezTo>
                  <a:pt x="241164" y="1166734"/>
                  <a:pt x="167192" y="1169970"/>
                  <a:pt x="109402" y="1169970"/>
                </a:cubicBezTo>
                <a:cubicBezTo>
                  <a:pt x="109402" y="1169970"/>
                  <a:pt x="109402" y="1169970"/>
                  <a:pt x="109402" y="1169970"/>
                </a:cubicBezTo>
                <a:cubicBezTo>
                  <a:pt x="99693" y="1169970"/>
                  <a:pt x="90447" y="1169970"/>
                  <a:pt x="82125" y="1169970"/>
                </a:cubicBezTo>
                <a:cubicBezTo>
                  <a:pt x="75190" y="1169970"/>
                  <a:pt x="68718" y="1169970"/>
                  <a:pt x="62708" y="1169970"/>
                </a:cubicBezTo>
                <a:cubicBezTo>
                  <a:pt x="46989" y="1169970"/>
                  <a:pt x="37742" y="1170895"/>
                  <a:pt x="37742" y="1170895"/>
                </a:cubicBezTo>
                <a:lnTo>
                  <a:pt x="37280" y="1170895"/>
                </a:lnTo>
                <a:lnTo>
                  <a:pt x="6304" y="1169508"/>
                </a:lnTo>
                <a:close/>
                <a:moveTo>
                  <a:pt x="101543" y="1098772"/>
                </a:moveTo>
                <a:cubicBezTo>
                  <a:pt x="158408" y="1098772"/>
                  <a:pt x="223133" y="1095998"/>
                  <a:pt x="272602" y="1074732"/>
                </a:cubicBezTo>
                <a:cubicBezTo>
                  <a:pt x="356745" y="1038670"/>
                  <a:pt x="405289" y="944357"/>
                  <a:pt x="376625" y="872697"/>
                </a:cubicBezTo>
                <a:cubicBezTo>
                  <a:pt x="361368" y="833862"/>
                  <a:pt x="316060" y="808896"/>
                  <a:pt x="262431" y="808896"/>
                </a:cubicBezTo>
                <a:cubicBezTo>
                  <a:pt x="230068" y="808896"/>
                  <a:pt x="198168" y="818605"/>
                  <a:pt x="172740" y="835711"/>
                </a:cubicBezTo>
                <a:cubicBezTo>
                  <a:pt x="109864" y="877320"/>
                  <a:pt x="80276" y="958689"/>
                  <a:pt x="76115" y="1098772"/>
                </a:cubicBezTo>
                <a:cubicBezTo>
                  <a:pt x="77964" y="1098772"/>
                  <a:pt x="79351" y="1098772"/>
                  <a:pt x="81200" y="1098772"/>
                </a:cubicBezTo>
                <a:lnTo>
                  <a:pt x="101543" y="1098772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347CB3E-5E64-4C92-8FB6-C14B28BDBB38}"/>
              </a:ext>
            </a:extLst>
          </p:cNvPr>
          <p:cNvSpPr/>
          <p:nvPr/>
        </p:nvSpPr>
        <p:spPr>
          <a:xfrm>
            <a:off x="8430600" y="1157375"/>
            <a:ext cx="357318" cy="39730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5D028B-6404-4CC9-8377-CF7EA601E480}"/>
              </a:ext>
            </a:extLst>
          </p:cNvPr>
          <p:cNvSpPr/>
          <p:nvPr/>
        </p:nvSpPr>
        <p:spPr>
          <a:xfrm>
            <a:off x="8003921" y="437017"/>
            <a:ext cx="326562" cy="36180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9DD988-4087-48C9-BAD5-014C4352B32C}"/>
              </a:ext>
            </a:extLst>
          </p:cNvPr>
          <p:cNvSpPr/>
          <p:nvPr/>
        </p:nvSpPr>
        <p:spPr>
          <a:xfrm>
            <a:off x="10751425" y="267281"/>
            <a:ext cx="181582" cy="28866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93DC7E2-3273-417B-8BF2-D56FED94A652}"/>
              </a:ext>
            </a:extLst>
          </p:cNvPr>
          <p:cNvSpPr/>
          <p:nvPr/>
        </p:nvSpPr>
        <p:spPr>
          <a:xfrm>
            <a:off x="11054717" y="634447"/>
            <a:ext cx="253120" cy="281447"/>
          </a:xfrm>
          <a:custGeom>
            <a:avLst/>
            <a:gdLst>
              <a:gd name="connsiteX0" fmla="*/ 788092 w 1280633"/>
              <a:gd name="connsiteY0" fmla="*/ 202791 h 1423953"/>
              <a:gd name="connsiteX1" fmla="*/ 1033123 w 1280633"/>
              <a:gd name="connsiteY1" fmla="*/ 1681 h 1423953"/>
              <a:gd name="connsiteX2" fmla="*/ 1283239 w 1280633"/>
              <a:gd name="connsiteY2" fmla="*/ 201404 h 1423953"/>
              <a:gd name="connsiteX3" fmla="*/ 1033123 w 1280633"/>
              <a:gd name="connsiteY3" fmla="*/ 410374 h 1423953"/>
              <a:gd name="connsiteX4" fmla="*/ 856515 w 1280633"/>
              <a:gd name="connsiteY4" fmla="*/ 347498 h 1423953"/>
              <a:gd name="connsiteX5" fmla="*/ 860676 w 1280633"/>
              <a:gd name="connsiteY5" fmla="*/ 1176443 h 1423953"/>
              <a:gd name="connsiteX6" fmla="*/ 862063 w 1280633"/>
              <a:gd name="connsiteY6" fmla="*/ 1306817 h 1423953"/>
              <a:gd name="connsiteX7" fmla="*/ 857902 w 1280633"/>
              <a:gd name="connsiteY7" fmla="*/ 1311441 h 1423953"/>
              <a:gd name="connsiteX8" fmla="*/ 12777 w 1280633"/>
              <a:gd name="connsiteY8" fmla="*/ 1425634 h 1423953"/>
              <a:gd name="connsiteX9" fmla="*/ 7691 w 1280633"/>
              <a:gd name="connsiteY9" fmla="*/ 1421011 h 1423953"/>
              <a:gd name="connsiteX10" fmla="*/ 7691 w 1280633"/>
              <a:gd name="connsiteY10" fmla="*/ 1401593 h 1423953"/>
              <a:gd name="connsiteX11" fmla="*/ 7691 w 1280633"/>
              <a:gd name="connsiteY11" fmla="*/ 1401593 h 1423953"/>
              <a:gd name="connsiteX12" fmla="*/ 1681 w 1280633"/>
              <a:gd name="connsiteY12" fmla="*/ 303115 h 1423953"/>
              <a:gd name="connsiteX13" fmla="*/ 249024 w 1280633"/>
              <a:gd name="connsiteY13" fmla="*/ 98306 h 1423953"/>
              <a:gd name="connsiteX14" fmla="*/ 499140 w 1280633"/>
              <a:gd name="connsiteY14" fmla="*/ 297105 h 1423953"/>
              <a:gd name="connsiteX15" fmla="*/ 249024 w 1280633"/>
              <a:gd name="connsiteY15" fmla="*/ 506999 h 1423953"/>
              <a:gd name="connsiteX16" fmla="*/ 72416 w 1280633"/>
              <a:gd name="connsiteY16" fmla="*/ 444124 h 1423953"/>
              <a:gd name="connsiteX17" fmla="*/ 76115 w 1280633"/>
              <a:gd name="connsiteY17" fmla="*/ 1280465 h 1423953"/>
              <a:gd name="connsiteX18" fmla="*/ 790866 w 1280633"/>
              <a:gd name="connsiteY18" fmla="*/ 1178292 h 1423953"/>
              <a:gd name="connsiteX19" fmla="*/ 786705 w 1280633"/>
              <a:gd name="connsiteY19" fmla="*/ 207414 h 1423953"/>
              <a:gd name="connsiteX20" fmla="*/ 788092 w 1280633"/>
              <a:gd name="connsiteY20" fmla="*/ 202791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80633" h="1423953">
                <a:moveTo>
                  <a:pt x="788092" y="202791"/>
                </a:moveTo>
                <a:cubicBezTo>
                  <a:pt x="791790" y="91834"/>
                  <a:pt x="901361" y="1681"/>
                  <a:pt x="1033123" y="1681"/>
                </a:cubicBezTo>
                <a:cubicBezTo>
                  <a:pt x="1168583" y="1681"/>
                  <a:pt x="1283239" y="88598"/>
                  <a:pt x="1283239" y="201404"/>
                </a:cubicBezTo>
                <a:cubicBezTo>
                  <a:pt x="1283239" y="314211"/>
                  <a:pt x="1168583" y="410374"/>
                  <a:pt x="1033123" y="410374"/>
                </a:cubicBezTo>
                <a:cubicBezTo>
                  <a:pt x="966548" y="410374"/>
                  <a:pt x="902748" y="387720"/>
                  <a:pt x="856515" y="347498"/>
                </a:cubicBezTo>
                <a:lnTo>
                  <a:pt x="860676" y="1176443"/>
                </a:lnTo>
                <a:lnTo>
                  <a:pt x="862063" y="1306817"/>
                </a:lnTo>
                <a:lnTo>
                  <a:pt x="857902" y="1311441"/>
                </a:lnTo>
                <a:lnTo>
                  <a:pt x="12777" y="1425634"/>
                </a:lnTo>
                <a:lnTo>
                  <a:pt x="7691" y="1421011"/>
                </a:lnTo>
                <a:lnTo>
                  <a:pt x="7691" y="1401593"/>
                </a:lnTo>
                <a:lnTo>
                  <a:pt x="7691" y="1401593"/>
                </a:lnTo>
                <a:lnTo>
                  <a:pt x="1681" y="303115"/>
                </a:lnTo>
                <a:cubicBezTo>
                  <a:pt x="5380" y="192158"/>
                  <a:pt x="116799" y="98306"/>
                  <a:pt x="249024" y="98306"/>
                </a:cubicBezTo>
                <a:cubicBezTo>
                  <a:pt x="384484" y="98306"/>
                  <a:pt x="499140" y="184761"/>
                  <a:pt x="499140" y="297105"/>
                </a:cubicBezTo>
                <a:cubicBezTo>
                  <a:pt x="499140" y="410374"/>
                  <a:pt x="384484" y="506999"/>
                  <a:pt x="249024" y="506999"/>
                </a:cubicBezTo>
                <a:cubicBezTo>
                  <a:pt x="182449" y="506999"/>
                  <a:pt x="118649" y="484346"/>
                  <a:pt x="72416" y="444124"/>
                </a:cubicBezTo>
                <a:lnTo>
                  <a:pt x="76115" y="1280465"/>
                </a:lnTo>
                <a:lnTo>
                  <a:pt x="790866" y="1178292"/>
                </a:lnTo>
                <a:lnTo>
                  <a:pt x="786705" y="207414"/>
                </a:lnTo>
                <a:lnTo>
                  <a:pt x="788092" y="202791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DE48D41-51E3-471F-B50B-0CDED1DD7EBF}"/>
              </a:ext>
            </a:extLst>
          </p:cNvPr>
          <p:cNvSpPr/>
          <p:nvPr/>
        </p:nvSpPr>
        <p:spPr>
          <a:xfrm rot="14875983">
            <a:off x="11251626" y="67657"/>
            <a:ext cx="225525" cy="249862"/>
          </a:xfrm>
          <a:custGeom>
            <a:avLst/>
            <a:gdLst>
              <a:gd name="connsiteX0" fmla="*/ 1033123 w 1285256"/>
              <a:gd name="connsiteY0" fmla="*/ 1681 h 1423953"/>
              <a:gd name="connsiteX1" fmla="*/ 788092 w 1285256"/>
              <a:gd name="connsiteY1" fmla="*/ 202791 h 1423953"/>
              <a:gd name="connsiteX2" fmla="*/ 786705 w 1285256"/>
              <a:gd name="connsiteY2" fmla="*/ 207877 h 1423953"/>
              <a:gd name="connsiteX3" fmla="*/ 790403 w 1285256"/>
              <a:gd name="connsiteY3" fmla="*/ 1067334 h 1423953"/>
              <a:gd name="connsiteX4" fmla="*/ 75653 w 1285256"/>
              <a:gd name="connsiteY4" fmla="*/ 1170432 h 1423953"/>
              <a:gd name="connsiteX5" fmla="*/ 72416 w 1285256"/>
              <a:gd name="connsiteY5" fmla="*/ 444124 h 1423953"/>
              <a:gd name="connsiteX6" fmla="*/ 249024 w 1285256"/>
              <a:gd name="connsiteY6" fmla="*/ 506999 h 1423953"/>
              <a:gd name="connsiteX7" fmla="*/ 499140 w 1285256"/>
              <a:gd name="connsiteY7" fmla="*/ 297105 h 1423953"/>
              <a:gd name="connsiteX8" fmla="*/ 249024 w 1285256"/>
              <a:gd name="connsiteY8" fmla="*/ 98306 h 1423953"/>
              <a:gd name="connsiteX9" fmla="*/ 1681 w 1285256"/>
              <a:gd name="connsiteY9" fmla="*/ 303115 h 1423953"/>
              <a:gd name="connsiteX10" fmla="*/ 7691 w 1285256"/>
              <a:gd name="connsiteY10" fmla="*/ 1402056 h 1423953"/>
              <a:gd name="connsiteX11" fmla="*/ 7691 w 1285256"/>
              <a:gd name="connsiteY11" fmla="*/ 1402056 h 1423953"/>
              <a:gd name="connsiteX12" fmla="*/ 7691 w 1285256"/>
              <a:gd name="connsiteY12" fmla="*/ 1421473 h 1423953"/>
              <a:gd name="connsiteX13" fmla="*/ 12777 w 1285256"/>
              <a:gd name="connsiteY13" fmla="*/ 1426097 h 1423953"/>
              <a:gd name="connsiteX14" fmla="*/ 857902 w 1285256"/>
              <a:gd name="connsiteY14" fmla="*/ 1311903 h 1423953"/>
              <a:gd name="connsiteX15" fmla="*/ 862063 w 1285256"/>
              <a:gd name="connsiteY15" fmla="*/ 1307280 h 1423953"/>
              <a:gd name="connsiteX16" fmla="*/ 860676 w 1285256"/>
              <a:gd name="connsiteY16" fmla="*/ 1176905 h 1423953"/>
              <a:gd name="connsiteX17" fmla="*/ 856978 w 1285256"/>
              <a:gd name="connsiteY17" fmla="*/ 347960 h 1423953"/>
              <a:gd name="connsiteX18" fmla="*/ 1033585 w 1285256"/>
              <a:gd name="connsiteY18" fmla="*/ 410836 h 1423953"/>
              <a:gd name="connsiteX19" fmla="*/ 1283701 w 1285256"/>
              <a:gd name="connsiteY19" fmla="*/ 201867 h 1423953"/>
              <a:gd name="connsiteX20" fmla="*/ 1033123 w 1285256"/>
              <a:gd name="connsiteY20" fmla="*/ 1681 h 1423953"/>
              <a:gd name="connsiteX21" fmla="*/ 76115 w 1285256"/>
              <a:gd name="connsiteY21" fmla="*/ 1280927 h 1423953"/>
              <a:gd name="connsiteX22" fmla="*/ 76115 w 1285256"/>
              <a:gd name="connsiteY22" fmla="*/ 1231459 h 1423953"/>
              <a:gd name="connsiteX23" fmla="*/ 790866 w 1285256"/>
              <a:gd name="connsiteY23" fmla="*/ 1128361 h 1423953"/>
              <a:gd name="connsiteX24" fmla="*/ 790866 w 1285256"/>
              <a:gd name="connsiteY24" fmla="*/ 1178754 h 1423953"/>
              <a:gd name="connsiteX25" fmla="*/ 76115 w 1285256"/>
              <a:gd name="connsiteY25" fmla="*/ 1280927 h 142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85256" h="1423953">
                <a:moveTo>
                  <a:pt x="1033123" y="1681"/>
                </a:moveTo>
                <a:cubicBezTo>
                  <a:pt x="901361" y="1681"/>
                  <a:pt x="791790" y="91834"/>
                  <a:pt x="788092" y="202791"/>
                </a:cubicBezTo>
                <a:lnTo>
                  <a:pt x="786705" y="207877"/>
                </a:lnTo>
                <a:lnTo>
                  <a:pt x="790403" y="1067334"/>
                </a:lnTo>
                <a:lnTo>
                  <a:pt x="75653" y="1170432"/>
                </a:lnTo>
                <a:lnTo>
                  <a:pt x="72416" y="444124"/>
                </a:lnTo>
                <a:cubicBezTo>
                  <a:pt x="118649" y="483883"/>
                  <a:pt x="182449" y="506999"/>
                  <a:pt x="249024" y="506999"/>
                </a:cubicBezTo>
                <a:cubicBezTo>
                  <a:pt x="384484" y="506999"/>
                  <a:pt x="499140" y="410374"/>
                  <a:pt x="499140" y="297105"/>
                </a:cubicBezTo>
                <a:cubicBezTo>
                  <a:pt x="499140" y="184761"/>
                  <a:pt x="384484" y="98306"/>
                  <a:pt x="249024" y="98306"/>
                </a:cubicBezTo>
                <a:cubicBezTo>
                  <a:pt x="117262" y="98306"/>
                  <a:pt x="5380" y="191696"/>
                  <a:pt x="1681" y="303115"/>
                </a:cubicBezTo>
                <a:lnTo>
                  <a:pt x="7691" y="1402056"/>
                </a:lnTo>
                <a:lnTo>
                  <a:pt x="7691" y="1402056"/>
                </a:lnTo>
                <a:lnTo>
                  <a:pt x="7691" y="1421473"/>
                </a:lnTo>
                <a:lnTo>
                  <a:pt x="12777" y="1426097"/>
                </a:lnTo>
                <a:lnTo>
                  <a:pt x="857902" y="1311903"/>
                </a:lnTo>
                <a:lnTo>
                  <a:pt x="862063" y="1307280"/>
                </a:lnTo>
                <a:lnTo>
                  <a:pt x="860676" y="1176905"/>
                </a:lnTo>
                <a:lnTo>
                  <a:pt x="856978" y="347960"/>
                </a:lnTo>
                <a:cubicBezTo>
                  <a:pt x="903210" y="387720"/>
                  <a:pt x="966548" y="410836"/>
                  <a:pt x="1033585" y="410836"/>
                </a:cubicBezTo>
                <a:cubicBezTo>
                  <a:pt x="1169045" y="410836"/>
                  <a:pt x="1283701" y="314673"/>
                  <a:pt x="1283701" y="201867"/>
                </a:cubicBezTo>
                <a:cubicBezTo>
                  <a:pt x="1283239" y="88598"/>
                  <a:pt x="1168583" y="1681"/>
                  <a:pt x="1033123" y="1681"/>
                </a:cubicBezTo>
                <a:close/>
                <a:moveTo>
                  <a:pt x="76115" y="1280927"/>
                </a:moveTo>
                <a:lnTo>
                  <a:pt x="76115" y="1231459"/>
                </a:lnTo>
                <a:lnTo>
                  <a:pt x="790866" y="1128361"/>
                </a:lnTo>
                <a:lnTo>
                  <a:pt x="790866" y="1178754"/>
                </a:lnTo>
                <a:lnTo>
                  <a:pt x="76115" y="1280927"/>
                </a:lnTo>
                <a:close/>
              </a:path>
            </a:pathLst>
          </a:custGeom>
          <a:solidFill>
            <a:schemeClr val="bg1"/>
          </a:solidFill>
          <a:ln w="46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E335B8-FC7D-42F8-9F69-1E9CA7A8686F}"/>
              </a:ext>
            </a:extLst>
          </p:cNvPr>
          <p:cNvSpPr/>
          <p:nvPr/>
        </p:nvSpPr>
        <p:spPr>
          <a:xfrm rot="1246659">
            <a:off x="9818243" y="1309212"/>
            <a:ext cx="124694" cy="328981"/>
          </a:xfrm>
          <a:custGeom>
            <a:avLst/>
            <a:gdLst>
              <a:gd name="connsiteX0" fmla="*/ 444341 w 447675"/>
              <a:gd name="connsiteY0" fmla="*/ 999649 h 1181100"/>
              <a:gd name="connsiteX1" fmla="*/ 444341 w 447675"/>
              <a:gd name="connsiteY1" fmla="*/ 999649 h 1181100"/>
              <a:gd name="connsiteX2" fmla="*/ 444341 w 447675"/>
              <a:gd name="connsiteY2" fmla="*/ 999649 h 1181100"/>
              <a:gd name="connsiteX3" fmla="*/ 440531 w 447675"/>
              <a:gd name="connsiteY3" fmla="*/ 7144 h 1181100"/>
              <a:gd name="connsiteX4" fmla="*/ 387191 w 447675"/>
              <a:gd name="connsiteY4" fmla="*/ 7144 h 1181100"/>
              <a:gd name="connsiteX5" fmla="*/ 391001 w 447675"/>
              <a:gd name="connsiteY5" fmla="*/ 881539 h 1181100"/>
              <a:gd name="connsiteX6" fmla="*/ 230029 w 447675"/>
              <a:gd name="connsiteY6" fmla="*/ 820579 h 1181100"/>
              <a:gd name="connsiteX7" fmla="*/ 7144 w 447675"/>
              <a:gd name="connsiteY7" fmla="*/ 1008221 h 1181100"/>
              <a:gd name="connsiteX8" fmla="*/ 230029 w 447675"/>
              <a:gd name="connsiteY8" fmla="*/ 1174909 h 1181100"/>
              <a:gd name="connsiteX9" fmla="*/ 443389 w 447675"/>
              <a:gd name="connsiteY9" fmla="*/ 997744 h 1181100"/>
              <a:gd name="connsiteX10" fmla="*/ 443389 w 447675"/>
              <a:gd name="connsiteY10" fmla="*/ 997744 h 1181100"/>
              <a:gd name="connsiteX11" fmla="*/ 443389 w 447675"/>
              <a:gd name="connsiteY11" fmla="*/ 999649 h 1181100"/>
              <a:gd name="connsiteX12" fmla="*/ 230981 w 447675"/>
              <a:gd name="connsiteY12" fmla="*/ 1119664 h 1181100"/>
              <a:gd name="connsiteX13" fmla="*/ 65246 w 447675"/>
              <a:gd name="connsiteY13" fmla="*/ 1008221 h 1181100"/>
              <a:gd name="connsiteX14" fmla="*/ 230981 w 447675"/>
              <a:gd name="connsiteY14" fmla="*/ 877729 h 1181100"/>
              <a:gd name="connsiteX15" fmla="*/ 387191 w 447675"/>
              <a:gd name="connsiteY15" fmla="*/ 998696 h 1181100"/>
              <a:gd name="connsiteX16" fmla="*/ 230981 w 447675"/>
              <a:gd name="connsiteY16" fmla="*/ 1119664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7675" h="1181100">
                <a:moveTo>
                  <a:pt x="444341" y="999649"/>
                </a:moveTo>
                <a:cubicBezTo>
                  <a:pt x="444341" y="998696"/>
                  <a:pt x="444341" y="998696"/>
                  <a:pt x="444341" y="999649"/>
                </a:cubicBezTo>
                <a:cubicBezTo>
                  <a:pt x="444341" y="998696"/>
                  <a:pt x="444341" y="998696"/>
                  <a:pt x="444341" y="999649"/>
                </a:cubicBezTo>
                <a:lnTo>
                  <a:pt x="440531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8" y="820579"/>
                  <a:pt x="7144" y="910114"/>
                  <a:pt x="7144" y="1008221"/>
                </a:cubicBezTo>
                <a:cubicBezTo>
                  <a:pt x="7144" y="1106329"/>
                  <a:pt x="111918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3389" y="997744"/>
                </a:lnTo>
                <a:lnTo>
                  <a:pt x="443389" y="999649"/>
                </a:lnTo>
                <a:close/>
                <a:moveTo>
                  <a:pt x="230981" y="1119664"/>
                </a:moveTo>
                <a:cubicBezTo>
                  <a:pt x="145256" y="1119664"/>
                  <a:pt x="65246" y="1074896"/>
                  <a:pt x="65246" y="1008221"/>
                </a:cubicBezTo>
                <a:cubicBezTo>
                  <a:pt x="65246" y="941546"/>
                  <a:pt x="145256" y="877729"/>
                  <a:pt x="230981" y="877729"/>
                </a:cubicBezTo>
                <a:cubicBezTo>
                  <a:pt x="316706" y="877729"/>
                  <a:pt x="387191" y="932021"/>
                  <a:pt x="387191" y="998696"/>
                </a:cubicBezTo>
                <a:cubicBezTo>
                  <a:pt x="387191" y="1065371"/>
                  <a:pt x="316706" y="1119664"/>
                  <a:pt x="230981" y="11196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BB9E73-4910-4E54-A017-885F069E91BE}"/>
              </a:ext>
            </a:extLst>
          </p:cNvPr>
          <p:cNvSpPr/>
          <p:nvPr/>
        </p:nvSpPr>
        <p:spPr>
          <a:xfrm rot="1759466">
            <a:off x="10707386" y="983535"/>
            <a:ext cx="243906" cy="387749"/>
          </a:xfrm>
          <a:custGeom>
            <a:avLst/>
            <a:gdLst>
              <a:gd name="connsiteX0" fmla="*/ 694849 w 742950"/>
              <a:gd name="connsiteY0" fmla="*/ 597694 h 1181100"/>
              <a:gd name="connsiteX1" fmla="*/ 631031 w 742950"/>
              <a:gd name="connsiteY1" fmla="*/ 297656 h 1181100"/>
              <a:gd name="connsiteX2" fmla="*/ 442436 w 742950"/>
              <a:gd name="connsiteY2" fmla="*/ 9049 h 1181100"/>
              <a:gd name="connsiteX3" fmla="*/ 442436 w 742950"/>
              <a:gd name="connsiteY3" fmla="*/ 7144 h 1181100"/>
              <a:gd name="connsiteX4" fmla="*/ 387191 w 742950"/>
              <a:gd name="connsiteY4" fmla="*/ 7144 h 1181100"/>
              <a:gd name="connsiteX5" fmla="*/ 391001 w 742950"/>
              <a:gd name="connsiteY5" fmla="*/ 881539 h 1181100"/>
              <a:gd name="connsiteX6" fmla="*/ 230029 w 742950"/>
              <a:gd name="connsiteY6" fmla="*/ 820579 h 1181100"/>
              <a:gd name="connsiteX7" fmla="*/ 7144 w 742950"/>
              <a:gd name="connsiteY7" fmla="*/ 1008221 h 1181100"/>
              <a:gd name="connsiteX8" fmla="*/ 230029 w 742950"/>
              <a:gd name="connsiteY8" fmla="*/ 1174909 h 1181100"/>
              <a:gd name="connsiteX9" fmla="*/ 443389 w 742950"/>
              <a:gd name="connsiteY9" fmla="*/ 997744 h 1181100"/>
              <a:gd name="connsiteX10" fmla="*/ 442436 w 742950"/>
              <a:gd name="connsiteY10" fmla="*/ 997744 h 1181100"/>
              <a:gd name="connsiteX11" fmla="*/ 442436 w 742950"/>
              <a:gd name="connsiteY11" fmla="*/ 999649 h 1181100"/>
              <a:gd name="connsiteX12" fmla="*/ 442436 w 742950"/>
              <a:gd name="connsiteY12" fmla="*/ 999649 h 1181100"/>
              <a:gd name="connsiteX13" fmla="*/ 442436 w 742950"/>
              <a:gd name="connsiteY13" fmla="*/ 999649 h 1181100"/>
              <a:gd name="connsiteX14" fmla="*/ 442436 w 742950"/>
              <a:gd name="connsiteY14" fmla="*/ 673894 h 1181100"/>
              <a:gd name="connsiteX15" fmla="*/ 604361 w 742950"/>
              <a:gd name="connsiteY15" fmla="*/ 821531 h 1181100"/>
              <a:gd name="connsiteX16" fmla="*/ 644367 w 742950"/>
              <a:gd name="connsiteY16" fmla="*/ 1095851 h 1181100"/>
              <a:gd name="connsiteX17" fmla="*/ 694849 w 742950"/>
              <a:gd name="connsiteY17" fmla="*/ 832961 h 1181100"/>
              <a:gd name="connsiteX18" fmla="*/ 694849 w 742950"/>
              <a:gd name="connsiteY18" fmla="*/ 597694 h 1181100"/>
              <a:gd name="connsiteX19" fmla="*/ 604361 w 742950"/>
              <a:gd name="connsiteY19" fmla="*/ 350996 h 1181100"/>
              <a:gd name="connsiteX20" fmla="*/ 680561 w 742950"/>
              <a:gd name="connsiteY20" fmla="*/ 583406 h 1181100"/>
              <a:gd name="connsiteX21" fmla="*/ 630079 w 742950"/>
              <a:gd name="connsiteY21" fmla="*/ 532924 h 1181100"/>
              <a:gd name="connsiteX22" fmla="*/ 441484 w 742950"/>
              <a:gd name="connsiteY22" fmla="*/ 269081 h 1181100"/>
              <a:gd name="connsiteX23" fmla="*/ 441484 w 742950"/>
              <a:gd name="connsiteY23" fmla="*/ 201454 h 1181100"/>
              <a:gd name="connsiteX24" fmla="*/ 604361 w 742950"/>
              <a:gd name="connsiteY24" fmla="*/ 350996 h 1181100"/>
              <a:gd name="connsiteX25" fmla="*/ 681514 w 742950"/>
              <a:gd name="connsiteY25" fmla="*/ 817721 h 1181100"/>
              <a:gd name="connsiteX26" fmla="*/ 631031 w 742950"/>
              <a:gd name="connsiteY26" fmla="*/ 767239 h 1181100"/>
              <a:gd name="connsiteX27" fmla="*/ 443389 w 742950"/>
              <a:gd name="connsiteY27" fmla="*/ 507206 h 1181100"/>
              <a:gd name="connsiteX28" fmla="*/ 443389 w 742950"/>
              <a:gd name="connsiteY28" fmla="*/ 435769 h 1181100"/>
              <a:gd name="connsiteX29" fmla="*/ 606267 w 742950"/>
              <a:gd name="connsiteY29" fmla="*/ 585311 h 1181100"/>
              <a:gd name="connsiteX30" fmla="*/ 681514 w 742950"/>
              <a:gd name="connsiteY30" fmla="*/ 817721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2950" h="1181100">
                <a:moveTo>
                  <a:pt x="694849" y="597694"/>
                </a:moveTo>
                <a:cubicBezTo>
                  <a:pt x="768192" y="530066"/>
                  <a:pt x="771049" y="391001"/>
                  <a:pt x="631031" y="297656"/>
                </a:cubicBezTo>
                <a:cubicBezTo>
                  <a:pt x="463391" y="185261"/>
                  <a:pt x="442436" y="10001"/>
                  <a:pt x="442436" y="9049"/>
                </a:cubicBezTo>
                <a:lnTo>
                  <a:pt x="442436" y="7144"/>
                </a:lnTo>
                <a:lnTo>
                  <a:pt x="387191" y="7144"/>
                </a:lnTo>
                <a:lnTo>
                  <a:pt x="391001" y="881539"/>
                </a:lnTo>
                <a:cubicBezTo>
                  <a:pt x="351949" y="844391"/>
                  <a:pt x="294799" y="820579"/>
                  <a:pt x="230029" y="820579"/>
                </a:cubicBezTo>
                <a:cubicBezTo>
                  <a:pt x="111919" y="820579"/>
                  <a:pt x="7144" y="910114"/>
                  <a:pt x="7144" y="1008221"/>
                </a:cubicBezTo>
                <a:cubicBezTo>
                  <a:pt x="7144" y="1106329"/>
                  <a:pt x="111919" y="1174909"/>
                  <a:pt x="230029" y="1174909"/>
                </a:cubicBezTo>
                <a:cubicBezTo>
                  <a:pt x="347186" y="1174909"/>
                  <a:pt x="441484" y="1102519"/>
                  <a:pt x="443389" y="997744"/>
                </a:cubicBezTo>
                <a:lnTo>
                  <a:pt x="442436" y="997744"/>
                </a:lnTo>
                <a:lnTo>
                  <a:pt x="442436" y="999649"/>
                </a:lnTo>
                <a:cubicBezTo>
                  <a:pt x="442436" y="999649"/>
                  <a:pt x="442436" y="999649"/>
                  <a:pt x="442436" y="999649"/>
                </a:cubicBezTo>
                <a:cubicBezTo>
                  <a:pt x="442436" y="999649"/>
                  <a:pt x="442436" y="999649"/>
                  <a:pt x="442436" y="999649"/>
                </a:cubicBezTo>
                <a:lnTo>
                  <a:pt x="442436" y="673894"/>
                </a:lnTo>
                <a:cubicBezTo>
                  <a:pt x="470059" y="716756"/>
                  <a:pt x="518636" y="757714"/>
                  <a:pt x="604361" y="821531"/>
                </a:cubicBezTo>
                <a:cubicBezTo>
                  <a:pt x="777717" y="951071"/>
                  <a:pt x="644367" y="1095851"/>
                  <a:pt x="644367" y="1095851"/>
                </a:cubicBezTo>
                <a:cubicBezTo>
                  <a:pt x="736759" y="1051084"/>
                  <a:pt x="781526" y="933926"/>
                  <a:pt x="694849" y="832961"/>
                </a:cubicBezTo>
                <a:cubicBezTo>
                  <a:pt x="754856" y="777716"/>
                  <a:pt x="767239" y="681514"/>
                  <a:pt x="694849" y="597694"/>
                </a:cubicBezTo>
                <a:close/>
                <a:moveTo>
                  <a:pt x="604361" y="350996"/>
                </a:moveTo>
                <a:cubicBezTo>
                  <a:pt x="718661" y="435769"/>
                  <a:pt x="704374" y="532924"/>
                  <a:pt x="680561" y="583406"/>
                </a:cubicBezTo>
                <a:cubicBezTo>
                  <a:pt x="666274" y="569119"/>
                  <a:pt x="649129" y="546259"/>
                  <a:pt x="630079" y="532924"/>
                </a:cubicBezTo>
                <a:cubicBezTo>
                  <a:pt x="479584" y="431959"/>
                  <a:pt x="446246" y="297656"/>
                  <a:pt x="441484" y="269081"/>
                </a:cubicBezTo>
                <a:lnTo>
                  <a:pt x="441484" y="201454"/>
                </a:lnTo>
                <a:cubicBezTo>
                  <a:pt x="468154" y="243364"/>
                  <a:pt x="516731" y="285274"/>
                  <a:pt x="604361" y="350996"/>
                </a:cubicBezTo>
                <a:close/>
                <a:moveTo>
                  <a:pt x="681514" y="817721"/>
                </a:moveTo>
                <a:cubicBezTo>
                  <a:pt x="667226" y="803434"/>
                  <a:pt x="650081" y="780574"/>
                  <a:pt x="631031" y="767239"/>
                </a:cubicBezTo>
                <a:cubicBezTo>
                  <a:pt x="487204" y="671036"/>
                  <a:pt x="450056" y="545306"/>
                  <a:pt x="443389" y="507206"/>
                </a:cubicBezTo>
                <a:lnTo>
                  <a:pt x="443389" y="435769"/>
                </a:lnTo>
                <a:cubicBezTo>
                  <a:pt x="471011" y="478631"/>
                  <a:pt x="519589" y="519589"/>
                  <a:pt x="606267" y="585311"/>
                </a:cubicBezTo>
                <a:cubicBezTo>
                  <a:pt x="718661" y="671036"/>
                  <a:pt x="704374" y="767239"/>
                  <a:pt x="681514" y="8177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5EA0B18-BC79-4B57-A4E7-D00C1CFE00CD}"/>
              </a:ext>
            </a:extLst>
          </p:cNvPr>
          <p:cNvSpPr/>
          <p:nvPr/>
        </p:nvSpPr>
        <p:spPr>
          <a:xfrm rot="1204998">
            <a:off x="11880033" y="80459"/>
            <a:ext cx="242798" cy="256042"/>
          </a:xfrm>
          <a:custGeom>
            <a:avLst/>
            <a:gdLst>
              <a:gd name="connsiteX0" fmla="*/ 1046321 w 1047750"/>
              <a:gd name="connsiteY0" fmla="*/ 419576 h 1104900"/>
              <a:gd name="connsiteX1" fmla="*/ 1046321 w 1047750"/>
              <a:gd name="connsiteY1" fmla="*/ 311944 h 1104900"/>
              <a:gd name="connsiteX2" fmla="*/ 759619 w 1047750"/>
              <a:gd name="connsiteY2" fmla="*/ 311944 h 1104900"/>
              <a:gd name="connsiteX3" fmla="*/ 759619 w 1047750"/>
              <a:gd name="connsiteY3" fmla="*/ 7144 h 1104900"/>
              <a:gd name="connsiteX4" fmla="*/ 651986 w 1047750"/>
              <a:gd name="connsiteY4" fmla="*/ 7144 h 1104900"/>
              <a:gd name="connsiteX5" fmla="*/ 651986 w 1047750"/>
              <a:gd name="connsiteY5" fmla="*/ 311944 h 1104900"/>
              <a:gd name="connsiteX6" fmla="*/ 383381 w 1047750"/>
              <a:gd name="connsiteY6" fmla="*/ 311944 h 1104900"/>
              <a:gd name="connsiteX7" fmla="*/ 383381 w 1047750"/>
              <a:gd name="connsiteY7" fmla="*/ 78581 h 1104900"/>
              <a:gd name="connsiteX8" fmla="*/ 275749 w 1047750"/>
              <a:gd name="connsiteY8" fmla="*/ 78581 h 1104900"/>
              <a:gd name="connsiteX9" fmla="*/ 275749 w 1047750"/>
              <a:gd name="connsiteY9" fmla="*/ 310991 h 1104900"/>
              <a:gd name="connsiteX10" fmla="*/ 7144 w 1047750"/>
              <a:gd name="connsiteY10" fmla="*/ 310991 h 1104900"/>
              <a:gd name="connsiteX11" fmla="*/ 7144 w 1047750"/>
              <a:gd name="connsiteY11" fmla="*/ 418624 h 1104900"/>
              <a:gd name="connsiteX12" fmla="*/ 275749 w 1047750"/>
              <a:gd name="connsiteY12" fmla="*/ 418624 h 1104900"/>
              <a:gd name="connsiteX13" fmla="*/ 275749 w 1047750"/>
              <a:gd name="connsiteY13" fmla="*/ 705326 h 1104900"/>
              <a:gd name="connsiteX14" fmla="*/ 7144 w 1047750"/>
              <a:gd name="connsiteY14" fmla="*/ 705326 h 1104900"/>
              <a:gd name="connsiteX15" fmla="*/ 7144 w 1047750"/>
              <a:gd name="connsiteY15" fmla="*/ 812959 h 1104900"/>
              <a:gd name="connsiteX16" fmla="*/ 275749 w 1047750"/>
              <a:gd name="connsiteY16" fmla="*/ 812959 h 1104900"/>
              <a:gd name="connsiteX17" fmla="*/ 275749 w 1047750"/>
              <a:gd name="connsiteY17" fmla="*/ 1099661 h 1104900"/>
              <a:gd name="connsiteX18" fmla="*/ 383381 w 1047750"/>
              <a:gd name="connsiteY18" fmla="*/ 1099661 h 1104900"/>
              <a:gd name="connsiteX19" fmla="*/ 383381 w 1047750"/>
              <a:gd name="connsiteY19" fmla="*/ 812959 h 1104900"/>
              <a:gd name="connsiteX20" fmla="*/ 651986 w 1047750"/>
              <a:gd name="connsiteY20" fmla="*/ 812959 h 1104900"/>
              <a:gd name="connsiteX21" fmla="*/ 651986 w 1047750"/>
              <a:gd name="connsiteY21" fmla="*/ 1028224 h 1104900"/>
              <a:gd name="connsiteX22" fmla="*/ 759619 w 1047750"/>
              <a:gd name="connsiteY22" fmla="*/ 1028224 h 1104900"/>
              <a:gd name="connsiteX23" fmla="*/ 759619 w 1047750"/>
              <a:gd name="connsiteY23" fmla="*/ 812959 h 1104900"/>
              <a:gd name="connsiteX24" fmla="*/ 1046321 w 1047750"/>
              <a:gd name="connsiteY24" fmla="*/ 812959 h 1104900"/>
              <a:gd name="connsiteX25" fmla="*/ 1046321 w 1047750"/>
              <a:gd name="connsiteY25" fmla="*/ 705326 h 1104900"/>
              <a:gd name="connsiteX26" fmla="*/ 759619 w 1047750"/>
              <a:gd name="connsiteY26" fmla="*/ 705326 h 1104900"/>
              <a:gd name="connsiteX27" fmla="*/ 759619 w 1047750"/>
              <a:gd name="connsiteY27" fmla="*/ 419576 h 1104900"/>
              <a:gd name="connsiteX28" fmla="*/ 1046321 w 1047750"/>
              <a:gd name="connsiteY28" fmla="*/ 419576 h 1104900"/>
              <a:gd name="connsiteX29" fmla="*/ 651986 w 1047750"/>
              <a:gd name="connsiteY29" fmla="*/ 705326 h 1104900"/>
              <a:gd name="connsiteX30" fmla="*/ 383381 w 1047750"/>
              <a:gd name="connsiteY30" fmla="*/ 705326 h 1104900"/>
              <a:gd name="connsiteX31" fmla="*/ 383381 w 1047750"/>
              <a:gd name="connsiteY31" fmla="*/ 419576 h 1104900"/>
              <a:gd name="connsiteX32" fmla="*/ 651986 w 1047750"/>
              <a:gd name="connsiteY32" fmla="*/ 419576 h 1104900"/>
              <a:gd name="connsiteX33" fmla="*/ 651986 w 1047750"/>
              <a:gd name="connsiteY33" fmla="*/ 705326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047750" h="1104900">
                <a:moveTo>
                  <a:pt x="1046321" y="419576"/>
                </a:moveTo>
                <a:lnTo>
                  <a:pt x="1046321" y="311944"/>
                </a:lnTo>
                <a:lnTo>
                  <a:pt x="759619" y="311944"/>
                </a:lnTo>
                <a:lnTo>
                  <a:pt x="759619" y="7144"/>
                </a:lnTo>
                <a:lnTo>
                  <a:pt x="651986" y="7144"/>
                </a:lnTo>
                <a:lnTo>
                  <a:pt x="651986" y="311944"/>
                </a:lnTo>
                <a:lnTo>
                  <a:pt x="383381" y="311944"/>
                </a:lnTo>
                <a:lnTo>
                  <a:pt x="383381" y="78581"/>
                </a:lnTo>
                <a:lnTo>
                  <a:pt x="275749" y="78581"/>
                </a:lnTo>
                <a:lnTo>
                  <a:pt x="275749" y="310991"/>
                </a:lnTo>
                <a:lnTo>
                  <a:pt x="7144" y="310991"/>
                </a:lnTo>
                <a:lnTo>
                  <a:pt x="7144" y="418624"/>
                </a:lnTo>
                <a:lnTo>
                  <a:pt x="275749" y="418624"/>
                </a:lnTo>
                <a:lnTo>
                  <a:pt x="275749" y="705326"/>
                </a:lnTo>
                <a:lnTo>
                  <a:pt x="7144" y="705326"/>
                </a:lnTo>
                <a:lnTo>
                  <a:pt x="7144" y="812959"/>
                </a:lnTo>
                <a:lnTo>
                  <a:pt x="275749" y="812959"/>
                </a:lnTo>
                <a:lnTo>
                  <a:pt x="275749" y="1099661"/>
                </a:lnTo>
                <a:lnTo>
                  <a:pt x="383381" y="1099661"/>
                </a:lnTo>
                <a:lnTo>
                  <a:pt x="383381" y="812959"/>
                </a:lnTo>
                <a:lnTo>
                  <a:pt x="651986" y="812959"/>
                </a:lnTo>
                <a:lnTo>
                  <a:pt x="651986" y="1028224"/>
                </a:lnTo>
                <a:lnTo>
                  <a:pt x="759619" y="1028224"/>
                </a:lnTo>
                <a:lnTo>
                  <a:pt x="759619" y="812959"/>
                </a:lnTo>
                <a:lnTo>
                  <a:pt x="1046321" y="812959"/>
                </a:lnTo>
                <a:lnTo>
                  <a:pt x="1046321" y="705326"/>
                </a:lnTo>
                <a:lnTo>
                  <a:pt x="759619" y="705326"/>
                </a:lnTo>
                <a:lnTo>
                  <a:pt x="759619" y="419576"/>
                </a:lnTo>
                <a:lnTo>
                  <a:pt x="1046321" y="419576"/>
                </a:lnTo>
                <a:close/>
                <a:moveTo>
                  <a:pt x="651986" y="705326"/>
                </a:moveTo>
                <a:lnTo>
                  <a:pt x="383381" y="705326"/>
                </a:lnTo>
                <a:lnTo>
                  <a:pt x="383381" y="419576"/>
                </a:lnTo>
                <a:lnTo>
                  <a:pt x="651986" y="419576"/>
                </a:lnTo>
                <a:lnTo>
                  <a:pt x="651986" y="7053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56B6E4E-F378-4C25-AEE1-E2DFE196B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85531">
            <a:off x="11600491" y="261110"/>
            <a:ext cx="247131" cy="6954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668A20-DBFE-AF45-9D3D-5DD0ECD32F40}"/>
              </a:ext>
            </a:extLst>
          </p:cNvPr>
          <p:cNvSpPr txBox="1"/>
          <p:nvPr/>
        </p:nvSpPr>
        <p:spPr>
          <a:xfrm>
            <a:off x="5348367" y="6015507"/>
            <a:ext cx="1794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Mengqi</a:t>
            </a:r>
            <a:r>
              <a:rPr lang="zh-CN" altLang="en-US" sz="2000" dirty="0"/>
              <a:t> </a:t>
            </a:r>
            <a:r>
              <a:rPr lang="en-US" altLang="zh-CN" sz="2000" dirty="0"/>
              <a:t>Fan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557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CC907F91-D6DF-4E22-816A-1952156EF909}"/>
              </a:ext>
            </a:extLst>
          </p:cNvPr>
          <p:cNvGrpSpPr/>
          <p:nvPr/>
        </p:nvGrpSpPr>
        <p:grpSpPr>
          <a:xfrm>
            <a:off x="-21265" y="0"/>
            <a:ext cx="1987255" cy="6858000"/>
            <a:chOff x="-21265" y="0"/>
            <a:chExt cx="2199824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7B6B6C-831E-46C8-BC44-3D8035B373B2}"/>
                </a:ext>
              </a:extLst>
            </p:cNvPr>
            <p:cNvSpPr/>
            <p:nvPr/>
          </p:nvSpPr>
          <p:spPr>
            <a:xfrm>
              <a:off x="-21265" y="0"/>
              <a:ext cx="440094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7186944-31B0-445E-91D6-E606F7C6D189}"/>
                </a:ext>
              </a:extLst>
            </p:cNvPr>
            <p:cNvSpPr/>
            <p:nvPr/>
          </p:nvSpPr>
          <p:spPr>
            <a:xfrm>
              <a:off x="419561" y="0"/>
              <a:ext cx="44009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C5AD385-D6EF-42B7-8C6D-4F3AC624E5C5}"/>
                </a:ext>
              </a:extLst>
            </p:cNvPr>
            <p:cNvSpPr/>
            <p:nvPr/>
          </p:nvSpPr>
          <p:spPr>
            <a:xfrm>
              <a:off x="859450" y="0"/>
              <a:ext cx="440094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B1EB06-A3A5-4FAF-A690-4DD8A58877F6}"/>
                </a:ext>
              </a:extLst>
            </p:cNvPr>
            <p:cNvSpPr/>
            <p:nvPr/>
          </p:nvSpPr>
          <p:spPr>
            <a:xfrm>
              <a:off x="1298828" y="0"/>
              <a:ext cx="440094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8DFC629-EA8C-4564-B4C2-F2EBF02BD7FC}"/>
                </a:ext>
              </a:extLst>
            </p:cNvPr>
            <p:cNvSpPr/>
            <p:nvPr/>
          </p:nvSpPr>
          <p:spPr>
            <a:xfrm>
              <a:off x="1738465" y="0"/>
              <a:ext cx="440094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9049" y="160079"/>
            <a:ext cx="27555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0EC0D6DE-41EE-45B0-9C7C-AAAE424F8EA0}"/>
              </a:ext>
            </a:extLst>
          </p:cNvPr>
          <p:cNvGrpSpPr/>
          <p:nvPr/>
        </p:nvGrpSpPr>
        <p:grpSpPr>
          <a:xfrm>
            <a:off x="658950" y="2400908"/>
            <a:ext cx="3416349" cy="3121412"/>
            <a:chOff x="4772025" y="2219325"/>
            <a:chExt cx="2647950" cy="241935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C3CD4D-A9A0-4DCA-864E-5EB02430E832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C22743B-7483-4F2D-8CFB-7D5640610379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C835A7-9494-46F4-955E-4A8CDA4FA4B5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5A69E7-F031-44C0-9B33-26C4C3D66AD3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25A06A-F774-4097-AE97-F05DF78873C8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28BF9E-4CC3-4E94-9D50-08EDCA49F981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19FCF6-09AB-43AE-8609-FB97B81FD28B}"/>
              </a:ext>
            </a:extLst>
          </p:cNvPr>
          <p:cNvGrpSpPr/>
          <p:nvPr/>
        </p:nvGrpSpPr>
        <p:grpSpPr>
          <a:xfrm>
            <a:off x="2676778" y="1149271"/>
            <a:ext cx="1991394" cy="1261282"/>
            <a:chOff x="2748418" y="2030329"/>
            <a:chExt cx="1991394" cy="126128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02F608-34D6-4377-893D-E0C3FC68298A}"/>
                </a:ext>
              </a:extLst>
            </p:cNvPr>
            <p:cNvSpPr/>
            <p:nvPr/>
          </p:nvSpPr>
          <p:spPr>
            <a:xfrm rot="17655301">
              <a:off x="3366916" y="2316510"/>
              <a:ext cx="98426" cy="259678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86DABF-7DB0-40C6-AB5D-86B22C141761}"/>
                </a:ext>
              </a:extLst>
            </p:cNvPr>
            <p:cNvSpPr/>
            <p:nvPr/>
          </p:nvSpPr>
          <p:spPr>
            <a:xfrm rot="1966097">
              <a:off x="2880936" y="2553915"/>
              <a:ext cx="96479" cy="254540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73B683-5C43-4EB3-B8C6-BD0BB63E0D8C}"/>
                </a:ext>
              </a:extLst>
            </p:cNvPr>
            <p:cNvSpPr/>
            <p:nvPr/>
          </p:nvSpPr>
          <p:spPr>
            <a:xfrm rot="19504256">
              <a:off x="3866146" y="2072523"/>
              <a:ext cx="132590" cy="210785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EDE21A-9656-416E-8D64-2533DC7B89CB}"/>
                </a:ext>
              </a:extLst>
            </p:cNvPr>
            <p:cNvSpPr/>
            <p:nvPr/>
          </p:nvSpPr>
          <p:spPr>
            <a:xfrm>
              <a:off x="3192044" y="3031933"/>
              <a:ext cx="163345" cy="259678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476DDF-4572-4E3D-B3AC-16783E9D1515}"/>
                </a:ext>
              </a:extLst>
            </p:cNvPr>
            <p:cNvSpPr/>
            <p:nvPr/>
          </p:nvSpPr>
          <p:spPr>
            <a:xfrm rot="20494739">
              <a:off x="3941365" y="2547929"/>
              <a:ext cx="163345" cy="259678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9C0E04-B7B5-4961-AF36-62CF1BF6AC7A}"/>
                </a:ext>
              </a:extLst>
            </p:cNvPr>
            <p:cNvSpPr/>
            <p:nvPr/>
          </p:nvSpPr>
          <p:spPr>
            <a:xfrm>
              <a:off x="3683062" y="2735336"/>
              <a:ext cx="98427" cy="84196"/>
            </a:xfrm>
            <a:custGeom>
              <a:avLst/>
              <a:gdLst>
                <a:gd name="connsiteX0" fmla="*/ 398622 w 790575"/>
                <a:gd name="connsiteY0" fmla="*/ 114776 h 676275"/>
                <a:gd name="connsiteX1" fmla="*/ 682466 w 790575"/>
                <a:gd name="connsiteY1" fmla="*/ 341471 h 676275"/>
                <a:gd name="connsiteX2" fmla="*/ 398622 w 790575"/>
                <a:gd name="connsiteY2" fmla="*/ 568166 h 676275"/>
                <a:gd name="connsiteX3" fmla="*/ 114776 w 790575"/>
                <a:gd name="connsiteY3" fmla="*/ 341471 h 676275"/>
                <a:gd name="connsiteX4" fmla="*/ 398622 w 790575"/>
                <a:gd name="connsiteY4" fmla="*/ 114776 h 676275"/>
                <a:gd name="connsiteX5" fmla="*/ 398622 w 790575"/>
                <a:gd name="connsiteY5" fmla="*/ 7144 h 676275"/>
                <a:gd name="connsiteX6" fmla="*/ 7144 w 790575"/>
                <a:gd name="connsiteY6" fmla="*/ 341471 h 676275"/>
                <a:gd name="connsiteX7" fmla="*/ 398622 w 790575"/>
                <a:gd name="connsiteY7" fmla="*/ 675799 h 676275"/>
                <a:gd name="connsiteX8" fmla="*/ 790099 w 790575"/>
                <a:gd name="connsiteY8" fmla="*/ 341471 h 676275"/>
                <a:gd name="connsiteX9" fmla="*/ 398622 w 790575"/>
                <a:gd name="connsiteY9" fmla="*/ 7144 h 676275"/>
                <a:gd name="connsiteX10" fmla="*/ 398622 w 790575"/>
                <a:gd name="connsiteY10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0575" h="676275">
                  <a:moveTo>
                    <a:pt x="398622" y="114776"/>
                  </a:moveTo>
                  <a:cubicBezTo>
                    <a:pt x="560547" y="114776"/>
                    <a:pt x="682466" y="216694"/>
                    <a:pt x="682466" y="341471"/>
                  </a:cubicBezTo>
                  <a:cubicBezTo>
                    <a:pt x="682466" y="466249"/>
                    <a:pt x="560547" y="568166"/>
                    <a:pt x="398622" y="568166"/>
                  </a:cubicBezTo>
                  <a:cubicBezTo>
                    <a:pt x="236697" y="568166"/>
                    <a:pt x="114776" y="466249"/>
                    <a:pt x="114776" y="341471"/>
                  </a:cubicBezTo>
                  <a:cubicBezTo>
                    <a:pt x="113824" y="216694"/>
                    <a:pt x="236697" y="114776"/>
                    <a:pt x="398622" y="114776"/>
                  </a:cubicBezTo>
                  <a:moveTo>
                    <a:pt x="398622" y="7144"/>
                  </a:moveTo>
                  <a:cubicBezTo>
                    <a:pt x="176689" y="7144"/>
                    <a:pt x="7144" y="156686"/>
                    <a:pt x="7144" y="341471"/>
                  </a:cubicBezTo>
                  <a:cubicBezTo>
                    <a:pt x="7144" y="526256"/>
                    <a:pt x="177641" y="675799"/>
                    <a:pt x="398622" y="675799"/>
                  </a:cubicBezTo>
                  <a:cubicBezTo>
                    <a:pt x="620554" y="675799"/>
                    <a:pt x="790099" y="526256"/>
                    <a:pt x="790099" y="341471"/>
                  </a:cubicBezTo>
                  <a:cubicBezTo>
                    <a:pt x="790099" y="156686"/>
                    <a:pt x="619601" y="7144"/>
                    <a:pt x="398622" y="7144"/>
                  </a:cubicBezTo>
                  <a:lnTo>
                    <a:pt x="398622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E0AE17-7043-4256-A5CE-EB2D3B749FF1}"/>
                </a:ext>
              </a:extLst>
            </p:cNvPr>
            <p:cNvSpPr/>
            <p:nvPr/>
          </p:nvSpPr>
          <p:spPr>
            <a:xfrm>
              <a:off x="2748418" y="3086520"/>
              <a:ext cx="131988" cy="139188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5F4E23-E367-4DEC-9417-9F4EA0FBD2C7}"/>
                </a:ext>
              </a:extLst>
            </p:cNvPr>
            <p:cNvSpPr/>
            <p:nvPr/>
          </p:nvSpPr>
          <p:spPr>
            <a:xfrm rot="1970394">
              <a:off x="4284386" y="2508147"/>
              <a:ext cx="178005" cy="286902"/>
            </a:xfrm>
            <a:custGeom>
              <a:avLst/>
              <a:gdLst>
                <a:gd name="connsiteX0" fmla="*/ 657701 w 809625"/>
                <a:gd name="connsiteY0" fmla="*/ 150019 h 1304925"/>
                <a:gd name="connsiteX1" fmla="*/ 392906 w 809625"/>
                <a:gd name="connsiteY1" fmla="*/ 322421 h 1304925"/>
                <a:gd name="connsiteX2" fmla="*/ 403384 w 809625"/>
                <a:gd name="connsiteY2" fmla="*/ 260509 h 1304925"/>
                <a:gd name="connsiteX3" fmla="*/ 205264 w 809625"/>
                <a:gd name="connsiteY3" fmla="*/ 62389 h 1304925"/>
                <a:gd name="connsiteX4" fmla="*/ 7144 w 809625"/>
                <a:gd name="connsiteY4" fmla="*/ 260509 h 1304925"/>
                <a:gd name="connsiteX5" fmla="*/ 8096 w 809625"/>
                <a:gd name="connsiteY5" fmla="*/ 282416 h 1304925"/>
                <a:gd name="connsiteX6" fmla="*/ 28099 w 809625"/>
                <a:gd name="connsiteY6" fmla="*/ 369094 h 1304925"/>
                <a:gd name="connsiteX7" fmla="*/ 251936 w 809625"/>
                <a:gd name="connsiteY7" fmla="*/ 466249 h 1304925"/>
                <a:gd name="connsiteX8" fmla="*/ 593884 w 809625"/>
                <a:gd name="connsiteY8" fmla="*/ 334804 h 1304925"/>
                <a:gd name="connsiteX9" fmla="*/ 353854 w 809625"/>
                <a:gd name="connsiteY9" fmla="*/ 1273016 h 1304925"/>
                <a:gd name="connsiteX10" fmla="*/ 457676 w 809625"/>
                <a:gd name="connsiteY10" fmla="*/ 1300639 h 1304925"/>
                <a:gd name="connsiteX11" fmla="*/ 804386 w 809625"/>
                <a:gd name="connsiteY11" fmla="*/ 7144 h 1304925"/>
                <a:gd name="connsiteX12" fmla="*/ 657701 w 809625"/>
                <a:gd name="connsiteY12" fmla="*/ 150019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625" h="1304925">
                  <a:moveTo>
                    <a:pt x="657701" y="150019"/>
                  </a:moveTo>
                  <a:cubicBezTo>
                    <a:pt x="656749" y="150971"/>
                    <a:pt x="568167" y="260509"/>
                    <a:pt x="392906" y="322421"/>
                  </a:cubicBezTo>
                  <a:cubicBezTo>
                    <a:pt x="399574" y="302419"/>
                    <a:pt x="403384" y="282416"/>
                    <a:pt x="403384" y="260509"/>
                  </a:cubicBezTo>
                  <a:cubicBezTo>
                    <a:pt x="403384" y="150971"/>
                    <a:pt x="314801" y="62389"/>
                    <a:pt x="205264" y="62389"/>
                  </a:cubicBezTo>
                  <a:cubicBezTo>
                    <a:pt x="95726" y="62389"/>
                    <a:pt x="7144" y="150971"/>
                    <a:pt x="7144" y="260509"/>
                  </a:cubicBezTo>
                  <a:cubicBezTo>
                    <a:pt x="7144" y="268129"/>
                    <a:pt x="8096" y="275749"/>
                    <a:pt x="8096" y="282416"/>
                  </a:cubicBezTo>
                  <a:cubicBezTo>
                    <a:pt x="8096" y="311944"/>
                    <a:pt x="14764" y="342424"/>
                    <a:pt x="28099" y="369094"/>
                  </a:cubicBezTo>
                  <a:cubicBezTo>
                    <a:pt x="46196" y="404336"/>
                    <a:pt x="104299" y="484346"/>
                    <a:pt x="251936" y="466249"/>
                  </a:cubicBezTo>
                  <a:cubicBezTo>
                    <a:pt x="403384" y="447199"/>
                    <a:pt x="507206" y="389096"/>
                    <a:pt x="593884" y="334804"/>
                  </a:cubicBezTo>
                  <a:lnTo>
                    <a:pt x="353854" y="1273016"/>
                  </a:lnTo>
                  <a:lnTo>
                    <a:pt x="457676" y="1300639"/>
                  </a:lnTo>
                  <a:lnTo>
                    <a:pt x="804386" y="7144"/>
                  </a:lnTo>
                  <a:lnTo>
                    <a:pt x="657701" y="15001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228043F-CFA2-41F2-90C1-A4AA71096DBD}"/>
                </a:ext>
              </a:extLst>
            </p:cNvPr>
            <p:cNvGrpSpPr/>
            <p:nvPr/>
          </p:nvGrpSpPr>
          <p:grpSpPr>
            <a:xfrm>
              <a:off x="3796502" y="2925638"/>
              <a:ext cx="227698" cy="212588"/>
              <a:chOff x="3081888" y="3373426"/>
              <a:chExt cx="1571111" cy="1466850"/>
            </a:xfrm>
            <a:solidFill>
              <a:schemeClr val="accent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E41D41-A5A1-46DA-8667-28219330B8E4}"/>
                  </a:ext>
                </a:extLst>
              </p:cNvPr>
              <p:cNvSpPr/>
              <p:nvPr/>
            </p:nvSpPr>
            <p:spPr>
              <a:xfrm>
                <a:off x="4376774" y="3684380"/>
                <a:ext cx="276225" cy="276225"/>
              </a:xfrm>
              <a:custGeom>
                <a:avLst/>
                <a:gdLst>
                  <a:gd name="connsiteX0" fmla="*/ 142399 w 276225"/>
                  <a:gd name="connsiteY0" fmla="*/ 277654 h 276225"/>
                  <a:gd name="connsiteX1" fmla="*/ 277654 w 276225"/>
                  <a:gd name="connsiteY1" fmla="*/ 142399 h 276225"/>
                  <a:gd name="connsiteX2" fmla="*/ 142399 w 276225"/>
                  <a:gd name="connsiteY2" fmla="*/ 7144 h 276225"/>
                  <a:gd name="connsiteX3" fmla="*/ 7144 w 276225"/>
                  <a:gd name="connsiteY3" fmla="*/ 142399 h 276225"/>
                  <a:gd name="connsiteX4" fmla="*/ 142399 w 276225"/>
                  <a:gd name="connsiteY4" fmla="*/ 27765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277654"/>
                    </a:moveTo>
                    <a:cubicBezTo>
                      <a:pt x="216694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ubicBezTo>
                      <a:pt x="67151" y="7144"/>
                      <a:pt x="7144" y="67151"/>
                      <a:pt x="7144" y="142399"/>
                    </a:cubicBezTo>
                    <a:cubicBezTo>
                      <a:pt x="8096" y="216694"/>
                      <a:pt x="68104" y="277654"/>
                      <a:pt x="142399" y="2776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71E79E3-55E7-45C2-9F31-C27219C425F3}"/>
                  </a:ext>
                </a:extLst>
              </p:cNvPr>
              <p:cNvSpPr/>
              <p:nvPr/>
            </p:nvSpPr>
            <p:spPr>
              <a:xfrm>
                <a:off x="4376774" y="4124435"/>
                <a:ext cx="276225" cy="276225"/>
              </a:xfrm>
              <a:custGeom>
                <a:avLst/>
                <a:gdLst>
                  <a:gd name="connsiteX0" fmla="*/ 142399 w 276225"/>
                  <a:gd name="connsiteY0" fmla="*/ 7144 h 276225"/>
                  <a:gd name="connsiteX1" fmla="*/ 7144 w 276225"/>
                  <a:gd name="connsiteY1" fmla="*/ 142399 h 276225"/>
                  <a:gd name="connsiteX2" fmla="*/ 142399 w 276225"/>
                  <a:gd name="connsiteY2" fmla="*/ 277654 h 276225"/>
                  <a:gd name="connsiteX3" fmla="*/ 277654 w 276225"/>
                  <a:gd name="connsiteY3" fmla="*/ 142399 h 276225"/>
                  <a:gd name="connsiteX4" fmla="*/ 142399 w 276225"/>
                  <a:gd name="connsiteY4" fmla="*/ 7144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5" h="276225">
                    <a:moveTo>
                      <a:pt x="142399" y="7144"/>
                    </a:moveTo>
                    <a:cubicBezTo>
                      <a:pt x="68104" y="7144"/>
                      <a:pt x="7144" y="67151"/>
                      <a:pt x="7144" y="142399"/>
                    </a:cubicBezTo>
                    <a:cubicBezTo>
                      <a:pt x="7144" y="216694"/>
                      <a:pt x="67151" y="277654"/>
                      <a:pt x="142399" y="277654"/>
                    </a:cubicBezTo>
                    <a:cubicBezTo>
                      <a:pt x="217646" y="277654"/>
                      <a:pt x="277654" y="217646"/>
                      <a:pt x="277654" y="142399"/>
                    </a:cubicBezTo>
                    <a:cubicBezTo>
                      <a:pt x="277654" y="68104"/>
                      <a:pt x="217646" y="7144"/>
                      <a:pt x="14239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02653A42-0577-48D6-9377-9B9A7D1AA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81888" y="3373426"/>
                <a:ext cx="1247775" cy="146685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0766217-50AC-4F06-A269-71564445A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0711" y="2711219"/>
              <a:ext cx="177523" cy="499563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F77F08-DF0E-40AB-B979-A5B46AD10282}"/>
                </a:ext>
              </a:extLst>
            </p:cNvPr>
            <p:cNvSpPr/>
            <p:nvPr/>
          </p:nvSpPr>
          <p:spPr>
            <a:xfrm>
              <a:off x="3774015" y="2379258"/>
              <a:ext cx="98426" cy="251534"/>
            </a:xfrm>
            <a:custGeom>
              <a:avLst/>
              <a:gdLst>
                <a:gd name="connsiteX0" fmla="*/ 6304 w 457699"/>
                <a:gd name="connsiteY0" fmla="*/ 1169508 h 1169675"/>
                <a:gd name="connsiteX1" fmla="*/ 1681 w 457699"/>
                <a:gd name="connsiteY1" fmla="*/ 1164884 h 1169675"/>
                <a:gd name="connsiteX2" fmla="*/ 1681 w 457699"/>
                <a:gd name="connsiteY2" fmla="*/ 1134371 h 1169675"/>
                <a:gd name="connsiteX3" fmla="*/ 1681 w 457699"/>
                <a:gd name="connsiteY3" fmla="*/ 1115416 h 1169675"/>
                <a:gd name="connsiteX4" fmla="*/ 5842 w 457699"/>
                <a:gd name="connsiteY4" fmla="*/ 6304 h 1169675"/>
                <a:gd name="connsiteX5" fmla="*/ 10465 w 457699"/>
                <a:gd name="connsiteY5" fmla="*/ 1681 h 1169675"/>
                <a:gd name="connsiteX6" fmla="*/ 70567 w 457699"/>
                <a:gd name="connsiteY6" fmla="*/ 1681 h 1169675"/>
                <a:gd name="connsiteX7" fmla="*/ 75190 w 457699"/>
                <a:gd name="connsiteY7" fmla="*/ 6304 h 1169675"/>
                <a:gd name="connsiteX8" fmla="*/ 71492 w 457699"/>
                <a:gd name="connsiteY8" fmla="*/ 832012 h 1169675"/>
                <a:gd name="connsiteX9" fmla="*/ 131131 w 457699"/>
                <a:gd name="connsiteY9" fmla="*/ 774222 h 1169675"/>
                <a:gd name="connsiteX10" fmla="*/ 261969 w 457699"/>
                <a:gd name="connsiteY10" fmla="*/ 734924 h 1169675"/>
                <a:gd name="connsiteX11" fmla="*/ 444586 w 457699"/>
                <a:gd name="connsiteY11" fmla="*/ 844957 h 1169675"/>
                <a:gd name="connsiteX12" fmla="*/ 301266 w 457699"/>
                <a:gd name="connsiteY12" fmla="*/ 1140844 h 1169675"/>
                <a:gd name="connsiteX13" fmla="*/ 109402 w 457699"/>
                <a:gd name="connsiteY13" fmla="*/ 1169970 h 1169675"/>
                <a:gd name="connsiteX14" fmla="*/ 109402 w 457699"/>
                <a:gd name="connsiteY14" fmla="*/ 1169970 h 1169675"/>
                <a:gd name="connsiteX15" fmla="*/ 82125 w 457699"/>
                <a:gd name="connsiteY15" fmla="*/ 1169970 h 1169675"/>
                <a:gd name="connsiteX16" fmla="*/ 62708 w 457699"/>
                <a:gd name="connsiteY16" fmla="*/ 1169970 h 1169675"/>
                <a:gd name="connsiteX17" fmla="*/ 37742 w 457699"/>
                <a:gd name="connsiteY17" fmla="*/ 1170895 h 1169675"/>
                <a:gd name="connsiteX18" fmla="*/ 37280 w 457699"/>
                <a:gd name="connsiteY18" fmla="*/ 1170895 h 1169675"/>
                <a:gd name="connsiteX19" fmla="*/ 6304 w 457699"/>
                <a:gd name="connsiteY19" fmla="*/ 1169508 h 1169675"/>
                <a:gd name="connsiteX20" fmla="*/ 101543 w 457699"/>
                <a:gd name="connsiteY20" fmla="*/ 1098772 h 1169675"/>
                <a:gd name="connsiteX21" fmla="*/ 272602 w 457699"/>
                <a:gd name="connsiteY21" fmla="*/ 1074732 h 1169675"/>
                <a:gd name="connsiteX22" fmla="*/ 376625 w 457699"/>
                <a:gd name="connsiteY22" fmla="*/ 872697 h 1169675"/>
                <a:gd name="connsiteX23" fmla="*/ 262431 w 457699"/>
                <a:gd name="connsiteY23" fmla="*/ 808896 h 1169675"/>
                <a:gd name="connsiteX24" fmla="*/ 172740 w 457699"/>
                <a:gd name="connsiteY24" fmla="*/ 835711 h 1169675"/>
                <a:gd name="connsiteX25" fmla="*/ 76115 w 457699"/>
                <a:gd name="connsiteY25" fmla="*/ 1098772 h 1169675"/>
                <a:gd name="connsiteX26" fmla="*/ 81200 w 457699"/>
                <a:gd name="connsiteY26" fmla="*/ 1098772 h 1169675"/>
                <a:gd name="connsiteX27" fmla="*/ 101543 w 457699"/>
                <a:gd name="connsiteY27" fmla="*/ 1098772 h 116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699" h="1169675">
                  <a:moveTo>
                    <a:pt x="6304" y="1169508"/>
                  </a:moveTo>
                  <a:lnTo>
                    <a:pt x="1681" y="1164884"/>
                  </a:lnTo>
                  <a:lnTo>
                    <a:pt x="1681" y="1134371"/>
                  </a:lnTo>
                  <a:cubicBezTo>
                    <a:pt x="1681" y="1127899"/>
                    <a:pt x="1681" y="1121888"/>
                    <a:pt x="1681" y="1115416"/>
                  </a:cubicBezTo>
                  <a:lnTo>
                    <a:pt x="5842" y="6304"/>
                  </a:lnTo>
                  <a:lnTo>
                    <a:pt x="10465" y="1681"/>
                  </a:lnTo>
                  <a:lnTo>
                    <a:pt x="70567" y="1681"/>
                  </a:lnTo>
                  <a:lnTo>
                    <a:pt x="75190" y="6304"/>
                  </a:lnTo>
                  <a:lnTo>
                    <a:pt x="71492" y="832012"/>
                  </a:lnTo>
                  <a:cubicBezTo>
                    <a:pt x="88135" y="808896"/>
                    <a:pt x="108015" y="789479"/>
                    <a:pt x="131131" y="774222"/>
                  </a:cubicBezTo>
                  <a:cubicBezTo>
                    <a:pt x="169504" y="748332"/>
                    <a:pt x="214812" y="734924"/>
                    <a:pt x="261969" y="734924"/>
                  </a:cubicBezTo>
                  <a:cubicBezTo>
                    <a:pt x="346111" y="734924"/>
                    <a:pt x="418234" y="778383"/>
                    <a:pt x="444586" y="844957"/>
                  </a:cubicBezTo>
                  <a:cubicBezTo>
                    <a:pt x="488044" y="953603"/>
                    <a:pt x="422394" y="1089063"/>
                    <a:pt x="301266" y="1140844"/>
                  </a:cubicBezTo>
                  <a:cubicBezTo>
                    <a:pt x="241164" y="1166734"/>
                    <a:pt x="167192" y="1169970"/>
                    <a:pt x="109402" y="1169970"/>
                  </a:cubicBezTo>
                  <a:cubicBezTo>
                    <a:pt x="109402" y="1169970"/>
                    <a:pt x="109402" y="1169970"/>
                    <a:pt x="109402" y="1169970"/>
                  </a:cubicBezTo>
                  <a:cubicBezTo>
                    <a:pt x="99693" y="1169970"/>
                    <a:pt x="90447" y="1169970"/>
                    <a:pt x="82125" y="1169970"/>
                  </a:cubicBezTo>
                  <a:cubicBezTo>
                    <a:pt x="75190" y="1169970"/>
                    <a:pt x="68718" y="1169970"/>
                    <a:pt x="62708" y="1169970"/>
                  </a:cubicBezTo>
                  <a:cubicBezTo>
                    <a:pt x="46989" y="1169970"/>
                    <a:pt x="37742" y="1170895"/>
                    <a:pt x="37742" y="1170895"/>
                  </a:cubicBezTo>
                  <a:lnTo>
                    <a:pt x="37280" y="1170895"/>
                  </a:lnTo>
                  <a:lnTo>
                    <a:pt x="6304" y="1169508"/>
                  </a:lnTo>
                  <a:close/>
                  <a:moveTo>
                    <a:pt x="101543" y="1098772"/>
                  </a:moveTo>
                  <a:cubicBezTo>
                    <a:pt x="158408" y="1098772"/>
                    <a:pt x="223133" y="1095998"/>
                    <a:pt x="272602" y="1074732"/>
                  </a:cubicBezTo>
                  <a:cubicBezTo>
                    <a:pt x="356745" y="1038670"/>
                    <a:pt x="405289" y="944357"/>
                    <a:pt x="376625" y="872697"/>
                  </a:cubicBezTo>
                  <a:cubicBezTo>
                    <a:pt x="361368" y="833862"/>
                    <a:pt x="316060" y="808896"/>
                    <a:pt x="262431" y="808896"/>
                  </a:cubicBezTo>
                  <a:cubicBezTo>
                    <a:pt x="230068" y="808896"/>
                    <a:pt x="198168" y="818605"/>
                    <a:pt x="172740" y="835711"/>
                  </a:cubicBezTo>
                  <a:cubicBezTo>
                    <a:pt x="109864" y="877320"/>
                    <a:pt x="80276" y="958689"/>
                    <a:pt x="76115" y="1098772"/>
                  </a:cubicBezTo>
                  <a:cubicBezTo>
                    <a:pt x="77964" y="1098772"/>
                    <a:pt x="79351" y="1098772"/>
                    <a:pt x="81200" y="1098772"/>
                  </a:cubicBezTo>
                  <a:lnTo>
                    <a:pt x="101543" y="1098772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987E98-6BFC-413D-9559-C77062FDCA45}"/>
                </a:ext>
              </a:extLst>
            </p:cNvPr>
            <p:cNvSpPr/>
            <p:nvPr/>
          </p:nvSpPr>
          <p:spPr>
            <a:xfrm>
              <a:off x="4074313" y="2236548"/>
              <a:ext cx="194243" cy="215981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D2CE54-9228-45B3-A879-197990A870CA}"/>
                </a:ext>
              </a:extLst>
            </p:cNvPr>
            <p:cNvSpPr/>
            <p:nvPr/>
          </p:nvSpPr>
          <p:spPr>
            <a:xfrm>
              <a:off x="3287633" y="2684033"/>
              <a:ext cx="177523" cy="196680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8EB318E-0AEE-4F91-891D-ABDF08943534}"/>
                </a:ext>
              </a:extLst>
            </p:cNvPr>
            <p:cNvSpPr/>
            <p:nvPr/>
          </p:nvSpPr>
          <p:spPr>
            <a:xfrm>
              <a:off x="4217089" y="2880713"/>
              <a:ext cx="98710" cy="156924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CA01B87-D6AB-4047-A233-77257611D1C3}"/>
                </a:ext>
              </a:extLst>
            </p:cNvPr>
            <p:cNvSpPr/>
            <p:nvPr/>
          </p:nvSpPr>
          <p:spPr>
            <a:xfrm>
              <a:off x="4467624" y="2757820"/>
              <a:ext cx="137599" cy="152998"/>
            </a:xfrm>
            <a:custGeom>
              <a:avLst/>
              <a:gdLst>
                <a:gd name="connsiteX0" fmla="*/ 788092 w 1280633"/>
                <a:gd name="connsiteY0" fmla="*/ 202791 h 1423953"/>
                <a:gd name="connsiteX1" fmla="*/ 1033123 w 1280633"/>
                <a:gd name="connsiteY1" fmla="*/ 1681 h 1423953"/>
                <a:gd name="connsiteX2" fmla="*/ 1283239 w 1280633"/>
                <a:gd name="connsiteY2" fmla="*/ 201404 h 1423953"/>
                <a:gd name="connsiteX3" fmla="*/ 1033123 w 1280633"/>
                <a:gd name="connsiteY3" fmla="*/ 410374 h 1423953"/>
                <a:gd name="connsiteX4" fmla="*/ 856515 w 1280633"/>
                <a:gd name="connsiteY4" fmla="*/ 347498 h 1423953"/>
                <a:gd name="connsiteX5" fmla="*/ 860676 w 1280633"/>
                <a:gd name="connsiteY5" fmla="*/ 1176443 h 1423953"/>
                <a:gd name="connsiteX6" fmla="*/ 862063 w 1280633"/>
                <a:gd name="connsiteY6" fmla="*/ 1306817 h 1423953"/>
                <a:gd name="connsiteX7" fmla="*/ 857902 w 1280633"/>
                <a:gd name="connsiteY7" fmla="*/ 1311441 h 1423953"/>
                <a:gd name="connsiteX8" fmla="*/ 12777 w 1280633"/>
                <a:gd name="connsiteY8" fmla="*/ 1425634 h 1423953"/>
                <a:gd name="connsiteX9" fmla="*/ 7691 w 1280633"/>
                <a:gd name="connsiteY9" fmla="*/ 1421011 h 1423953"/>
                <a:gd name="connsiteX10" fmla="*/ 7691 w 1280633"/>
                <a:gd name="connsiteY10" fmla="*/ 1401593 h 1423953"/>
                <a:gd name="connsiteX11" fmla="*/ 7691 w 1280633"/>
                <a:gd name="connsiteY11" fmla="*/ 1401593 h 1423953"/>
                <a:gd name="connsiteX12" fmla="*/ 1681 w 1280633"/>
                <a:gd name="connsiteY12" fmla="*/ 303115 h 1423953"/>
                <a:gd name="connsiteX13" fmla="*/ 249024 w 1280633"/>
                <a:gd name="connsiteY13" fmla="*/ 98306 h 1423953"/>
                <a:gd name="connsiteX14" fmla="*/ 499140 w 1280633"/>
                <a:gd name="connsiteY14" fmla="*/ 297105 h 1423953"/>
                <a:gd name="connsiteX15" fmla="*/ 249024 w 1280633"/>
                <a:gd name="connsiteY15" fmla="*/ 506999 h 1423953"/>
                <a:gd name="connsiteX16" fmla="*/ 72416 w 1280633"/>
                <a:gd name="connsiteY16" fmla="*/ 444124 h 1423953"/>
                <a:gd name="connsiteX17" fmla="*/ 76115 w 1280633"/>
                <a:gd name="connsiteY17" fmla="*/ 1280465 h 1423953"/>
                <a:gd name="connsiteX18" fmla="*/ 790866 w 1280633"/>
                <a:gd name="connsiteY18" fmla="*/ 1178292 h 1423953"/>
                <a:gd name="connsiteX19" fmla="*/ 786705 w 1280633"/>
                <a:gd name="connsiteY19" fmla="*/ 207414 h 1423953"/>
                <a:gd name="connsiteX20" fmla="*/ 788092 w 1280633"/>
                <a:gd name="connsiteY20" fmla="*/ 202791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0633" h="1423953">
                  <a:moveTo>
                    <a:pt x="788092" y="202791"/>
                  </a:moveTo>
                  <a:cubicBezTo>
                    <a:pt x="791790" y="91834"/>
                    <a:pt x="901361" y="1681"/>
                    <a:pt x="1033123" y="1681"/>
                  </a:cubicBezTo>
                  <a:cubicBezTo>
                    <a:pt x="1168583" y="1681"/>
                    <a:pt x="1283239" y="88598"/>
                    <a:pt x="1283239" y="201404"/>
                  </a:cubicBezTo>
                  <a:cubicBezTo>
                    <a:pt x="1283239" y="314211"/>
                    <a:pt x="1168583" y="410374"/>
                    <a:pt x="1033123" y="410374"/>
                  </a:cubicBezTo>
                  <a:cubicBezTo>
                    <a:pt x="966548" y="410374"/>
                    <a:pt x="902748" y="387720"/>
                    <a:pt x="856515" y="347498"/>
                  </a:cubicBezTo>
                  <a:lnTo>
                    <a:pt x="860676" y="1176443"/>
                  </a:lnTo>
                  <a:lnTo>
                    <a:pt x="862063" y="1306817"/>
                  </a:lnTo>
                  <a:lnTo>
                    <a:pt x="857902" y="1311441"/>
                  </a:lnTo>
                  <a:lnTo>
                    <a:pt x="12777" y="1425634"/>
                  </a:lnTo>
                  <a:lnTo>
                    <a:pt x="7691" y="1421011"/>
                  </a:lnTo>
                  <a:lnTo>
                    <a:pt x="7691" y="1401593"/>
                  </a:lnTo>
                  <a:lnTo>
                    <a:pt x="7691" y="1401593"/>
                  </a:lnTo>
                  <a:lnTo>
                    <a:pt x="1681" y="303115"/>
                  </a:lnTo>
                  <a:cubicBezTo>
                    <a:pt x="5380" y="192158"/>
                    <a:pt x="116799" y="98306"/>
                    <a:pt x="249024" y="98306"/>
                  </a:cubicBezTo>
                  <a:cubicBezTo>
                    <a:pt x="384484" y="98306"/>
                    <a:pt x="499140" y="184761"/>
                    <a:pt x="499140" y="297105"/>
                  </a:cubicBezTo>
                  <a:cubicBezTo>
                    <a:pt x="499140" y="410374"/>
                    <a:pt x="384484" y="506999"/>
                    <a:pt x="249024" y="506999"/>
                  </a:cubicBezTo>
                  <a:cubicBezTo>
                    <a:pt x="182449" y="506999"/>
                    <a:pt x="118649" y="484346"/>
                    <a:pt x="72416" y="444124"/>
                  </a:cubicBezTo>
                  <a:lnTo>
                    <a:pt x="76115" y="1280465"/>
                  </a:lnTo>
                  <a:lnTo>
                    <a:pt x="790866" y="1178292"/>
                  </a:lnTo>
                  <a:lnTo>
                    <a:pt x="786705" y="207414"/>
                  </a:lnTo>
                  <a:lnTo>
                    <a:pt x="788092" y="202791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C176FB-9318-4976-8168-A38C94C96F30}"/>
                </a:ext>
              </a:extLst>
            </p:cNvPr>
            <p:cNvSpPr/>
            <p:nvPr/>
          </p:nvSpPr>
          <p:spPr>
            <a:xfrm rot="14875983">
              <a:off x="4136800" y="2023714"/>
              <a:ext cx="122598" cy="135828"/>
            </a:xfrm>
            <a:custGeom>
              <a:avLst/>
              <a:gdLst>
                <a:gd name="connsiteX0" fmla="*/ 1033123 w 1285256"/>
                <a:gd name="connsiteY0" fmla="*/ 1681 h 1423953"/>
                <a:gd name="connsiteX1" fmla="*/ 788092 w 1285256"/>
                <a:gd name="connsiteY1" fmla="*/ 202791 h 1423953"/>
                <a:gd name="connsiteX2" fmla="*/ 786705 w 1285256"/>
                <a:gd name="connsiteY2" fmla="*/ 207877 h 1423953"/>
                <a:gd name="connsiteX3" fmla="*/ 790403 w 1285256"/>
                <a:gd name="connsiteY3" fmla="*/ 1067334 h 1423953"/>
                <a:gd name="connsiteX4" fmla="*/ 75653 w 1285256"/>
                <a:gd name="connsiteY4" fmla="*/ 1170432 h 1423953"/>
                <a:gd name="connsiteX5" fmla="*/ 72416 w 1285256"/>
                <a:gd name="connsiteY5" fmla="*/ 444124 h 1423953"/>
                <a:gd name="connsiteX6" fmla="*/ 249024 w 1285256"/>
                <a:gd name="connsiteY6" fmla="*/ 506999 h 1423953"/>
                <a:gd name="connsiteX7" fmla="*/ 499140 w 1285256"/>
                <a:gd name="connsiteY7" fmla="*/ 297105 h 1423953"/>
                <a:gd name="connsiteX8" fmla="*/ 249024 w 1285256"/>
                <a:gd name="connsiteY8" fmla="*/ 98306 h 1423953"/>
                <a:gd name="connsiteX9" fmla="*/ 1681 w 1285256"/>
                <a:gd name="connsiteY9" fmla="*/ 303115 h 1423953"/>
                <a:gd name="connsiteX10" fmla="*/ 7691 w 1285256"/>
                <a:gd name="connsiteY10" fmla="*/ 1402056 h 1423953"/>
                <a:gd name="connsiteX11" fmla="*/ 7691 w 1285256"/>
                <a:gd name="connsiteY11" fmla="*/ 1402056 h 1423953"/>
                <a:gd name="connsiteX12" fmla="*/ 7691 w 1285256"/>
                <a:gd name="connsiteY12" fmla="*/ 1421473 h 1423953"/>
                <a:gd name="connsiteX13" fmla="*/ 12777 w 1285256"/>
                <a:gd name="connsiteY13" fmla="*/ 1426097 h 1423953"/>
                <a:gd name="connsiteX14" fmla="*/ 857902 w 1285256"/>
                <a:gd name="connsiteY14" fmla="*/ 1311903 h 1423953"/>
                <a:gd name="connsiteX15" fmla="*/ 862063 w 1285256"/>
                <a:gd name="connsiteY15" fmla="*/ 1307280 h 1423953"/>
                <a:gd name="connsiteX16" fmla="*/ 860676 w 1285256"/>
                <a:gd name="connsiteY16" fmla="*/ 1176905 h 1423953"/>
                <a:gd name="connsiteX17" fmla="*/ 856978 w 1285256"/>
                <a:gd name="connsiteY17" fmla="*/ 347960 h 1423953"/>
                <a:gd name="connsiteX18" fmla="*/ 1033585 w 1285256"/>
                <a:gd name="connsiteY18" fmla="*/ 410836 h 1423953"/>
                <a:gd name="connsiteX19" fmla="*/ 1283701 w 1285256"/>
                <a:gd name="connsiteY19" fmla="*/ 201867 h 1423953"/>
                <a:gd name="connsiteX20" fmla="*/ 1033123 w 1285256"/>
                <a:gd name="connsiteY20" fmla="*/ 1681 h 1423953"/>
                <a:gd name="connsiteX21" fmla="*/ 76115 w 1285256"/>
                <a:gd name="connsiteY21" fmla="*/ 1280927 h 1423953"/>
                <a:gd name="connsiteX22" fmla="*/ 76115 w 1285256"/>
                <a:gd name="connsiteY22" fmla="*/ 1231459 h 1423953"/>
                <a:gd name="connsiteX23" fmla="*/ 790866 w 1285256"/>
                <a:gd name="connsiteY23" fmla="*/ 1128361 h 1423953"/>
                <a:gd name="connsiteX24" fmla="*/ 790866 w 1285256"/>
                <a:gd name="connsiteY24" fmla="*/ 1178754 h 1423953"/>
                <a:gd name="connsiteX25" fmla="*/ 76115 w 1285256"/>
                <a:gd name="connsiteY25" fmla="*/ 1280927 h 142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5256" h="1423953">
                  <a:moveTo>
                    <a:pt x="1033123" y="1681"/>
                  </a:moveTo>
                  <a:cubicBezTo>
                    <a:pt x="901361" y="1681"/>
                    <a:pt x="791790" y="91834"/>
                    <a:pt x="788092" y="202791"/>
                  </a:cubicBezTo>
                  <a:lnTo>
                    <a:pt x="786705" y="207877"/>
                  </a:lnTo>
                  <a:lnTo>
                    <a:pt x="790403" y="1067334"/>
                  </a:lnTo>
                  <a:lnTo>
                    <a:pt x="75653" y="1170432"/>
                  </a:lnTo>
                  <a:lnTo>
                    <a:pt x="72416" y="444124"/>
                  </a:lnTo>
                  <a:cubicBezTo>
                    <a:pt x="118649" y="483883"/>
                    <a:pt x="182449" y="506999"/>
                    <a:pt x="249024" y="506999"/>
                  </a:cubicBezTo>
                  <a:cubicBezTo>
                    <a:pt x="384484" y="506999"/>
                    <a:pt x="499140" y="410374"/>
                    <a:pt x="499140" y="297105"/>
                  </a:cubicBezTo>
                  <a:cubicBezTo>
                    <a:pt x="499140" y="184761"/>
                    <a:pt x="384484" y="98306"/>
                    <a:pt x="249024" y="98306"/>
                  </a:cubicBezTo>
                  <a:cubicBezTo>
                    <a:pt x="117262" y="98306"/>
                    <a:pt x="5380" y="191696"/>
                    <a:pt x="1681" y="303115"/>
                  </a:cubicBezTo>
                  <a:lnTo>
                    <a:pt x="7691" y="1402056"/>
                  </a:lnTo>
                  <a:lnTo>
                    <a:pt x="7691" y="1402056"/>
                  </a:lnTo>
                  <a:lnTo>
                    <a:pt x="7691" y="1421473"/>
                  </a:lnTo>
                  <a:lnTo>
                    <a:pt x="12777" y="1426097"/>
                  </a:lnTo>
                  <a:lnTo>
                    <a:pt x="857902" y="1311903"/>
                  </a:lnTo>
                  <a:lnTo>
                    <a:pt x="862063" y="1307280"/>
                  </a:lnTo>
                  <a:lnTo>
                    <a:pt x="860676" y="1176905"/>
                  </a:lnTo>
                  <a:lnTo>
                    <a:pt x="856978" y="347960"/>
                  </a:lnTo>
                  <a:cubicBezTo>
                    <a:pt x="903210" y="387720"/>
                    <a:pt x="966548" y="410836"/>
                    <a:pt x="1033585" y="410836"/>
                  </a:cubicBezTo>
                  <a:cubicBezTo>
                    <a:pt x="1169045" y="410836"/>
                    <a:pt x="1283701" y="314673"/>
                    <a:pt x="1283701" y="201867"/>
                  </a:cubicBezTo>
                  <a:cubicBezTo>
                    <a:pt x="1283239" y="88598"/>
                    <a:pt x="1168583" y="1681"/>
                    <a:pt x="1033123" y="1681"/>
                  </a:cubicBezTo>
                  <a:close/>
                  <a:moveTo>
                    <a:pt x="76115" y="1280927"/>
                  </a:moveTo>
                  <a:lnTo>
                    <a:pt x="76115" y="1231459"/>
                  </a:lnTo>
                  <a:lnTo>
                    <a:pt x="790866" y="1128361"/>
                  </a:lnTo>
                  <a:lnTo>
                    <a:pt x="790866" y="1178754"/>
                  </a:lnTo>
                  <a:lnTo>
                    <a:pt x="76115" y="1280927"/>
                  </a:lnTo>
                  <a:close/>
                </a:path>
              </a:pathLst>
            </a:custGeom>
            <a:solidFill>
              <a:schemeClr val="accent1"/>
            </a:solidFill>
            <a:ln w="46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551D9F-5541-4C02-8181-1CB673A3CB1F}"/>
                </a:ext>
              </a:extLst>
            </p:cNvPr>
            <p:cNvSpPr/>
            <p:nvPr/>
          </p:nvSpPr>
          <p:spPr>
            <a:xfrm rot="1246659">
              <a:off x="4672027" y="2415605"/>
              <a:ext cx="67785" cy="178838"/>
            </a:xfrm>
            <a:custGeom>
              <a:avLst/>
              <a:gdLst>
                <a:gd name="connsiteX0" fmla="*/ 444341 w 447675"/>
                <a:gd name="connsiteY0" fmla="*/ 999649 h 1181100"/>
                <a:gd name="connsiteX1" fmla="*/ 444341 w 447675"/>
                <a:gd name="connsiteY1" fmla="*/ 999649 h 1181100"/>
                <a:gd name="connsiteX2" fmla="*/ 444341 w 447675"/>
                <a:gd name="connsiteY2" fmla="*/ 999649 h 1181100"/>
                <a:gd name="connsiteX3" fmla="*/ 440531 w 447675"/>
                <a:gd name="connsiteY3" fmla="*/ 7144 h 1181100"/>
                <a:gd name="connsiteX4" fmla="*/ 387191 w 447675"/>
                <a:gd name="connsiteY4" fmla="*/ 7144 h 1181100"/>
                <a:gd name="connsiteX5" fmla="*/ 391001 w 447675"/>
                <a:gd name="connsiteY5" fmla="*/ 881539 h 1181100"/>
                <a:gd name="connsiteX6" fmla="*/ 230029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3389 w 447675"/>
                <a:gd name="connsiteY10" fmla="*/ 997744 h 1181100"/>
                <a:gd name="connsiteX11" fmla="*/ 443389 w 447675"/>
                <a:gd name="connsiteY11" fmla="*/ 999649 h 1181100"/>
                <a:gd name="connsiteX12" fmla="*/ 230981 w 447675"/>
                <a:gd name="connsiteY12" fmla="*/ 1119664 h 1181100"/>
                <a:gd name="connsiteX13" fmla="*/ 65246 w 447675"/>
                <a:gd name="connsiteY13" fmla="*/ 1008221 h 1181100"/>
                <a:gd name="connsiteX14" fmla="*/ 230981 w 447675"/>
                <a:gd name="connsiteY14" fmla="*/ 877729 h 1181100"/>
                <a:gd name="connsiteX15" fmla="*/ 387191 w 447675"/>
                <a:gd name="connsiteY15" fmla="*/ 998696 h 1181100"/>
                <a:gd name="connsiteX16" fmla="*/ 230981 w 447675"/>
                <a:gd name="connsiteY16" fmla="*/ 1119664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1181100">
                  <a:moveTo>
                    <a:pt x="444341" y="999649"/>
                  </a:moveTo>
                  <a:cubicBezTo>
                    <a:pt x="444341" y="998696"/>
                    <a:pt x="444341" y="998696"/>
                    <a:pt x="444341" y="999649"/>
                  </a:cubicBezTo>
                  <a:cubicBezTo>
                    <a:pt x="444341" y="998696"/>
                    <a:pt x="444341" y="998696"/>
                    <a:pt x="444341" y="999649"/>
                  </a:cubicBezTo>
                  <a:lnTo>
                    <a:pt x="440531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8" y="820579"/>
                    <a:pt x="7144" y="910114"/>
                    <a:pt x="7144" y="1008221"/>
                  </a:cubicBezTo>
                  <a:cubicBezTo>
                    <a:pt x="7144" y="1106329"/>
                    <a:pt x="111918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3389" y="997744"/>
                  </a:lnTo>
                  <a:lnTo>
                    <a:pt x="443389" y="999649"/>
                  </a:lnTo>
                  <a:close/>
                  <a:moveTo>
                    <a:pt x="230981" y="1119664"/>
                  </a:moveTo>
                  <a:cubicBezTo>
                    <a:pt x="145256" y="1119664"/>
                    <a:pt x="65246" y="1074896"/>
                    <a:pt x="65246" y="1008221"/>
                  </a:cubicBezTo>
                  <a:cubicBezTo>
                    <a:pt x="65246" y="941546"/>
                    <a:pt x="145256" y="877729"/>
                    <a:pt x="230981" y="877729"/>
                  </a:cubicBezTo>
                  <a:cubicBezTo>
                    <a:pt x="316706" y="877729"/>
                    <a:pt x="387191" y="932021"/>
                    <a:pt x="387191" y="998696"/>
                  </a:cubicBezTo>
                  <a:cubicBezTo>
                    <a:pt x="387191" y="1065371"/>
                    <a:pt x="316706" y="1119664"/>
                    <a:pt x="230981" y="111966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D878BD-E5D8-4026-B1E8-56F4E2C9F6F9}"/>
                </a:ext>
              </a:extLst>
            </p:cNvPr>
            <p:cNvSpPr/>
            <p:nvPr/>
          </p:nvSpPr>
          <p:spPr>
            <a:xfrm rot="1759466">
              <a:off x="3459829" y="2843377"/>
              <a:ext cx="132590" cy="210786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C3E81E-AFF0-448E-A2E2-4D56004CDE11}"/>
                </a:ext>
              </a:extLst>
            </p:cNvPr>
            <p:cNvSpPr/>
            <p:nvPr/>
          </p:nvSpPr>
          <p:spPr>
            <a:xfrm rot="1204998">
              <a:off x="3652284" y="2192380"/>
              <a:ext cx="131988" cy="139188"/>
            </a:xfrm>
            <a:custGeom>
              <a:avLst/>
              <a:gdLst>
                <a:gd name="connsiteX0" fmla="*/ 1046321 w 1047750"/>
                <a:gd name="connsiteY0" fmla="*/ 419576 h 1104900"/>
                <a:gd name="connsiteX1" fmla="*/ 1046321 w 1047750"/>
                <a:gd name="connsiteY1" fmla="*/ 311944 h 1104900"/>
                <a:gd name="connsiteX2" fmla="*/ 759619 w 1047750"/>
                <a:gd name="connsiteY2" fmla="*/ 311944 h 1104900"/>
                <a:gd name="connsiteX3" fmla="*/ 759619 w 1047750"/>
                <a:gd name="connsiteY3" fmla="*/ 7144 h 1104900"/>
                <a:gd name="connsiteX4" fmla="*/ 651986 w 1047750"/>
                <a:gd name="connsiteY4" fmla="*/ 7144 h 1104900"/>
                <a:gd name="connsiteX5" fmla="*/ 651986 w 1047750"/>
                <a:gd name="connsiteY5" fmla="*/ 311944 h 1104900"/>
                <a:gd name="connsiteX6" fmla="*/ 383381 w 1047750"/>
                <a:gd name="connsiteY6" fmla="*/ 311944 h 1104900"/>
                <a:gd name="connsiteX7" fmla="*/ 383381 w 1047750"/>
                <a:gd name="connsiteY7" fmla="*/ 78581 h 1104900"/>
                <a:gd name="connsiteX8" fmla="*/ 275749 w 1047750"/>
                <a:gd name="connsiteY8" fmla="*/ 78581 h 1104900"/>
                <a:gd name="connsiteX9" fmla="*/ 275749 w 1047750"/>
                <a:gd name="connsiteY9" fmla="*/ 310991 h 1104900"/>
                <a:gd name="connsiteX10" fmla="*/ 7144 w 1047750"/>
                <a:gd name="connsiteY10" fmla="*/ 310991 h 1104900"/>
                <a:gd name="connsiteX11" fmla="*/ 7144 w 1047750"/>
                <a:gd name="connsiteY11" fmla="*/ 418624 h 1104900"/>
                <a:gd name="connsiteX12" fmla="*/ 275749 w 1047750"/>
                <a:gd name="connsiteY12" fmla="*/ 418624 h 1104900"/>
                <a:gd name="connsiteX13" fmla="*/ 275749 w 1047750"/>
                <a:gd name="connsiteY13" fmla="*/ 705326 h 1104900"/>
                <a:gd name="connsiteX14" fmla="*/ 7144 w 1047750"/>
                <a:gd name="connsiteY14" fmla="*/ 705326 h 1104900"/>
                <a:gd name="connsiteX15" fmla="*/ 7144 w 1047750"/>
                <a:gd name="connsiteY15" fmla="*/ 812959 h 1104900"/>
                <a:gd name="connsiteX16" fmla="*/ 275749 w 1047750"/>
                <a:gd name="connsiteY16" fmla="*/ 812959 h 1104900"/>
                <a:gd name="connsiteX17" fmla="*/ 275749 w 1047750"/>
                <a:gd name="connsiteY17" fmla="*/ 1099661 h 1104900"/>
                <a:gd name="connsiteX18" fmla="*/ 383381 w 1047750"/>
                <a:gd name="connsiteY18" fmla="*/ 1099661 h 1104900"/>
                <a:gd name="connsiteX19" fmla="*/ 383381 w 1047750"/>
                <a:gd name="connsiteY19" fmla="*/ 812959 h 1104900"/>
                <a:gd name="connsiteX20" fmla="*/ 651986 w 1047750"/>
                <a:gd name="connsiteY20" fmla="*/ 812959 h 1104900"/>
                <a:gd name="connsiteX21" fmla="*/ 651986 w 1047750"/>
                <a:gd name="connsiteY21" fmla="*/ 1028224 h 1104900"/>
                <a:gd name="connsiteX22" fmla="*/ 759619 w 1047750"/>
                <a:gd name="connsiteY22" fmla="*/ 1028224 h 1104900"/>
                <a:gd name="connsiteX23" fmla="*/ 759619 w 1047750"/>
                <a:gd name="connsiteY23" fmla="*/ 812959 h 1104900"/>
                <a:gd name="connsiteX24" fmla="*/ 1046321 w 1047750"/>
                <a:gd name="connsiteY24" fmla="*/ 812959 h 1104900"/>
                <a:gd name="connsiteX25" fmla="*/ 1046321 w 1047750"/>
                <a:gd name="connsiteY25" fmla="*/ 705326 h 1104900"/>
                <a:gd name="connsiteX26" fmla="*/ 759619 w 1047750"/>
                <a:gd name="connsiteY26" fmla="*/ 705326 h 1104900"/>
                <a:gd name="connsiteX27" fmla="*/ 759619 w 1047750"/>
                <a:gd name="connsiteY27" fmla="*/ 419576 h 1104900"/>
                <a:gd name="connsiteX28" fmla="*/ 1046321 w 1047750"/>
                <a:gd name="connsiteY28" fmla="*/ 419576 h 1104900"/>
                <a:gd name="connsiteX29" fmla="*/ 651986 w 1047750"/>
                <a:gd name="connsiteY29" fmla="*/ 705326 h 1104900"/>
                <a:gd name="connsiteX30" fmla="*/ 383381 w 1047750"/>
                <a:gd name="connsiteY30" fmla="*/ 705326 h 1104900"/>
                <a:gd name="connsiteX31" fmla="*/ 383381 w 1047750"/>
                <a:gd name="connsiteY31" fmla="*/ 419576 h 1104900"/>
                <a:gd name="connsiteX32" fmla="*/ 651986 w 1047750"/>
                <a:gd name="connsiteY32" fmla="*/ 419576 h 1104900"/>
                <a:gd name="connsiteX33" fmla="*/ 651986 w 1047750"/>
                <a:gd name="connsiteY33" fmla="*/ 705326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7750" h="1104900">
                  <a:moveTo>
                    <a:pt x="1046321" y="419576"/>
                  </a:moveTo>
                  <a:lnTo>
                    <a:pt x="1046321" y="311944"/>
                  </a:lnTo>
                  <a:lnTo>
                    <a:pt x="759619" y="311944"/>
                  </a:lnTo>
                  <a:lnTo>
                    <a:pt x="759619" y="7144"/>
                  </a:lnTo>
                  <a:lnTo>
                    <a:pt x="651986" y="7144"/>
                  </a:lnTo>
                  <a:lnTo>
                    <a:pt x="651986" y="311944"/>
                  </a:lnTo>
                  <a:lnTo>
                    <a:pt x="383381" y="311944"/>
                  </a:lnTo>
                  <a:lnTo>
                    <a:pt x="383381" y="78581"/>
                  </a:lnTo>
                  <a:lnTo>
                    <a:pt x="275749" y="78581"/>
                  </a:lnTo>
                  <a:lnTo>
                    <a:pt x="275749" y="310991"/>
                  </a:lnTo>
                  <a:lnTo>
                    <a:pt x="7144" y="310991"/>
                  </a:lnTo>
                  <a:lnTo>
                    <a:pt x="7144" y="418624"/>
                  </a:lnTo>
                  <a:lnTo>
                    <a:pt x="275749" y="418624"/>
                  </a:lnTo>
                  <a:lnTo>
                    <a:pt x="275749" y="705326"/>
                  </a:lnTo>
                  <a:lnTo>
                    <a:pt x="7144" y="705326"/>
                  </a:lnTo>
                  <a:lnTo>
                    <a:pt x="7144" y="812959"/>
                  </a:lnTo>
                  <a:lnTo>
                    <a:pt x="275749" y="812959"/>
                  </a:lnTo>
                  <a:lnTo>
                    <a:pt x="275749" y="1099661"/>
                  </a:lnTo>
                  <a:lnTo>
                    <a:pt x="383381" y="1099661"/>
                  </a:lnTo>
                  <a:lnTo>
                    <a:pt x="383381" y="812959"/>
                  </a:lnTo>
                  <a:lnTo>
                    <a:pt x="651986" y="812959"/>
                  </a:lnTo>
                  <a:lnTo>
                    <a:pt x="651986" y="1028224"/>
                  </a:lnTo>
                  <a:lnTo>
                    <a:pt x="759619" y="1028224"/>
                  </a:lnTo>
                  <a:lnTo>
                    <a:pt x="759619" y="812959"/>
                  </a:lnTo>
                  <a:lnTo>
                    <a:pt x="1046321" y="812959"/>
                  </a:lnTo>
                  <a:lnTo>
                    <a:pt x="1046321" y="705326"/>
                  </a:lnTo>
                  <a:lnTo>
                    <a:pt x="759619" y="705326"/>
                  </a:lnTo>
                  <a:lnTo>
                    <a:pt x="759619" y="419576"/>
                  </a:lnTo>
                  <a:lnTo>
                    <a:pt x="1046321" y="419576"/>
                  </a:lnTo>
                  <a:close/>
                  <a:moveTo>
                    <a:pt x="651986" y="705326"/>
                  </a:moveTo>
                  <a:lnTo>
                    <a:pt x="383381" y="705326"/>
                  </a:lnTo>
                  <a:lnTo>
                    <a:pt x="383381" y="419576"/>
                  </a:lnTo>
                  <a:lnTo>
                    <a:pt x="651986" y="419576"/>
                  </a:lnTo>
                  <a:lnTo>
                    <a:pt x="651986" y="7053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9B5EDFCC-BF28-4937-A6E8-4B976E27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85531">
              <a:off x="4414166" y="2100521"/>
              <a:ext cx="134344" cy="378052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74458-7FD8-48E5-A3FD-B5126DC5D696}"/>
              </a:ext>
            </a:extLst>
          </p:cNvPr>
          <p:cNvSpPr/>
          <p:nvPr/>
        </p:nvSpPr>
        <p:spPr>
          <a:xfrm>
            <a:off x="11735846" y="0"/>
            <a:ext cx="46085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8C9110-62AD-764B-8C17-02D6D35395FD}"/>
              </a:ext>
            </a:extLst>
          </p:cNvPr>
          <p:cNvGrpSpPr/>
          <p:nvPr/>
        </p:nvGrpSpPr>
        <p:grpSpPr>
          <a:xfrm>
            <a:off x="5337274" y="1300909"/>
            <a:ext cx="5564032" cy="5146197"/>
            <a:chOff x="5337274" y="1300909"/>
            <a:chExt cx="5564032" cy="51461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B557F18-5786-564E-8024-6E9D08897202}"/>
                </a:ext>
              </a:extLst>
            </p:cNvPr>
            <p:cNvGrpSpPr/>
            <p:nvPr/>
          </p:nvGrpSpPr>
          <p:grpSpPr>
            <a:xfrm>
              <a:off x="5349273" y="1300909"/>
              <a:ext cx="5504569" cy="777208"/>
              <a:chOff x="5347836" y="1783838"/>
              <a:chExt cx="5504569" cy="777208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BB56241-9603-480B-A361-08D9B9BCA10E}"/>
                  </a:ext>
                </a:extLst>
              </p:cNvPr>
              <p:cNvSpPr/>
              <p:nvPr/>
            </p:nvSpPr>
            <p:spPr>
              <a:xfrm>
                <a:off x="5347836" y="1783838"/>
                <a:ext cx="777210" cy="777208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44713" y="1902722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zh-CN" sz="2700" b="1" dirty="0">
                    <a:cs typeface="Arial" pitchFamily="34" charset="0"/>
                  </a:rPr>
                  <a:t>Problem</a:t>
                </a:r>
                <a:r>
                  <a:rPr lang="zh-CN" altLang="en-US" sz="2700" b="1" dirty="0">
                    <a:cs typeface="Arial" pitchFamily="34" charset="0"/>
                  </a:rPr>
                  <a:t> </a:t>
                </a:r>
                <a:r>
                  <a:rPr lang="en-US" altLang="zh-CN" sz="2700" b="1" dirty="0">
                    <a:cs typeface="Arial" pitchFamily="34" charset="0"/>
                  </a:rPr>
                  <a:t>Area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94696" y="1919605"/>
                <a:ext cx="6821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C79320-E047-CF45-9F9C-2781B891F879}"/>
                </a:ext>
              </a:extLst>
            </p:cNvPr>
            <p:cNvGrpSpPr/>
            <p:nvPr/>
          </p:nvGrpSpPr>
          <p:grpSpPr>
            <a:xfrm>
              <a:off x="5340338" y="2387558"/>
              <a:ext cx="5495062" cy="777208"/>
              <a:chOff x="5347836" y="2903798"/>
              <a:chExt cx="5495062" cy="77720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543A863-DBB6-4019-A357-177B475D5B03}"/>
                  </a:ext>
                </a:extLst>
              </p:cNvPr>
              <p:cNvSpPr/>
              <p:nvPr/>
            </p:nvSpPr>
            <p:spPr>
              <a:xfrm>
                <a:off x="5347836" y="2903798"/>
                <a:ext cx="777210" cy="777208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cs typeface="Arial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5BFC3B-B262-4CB4-A31E-51338E4E5947}"/>
                  </a:ext>
                </a:extLst>
              </p:cNvPr>
              <p:cNvSpPr txBox="1"/>
              <p:nvPr/>
            </p:nvSpPr>
            <p:spPr>
              <a:xfrm>
                <a:off x="6335206" y="3057069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zh-CN" sz="2700" b="1" dirty="0">
                    <a:cs typeface="Arial" pitchFamily="34" charset="0"/>
                  </a:rPr>
                  <a:t>Data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1AC887-368C-49A5-9412-59A1A1DD8792}"/>
                  </a:ext>
                </a:extLst>
              </p:cNvPr>
              <p:cNvSpPr txBox="1"/>
              <p:nvPr/>
            </p:nvSpPr>
            <p:spPr>
              <a:xfrm>
                <a:off x="5394696" y="3039565"/>
                <a:ext cx="6821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B08FF7-712F-E94E-BCE1-F7D50CD3656D}"/>
                </a:ext>
              </a:extLst>
            </p:cNvPr>
            <p:cNvGrpSpPr/>
            <p:nvPr/>
          </p:nvGrpSpPr>
          <p:grpSpPr>
            <a:xfrm>
              <a:off x="5347966" y="3474207"/>
              <a:ext cx="5507917" cy="777208"/>
              <a:chOff x="5347836" y="4023758"/>
              <a:chExt cx="5507917" cy="77720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C9A11C3-3FC5-40CB-80CB-1EDFCB9D7C71}"/>
                  </a:ext>
                </a:extLst>
              </p:cNvPr>
              <p:cNvSpPr/>
              <p:nvPr/>
            </p:nvSpPr>
            <p:spPr>
              <a:xfrm>
                <a:off x="5347836" y="4023758"/>
                <a:ext cx="777210" cy="777208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cs typeface="Arial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A9BA52B-80F7-4F26-A8EC-F6722C6D9154}"/>
                  </a:ext>
                </a:extLst>
              </p:cNvPr>
              <p:cNvSpPr txBox="1"/>
              <p:nvPr/>
            </p:nvSpPr>
            <p:spPr>
              <a:xfrm>
                <a:off x="6348061" y="417491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zh-CN" sz="2700" b="1" dirty="0">
                    <a:cs typeface="Arial" pitchFamily="34" charset="0"/>
                  </a:rPr>
                  <a:t>Analysis</a:t>
                </a:r>
                <a:r>
                  <a:rPr lang="zh-CN" altLang="en-US" sz="2700" b="1" dirty="0">
                    <a:cs typeface="Arial" pitchFamily="34" charset="0"/>
                  </a:rPr>
                  <a:t> </a:t>
                </a:r>
                <a:r>
                  <a:rPr lang="en-US" altLang="zh-CN" sz="2700" b="1" dirty="0">
                    <a:cs typeface="Arial" pitchFamily="34" charset="0"/>
                  </a:rPr>
                  <a:t>Process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9E309CA-6E25-49D4-BEB5-82C98A676876}"/>
                  </a:ext>
                </a:extLst>
              </p:cNvPr>
              <p:cNvSpPr txBox="1"/>
              <p:nvPr/>
            </p:nvSpPr>
            <p:spPr>
              <a:xfrm>
                <a:off x="5394696" y="4159525"/>
                <a:ext cx="6821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3961EC6-9C44-6043-9A0C-8E55799B9BF6}"/>
                </a:ext>
              </a:extLst>
            </p:cNvPr>
            <p:cNvGrpSpPr/>
            <p:nvPr/>
          </p:nvGrpSpPr>
          <p:grpSpPr>
            <a:xfrm>
              <a:off x="5340338" y="4556306"/>
              <a:ext cx="5560141" cy="777208"/>
              <a:chOff x="5347836" y="5143719"/>
              <a:chExt cx="5560141" cy="77720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B50F233-CDB8-4F8E-AD0D-5C3832029CB1}"/>
                  </a:ext>
                </a:extLst>
              </p:cNvPr>
              <p:cNvSpPr/>
              <p:nvPr/>
            </p:nvSpPr>
            <p:spPr>
              <a:xfrm>
                <a:off x="5347836" y="5143719"/>
                <a:ext cx="777210" cy="777208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9D5940-CDF0-4240-9D72-BA6B5F2C1117}"/>
                  </a:ext>
                </a:extLst>
              </p:cNvPr>
              <p:cNvSpPr txBox="1"/>
              <p:nvPr/>
            </p:nvSpPr>
            <p:spPr>
              <a:xfrm>
                <a:off x="6400285" y="5289061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zh-CN" sz="2700" b="1" dirty="0">
                    <a:cs typeface="Arial" pitchFamily="34" charset="0"/>
                  </a:rPr>
                  <a:t>Modeling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DE4D76-29A7-4489-9CC4-92ED15EB9E0D}"/>
                  </a:ext>
                </a:extLst>
              </p:cNvPr>
              <p:cNvSpPr txBox="1"/>
              <p:nvPr/>
            </p:nvSpPr>
            <p:spPr>
              <a:xfrm>
                <a:off x="5394696" y="5279486"/>
                <a:ext cx="6821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76262BA-E8DB-3944-AFE3-8B6299174FAF}"/>
                </a:ext>
              </a:extLst>
            </p:cNvPr>
            <p:cNvGrpSpPr/>
            <p:nvPr/>
          </p:nvGrpSpPr>
          <p:grpSpPr>
            <a:xfrm>
              <a:off x="5337274" y="5669898"/>
              <a:ext cx="5564032" cy="777208"/>
              <a:chOff x="5337274" y="5669898"/>
              <a:chExt cx="5564032" cy="777208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0703C55-0A01-964A-B2EB-943B3B6A7882}"/>
                  </a:ext>
                </a:extLst>
              </p:cNvPr>
              <p:cNvSpPr/>
              <p:nvPr/>
            </p:nvSpPr>
            <p:spPr>
              <a:xfrm>
                <a:off x="5337274" y="5669898"/>
                <a:ext cx="777210" cy="777208"/>
              </a:xfrm>
              <a:prstGeom prst="ellipse">
                <a:avLst/>
              </a:prstGeom>
              <a:solidFill>
                <a:schemeClr val="accent6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4B260A4-5144-B543-8E98-C3D6DD9983DD}"/>
                  </a:ext>
                </a:extLst>
              </p:cNvPr>
              <p:cNvSpPr txBox="1"/>
              <p:nvPr/>
            </p:nvSpPr>
            <p:spPr>
              <a:xfrm>
                <a:off x="5387198" y="5796892"/>
                <a:ext cx="6821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</a:t>
                </a:r>
                <a:r>
                  <a:rPr lang="en-US" altLang="zh-CN" sz="2800" b="1" dirty="0">
                    <a:solidFill>
                      <a:schemeClr val="bg1"/>
                    </a:solidFill>
                    <a:cs typeface="Arial" pitchFamily="34" charset="0"/>
                  </a:rPr>
                  <a:t>5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5B8A45C-143C-DE4A-8D1D-FF34E2D3EBC4}"/>
                  </a:ext>
                </a:extLst>
              </p:cNvPr>
              <p:cNvSpPr txBox="1"/>
              <p:nvPr/>
            </p:nvSpPr>
            <p:spPr>
              <a:xfrm>
                <a:off x="6393614" y="5804586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zh-CN" sz="2700" b="1" dirty="0">
                    <a:cs typeface="Arial" pitchFamily="34" charset="0"/>
                  </a:rPr>
                  <a:t>Prediction</a:t>
                </a:r>
                <a:r>
                  <a:rPr lang="zh-CN" altLang="en-US" sz="2700" b="1" dirty="0">
                    <a:cs typeface="Arial" pitchFamily="34" charset="0"/>
                  </a:rPr>
                  <a:t> </a:t>
                </a:r>
                <a:r>
                  <a:rPr lang="en-US" altLang="zh-CN" sz="2700" b="1" dirty="0">
                    <a:cs typeface="Arial" pitchFamily="34" charset="0"/>
                  </a:rPr>
                  <a:t>Objectives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DDFEFD-5979-4D76-AEFC-E36E04FE778D}"/>
              </a:ext>
            </a:extLst>
          </p:cNvPr>
          <p:cNvGrpSpPr/>
          <p:nvPr/>
        </p:nvGrpSpPr>
        <p:grpSpPr>
          <a:xfrm>
            <a:off x="8357137" y="4516396"/>
            <a:ext cx="2998375" cy="1508911"/>
            <a:chOff x="6533673" y="3357955"/>
            <a:chExt cx="2150471" cy="15089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7590D5-ED74-4C47-89A6-BBC9EE1E290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song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related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song’s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popularity?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predictive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popularity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(like/dislike/neutral)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6BFC0E-93B3-4D4D-8B2C-A6F33F266DCC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Proposed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Objective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200F4F-E6BC-4D69-A407-410D8A94BBDA}"/>
              </a:ext>
            </a:extLst>
          </p:cNvPr>
          <p:cNvGrpSpPr/>
          <p:nvPr/>
        </p:nvGrpSpPr>
        <p:grpSpPr>
          <a:xfrm>
            <a:off x="787656" y="2257163"/>
            <a:ext cx="3043614" cy="2986238"/>
            <a:chOff x="6533673" y="3357955"/>
            <a:chExt cx="2150471" cy="29862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6104F7-E85F-4604-A9DF-7D0FB7A58FFB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usic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ndustry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$8.72 billion in the United States in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2017.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 10 artists in 2016 generated combined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$362.5 million in revenue</a:t>
              </a:r>
              <a:r>
                <a:rPr lang="en-US" altLang="zh-CN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revenue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generated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popular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songs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Every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song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different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(artist,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lyrics,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loudness,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etc.)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song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popularity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beneficial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music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industry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important: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love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music!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D8107-1B6D-4CEB-B5EE-D83813C5BD4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Songs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Popularity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4C0829-BE9F-4332-A94B-38266239A167}"/>
              </a:ext>
            </a:extLst>
          </p:cNvPr>
          <p:cNvGrpSpPr/>
          <p:nvPr/>
        </p:nvGrpSpPr>
        <p:grpSpPr>
          <a:xfrm>
            <a:off x="3968016" y="2266160"/>
            <a:ext cx="4255967" cy="3739834"/>
            <a:chOff x="3968016" y="2266160"/>
            <a:chExt cx="4255967" cy="3739834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CECB05ED-AF11-4CD7-9426-B8FFDB5E6BAB}"/>
                </a:ext>
              </a:extLst>
            </p:cNvPr>
            <p:cNvSpPr/>
            <p:nvPr/>
          </p:nvSpPr>
          <p:spPr>
            <a:xfrm rot="1935207">
              <a:off x="5957684" y="3764178"/>
              <a:ext cx="264563" cy="788459"/>
            </a:xfrm>
            <a:prstGeom prst="flowChartProcess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F9201F-C099-47A3-A882-F1199877AA77}"/>
                </a:ext>
              </a:extLst>
            </p:cNvPr>
            <p:cNvSpPr/>
            <p:nvPr/>
          </p:nvSpPr>
          <p:spPr>
            <a:xfrm rot="1800000">
              <a:off x="4492507" y="4287922"/>
              <a:ext cx="2134907" cy="1285545"/>
            </a:xfrm>
            <a:custGeom>
              <a:avLst/>
              <a:gdLst>
                <a:gd name="connsiteX0" fmla="*/ 547095 w 2134907"/>
                <a:gd name="connsiteY0" fmla="*/ 135358 h 1285545"/>
                <a:gd name="connsiteX1" fmla="*/ 1048029 w 2134907"/>
                <a:gd name="connsiteY1" fmla="*/ 187 h 1285545"/>
                <a:gd name="connsiteX2" fmla="*/ 2134907 w 2134907"/>
                <a:gd name="connsiteY2" fmla="*/ 1028249 h 1285545"/>
                <a:gd name="connsiteX3" fmla="*/ 1985073 w 2134907"/>
                <a:gd name="connsiteY3" fmla="*/ 1057537 h 1285545"/>
                <a:gd name="connsiteX4" fmla="*/ 1983298 w 2134907"/>
                <a:gd name="connsiteY4" fmla="*/ 1057923 h 1285545"/>
                <a:gd name="connsiteX5" fmla="*/ 1052482 w 2134907"/>
                <a:gd name="connsiteY5" fmla="*/ 1285545 h 1285545"/>
                <a:gd name="connsiteX6" fmla="*/ 1794830 w 2134907"/>
                <a:gd name="connsiteY6" fmla="*/ 856951 h 1285545"/>
                <a:gd name="connsiteX7" fmla="*/ 1771101 w 2134907"/>
                <a:gd name="connsiteY7" fmla="*/ 786433 h 1285545"/>
                <a:gd name="connsiteX8" fmla="*/ 1053521 w 2134907"/>
                <a:gd name="connsiteY8" fmla="*/ 296499 h 1285545"/>
                <a:gd name="connsiteX9" fmla="*/ 296362 w 2134907"/>
                <a:gd name="connsiteY9" fmla="*/ 1067823 h 1285545"/>
                <a:gd name="connsiteX10" fmla="*/ 0 w 2134907"/>
                <a:gd name="connsiteY10" fmla="*/ 1067823 h 1285545"/>
                <a:gd name="connsiteX11" fmla="*/ 547095 w 2134907"/>
                <a:gd name="connsiteY11" fmla="*/ 135358 h 128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4907" h="1285545">
                  <a:moveTo>
                    <a:pt x="547095" y="135358"/>
                  </a:moveTo>
                  <a:cubicBezTo>
                    <a:pt x="695636" y="52245"/>
                    <a:pt x="866177" y="3558"/>
                    <a:pt x="1048029" y="187"/>
                  </a:cubicBezTo>
                  <a:cubicBezTo>
                    <a:pt x="1629956" y="-10601"/>
                    <a:pt x="2113336" y="446622"/>
                    <a:pt x="2134907" y="1028249"/>
                  </a:cubicBezTo>
                  <a:cubicBezTo>
                    <a:pt x="2077556" y="1038339"/>
                    <a:pt x="2030775" y="1047793"/>
                    <a:pt x="1985073" y="1057537"/>
                  </a:cubicBezTo>
                  <a:lnTo>
                    <a:pt x="1983298" y="1057923"/>
                  </a:lnTo>
                  <a:lnTo>
                    <a:pt x="1052482" y="1285545"/>
                  </a:lnTo>
                  <a:lnTo>
                    <a:pt x="1794830" y="856951"/>
                  </a:lnTo>
                  <a:lnTo>
                    <a:pt x="1771101" y="786433"/>
                  </a:lnTo>
                  <a:cubicBezTo>
                    <a:pt x="1645767" y="502748"/>
                    <a:pt x="1368835" y="290653"/>
                    <a:pt x="1053521" y="296499"/>
                  </a:cubicBezTo>
                  <a:cubicBezTo>
                    <a:pt x="633103" y="304292"/>
                    <a:pt x="296362" y="647332"/>
                    <a:pt x="296362" y="1067823"/>
                  </a:cubicBezTo>
                  <a:lnTo>
                    <a:pt x="0" y="1067823"/>
                  </a:lnTo>
                  <a:cubicBezTo>
                    <a:pt x="0" y="667680"/>
                    <a:pt x="220306" y="318207"/>
                    <a:pt x="547095" y="1353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1594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Donut 50">
              <a:extLst>
                <a:ext uri="{FF2B5EF4-FFF2-40B4-BE49-F238E27FC236}">
                  <a16:creationId xmlns:a16="http://schemas.microsoft.com/office/drawing/2014/main" id="{F46447A3-5F71-4569-B5A6-EC0B190AC4F5}"/>
                </a:ext>
              </a:extLst>
            </p:cNvPr>
            <p:cNvSpPr/>
            <p:nvPr/>
          </p:nvSpPr>
          <p:spPr>
            <a:xfrm>
              <a:off x="4654541" y="4619569"/>
              <a:ext cx="1386424" cy="1386425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ight Arrow 51">
              <a:extLst>
                <a:ext uri="{FF2B5EF4-FFF2-40B4-BE49-F238E27FC236}">
                  <a16:creationId xmlns:a16="http://schemas.microsoft.com/office/drawing/2014/main" id="{2A659BF7-FC35-4BF3-9BC0-90FE60CBF175}"/>
                </a:ext>
              </a:extLst>
            </p:cNvPr>
            <p:cNvSpPr/>
            <p:nvPr/>
          </p:nvSpPr>
          <p:spPr>
            <a:xfrm>
              <a:off x="5225608" y="4823733"/>
              <a:ext cx="2998375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EFA50F-199F-4FA0-B567-DA194CBDC2C7}"/>
                </a:ext>
              </a:extLst>
            </p:cNvPr>
            <p:cNvSpPr/>
            <p:nvPr/>
          </p:nvSpPr>
          <p:spPr>
            <a:xfrm>
              <a:off x="5775903" y="2473900"/>
              <a:ext cx="1992773" cy="1567268"/>
            </a:xfrm>
            <a:custGeom>
              <a:avLst/>
              <a:gdLst>
                <a:gd name="connsiteX0" fmla="*/ 124102 w 1992773"/>
                <a:gd name="connsiteY0" fmla="*/ 0 h 1567268"/>
                <a:gd name="connsiteX1" fmla="*/ 255090 w 1992773"/>
                <a:gd name="connsiteY1" fmla="*/ 43239 h 1567268"/>
                <a:gd name="connsiteX2" fmla="*/ 297280 w 1992773"/>
                <a:gd name="connsiteY2" fmla="*/ 57993 h 1567268"/>
                <a:gd name="connsiteX3" fmla="*/ 1190160 w 1992773"/>
                <a:gd name="connsiteY3" fmla="*/ 318388 h 1567268"/>
                <a:gd name="connsiteX4" fmla="*/ 321082 w 1992773"/>
                <a:gd name="connsiteY4" fmla="*/ 318388 h 1567268"/>
                <a:gd name="connsiteX5" fmla="*/ 307603 w 1992773"/>
                <a:gd name="connsiteY5" fmla="*/ 388658 h 1567268"/>
                <a:gd name="connsiteX6" fmla="*/ 694734 w 1992773"/>
                <a:gd name="connsiteY6" fmla="*/ 1174407 h 1567268"/>
                <a:gd name="connsiteX7" fmla="*/ 1736116 w 1992773"/>
                <a:gd name="connsiteY7" fmla="*/ 885000 h 1567268"/>
                <a:gd name="connsiteX8" fmla="*/ 1992773 w 1992773"/>
                <a:gd name="connsiteY8" fmla="*/ 1033181 h 1567268"/>
                <a:gd name="connsiteX9" fmla="*/ 551335 w 1992773"/>
                <a:gd name="connsiteY9" fmla="*/ 1433766 h 1567268"/>
                <a:gd name="connsiteX10" fmla="*/ 124102 w 1992773"/>
                <a:gd name="connsiteY10" fmla="*/ 0 h 15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2773" h="1567268">
                  <a:moveTo>
                    <a:pt x="124102" y="0"/>
                  </a:moveTo>
                  <a:cubicBezTo>
                    <a:pt x="183552" y="18360"/>
                    <a:pt x="218532" y="30405"/>
                    <a:pt x="255090" y="43239"/>
                  </a:cubicBezTo>
                  <a:lnTo>
                    <a:pt x="297280" y="57993"/>
                  </a:lnTo>
                  <a:lnTo>
                    <a:pt x="1190160" y="318388"/>
                  </a:lnTo>
                  <a:lnTo>
                    <a:pt x="321082" y="318388"/>
                  </a:lnTo>
                  <a:lnTo>
                    <a:pt x="307603" y="388658"/>
                  </a:lnTo>
                  <a:cubicBezTo>
                    <a:pt x="277855" y="697891"/>
                    <a:pt x="418742" y="1021812"/>
                    <a:pt x="694734" y="1174407"/>
                  </a:cubicBezTo>
                  <a:cubicBezTo>
                    <a:pt x="1062724" y="1377867"/>
                    <a:pt x="1525871" y="1249155"/>
                    <a:pt x="1736116" y="885000"/>
                  </a:cubicBezTo>
                  <a:lnTo>
                    <a:pt x="1992773" y="1033181"/>
                  </a:lnTo>
                  <a:cubicBezTo>
                    <a:pt x="1701760" y="1537230"/>
                    <a:pt x="1060692" y="1715388"/>
                    <a:pt x="551335" y="1433766"/>
                  </a:cubicBezTo>
                  <a:cubicBezTo>
                    <a:pt x="41978" y="1152145"/>
                    <a:pt x="-148031" y="514489"/>
                    <a:pt x="12410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Donut 46">
              <a:extLst>
                <a:ext uri="{FF2B5EF4-FFF2-40B4-BE49-F238E27FC236}">
                  <a16:creationId xmlns:a16="http://schemas.microsoft.com/office/drawing/2014/main" id="{64D39CC3-708D-46EF-8DDB-15BF83F43D35}"/>
                </a:ext>
              </a:extLst>
            </p:cNvPr>
            <p:cNvSpPr/>
            <p:nvPr/>
          </p:nvSpPr>
          <p:spPr>
            <a:xfrm rot="10800000">
              <a:off x="6150706" y="2266160"/>
              <a:ext cx="1386424" cy="1386425"/>
            </a:xfrm>
            <a:prstGeom prst="donu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CE3C61AD-1F58-43EE-8E23-9981E871F0E7}"/>
                </a:ext>
              </a:extLst>
            </p:cNvPr>
            <p:cNvSpPr/>
            <p:nvPr/>
          </p:nvSpPr>
          <p:spPr>
            <a:xfrm rot="10800000">
              <a:off x="3968016" y="2566644"/>
              <a:ext cx="2998042" cy="881777"/>
            </a:xfrm>
            <a:prstGeom prst="rightArrow">
              <a:avLst>
                <a:gd name="adj1" fmla="val 50000"/>
                <a:gd name="adj2" fmla="val 5833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6EC881-6489-4B7D-AE15-A14F365D0B74}"/>
              </a:ext>
            </a:extLst>
          </p:cNvPr>
          <p:cNvSpPr txBox="1"/>
          <p:nvPr/>
        </p:nvSpPr>
        <p:spPr>
          <a:xfrm>
            <a:off x="5225608" y="5085029"/>
            <a:ext cx="25985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cs typeface="Arial" pitchFamily="34" charset="0"/>
              </a:rPr>
              <a:t>Prediction</a:t>
            </a:r>
            <a:r>
              <a:rPr lang="zh-CN" altLang="en-US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cs typeface="Arial" pitchFamily="34" charset="0"/>
              </a:rPr>
              <a:t>Hypothesis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A7E46-030C-4CC3-BD19-39786DDC9F29}"/>
              </a:ext>
            </a:extLst>
          </p:cNvPr>
          <p:cNvSpPr txBox="1"/>
          <p:nvPr/>
        </p:nvSpPr>
        <p:spPr>
          <a:xfrm>
            <a:off x="4496000" y="2819378"/>
            <a:ext cx="2189378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Arial" pitchFamily="34" charset="0"/>
              </a:rPr>
              <a:t>Why</a:t>
            </a:r>
            <a:r>
              <a:rPr lang="zh-CN" altLang="en-US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cs typeface="Arial" pitchFamily="34" charset="0"/>
              </a:rPr>
              <a:t>This</a:t>
            </a:r>
            <a:r>
              <a:rPr lang="zh-CN" altLang="en-US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cs typeface="Arial" pitchFamily="34" charset="0"/>
              </a:rPr>
              <a:t>Problem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Google Shape;169;p15">
            <a:extLst>
              <a:ext uri="{FF2B5EF4-FFF2-40B4-BE49-F238E27FC236}">
                <a16:creationId xmlns:a16="http://schemas.microsoft.com/office/drawing/2014/main" id="{E0E3622E-3165-524C-92EA-5A508562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44" y="6589929"/>
            <a:ext cx="85201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https://towardsdatascience.com/song-popularity-predictor-1ef69735e380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9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2">
            <a:extLst>
              <a:ext uri="{FF2B5EF4-FFF2-40B4-BE49-F238E27FC236}">
                <a16:creationId xmlns:a16="http://schemas.microsoft.com/office/drawing/2014/main" id="{89DBF4DD-864C-4818-A6B7-BCBBF2C5041C}"/>
              </a:ext>
            </a:extLst>
          </p:cNvPr>
          <p:cNvSpPr>
            <a:spLocks noChangeAspect="1"/>
          </p:cNvSpPr>
          <p:nvPr/>
        </p:nvSpPr>
        <p:spPr>
          <a:xfrm>
            <a:off x="1914294" y="2661007"/>
            <a:ext cx="8412480" cy="8412480"/>
          </a:xfrm>
          <a:prstGeom prst="chord">
            <a:avLst>
              <a:gd name="adj1" fmla="val 10808531"/>
              <a:gd name="adj2" fmla="val 34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811D64-160E-4CA6-B7A0-C888B65A8A46}"/>
              </a:ext>
            </a:extLst>
          </p:cNvPr>
          <p:cNvSpPr txBox="1"/>
          <p:nvPr/>
        </p:nvSpPr>
        <p:spPr>
          <a:xfrm>
            <a:off x="2870260" y="3314833"/>
            <a:ext cx="6500548" cy="564608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069811"/>
              </a:avLst>
            </a:prstTxWarp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/>
                </a:solidFill>
                <a:cs typeface="Arial" pitchFamily="34" charset="0"/>
              </a:rPr>
              <a:t>Music</a:t>
            </a:r>
            <a:r>
              <a:rPr lang="en-US" altLang="zh-CN" sz="5400" b="1" dirty="0">
                <a:solidFill>
                  <a:schemeClr val="accent6"/>
                </a:solidFill>
                <a:cs typeface="Arial" pitchFamily="34" charset="0"/>
              </a:rPr>
              <a:t>!!!</a:t>
            </a:r>
            <a:endParaRPr lang="en-US" altLang="ko-KR" sz="5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0F8EBC-83AC-4586-AC44-BA3704760F30}"/>
              </a:ext>
            </a:extLst>
          </p:cNvPr>
          <p:cNvGrpSpPr/>
          <p:nvPr/>
        </p:nvGrpSpPr>
        <p:grpSpPr>
          <a:xfrm>
            <a:off x="358345" y="933087"/>
            <a:ext cx="11586270" cy="5919788"/>
            <a:chOff x="358345" y="933087"/>
            <a:chExt cx="11586270" cy="59197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81D53CE-AE86-4559-8330-4F30A488ED59}"/>
                </a:ext>
              </a:extLst>
            </p:cNvPr>
            <p:cNvGrpSpPr/>
            <p:nvPr/>
          </p:nvGrpSpPr>
          <p:grpSpPr>
            <a:xfrm rot="6513247">
              <a:off x="8662476" y="2900632"/>
              <a:ext cx="1213307" cy="966312"/>
              <a:chOff x="1114944" y="4582116"/>
              <a:chExt cx="1213307" cy="96631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18FD5A7-ACA5-4672-ABC6-626D665E8A4B}"/>
                  </a:ext>
                </a:extLst>
              </p:cNvPr>
              <p:cNvSpPr/>
              <p:nvPr/>
            </p:nvSpPr>
            <p:spPr>
              <a:xfrm rot="17539451">
                <a:off x="1330254" y="4467241"/>
                <a:ext cx="757673" cy="1188293"/>
              </a:xfrm>
              <a:custGeom>
                <a:avLst/>
                <a:gdLst>
                  <a:gd name="connsiteX0" fmla="*/ 1317784 w 1323975"/>
                  <a:gd name="connsiteY0" fmla="*/ 1857851 h 2076450"/>
                  <a:gd name="connsiteX1" fmla="*/ 1104424 w 1323975"/>
                  <a:gd name="connsiteY1" fmla="*/ 2073116 h 2076450"/>
                  <a:gd name="connsiteX2" fmla="*/ 228124 w 1323975"/>
                  <a:gd name="connsiteY2" fmla="*/ 2075974 h 2076450"/>
                  <a:gd name="connsiteX3" fmla="*/ 12859 w 1323975"/>
                  <a:gd name="connsiteY3" fmla="*/ 1862614 h 2076450"/>
                  <a:gd name="connsiteX4" fmla="*/ 7144 w 1323975"/>
                  <a:gd name="connsiteY4" fmla="*/ 225266 h 2076450"/>
                  <a:gd name="connsiteX5" fmla="*/ 220504 w 1323975"/>
                  <a:gd name="connsiteY5" fmla="*/ 10001 h 2076450"/>
                  <a:gd name="connsiteX6" fmla="*/ 1096804 w 1323975"/>
                  <a:gd name="connsiteY6" fmla="*/ 7144 h 2076450"/>
                  <a:gd name="connsiteX7" fmla="*/ 1312069 w 1323975"/>
                  <a:gd name="connsiteY7" fmla="*/ 220504 h 2076450"/>
                  <a:gd name="connsiteX8" fmla="*/ 1317784 w 1323975"/>
                  <a:gd name="connsiteY8" fmla="*/ 1857851 h 207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3975" h="2076450">
                    <a:moveTo>
                      <a:pt x="1317784" y="1857851"/>
                    </a:moveTo>
                    <a:cubicBezTo>
                      <a:pt x="1317784" y="1975961"/>
                      <a:pt x="1221581" y="2073116"/>
                      <a:pt x="1104424" y="2073116"/>
                    </a:cubicBezTo>
                    <a:lnTo>
                      <a:pt x="228124" y="2075974"/>
                    </a:lnTo>
                    <a:cubicBezTo>
                      <a:pt x="110014" y="2075974"/>
                      <a:pt x="12859" y="1979771"/>
                      <a:pt x="12859" y="1862614"/>
                    </a:cubicBezTo>
                    <a:lnTo>
                      <a:pt x="7144" y="225266"/>
                    </a:lnTo>
                    <a:cubicBezTo>
                      <a:pt x="7144" y="107156"/>
                      <a:pt x="103346" y="10954"/>
                      <a:pt x="220504" y="10001"/>
                    </a:cubicBezTo>
                    <a:lnTo>
                      <a:pt x="1096804" y="7144"/>
                    </a:lnTo>
                    <a:cubicBezTo>
                      <a:pt x="1214914" y="7144"/>
                      <a:pt x="1312069" y="103346"/>
                      <a:pt x="1312069" y="220504"/>
                    </a:cubicBezTo>
                    <a:lnTo>
                      <a:pt x="1317784" y="18578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D131557-32F5-4116-9943-471B70C942F9}"/>
                  </a:ext>
                </a:extLst>
              </p:cNvPr>
              <p:cNvSpPr/>
              <p:nvPr/>
            </p:nvSpPr>
            <p:spPr>
              <a:xfrm rot="17539451">
                <a:off x="1217874" y="4693379"/>
                <a:ext cx="572343" cy="572343"/>
              </a:xfrm>
              <a:custGeom>
                <a:avLst/>
                <a:gdLst>
                  <a:gd name="connsiteX0" fmla="*/ 504352 w 1000125"/>
                  <a:gd name="connsiteY0" fmla="*/ 998699 h 1000125"/>
                  <a:gd name="connsiteX1" fmla="*/ 7147 w 1000125"/>
                  <a:gd name="connsiteY1" fmla="*/ 504352 h 1000125"/>
                  <a:gd name="connsiteX2" fmla="*/ 501494 w 1000125"/>
                  <a:gd name="connsiteY2" fmla="*/ 7147 h 1000125"/>
                  <a:gd name="connsiteX3" fmla="*/ 998699 w 1000125"/>
                  <a:gd name="connsiteY3" fmla="*/ 501494 h 1000125"/>
                  <a:gd name="connsiteX4" fmla="*/ 504352 w 1000125"/>
                  <a:gd name="connsiteY4" fmla="*/ 998699 h 1000125"/>
                  <a:gd name="connsiteX5" fmla="*/ 501494 w 1000125"/>
                  <a:gd name="connsiteY5" fmla="*/ 83347 h 1000125"/>
                  <a:gd name="connsiteX6" fmla="*/ 83347 w 1000125"/>
                  <a:gd name="connsiteY6" fmla="*/ 504352 h 1000125"/>
                  <a:gd name="connsiteX7" fmla="*/ 504352 w 1000125"/>
                  <a:gd name="connsiteY7" fmla="*/ 922499 h 1000125"/>
                  <a:gd name="connsiteX8" fmla="*/ 922499 w 1000125"/>
                  <a:gd name="connsiteY8" fmla="*/ 501494 h 1000125"/>
                  <a:gd name="connsiteX9" fmla="*/ 501494 w 1000125"/>
                  <a:gd name="connsiteY9" fmla="*/ 83347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125" h="1000125">
                    <a:moveTo>
                      <a:pt x="504352" y="998699"/>
                    </a:moveTo>
                    <a:cubicBezTo>
                      <a:pt x="230984" y="999652"/>
                      <a:pt x="8099" y="777719"/>
                      <a:pt x="7147" y="504352"/>
                    </a:cubicBezTo>
                    <a:cubicBezTo>
                      <a:pt x="6194" y="230984"/>
                      <a:pt x="228127" y="8099"/>
                      <a:pt x="501494" y="7147"/>
                    </a:cubicBezTo>
                    <a:cubicBezTo>
                      <a:pt x="774862" y="6194"/>
                      <a:pt x="997747" y="228127"/>
                      <a:pt x="998699" y="501494"/>
                    </a:cubicBezTo>
                    <a:cubicBezTo>
                      <a:pt x="999652" y="774862"/>
                      <a:pt x="777719" y="997747"/>
                      <a:pt x="504352" y="998699"/>
                    </a:cubicBezTo>
                    <a:close/>
                    <a:moveTo>
                      <a:pt x="501494" y="83347"/>
                    </a:moveTo>
                    <a:cubicBezTo>
                      <a:pt x="270037" y="84299"/>
                      <a:pt x="82394" y="272894"/>
                      <a:pt x="83347" y="504352"/>
                    </a:cubicBezTo>
                    <a:cubicBezTo>
                      <a:pt x="84299" y="735809"/>
                      <a:pt x="272894" y="923452"/>
                      <a:pt x="504352" y="922499"/>
                    </a:cubicBezTo>
                    <a:cubicBezTo>
                      <a:pt x="735809" y="921547"/>
                      <a:pt x="923452" y="732952"/>
                      <a:pt x="922499" y="501494"/>
                    </a:cubicBezTo>
                    <a:cubicBezTo>
                      <a:pt x="922499" y="270037"/>
                      <a:pt x="732952" y="82394"/>
                      <a:pt x="501494" y="83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DFDB418-5A18-425F-AD8A-5B81B1B846B5}"/>
                  </a:ext>
                </a:extLst>
              </p:cNvPr>
              <p:cNvSpPr/>
              <p:nvPr/>
            </p:nvSpPr>
            <p:spPr>
              <a:xfrm rot="17539451">
                <a:off x="1246551" y="4720039"/>
                <a:ext cx="517834" cy="517834"/>
              </a:xfrm>
              <a:custGeom>
                <a:avLst/>
                <a:gdLst>
                  <a:gd name="connsiteX0" fmla="*/ 900592 w 904875"/>
                  <a:gd name="connsiteY0" fmla="*/ 451965 h 904875"/>
                  <a:gd name="connsiteX1" fmla="*/ 455775 w 904875"/>
                  <a:gd name="connsiteY1" fmla="*/ 900592 h 904875"/>
                  <a:gd name="connsiteX2" fmla="*/ 7147 w 904875"/>
                  <a:gd name="connsiteY2" fmla="*/ 455775 h 904875"/>
                  <a:gd name="connsiteX3" fmla="*/ 451965 w 904875"/>
                  <a:gd name="connsiteY3" fmla="*/ 7147 h 904875"/>
                  <a:gd name="connsiteX4" fmla="*/ 900592 w 904875"/>
                  <a:gd name="connsiteY4" fmla="*/ 451965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875" h="904875">
                    <a:moveTo>
                      <a:pt x="900592" y="451965"/>
                    </a:moveTo>
                    <a:cubicBezTo>
                      <a:pt x="901545" y="698662"/>
                      <a:pt x="702472" y="899640"/>
                      <a:pt x="455775" y="900592"/>
                    </a:cubicBezTo>
                    <a:cubicBezTo>
                      <a:pt x="209077" y="901545"/>
                      <a:pt x="8100" y="702472"/>
                      <a:pt x="7147" y="455775"/>
                    </a:cubicBezTo>
                    <a:cubicBezTo>
                      <a:pt x="6195" y="209077"/>
                      <a:pt x="205267" y="8100"/>
                      <a:pt x="451965" y="7147"/>
                    </a:cubicBezTo>
                    <a:cubicBezTo>
                      <a:pt x="698662" y="6195"/>
                      <a:pt x="899640" y="205267"/>
                      <a:pt x="900592" y="451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5316056-F552-4885-8DB4-0ECD6CE32986}"/>
                  </a:ext>
                </a:extLst>
              </p:cNvPr>
              <p:cNvSpPr/>
              <p:nvPr/>
            </p:nvSpPr>
            <p:spPr>
              <a:xfrm rot="17539451">
                <a:off x="1331752" y="4804232"/>
                <a:ext cx="348857" cy="348857"/>
              </a:xfrm>
              <a:custGeom>
                <a:avLst/>
                <a:gdLst>
                  <a:gd name="connsiteX0" fmla="*/ 209079 w 609600"/>
                  <a:gd name="connsiteY0" fmla="*/ 587216 h 609600"/>
                  <a:gd name="connsiteX1" fmla="*/ 7149 w 609600"/>
                  <a:gd name="connsiteY1" fmla="*/ 306229 h 609600"/>
                  <a:gd name="connsiteX2" fmla="*/ 304329 w 609600"/>
                  <a:gd name="connsiteY2" fmla="*/ 7144 h 609600"/>
                  <a:gd name="connsiteX3" fmla="*/ 400531 w 609600"/>
                  <a:gd name="connsiteY3" fmla="*/ 22384 h 609600"/>
                  <a:gd name="connsiteX4" fmla="*/ 603414 w 609600"/>
                  <a:gd name="connsiteY4" fmla="*/ 303371 h 609600"/>
                  <a:gd name="connsiteX5" fmla="*/ 306234 w 609600"/>
                  <a:gd name="connsiteY5" fmla="*/ 603409 h 609600"/>
                  <a:gd name="connsiteX6" fmla="*/ 209079 w 609600"/>
                  <a:gd name="connsiteY6" fmla="*/ 587216 h 609600"/>
                  <a:gd name="connsiteX7" fmla="*/ 376719 w 609600"/>
                  <a:gd name="connsiteY7" fmla="*/ 92869 h 609600"/>
                  <a:gd name="connsiteX8" fmla="*/ 304329 w 609600"/>
                  <a:gd name="connsiteY8" fmla="*/ 81439 h 609600"/>
                  <a:gd name="connsiteX9" fmla="*/ 81444 w 609600"/>
                  <a:gd name="connsiteY9" fmla="*/ 306229 h 609600"/>
                  <a:gd name="connsiteX10" fmla="*/ 233844 w 609600"/>
                  <a:gd name="connsiteY10" fmla="*/ 517684 h 609600"/>
                  <a:gd name="connsiteX11" fmla="*/ 306234 w 609600"/>
                  <a:gd name="connsiteY11" fmla="*/ 529114 h 609600"/>
                  <a:gd name="connsiteX12" fmla="*/ 529119 w 609600"/>
                  <a:gd name="connsiteY12" fmla="*/ 304324 h 609600"/>
                  <a:gd name="connsiteX13" fmla="*/ 376719 w 609600"/>
                  <a:gd name="connsiteY13" fmla="*/ 92869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609600">
                    <a:moveTo>
                      <a:pt x="209079" y="587216"/>
                    </a:moveTo>
                    <a:cubicBezTo>
                      <a:pt x="89064" y="546259"/>
                      <a:pt x="7149" y="433864"/>
                      <a:pt x="7149" y="306229"/>
                    </a:cubicBezTo>
                    <a:cubicBezTo>
                      <a:pt x="6196" y="141446"/>
                      <a:pt x="139546" y="8096"/>
                      <a:pt x="304329" y="7144"/>
                    </a:cubicBezTo>
                    <a:cubicBezTo>
                      <a:pt x="337666" y="7144"/>
                      <a:pt x="370051" y="11906"/>
                      <a:pt x="400531" y="22384"/>
                    </a:cubicBezTo>
                    <a:cubicBezTo>
                      <a:pt x="521499" y="63341"/>
                      <a:pt x="602461" y="176689"/>
                      <a:pt x="603414" y="303371"/>
                    </a:cubicBezTo>
                    <a:cubicBezTo>
                      <a:pt x="603414" y="468154"/>
                      <a:pt x="470064" y="602456"/>
                      <a:pt x="306234" y="603409"/>
                    </a:cubicBezTo>
                    <a:cubicBezTo>
                      <a:pt x="272896" y="603409"/>
                      <a:pt x="240511" y="597694"/>
                      <a:pt x="209079" y="587216"/>
                    </a:cubicBezTo>
                    <a:close/>
                    <a:moveTo>
                      <a:pt x="376719" y="92869"/>
                    </a:moveTo>
                    <a:cubicBezTo>
                      <a:pt x="353859" y="85249"/>
                      <a:pt x="329094" y="81439"/>
                      <a:pt x="304329" y="81439"/>
                    </a:cubicBezTo>
                    <a:cubicBezTo>
                      <a:pt x="180504" y="81439"/>
                      <a:pt x="80491" y="182404"/>
                      <a:pt x="81444" y="306229"/>
                    </a:cubicBezTo>
                    <a:cubicBezTo>
                      <a:pt x="81444" y="401479"/>
                      <a:pt x="142404" y="487204"/>
                      <a:pt x="233844" y="517684"/>
                    </a:cubicBezTo>
                    <a:cubicBezTo>
                      <a:pt x="257656" y="525304"/>
                      <a:pt x="281469" y="529114"/>
                      <a:pt x="306234" y="529114"/>
                    </a:cubicBezTo>
                    <a:cubicBezTo>
                      <a:pt x="430059" y="529114"/>
                      <a:pt x="530071" y="428149"/>
                      <a:pt x="529119" y="304324"/>
                    </a:cubicBezTo>
                    <a:cubicBezTo>
                      <a:pt x="528166" y="208121"/>
                      <a:pt x="467206" y="123349"/>
                      <a:pt x="376719" y="9286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22A528E-FD9B-4D4C-B22D-67FEF8C5DA80}"/>
                  </a:ext>
                </a:extLst>
              </p:cNvPr>
              <p:cNvSpPr/>
              <p:nvPr/>
            </p:nvSpPr>
            <p:spPr>
              <a:xfrm rot="17539451">
                <a:off x="1456500" y="4933307"/>
                <a:ext cx="92665" cy="92665"/>
              </a:xfrm>
              <a:custGeom>
                <a:avLst/>
                <a:gdLst>
                  <a:gd name="connsiteX0" fmla="*/ 163354 w 161925"/>
                  <a:gd name="connsiteY0" fmla="*/ 85249 h 161925"/>
                  <a:gd name="connsiteX1" fmla="*/ 85249 w 161925"/>
                  <a:gd name="connsiteY1" fmla="*/ 163354 h 161925"/>
                  <a:gd name="connsiteX2" fmla="*/ 7144 w 161925"/>
                  <a:gd name="connsiteY2" fmla="*/ 85249 h 161925"/>
                  <a:gd name="connsiteX3" fmla="*/ 85249 w 161925"/>
                  <a:gd name="connsiteY3" fmla="*/ 7144 h 161925"/>
                  <a:gd name="connsiteX4" fmla="*/ 163354 w 161925"/>
                  <a:gd name="connsiteY4" fmla="*/ 85249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63354" y="85249"/>
                    </a:moveTo>
                    <a:cubicBezTo>
                      <a:pt x="163354" y="128111"/>
                      <a:pt x="129064" y="163354"/>
                      <a:pt x="85249" y="163354"/>
                    </a:cubicBezTo>
                    <a:cubicBezTo>
                      <a:pt x="42386" y="163354"/>
                      <a:pt x="7144" y="129064"/>
                      <a:pt x="7144" y="85249"/>
                    </a:cubicBezTo>
                    <a:cubicBezTo>
                      <a:pt x="7144" y="42386"/>
                      <a:pt x="41434" y="7144"/>
                      <a:pt x="85249" y="7144"/>
                    </a:cubicBezTo>
                    <a:cubicBezTo>
                      <a:pt x="128111" y="8096"/>
                      <a:pt x="162401" y="42386"/>
                      <a:pt x="163354" y="8524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0A1C329-7BCC-4489-B11D-E00424B2841A}"/>
                  </a:ext>
                </a:extLst>
              </p:cNvPr>
              <p:cNvSpPr/>
              <p:nvPr/>
            </p:nvSpPr>
            <p:spPr>
              <a:xfrm rot="17539451">
                <a:off x="1792504" y="4976185"/>
                <a:ext cx="403365" cy="403366"/>
              </a:xfrm>
              <a:custGeom>
                <a:avLst/>
                <a:gdLst>
                  <a:gd name="connsiteX0" fmla="*/ 354811 w 704850"/>
                  <a:gd name="connsiteY0" fmla="*/ 700568 h 704850"/>
                  <a:gd name="connsiteX1" fmla="*/ 7148 w 704850"/>
                  <a:gd name="connsiteY1" fmla="*/ 354811 h 704850"/>
                  <a:gd name="connsiteX2" fmla="*/ 352906 w 704850"/>
                  <a:gd name="connsiteY2" fmla="*/ 7148 h 704850"/>
                  <a:gd name="connsiteX3" fmla="*/ 700568 w 704850"/>
                  <a:gd name="connsiteY3" fmla="*/ 352906 h 704850"/>
                  <a:gd name="connsiteX4" fmla="*/ 354811 w 704850"/>
                  <a:gd name="connsiteY4" fmla="*/ 700568 h 704850"/>
                  <a:gd name="connsiteX5" fmla="*/ 352906 w 704850"/>
                  <a:gd name="connsiteY5" fmla="*/ 71918 h 704850"/>
                  <a:gd name="connsiteX6" fmla="*/ 71918 w 704850"/>
                  <a:gd name="connsiteY6" fmla="*/ 354811 h 704850"/>
                  <a:gd name="connsiteX7" fmla="*/ 354811 w 704850"/>
                  <a:gd name="connsiteY7" fmla="*/ 635798 h 704850"/>
                  <a:gd name="connsiteX8" fmla="*/ 635798 w 704850"/>
                  <a:gd name="connsiteY8" fmla="*/ 352906 h 704850"/>
                  <a:gd name="connsiteX9" fmla="*/ 352906 w 704850"/>
                  <a:gd name="connsiteY9" fmla="*/ 71918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850" h="704850">
                    <a:moveTo>
                      <a:pt x="354811" y="700568"/>
                    </a:moveTo>
                    <a:cubicBezTo>
                      <a:pt x="163358" y="701521"/>
                      <a:pt x="7148" y="546263"/>
                      <a:pt x="7148" y="354811"/>
                    </a:cubicBezTo>
                    <a:cubicBezTo>
                      <a:pt x="6196" y="163358"/>
                      <a:pt x="161453" y="7148"/>
                      <a:pt x="352906" y="7148"/>
                    </a:cubicBezTo>
                    <a:cubicBezTo>
                      <a:pt x="544358" y="6196"/>
                      <a:pt x="699616" y="161453"/>
                      <a:pt x="700568" y="352906"/>
                    </a:cubicBezTo>
                    <a:cubicBezTo>
                      <a:pt x="701521" y="543406"/>
                      <a:pt x="546263" y="699616"/>
                      <a:pt x="354811" y="700568"/>
                    </a:cubicBezTo>
                    <a:close/>
                    <a:moveTo>
                      <a:pt x="352906" y="71918"/>
                    </a:moveTo>
                    <a:cubicBezTo>
                      <a:pt x="197648" y="72871"/>
                      <a:pt x="70966" y="199553"/>
                      <a:pt x="71918" y="354811"/>
                    </a:cubicBezTo>
                    <a:cubicBezTo>
                      <a:pt x="72871" y="510068"/>
                      <a:pt x="199553" y="636751"/>
                      <a:pt x="354811" y="635798"/>
                    </a:cubicBezTo>
                    <a:cubicBezTo>
                      <a:pt x="510068" y="634846"/>
                      <a:pt x="636751" y="508163"/>
                      <a:pt x="635798" y="352906"/>
                    </a:cubicBezTo>
                    <a:cubicBezTo>
                      <a:pt x="635798" y="196696"/>
                      <a:pt x="508163" y="70966"/>
                      <a:pt x="352906" y="7191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E2D9FD9-07BD-4F6A-B95C-3EB11915A560}"/>
                  </a:ext>
                </a:extLst>
              </p:cNvPr>
              <p:cNvSpPr/>
              <p:nvPr/>
            </p:nvSpPr>
            <p:spPr>
              <a:xfrm rot="17539451">
                <a:off x="1819046" y="5003737"/>
                <a:ext cx="348857" cy="348857"/>
              </a:xfrm>
              <a:custGeom>
                <a:avLst/>
                <a:gdLst>
                  <a:gd name="connsiteX0" fmla="*/ 607224 w 609600"/>
                  <a:gd name="connsiteY0" fmla="*/ 306234 h 609600"/>
                  <a:gd name="connsiteX1" fmla="*/ 308139 w 609600"/>
                  <a:gd name="connsiteY1" fmla="*/ 607224 h 609600"/>
                  <a:gd name="connsiteX2" fmla="*/ 7149 w 609600"/>
                  <a:gd name="connsiteY2" fmla="*/ 308139 h 609600"/>
                  <a:gd name="connsiteX3" fmla="*/ 306234 w 609600"/>
                  <a:gd name="connsiteY3" fmla="*/ 7149 h 609600"/>
                  <a:gd name="connsiteX4" fmla="*/ 607224 w 609600"/>
                  <a:gd name="connsiteY4" fmla="*/ 30623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" h="609600">
                    <a:moveTo>
                      <a:pt x="607224" y="306234"/>
                    </a:moveTo>
                    <a:cubicBezTo>
                      <a:pt x="608176" y="471969"/>
                      <a:pt x="473874" y="607224"/>
                      <a:pt x="308139" y="607224"/>
                    </a:cubicBezTo>
                    <a:cubicBezTo>
                      <a:pt x="142404" y="608176"/>
                      <a:pt x="7149" y="473874"/>
                      <a:pt x="7149" y="308139"/>
                    </a:cubicBezTo>
                    <a:cubicBezTo>
                      <a:pt x="6196" y="142404"/>
                      <a:pt x="140499" y="7149"/>
                      <a:pt x="306234" y="7149"/>
                    </a:cubicBezTo>
                    <a:cubicBezTo>
                      <a:pt x="471969" y="6196"/>
                      <a:pt x="606271" y="140499"/>
                      <a:pt x="607224" y="30623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63F0EBD-ECE5-467D-9E18-228CEB85C3A9}"/>
                  </a:ext>
                </a:extLst>
              </p:cNvPr>
              <p:cNvSpPr/>
              <p:nvPr/>
            </p:nvSpPr>
            <p:spPr>
              <a:xfrm rot="17539451">
                <a:off x="1891926" y="5077619"/>
                <a:ext cx="201683" cy="201683"/>
              </a:xfrm>
              <a:custGeom>
                <a:avLst/>
                <a:gdLst>
                  <a:gd name="connsiteX0" fmla="*/ 124301 w 352425"/>
                  <a:gd name="connsiteY0" fmla="*/ 343376 h 352425"/>
                  <a:gd name="connsiteX1" fmla="*/ 7144 w 352425"/>
                  <a:gd name="connsiteY1" fmla="*/ 180499 h 352425"/>
                  <a:gd name="connsiteX2" fmla="*/ 179546 w 352425"/>
                  <a:gd name="connsiteY2" fmla="*/ 7144 h 352425"/>
                  <a:gd name="connsiteX3" fmla="*/ 235744 w 352425"/>
                  <a:gd name="connsiteY3" fmla="*/ 16669 h 352425"/>
                  <a:gd name="connsiteX4" fmla="*/ 352901 w 352425"/>
                  <a:gd name="connsiteY4" fmla="*/ 179546 h 352425"/>
                  <a:gd name="connsiteX5" fmla="*/ 302419 w 352425"/>
                  <a:gd name="connsiteY5" fmla="*/ 301466 h 352425"/>
                  <a:gd name="connsiteX6" fmla="*/ 180499 w 352425"/>
                  <a:gd name="connsiteY6" fmla="*/ 352901 h 352425"/>
                  <a:gd name="connsiteX7" fmla="*/ 124301 w 352425"/>
                  <a:gd name="connsiteY7" fmla="*/ 343376 h 352425"/>
                  <a:gd name="connsiteX8" fmla="*/ 215741 w 352425"/>
                  <a:gd name="connsiteY8" fmla="*/ 72866 h 352425"/>
                  <a:gd name="connsiteX9" fmla="*/ 179546 w 352425"/>
                  <a:gd name="connsiteY9" fmla="*/ 67151 h 352425"/>
                  <a:gd name="connsiteX10" fmla="*/ 68104 w 352425"/>
                  <a:gd name="connsiteY10" fmla="*/ 179546 h 352425"/>
                  <a:gd name="connsiteX11" fmla="*/ 144304 w 352425"/>
                  <a:gd name="connsiteY11" fmla="*/ 285274 h 352425"/>
                  <a:gd name="connsiteX12" fmla="*/ 180499 w 352425"/>
                  <a:gd name="connsiteY12" fmla="*/ 290989 h 352425"/>
                  <a:gd name="connsiteX13" fmla="*/ 291941 w 352425"/>
                  <a:gd name="connsiteY13" fmla="*/ 178594 h 352425"/>
                  <a:gd name="connsiteX14" fmla="*/ 215741 w 352425"/>
                  <a:gd name="connsiteY14" fmla="*/ 7286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2425" h="352425">
                    <a:moveTo>
                      <a:pt x="124301" y="343376"/>
                    </a:moveTo>
                    <a:cubicBezTo>
                      <a:pt x="54769" y="319564"/>
                      <a:pt x="7144" y="253841"/>
                      <a:pt x="7144" y="180499"/>
                    </a:cubicBezTo>
                    <a:cubicBezTo>
                      <a:pt x="7144" y="85249"/>
                      <a:pt x="84296" y="7144"/>
                      <a:pt x="179546" y="7144"/>
                    </a:cubicBezTo>
                    <a:cubicBezTo>
                      <a:pt x="198596" y="7144"/>
                      <a:pt x="217646" y="10001"/>
                      <a:pt x="235744" y="16669"/>
                    </a:cubicBezTo>
                    <a:cubicBezTo>
                      <a:pt x="305276" y="40481"/>
                      <a:pt x="352901" y="106204"/>
                      <a:pt x="352901" y="179546"/>
                    </a:cubicBezTo>
                    <a:cubicBezTo>
                      <a:pt x="352901" y="225266"/>
                      <a:pt x="334804" y="269081"/>
                      <a:pt x="302419" y="301466"/>
                    </a:cubicBezTo>
                    <a:cubicBezTo>
                      <a:pt x="270034" y="333851"/>
                      <a:pt x="226219" y="351949"/>
                      <a:pt x="180499" y="352901"/>
                    </a:cubicBezTo>
                    <a:cubicBezTo>
                      <a:pt x="161449" y="351949"/>
                      <a:pt x="142399" y="349091"/>
                      <a:pt x="124301" y="343376"/>
                    </a:cubicBezTo>
                    <a:close/>
                    <a:moveTo>
                      <a:pt x="215741" y="72866"/>
                    </a:moveTo>
                    <a:cubicBezTo>
                      <a:pt x="204311" y="69056"/>
                      <a:pt x="191929" y="67151"/>
                      <a:pt x="179546" y="67151"/>
                    </a:cubicBezTo>
                    <a:cubicBezTo>
                      <a:pt x="117634" y="67151"/>
                      <a:pt x="67151" y="117634"/>
                      <a:pt x="68104" y="179546"/>
                    </a:cubicBezTo>
                    <a:cubicBezTo>
                      <a:pt x="68104" y="227171"/>
                      <a:pt x="98584" y="270034"/>
                      <a:pt x="144304" y="285274"/>
                    </a:cubicBezTo>
                    <a:cubicBezTo>
                      <a:pt x="155734" y="289084"/>
                      <a:pt x="168116" y="290989"/>
                      <a:pt x="180499" y="290989"/>
                    </a:cubicBezTo>
                    <a:cubicBezTo>
                      <a:pt x="242411" y="290989"/>
                      <a:pt x="292894" y="240506"/>
                      <a:pt x="291941" y="178594"/>
                    </a:cubicBezTo>
                    <a:cubicBezTo>
                      <a:pt x="291941" y="130969"/>
                      <a:pt x="261461" y="88106"/>
                      <a:pt x="215741" y="7286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85E2A4B-6839-4F7A-8397-6CC348F47A71}"/>
                  </a:ext>
                </a:extLst>
              </p:cNvPr>
              <p:cNvSpPr/>
              <p:nvPr/>
            </p:nvSpPr>
            <p:spPr>
              <a:xfrm rot="17539451">
                <a:off x="1960773" y="5145458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BD50AD7B-1266-4C47-8BF2-ABEED14F0133}"/>
                  </a:ext>
                </a:extLst>
              </p:cNvPr>
              <p:cNvSpPr/>
              <p:nvPr/>
            </p:nvSpPr>
            <p:spPr>
              <a:xfrm rot="17539451">
                <a:off x="1120329" y="5098515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B978FE1-3B20-4C6D-B79B-7176705A2211}"/>
                  </a:ext>
                </a:extLst>
              </p:cNvPr>
              <p:cNvSpPr/>
              <p:nvPr/>
            </p:nvSpPr>
            <p:spPr>
              <a:xfrm rot="17539451">
                <a:off x="1336499" y="4582116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0966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9957D39-1321-41BD-A849-DDFBFBEFC8E4}"/>
                  </a:ext>
                </a:extLst>
              </p:cNvPr>
              <p:cNvSpPr/>
              <p:nvPr/>
            </p:nvSpPr>
            <p:spPr>
              <a:xfrm rot="17539451">
                <a:off x="2046670" y="54830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6C3CCD8-BC5A-48DB-8208-B6DBA3FD5E38}"/>
                  </a:ext>
                </a:extLst>
              </p:cNvPr>
              <p:cNvSpPr/>
              <p:nvPr/>
            </p:nvSpPr>
            <p:spPr>
              <a:xfrm rot="17539451">
                <a:off x="2262840" y="49666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E37A9C4-0952-4CAE-9F98-886FAD79C6FD}"/>
                </a:ext>
              </a:extLst>
            </p:cNvPr>
            <p:cNvGrpSpPr/>
            <p:nvPr/>
          </p:nvGrpSpPr>
          <p:grpSpPr>
            <a:xfrm rot="19229571">
              <a:off x="2936091" y="2832961"/>
              <a:ext cx="480582" cy="971910"/>
              <a:chOff x="4843561" y="4879292"/>
              <a:chExt cx="703090" cy="14219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B56AFF5-414C-45F0-B1A6-EAFC4739A475}"/>
                  </a:ext>
                </a:extLst>
              </p:cNvPr>
              <p:cNvSpPr/>
              <p:nvPr/>
            </p:nvSpPr>
            <p:spPr>
              <a:xfrm>
                <a:off x="4891339" y="4879292"/>
                <a:ext cx="559742" cy="832786"/>
              </a:xfrm>
              <a:custGeom>
                <a:avLst/>
                <a:gdLst>
                  <a:gd name="connsiteX0" fmla="*/ 776771 w 781050"/>
                  <a:gd name="connsiteY0" fmla="*/ 928239 h 1162050"/>
                  <a:gd name="connsiteX1" fmla="*/ 560553 w 781050"/>
                  <a:gd name="connsiteY1" fmla="*/ 1151124 h 1162050"/>
                  <a:gd name="connsiteX2" fmla="*/ 242418 w 781050"/>
                  <a:gd name="connsiteY2" fmla="*/ 1155886 h 1162050"/>
                  <a:gd name="connsiteX3" fmla="*/ 18581 w 781050"/>
                  <a:gd name="connsiteY3" fmla="*/ 940621 h 1162050"/>
                  <a:gd name="connsiteX4" fmla="*/ 7151 w 781050"/>
                  <a:gd name="connsiteY4" fmla="*/ 235771 h 1162050"/>
                  <a:gd name="connsiteX5" fmla="*/ 223368 w 781050"/>
                  <a:gd name="connsiteY5" fmla="*/ 11934 h 1162050"/>
                  <a:gd name="connsiteX6" fmla="*/ 542456 w 781050"/>
                  <a:gd name="connsiteY6" fmla="*/ 7171 h 1162050"/>
                  <a:gd name="connsiteX7" fmla="*/ 765341 w 781050"/>
                  <a:gd name="connsiteY7" fmla="*/ 223389 h 1162050"/>
                  <a:gd name="connsiteX8" fmla="*/ 776771 w 781050"/>
                  <a:gd name="connsiteY8" fmla="*/ 92823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1050" h="1162050">
                    <a:moveTo>
                      <a:pt x="776771" y="928239"/>
                    </a:moveTo>
                    <a:cubicBezTo>
                      <a:pt x="778676" y="1049206"/>
                      <a:pt x="681521" y="1149219"/>
                      <a:pt x="560553" y="1151124"/>
                    </a:cubicBezTo>
                    <a:lnTo>
                      <a:pt x="242418" y="1155886"/>
                    </a:lnTo>
                    <a:cubicBezTo>
                      <a:pt x="121451" y="1157791"/>
                      <a:pt x="20486" y="1060636"/>
                      <a:pt x="18581" y="940621"/>
                    </a:cubicBezTo>
                    <a:lnTo>
                      <a:pt x="7151" y="235771"/>
                    </a:lnTo>
                    <a:cubicBezTo>
                      <a:pt x="6198" y="114804"/>
                      <a:pt x="103353" y="13839"/>
                      <a:pt x="223368" y="11934"/>
                    </a:cubicBezTo>
                    <a:lnTo>
                      <a:pt x="542456" y="7171"/>
                    </a:lnTo>
                    <a:cubicBezTo>
                      <a:pt x="663423" y="5266"/>
                      <a:pt x="763436" y="102421"/>
                      <a:pt x="765341" y="223389"/>
                    </a:cubicBezTo>
                    <a:lnTo>
                      <a:pt x="776771" y="928239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6986507-DD53-4868-8988-2098368DA8F4}"/>
                  </a:ext>
                </a:extLst>
              </p:cNvPr>
              <p:cNvGrpSpPr/>
              <p:nvPr/>
            </p:nvGrpSpPr>
            <p:grpSpPr>
              <a:xfrm>
                <a:off x="4843561" y="5700494"/>
                <a:ext cx="703090" cy="600698"/>
                <a:chOff x="4843561" y="5700494"/>
                <a:chExt cx="703090" cy="60069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5E759A5-9BE6-4A69-9E4C-7E56BA6EB4F1}"/>
                    </a:ext>
                  </a:extLst>
                </p:cNvPr>
                <p:cNvSpPr/>
                <p:nvPr/>
              </p:nvSpPr>
              <p:spPr>
                <a:xfrm>
                  <a:off x="4843561" y="5700494"/>
                  <a:ext cx="703090" cy="600698"/>
                </a:xfrm>
                <a:custGeom>
                  <a:avLst/>
                  <a:gdLst>
                    <a:gd name="connsiteX0" fmla="*/ 915829 w 981075"/>
                    <a:gd name="connsiteY0" fmla="*/ 729139 h 838200"/>
                    <a:gd name="connsiteX1" fmla="*/ 570071 w 981075"/>
                    <a:gd name="connsiteY1" fmla="*/ 734854 h 838200"/>
                    <a:gd name="connsiteX2" fmla="*/ 558641 w 981075"/>
                    <a:gd name="connsiteY2" fmla="*/ 7144 h 838200"/>
                    <a:gd name="connsiteX3" fmla="*/ 376714 w 981075"/>
                    <a:gd name="connsiteY3" fmla="*/ 10001 h 838200"/>
                    <a:gd name="connsiteX4" fmla="*/ 388144 w 981075"/>
                    <a:gd name="connsiteY4" fmla="*/ 737711 h 838200"/>
                    <a:gd name="connsiteX5" fmla="*/ 65246 w 981075"/>
                    <a:gd name="connsiteY5" fmla="*/ 742474 h 838200"/>
                    <a:gd name="connsiteX6" fmla="*/ 7144 w 981075"/>
                    <a:gd name="connsiteY6" fmla="*/ 789146 h 838200"/>
                    <a:gd name="connsiteX7" fmla="*/ 66199 w 981075"/>
                    <a:gd name="connsiteY7" fmla="*/ 833914 h 838200"/>
                    <a:gd name="connsiteX8" fmla="*/ 917734 w 981075"/>
                    <a:gd name="connsiteY8" fmla="*/ 820579 h 838200"/>
                    <a:gd name="connsiteX9" fmla="*/ 975836 w 981075"/>
                    <a:gd name="connsiteY9" fmla="*/ 773906 h 838200"/>
                    <a:gd name="connsiteX10" fmla="*/ 915829 w 981075"/>
                    <a:gd name="connsiteY10" fmla="*/ 729139 h 83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81075" h="838200">
                      <a:moveTo>
                        <a:pt x="915829" y="729139"/>
                      </a:moveTo>
                      <a:lnTo>
                        <a:pt x="570071" y="734854"/>
                      </a:lnTo>
                      <a:lnTo>
                        <a:pt x="558641" y="7144"/>
                      </a:lnTo>
                      <a:lnTo>
                        <a:pt x="376714" y="10001"/>
                      </a:lnTo>
                      <a:lnTo>
                        <a:pt x="388144" y="737711"/>
                      </a:lnTo>
                      <a:lnTo>
                        <a:pt x="65246" y="742474"/>
                      </a:lnTo>
                      <a:cubicBezTo>
                        <a:pt x="32861" y="743426"/>
                        <a:pt x="7144" y="763429"/>
                        <a:pt x="7144" y="789146"/>
                      </a:cubicBezTo>
                      <a:cubicBezTo>
                        <a:pt x="7144" y="813911"/>
                        <a:pt x="33814" y="833914"/>
                        <a:pt x="66199" y="833914"/>
                      </a:cubicBezTo>
                      <a:lnTo>
                        <a:pt x="917734" y="820579"/>
                      </a:lnTo>
                      <a:cubicBezTo>
                        <a:pt x="950119" y="819626"/>
                        <a:pt x="975836" y="799624"/>
                        <a:pt x="975836" y="773906"/>
                      </a:cubicBezTo>
                      <a:cubicBezTo>
                        <a:pt x="974884" y="748189"/>
                        <a:pt x="948214" y="728186"/>
                        <a:pt x="915829" y="72913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E2D34BE-2BF8-4D3B-B8BC-1EC592EDB161}"/>
                    </a:ext>
                  </a:extLst>
                </p:cNvPr>
                <p:cNvSpPr/>
                <p:nvPr/>
              </p:nvSpPr>
              <p:spPr>
                <a:xfrm>
                  <a:off x="5072236" y="5824035"/>
                  <a:ext cx="218436" cy="279871"/>
                </a:xfrm>
                <a:custGeom>
                  <a:avLst/>
                  <a:gdLst>
                    <a:gd name="connsiteX0" fmla="*/ 303371 w 304800"/>
                    <a:gd name="connsiteY0" fmla="*/ 223376 h 390525"/>
                    <a:gd name="connsiteX1" fmla="*/ 302419 w 304800"/>
                    <a:gd name="connsiteY1" fmla="*/ 181466 h 390525"/>
                    <a:gd name="connsiteX2" fmla="*/ 273844 w 304800"/>
                    <a:gd name="connsiteY2" fmla="*/ 158606 h 390525"/>
                    <a:gd name="connsiteX3" fmla="*/ 272891 w 304800"/>
                    <a:gd name="connsiteY3" fmla="*/ 107171 h 390525"/>
                    <a:gd name="connsiteX4" fmla="*/ 150019 w 304800"/>
                    <a:gd name="connsiteY4" fmla="*/ 7159 h 390525"/>
                    <a:gd name="connsiteX5" fmla="*/ 30004 w 304800"/>
                    <a:gd name="connsiteY5" fmla="*/ 110981 h 390525"/>
                    <a:gd name="connsiteX6" fmla="*/ 30956 w 304800"/>
                    <a:gd name="connsiteY6" fmla="*/ 158606 h 390525"/>
                    <a:gd name="connsiteX7" fmla="*/ 7144 w 304800"/>
                    <a:gd name="connsiteY7" fmla="*/ 182419 h 390525"/>
                    <a:gd name="connsiteX8" fmla="*/ 8096 w 304800"/>
                    <a:gd name="connsiteY8" fmla="*/ 224329 h 390525"/>
                    <a:gd name="connsiteX9" fmla="*/ 31909 w 304800"/>
                    <a:gd name="connsiteY9" fmla="*/ 247189 h 390525"/>
                    <a:gd name="connsiteX10" fmla="*/ 32861 w 304800"/>
                    <a:gd name="connsiteY10" fmla="*/ 291004 h 390525"/>
                    <a:gd name="connsiteX11" fmla="*/ 155734 w 304800"/>
                    <a:gd name="connsiteY11" fmla="*/ 391016 h 390525"/>
                    <a:gd name="connsiteX12" fmla="*/ 275749 w 304800"/>
                    <a:gd name="connsiteY12" fmla="*/ 287194 h 390525"/>
                    <a:gd name="connsiteX13" fmla="*/ 274796 w 304800"/>
                    <a:gd name="connsiteY13" fmla="*/ 247189 h 390525"/>
                    <a:gd name="connsiteX14" fmla="*/ 303371 w 304800"/>
                    <a:gd name="connsiteY14" fmla="*/ 223376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4800" h="390525">
                      <a:moveTo>
                        <a:pt x="303371" y="223376"/>
                      </a:moveTo>
                      <a:lnTo>
                        <a:pt x="302419" y="181466"/>
                      </a:lnTo>
                      <a:cubicBezTo>
                        <a:pt x="302419" y="168131"/>
                        <a:pt x="290036" y="158606"/>
                        <a:pt x="273844" y="158606"/>
                      </a:cubicBezTo>
                      <a:lnTo>
                        <a:pt x="272891" y="107171"/>
                      </a:lnTo>
                      <a:cubicBezTo>
                        <a:pt x="271939" y="50974"/>
                        <a:pt x="216694" y="6206"/>
                        <a:pt x="150019" y="7159"/>
                      </a:cubicBezTo>
                      <a:cubicBezTo>
                        <a:pt x="83344" y="8111"/>
                        <a:pt x="29051" y="54784"/>
                        <a:pt x="30004" y="110981"/>
                      </a:cubicBezTo>
                      <a:lnTo>
                        <a:pt x="30956" y="158606"/>
                      </a:lnTo>
                      <a:cubicBezTo>
                        <a:pt x="17621" y="160511"/>
                        <a:pt x="7144" y="170036"/>
                        <a:pt x="7144" y="182419"/>
                      </a:cubicBezTo>
                      <a:lnTo>
                        <a:pt x="8096" y="224329"/>
                      </a:lnTo>
                      <a:cubicBezTo>
                        <a:pt x="8096" y="235759"/>
                        <a:pt x="18574" y="245284"/>
                        <a:pt x="31909" y="247189"/>
                      </a:cubicBezTo>
                      <a:lnTo>
                        <a:pt x="32861" y="291004"/>
                      </a:lnTo>
                      <a:cubicBezTo>
                        <a:pt x="33814" y="347201"/>
                        <a:pt x="89059" y="391969"/>
                        <a:pt x="155734" y="391016"/>
                      </a:cubicBezTo>
                      <a:cubicBezTo>
                        <a:pt x="222409" y="390064"/>
                        <a:pt x="275749" y="343391"/>
                        <a:pt x="275749" y="287194"/>
                      </a:cubicBezTo>
                      <a:lnTo>
                        <a:pt x="274796" y="247189"/>
                      </a:lnTo>
                      <a:cubicBezTo>
                        <a:pt x="291941" y="247189"/>
                        <a:pt x="303371" y="236711"/>
                        <a:pt x="303371" y="2233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FAB106B-89BF-491C-96E2-1245F9B63474}"/>
                  </a:ext>
                </a:extLst>
              </p:cNvPr>
              <p:cNvSpPr/>
              <p:nvPr/>
            </p:nvSpPr>
            <p:spPr>
              <a:xfrm>
                <a:off x="4892007" y="4879292"/>
                <a:ext cx="559742" cy="832786"/>
              </a:xfrm>
              <a:custGeom>
                <a:avLst/>
                <a:gdLst>
                  <a:gd name="connsiteX0" fmla="*/ 774886 w 781050"/>
                  <a:gd name="connsiteY0" fmla="*/ 876804 h 1162050"/>
                  <a:gd name="connsiteX1" fmla="*/ 591054 w 781050"/>
                  <a:gd name="connsiteY1" fmla="*/ 879661 h 1162050"/>
                  <a:gd name="connsiteX2" fmla="*/ 546286 w 781050"/>
                  <a:gd name="connsiteY2" fmla="*/ 836799 h 1162050"/>
                  <a:gd name="connsiteX3" fmla="*/ 589149 w 781050"/>
                  <a:gd name="connsiteY3" fmla="*/ 792031 h 1162050"/>
                  <a:gd name="connsiteX4" fmla="*/ 772981 w 781050"/>
                  <a:gd name="connsiteY4" fmla="*/ 789174 h 1162050"/>
                  <a:gd name="connsiteX5" fmla="*/ 772029 w 781050"/>
                  <a:gd name="connsiteY5" fmla="*/ 705354 h 1162050"/>
                  <a:gd name="connsiteX6" fmla="*/ 588196 w 781050"/>
                  <a:gd name="connsiteY6" fmla="*/ 708211 h 1162050"/>
                  <a:gd name="connsiteX7" fmla="*/ 543429 w 781050"/>
                  <a:gd name="connsiteY7" fmla="*/ 665349 h 1162050"/>
                  <a:gd name="connsiteX8" fmla="*/ 586291 w 781050"/>
                  <a:gd name="connsiteY8" fmla="*/ 620581 h 1162050"/>
                  <a:gd name="connsiteX9" fmla="*/ 770124 w 781050"/>
                  <a:gd name="connsiteY9" fmla="*/ 617724 h 1162050"/>
                  <a:gd name="connsiteX10" fmla="*/ 769171 w 781050"/>
                  <a:gd name="connsiteY10" fmla="*/ 533904 h 1162050"/>
                  <a:gd name="connsiteX11" fmla="*/ 585339 w 781050"/>
                  <a:gd name="connsiteY11" fmla="*/ 536761 h 1162050"/>
                  <a:gd name="connsiteX12" fmla="*/ 540571 w 781050"/>
                  <a:gd name="connsiteY12" fmla="*/ 493899 h 1162050"/>
                  <a:gd name="connsiteX13" fmla="*/ 583434 w 781050"/>
                  <a:gd name="connsiteY13" fmla="*/ 449131 h 1162050"/>
                  <a:gd name="connsiteX14" fmla="*/ 768219 w 781050"/>
                  <a:gd name="connsiteY14" fmla="*/ 448179 h 1162050"/>
                  <a:gd name="connsiteX15" fmla="*/ 767266 w 781050"/>
                  <a:gd name="connsiteY15" fmla="*/ 364359 h 1162050"/>
                  <a:gd name="connsiteX16" fmla="*/ 583434 w 781050"/>
                  <a:gd name="connsiteY16" fmla="*/ 367216 h 1162050"/>
                  <a:gd name="connsiteX17" fmla="*/ 538666 w 781050"/>
                  <a:gd name="connsiteY17" fmla="*/ 324354 h 1162050"/>
                  <a:gd name="connsiteX18" fmla="*/ 581529 w 781050"/>
                  <a:gd name="connsiteY18" fmla="*/ 279586 h 1162050"/>
                  <a:gd name="connsiteX19" fmla="*/ 765361 w 781050"/>
                  <a:gd name="connsiteY19" fmla="*/ 276729 h 1162050"/>
                  <a:gd name="connsiteX20" fmla="*/ 764409 w 781050"/>
                  <a:gd name="connsiteY20" fmla="*/ 222436 h 1162050"/>
                  <a:gd name="connsiteX21" fmla="*/ 541524 w 781050"/>
                  <a:gd name="connsiteY21" fmla="*/ 7171 h 1162050"/>
                  <a:gd name="connsiteX22" fmla="*/ 222436 w 781050"/>
                  <a:gd name="connsiteY22" fmla="*/ 11934 h 1162050"/>
                  <a:gd name="connsiteX23" fmla="*/ 7171 w 781050"/>
                  <a:gd name="connsiteY23" fmla="*/ 234819 h 1162050"/>
                  <a:gd name="connsiteX24" fmla="*/ 8124 w 781050"/>
                  <a:gd name="connsiteY24" fmla="*/ 289111 h 1162050"/>
                  <a:gd name="connsiteX25" fmla="*/ 177669 w 781050"/>
                  <a:gd name="connsiteY25" fmla="*/ 286254 h 1162050"/>
                  <a:gd name="connsiteX26" fmla="*/ 222436 w 781050"/>
                  <a:gd name="connsiteY26" fmla="*/ 329116 h 1162050"/>
                  <a:gd name="connsiteX27" fmla="*/ 179574 w 781050"/>
                  <a:gd name="connsiteY27" fmla="*/ 373884 h 1162050"/>
                  <a:gd name="connsiteX28" fmla="*/ 9076 w 781050"/>
                  <a:gd name="connsiteY28" fmla="*/ 376741 h 1162050"/>
                  <a:gd name="connsiteX29" fmla="*/ 10029 w 781050"/>
                  <a:gd name="connsiteY29" fmla="*/ 460561 h 1162050"/>
                  <a:gd name="connsiteX30" fmla="*/ 179574 w 781050"/>
                  <a:gd name="connsiteY30" fmla="*/ 457704 h 1162050"/>
                  <a:gd name="connsiteX31" fmla="*/ 224341 w 781050"/>
                  <a:gd name="connsiteY31" fmla="*/ 500566 h 1162050"/>
                  <a:gd name="connsiteX32" fmla="*/ 181479 w 781050"/>
                  <a:gd name="connsiteY32" fmla="*/ 545334 h 1162050"/>
                  <a:gd name="connsiteX33" fmla="*/ 11934 w 781050"/>
                  <a:gd name="connsiteY33" fmla="*/ 547239 h 1162050"/>
                  <a:gd name="connsiteX34" fmla="*/ 12886 w 781050"/>
                  <a:gd name="connsiteY34" fmla="*/ 631059 h 1162050"/>
                  <a:gd name="connsiteX35" fmla="*/ 182431 w 781050"/>
                  <a:gd name="connsiteY35" fmla="*/ 628201 h 1162050"/>
                  <a:gd name="connsiteX36" fmla="*/ 227199 w 781050"/>
                  <a:gd name="connsiteY36" fmla="*/ 671064 h 1162050"/>
                  <a:gd name="connsiteX37" fmla="*/ 184336 w 781050"/>
                  <a:gd name="connsiteY37" fmla="*/ 715831 h 1162050"/>
                  <a:gd name="connsiteX38" fmla="*/ 14791 w 781050"/>
                  <a:gd name="connsiteY38" fmla="*/ 717736 h 1162050"/>
                  <a:gd name="connsiteX39" fmla="*/ 15744 w 781050"/>
                  <a:gd name="connsiteY39" fmla="*/ 801556 h 1162050"/>
                  <a:gd name="connsiteX40" fmla="*/ 185289 w 781050"/>
                  <a:gd name="connsiteY40" fmla="*/ 798699 h 1162050"/>
                  <a:gd name="connsiteX41" fmla="*/ 230056 w 781050"/>
                  <a:gd name="connsiteY41" fmla="*/ 841561 h 1162050"/>
                  <a:gd name="connsiteX42" fmla="*/ 187194 w 781050"/>
                  <a:gd name="connsiteY42" fmla="*/ 886329 h 1162050"/>
                  <a:gd name="connsiteX43" fmla="*/ 16696 w 781050"/>
                  <a:gd name="connsiteY43" fmla="*/ 888234 h 1162050"/>
                  <a:gd name="connsiteX44" fmla="*/ 17649 w 781050"/>
                  <a:gd name="connsiteY44" fmla="*/ 940621 h 1162050"/>
                  <a:gd name="connsiteX45" fmla="*/ 240534 w 781050"/>
                  <a:gd name="connsiteY45" fmla="*/ 1156839 h 1162050"/>
                  <a:gd name="connsiteX46" fmla="*/ 558669 w 781050"/>
                  <a:gd name="connsiteY46" fmla="*/ 1152076 h 1162050"/>
                  <a:gd name="connsiteX47" fmla="*/ 774886 w 781050"/>
                  <a:gd name="connsiteY47" fmla="*/ 929191 h 1162050"/>
                  <a:gd name="connsiteX48" fmla="*/ 774886 w 781050"/>
                  <a:gd name="connsiteY48" fmla="*/ 876804 h 1162050"/>
                  <a:gd name="connsiteX49" fmla="*/ 383409 w 781050"/>
                  <a:gd name="connsiteY49" fmla="*/ 669159 h 1162050"/>
                  <a:gd name="connsiteX50" fmla="*/ 297684 w 781050"/>
                  <a:gd name="connsiteY50" fmla="*/ 583434 h 1162050"/>
                  <a:gd name="connsiteX51" fmla="*/ 383409 w 781050"/>
                  <a:gd name="connsiteY51" fmla="*/ 497709 h 1162050"/>
                  <a:gd name="connsiteX52" fmla="*/ 469134 w 781050"/>
                  <a:gd name="connsiteY52" fmla="*/ 583434 h 1162050"/>
                  <a:gd name="connsiteX53" fmla="*/ 383409 w 781050"/>
                  <a:gd name="connsiteY53" fmla="*/ 66915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781050" h="1162050">
                    <a:moveTo>
                      <a:pt x="774886" y="876804"/>
                    </a:moveTo>
                    <a:lnTo>
                      <a:pt x="591054" y="879661"/>
                    </a:lnTo>
                    <a:cubicBezTo>
                      <a:pt x="567241" y="879661"/>
                      <a:pt x="547239" y="860611"/>
                      <a:pt x="546286" y="836799"/>
                    </a:cubicBezTo>
                    <a:cubicBezTo>
                      <a:pt x="546286" y="812986"/>
                      <a:pt x="565336" y="792984"/>
                      <a:pt x="589149" y="792031"/>
                    </a:cubicBezTo>
                    <a:lnTo>
                      <a:pt x="772981" y="789174"/>
                    </a:lnTo>
                    <a:lnTo>
                      <a:pt x="772029" y="705354"/>
                    </a:lnTo>
                    <a:lnTo>
                      <a:pt x="588196" y="708211"/>
                    </a:lnTo>
                    <a:cubicBezTo>
                      <a:pt x="564384" y="708211"/>
                      <a:pt x="544381" y="689161"/>
                      <a:pt x="543429" y="665349"/>
                    </a:cubicBezTo>
                    <a:cubicBezTo>
                      <a:pt x="543429" y="641536"/>
                      <a:pt x="562479" y="621534"/>
                      <a:pt x="586291" y="620581"/>
                    </a:cubicBezTo>
                    <a:lnTo>
                      <a:pt x="770124" y="617724"/>
                    </a:lnTo>
                    <a:lnTo>
                      <a:pt x="769171" y="533904"/>
                    </a:lnTo>
                    <a:lnTo>
                      <a:pt x="585339" y="536761"/>
                    </a:lnTo>
                    <a:cubicBezTo>
                      <a:pt x="561526" y="536761"/>
                      <a:pt x="541524" y="517711"/>
                      <a:pt x="540571" y="493899"/>
                    </a:cubicBezTo>
                    <a:cubicBezTo>
                      <a:pt x="540571" y="470086"/>
                      <a:pt x="559621" y="450084"/>
                      <a:pt x="583434" y="449131"/>
                    </a:cubicBezTo>
                    <a:lnTo>
                      <a:pt x="768219" y="448179"/>
                    </a:lnTo>
                    <a:lnTo>
                      <a:pt x="767266" y="364359"/>
                    </a:lnTo>
                    <a:lnTo>
                      <a:pt x="583434" y="367216"/>
                    </a:lnTo>
                    <a:cubicBezTo>
                      <a:pt x="559621" y="367216"/>
                      <a:pt x="539619" y="348166"/>
                      <a:pt x="538666" y="324354"/>
                    </a:cubicBezTo>
                    <a:cubicBezTo>
                      <a:pt x="538666" y="300541"/>
                      <a:pt x="557716" y="280539"/>
                      <a:pt x="581529" y="279586"/>
                    </a:cubicBezTo>
                    <a:lnTo>
                      <a:pt x="765361" y="276729"/>
                    </a:lnTo>
                    <a:lnTo>
                      <a:pt x="764409" y="222436"/>
                    </a:lnTo>
                    <a:cubicBezTo>
                      <a:pt x="762504" y="102421"/>
                      <a:pt x="662491" y="5266"/>
                      <a:pt x="541524" y="7171"/>
                    </a:cubicBezTo>
                    <a:lnTo>
                      <a:pt x="222436" y="11934"/>
                    </a:lnTo>
                    <a:cubicBezTo>
                      <a:pt x="102421" y="13839"/>
                      <a:pt x="5266" y="114804"/>
                      <a:pt x="7171" y="234819"/>
                    </a:cubicBezTo>
                    <a:lnTo>
                      <a:pt x="8124" y="289111"/>
                    </a:lnTo>
                    <a:lnTo>
                      <a:pt x="177669" y="286254"/>
                    </a:lnTo>
                    <a:cubicBezTo>
                      <a:pt x="201481" y="286254"/>
                      <a:pt x="221484" y="305304"/>
                      <a:pt x="222436" y="329116"/>
                    </a:cubicBezTo>
                    <a:cubicBezTo>
                      <a:pt x="222436" y="352929"/>
                      <a:pt x="203386" y="372931"/>
                      <a:pt x="179574" y="373884"/>
                    </a:cubicBezTo>
                    <a:lnTo>
                      <a:pt x="9076" y="376741"/>
                    </a:lnTo>
                    <a:lnTo>
                      <a:pt x="10029" y="460561"/>
                    </a:lnTo>
                    <a:lnTo>
                      <a:pt x="179574" y="457704"/>
                    </a:lnTo>
                    <a:cubicBezTo>
                      <a:pt x="203386" y="457704"/>
                      <a:pt x="223389" y="476754"/>
                      <a:pt x="224341" y="500566"/>
                    </a:cubicBezTo>
                    <a:cubicBezTo>
                      <a:pt x="224341" y="524379"/>
                      <a:pt x="205291" y="544381"/>
                      <a:pt x="181479" y="545334"/>
                    </a:cubicBezTo>
                    <a:lnTo>
                      <a:pt x="11934" y="547239"/>
                    </a:lnTo>
                    <a:lnTo>
                      <a:pt x="12886" y="631059"/>
                    </a:lnTo>
                    <a:lnTo>
                      <a:pt x="182431" y="628201"/>
                    </a:lnTo>
                    <a:cubicBezTo>
                      <a:pt x="206244" y="628201"/>
                      <a:pt x="226246" y="647251"/>
                      <a:pt x="227199" y="671064"/>
                    </a:cubicBezTo>
                    <a:cubicBezTo>
                      <a:pt x="227199" y="694876"/>
                      <a:pt x="208149" y="714879"/>
                      <a:pt x="184336" y="715831"/>
                    </a:cubicBezTo>
                    <a:lnTo>
                      <a:pt x="14791" y="717736"/>
                    </a:lnTo>
                    <a:lnTo>
                      <a:pt x="15744" y="801556"/>
                    </a:lnTo>
                    <a:lnTo>
                      <a:pt x="185289" y="798699"/>
                    </a:lnTo>
                    <a:cubicBezTo>
                      <a:pt x="209101" y="798699"/>
                      <a:pt x="229104" y="817749"/>
                      <a:pt x="230056" y="841561"/>
                    </a:cubicBezTo>
                    <a:cubicBezTo>
                      <a:pt x="230056" y="865374"/>
                      <a:pt x="211006" y="885376"/>
                      <a:pt x="187194" y="886329"/>
                    </a:cubicBezTo>
                    <a:lnTo>
                      <a:pt x="16696" y="888234"/>
                    </a:lnTo>
                    <a:lnTo>
                      <a:pt x="17649" y="940621"/>
                    </a:lnTo>
                    <a:cubicBezTo>
                      <a:pt x="19554" y="1061589"/>
                      <a:pt x="119566" y="1158744"/>
                      <a:pt x="240534" y="1156839"/>
                    </a:cubicBezTo>
                    <a:lnTo>
                      <a:pt x="558669" y="1152076"/>
                    </a:lnTo>
                    <a:cubicBezTo>
                      <a:pt x="679636" y="1150171"/>
                      <a:pt x="776791" y="1050159"/>
                      <a:pt x="774886" y="929191"/>
                    </a:cubicBezTo>
                    <a:lnTo>
                      <a:pt x="774886" y="876804"/>
                    </a:lnTo>
                    <a:close/>
                    <a:moveTo>
                      <a:pt x="383409" y="669159"/>
                    </a:moveTo>
                    <a:cubicBezTo>
                      <a:pt x="335784" y="669159"/>
                      <a:pt x="297684" y="631059"/>
                      <a:pt x="297684" y="583434"/>
                    </a:cubicBezTo>
                    <a:cubicBezTo>
                      <a:pt x="297684" y="535809"/>
                      <a:pt x="335784" y="497709"/>
                      <a:pt x="383409" y="497709"/>
                    </a:cubicBezTo>
                    <a:cubicBezTo>
                      <a:pt x="431034" y="497709"/>
                      <a:pt x="469134" y="535809"/>
                      <a:pt x="469134" y="583434"/>
                    </a:cubicBezTo>
                    <a:cubicBezTo>
                      <a:pt x="469134" y="631059"/>
                      <a:pt x="431034" y="669159"/>
                      <a:pt x="383409" y="66915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ED4E83-09CC-48EA-98F3-89685844BD40}"/>
                </a:ext>
              </a:extLst>
            </p:cNvPr>
            <p:cNvSpPr/>
            <p:nvPr/>
          </p:nvSpPr>
          <p:spPr>
            <a:xfrm>
              <a:off x="5789757" y="933087"/>
              <a:ext cx="651062" cy="1769782"/>
            </a:xfrm>
            <a:custGeom>
              <a:avLst/>
              <a:gdLst>
                <a:gd name="connsiteX0" fmla="*/ 381074 w 1175334"/>
                <a:gd name="connsiteY0" fmla="*/ 2219685 h 3194916"/>
                <a:gd name="connsiteX1" fmla="*/ 314582 w 1175334"/>
                <a:gd name="connsiteY1" fmla="*/ 2280799 h 3194916"/>
                <a:gd name="connsiteX2" fmla="*/ 281872 w 1175334"/>
                <a:gd name="connsiteY2" fmla="*/ 2668135 h 3194916"/>
                <a:gd name="connsiteX3" fmla="*/ 147595 w 1175334"/>
                <a:gd name="connsiteY3" fmla="*/ 2668135 h 3194916"/>
                <a:gd name="connsiteX4" fmla="*/ 154481 w 1175334"/>
                <a:gd name="connsiteY4" fmla="*/ 2669856 h 3194916"/>
                <a:gd name="connsiteX5" fmla="*/ 175139 w 1175334"/>
                <a:gd name="connsiteY5" fmla="*/ 2649200 h 3194916"/>
                <a:gd name="connsiteX6" fmla="*/ 154481 w 1175334"/>
                <a:gd name="connsiteY6" fmla="*/ 2628542 h 3194916"/>
                <a:gd name="connsiteX7" fmla="*/ 132103 w 1175334"/>
                <a:gd name="connsiteY7" fmla="*/ 2650920 h 3194916"/>
                <a:gd name="connsiteX8" fmla="*/ 295644 w 1175334"/>
                <a:gd name="connsiteY8" fmla="*/ 2692236 h 3194916"/>
                <a:gd name="connsiteX9" fmla="*/ 336960 w 1175334"/>
                <a:gd name="connsiteY9" fmla="*/ 2325556 h 3194916"/>
                <a:gd name="connsiteX10" fmla="*/ 424758 w 1175334"/>
                <a:gd name="connsiteY10" fmla="*/ 2249812 h 3194916"/>
                <a:gd name="connsiteX11" fmla="*/ 417872 w 1175334"/>
                <a:gd name="connsiteY11" fmla="*/ 2248089 h 3194916"/>
                <a:gd name="connsiteX12" fmla="*/ 397214 w 1175334"/>
                <a:gd name="connsiteY12" fmla="*/ 2268747 h 3194916"/>
                <a:gd name="connsiteX13" fmla="*/ 417872 w 1175334"/>
                <a:gd name="connsiteY13" fmla="*/ 2289405 h 3194916"/>
                <a:gd name="connsiteX14" fmla="*/ 438530 w 1175334"/>
                <a:gd name="connsiteY14" fmla="*/ 2267027 h 3194916"/>
                <a:gd name="connsiteX15" fmla="*/ 381074 w 1175334"/>
                <a:gd name="connsiteY15" fmla="*/ 2219685 h 3194916"/>
                <a:gd name="connsiteX16" fmla="*/ 792297 w 1175334"/>
                <a:gd name="connsiteY16" fmla="*/ 2216458 h 3194916"/>
                <a:gd name="connsiteX17" fmla="*/ 734628 w 1175334"/>
                <a:gd name="connsiteY17" fmla="*/ 2263585 h 3194916"/>
                <a:gd name="connsiteX18" fmla="*/ 755286 w 1175334"/>
                <a:gd name="connsiteY18" fmla="*/ 2285964 h 3194916"/>
                <a:gd name="connsiteX19" fmla="*/ 775944 w 1175334"/>
                <a:gd name="connsiteY19" fmla="*/ 2265306 h 3194916"/>
                <a:gd name="connsiteX20" fmla="*/ 755286 w 1175334"/>
                <a:gd name="connsiteY20" fmla="*/ 2244648 h 3194916"/>
                <a:gd name="connsiteX21" fmla="*/ 748400 w 1175334"/>
                <a:gd name="connsiteY21" fmla="*/ 2246370 h 3194916"/>
                <a:gd name="connsiteX22" fmla="*/ 836195 w 1175334"/>
                <a:gd name="connsiteY22" fmla="*/ 2322114 h 3194916"/>
                <a:gd name="connsiteX23" fmla="*/ 877511 w 1175334"/>
                <a:gd name="connsiteY23" fmla="*/ 2688795 h 3194916"/>
                <a:gd name="connsiteX24" fmla="*/ 1041055 w 1175334"/>
                <a:gd name="connsiteY24" fmla="*/ 2647479 h 3194916"/>
                <a:gd name="connsiteX25" fmla="*/ 1018674 w 1175334"/>
                <a:gd name="connsiteY25" fmla="*/ 2626821 h 3194916"/>
                <a:gd name="connsiteX26" fmla="*/ 998016 w 1175334"/>
                <a:gd name="connsiteY26" fmla="*/ 2647479 h 3194916"/>
                <a:gd name="connsiteX27" fmla="*/ 1018674 w 1175334"/>
                <a:gd name="connsiteY27" fmla="*/ 2668137 h 3194916"/>
                <a:gd name="connsiteX28" fmla="*/ 1025560 w 1175334"/>
                <a:gd name="connsiteY28" fmla="*/ 2666415 h 3194916"/>
                <a:gd name="connsiteX29" fmla="*/ 891283 w 1175334"/>
                <a:gd name="connsiteY29" fmla="*/ 2666415 h 3194916"/>
                <a:gd name="connsiteX30" fmla="*/ 860296 w 1175334"/>
                <a:gd name="connsiteY30" fmla="*/ 2279078 h 3194916"/>
                <a:gd name="connsiteX31" fmla="*/ 792297 w 1175334"/>
                <a:gd name="connsiteY31" fmla="*/ 2216458 h 3194916"/>
                <a:gd name="connsiteX32" fmla="*/ 527616 w 1175334"/>
                <a:gd name="connsiteY32" fmla="*/ 241 h 3194916"/>
                <a:gd name="connsiteX33" fmla="*/ 538376 w 1175334"/>
                <a:gd name="connsiteY33" fmla="*/ 6696 h 3194916"/>
                <a:gd name="connsiteX34" fmla="*/ 559034 w 1175334"/>
                <a:gd name="connsiteY34" fmla="*/ 6696 h 3194916"/>
                <a:gd name="connsiteX35" fmla="*/ 577970 w 1175334"/>
                <a:gd name="connsiteY35" fmla="*/ 6696 h 3194916"/>
                <a:gd name="connsiteX36" fmla="*/ 596907 w 1175334"/>
                <a:gd name="connsiteY36" fmla="*/ 6696 h 3194916"/>
                <a:gd name="connsiteX37" fmla="*/ 615843 w 1175334"/>
                <a:gd name="connsiteY37" fmla="*/ 6696 h 3194916"/>
                <a:gd name="connsiteX38" fmla="*/ 634780 w 1175334"/>
                <a:gd name="connsiteY38" fmla="*/ 6696 h 3194916"/>
                <a:gd name="connsiteX39" fmla="*/ 651995 w 1175334"/>
                <a:gd name="connsiteY39" fmla="*/ 66949 h 3194916"/>
                <a:gd name="connsiteX40" fmla="*/ 689868 w 1175334"/>
                <a:gd name="connsiteY40" fmla="*/ 60063 h 3194916"/>
                <a:gd name="connsiteX41" fmla="*/ 708804 w 1175334"/>
                <a:gd name="connsiteY41" fmla="*/ 97936 h 3194916"/>
                <a:gd name="connsiteX42" fmla="*/ 755285 w 1175334"/>
                <a:gd name="connsiteY42" fmla="*/ 96214 h 3194916"/>
                <a:gd name="connsiteX43" fmla="*/ 765614 w 1175334"/>
                <a:gd name="connsiteY43" fmla="*/ 166796 h 3194916"/>
                <a:gd name="connsiteX44" fmla="*/ 744956 w 1175334"/>
                <a:gd name="connsiteY44" fmla="*/ 168517 h 3194916"/>
                <a:gd name="connsiteX45" fmla="*/ 681260 w 1175334"/>
                <a:gd name="connsiteY45" fmla="*/ 182289 h 3194916"/>
                <a:gd name="connsiteX46" fmla="*/ 684703 w 1175334"/>
                <a:gd name="connsiteY46" fmla="*/ 194340 h 3194916"/>
                <a:gd name="connsiteX47" fmla="*/ 672653 w 1175334"/>
                <a:gd name="connsiteY47" fmla="*/ 202947 h 3194916"/>
                <a:gd name="connsiteX48" fmla="*/ 676096 w 1175334"/>
                <a:gd name="connsiteY48" fmla="*/ 282136 h 3194916"/>
                <a:gd name="connsiteX49" fmla="*/ 727741 w 1175334"/>
                <a:gd name="connsiteY49" fmla="*/ 280415 h 3194916"/>
                <a:gd name="connsiteX50" fmla="*/ 782829 w 1175334"/>
                <a:gd name="connsiteY50" fmla="*/ 225327 h 3194916"/>
                <a:gd name="connsiteX51" fmla="*/ 843081 w 1175334"/>
                <a:gd name="connsiteY51" fmla="*/ 294187 h 3194916"/>
                <a:gd name="connsiteX52" fmla="*/ 786272 w 1175334"/>
                <a:gd name="connsiteY52" fmla="*/ 366490 h 3194916"/>
                <a:gd name="connsiteX53" fmla="*/ 731184 w 1175334"/>
                <a:gd name="connsiteY53" fmla="*/ 321731 h 3194916"/>
                <a:gd name="connsiteX54" fmla="*/ 679539 w 1175334"/>
                <a:gd name="connsiteY54" fmla="*/ 323452 h 3194916"/>
                <a:gd name="connsiteX55" fmla="*/ 684703 w 1175334"/>
                <a:gd name="connsiteY55" fmla="*/ 450843 h 3194916"/>
                <a:gd name="connsiteX56" fmla="*/ 732905 w 1175334"/>
                <a:gd name="connsiteY56" fmla="*/ 449122 h 3194916"/>
                <a:gd name="connsiteX57" fmla="*/ 787993 w 1175334"/>
                <a:gd name="connsiteY57" fmla="*/ 394034 h 3194916"/>
                <a:gd name="connsiteX58" fmla="*/ 848246 w 1175334"/>
                <a:gd name="connsiteY58" fmla="*/ 462894 h 3194916"/>
                <a:gd name="connsiteX59" fmla="*/ 791436 w 1175334"/>
                <a:gd name="connsiteY59" fmla="*/ 535197 h 3194916"/>
                <a:gd name="connsiteX60" fmla="*/ 736348 w 1175334"/>
                <a:gd name="connsiteY60" fmla="*/ 490438 h 3194916"/>
                <a:gd name="connsiteX61" fmla="*/ 688146 w 1175334"/>
                <a:gd name="connsiteY61" fmla="*/ 495604 h 3194916"/>
                <a:gd name="connsiteX62" fmla="*/ 691589 w 1175334"/>
                <a:gd name="connsiteY62" fmla="*/ 579956 h 3194916"/>
                <a:gd name="connsiteX63" fmla="*/ 670931 w 1175334"/>
                <a:gd name="connsiteY63" fmla="*/ 579956 h 3194916"/>
                <a:gd name="connsiteX64" fmla="*/ 695032 w 1175334"/>
                <a:gd name="connsiteY64" fmla="*/ 1296100 h 3194916"/>
                <a:gd name="connsiteX65" fmla="*/ 696754 w 1175334"/>
                <a:gd name="connsiteY65" fmla="*/ 1296100 h 3194916"/>
                <a:gd name="connsiteX66" fmla="*/ 1073762 w 1175334"/>
                <a:gd name="connsiteY66" fmla="*/ 1659338 h 3194916"/>
                <a:gd name="connsiteX67" fmla="*/ 1078927 w 1175334"/>
                <a:gd name="connsiteY67" fmla="*/ 1991586 h 3194916"/>
                <a:gd name="connsiteX68" fmla="*/ 961865 w 1175334"/>
                <a:gd name="connsiteY68" fmla="*/ 2223990 h 3194916"/>
                <a:gd name="connsiteX69" fmla="*/ 1144344 w 1175334"/>
                <a:gd name="connsiteY69" fmla="*/ 2375482 h 3194916"/>
                <a:gd name="connsiteX70" fmla="*/ 1159837 w 1175334"/>
                <a:gd name="connsiteY70" fmla="*/ 2545909 h 3194916"/>
                <a:gd name="connsiteX71" fmla="*/ 586578 w 1175334"/>
                <a:gd name="connsiteY71" fmla="*/ 3194916 h 3194916"/>
                <a:gd name="connsiteX72" fmla="*/ 16761 w 1175334"/>
                <a:gd name="connsiteY72" fmla="*/ 2549352 h 3194916"/>
                <a:gd name="connsiteX73" fmla="*/ 32255 w 1175334"/>
                <a:gd name="connsiteY73" fmla="*/ 2378925 h 3194916"/>
                <a:gd name="connsiteX74" fmla="*/ 214734 w 1175334"/>
                <a:gd name="connsiteY74" fmla="*/ 2227433 h 3194916"/>
                <a:gd name="connsiteX75" fmla="*/ 97672 w 1175334"/>
                <a:gd name="connsiteY75" fmla="*/ 1995029 h 3194916"/>
                <a:gd name="connsiteX76" fmla="*/ 102836 w 1175334"/>
                <a:gd name="connsiteY76" fmla="*/ 1662779 h 3194916"/>
                <a:gd name="connsiteX77" fmla="*/ 476402 w 1175334"/>
                <a:gd name="connsiteY77" fmla="*/ 1297823 h 3194916"/>
                <a:gd name="connsiteX78" fmla="*/ 490174 w 1175334"/>
                <a:gd name="connsiteY78" fmla="*/ 648816 h 3194916"/>
                <a:gd name="connsiteX79" fmla="*/ 493617 w 1175334"/>
                <a:gd name="connsiteY79" fmla="*/ 581679 h 3194916"/>
                <a:gd name="connsiteX80" fmla="*/ 472959 w 1175334"/>
                <a:gd name="connsiteY80" fmla="*/ 581679 h 3194916"/>
                <a:gd name="connsiteX81" fmla="*/ 476402 w 1175334"/>
                <a:gd name="connsiteY81" fmla="*/ 497324 h 3194916"/>
                <a:gd name="connsiteX82" fmla="*/ 428200 w 1175334"/>
                <a:gd name="connsiteY82" fmla="*/ 493881 h 3194916"/>
                <a:gd name="connsiteX83" fmla="*/ 373112 w 1175334"/>
                <a:gd name="connsiteY83" fmla="*/ 538640 h 3194916"/>
                <a:gd name="connsiteX84" fmla="*/ 316302 w 1175334"/>
                <a:gd name="connsiteY84" fmla="*/ 466337 h 3194916"/>
                <a:gd name="connsiteX85" fmla="*/ 374833 w 1175334"/>
                <a:gd name="connsiteY85" fmla="*/ 395757 h 3194916"/>
                <a:gd name="connsiteX86" fmla="*/ 429921 w 1175334"/>
                <a:gd name="connsiteY86" fmla="*/ 450843 h 3194916"/>
                <a:gd name="connsiteX87" fmla="*/ 476402 w 1175334"/>
                <a:gd name="connsiteY87" fmla="*/ 456008 h 3194916"/>
                <a:gd name="connsiteX88" fmla="*/ 481566 w 1175334"/>
                <a:gd name="connsiteY88" fmla="*/ 326897 h 3194916"/>
                <a:gd name="connsiteX89" fmla="*/ 429921 w 1175334"/>
                <a:gd name="connsiteY89" fmla="*/ 325174 h 3194916"/>
                <a:gd name="connsiteX90" fmla="*/ 374833 w 1175334"/>
                <a:gd name="connsiteY90" fmla="*/ 369933 h 3194916"/>
                <a:gd name="connsiteX91" fmla="*/ 318024 w 1175334"/>
                <a:gd name="connsiteY91" fmla="*/ 297630 h 3194916"/>
                <a:gd name="connsiteX92" fmla="*/ 376555 w 1175334"/>
                <a:gd name="connsiteY92" fmla="*/ 227048 h 3194916"/>
                <a:gd name="connsiteX93" fmla="*/ 431643 w 1175334"/>
                <a:gd name="connsiteY93" fmla="*/ 282136 h 3194916"/>
                <a:gd name="connsiteX94" fmla="*/ 483288 w 1175334"/>
                <a:gd name="connsiteY94" fmla="*/ 282136 h 3194916"/>
                <a:gd name="connsiteX95" fmla="*/ 486731 w 1175334"/>
                <a:gd name="connsiteY95" fmla="*/ 202947 h 3194916"/>
                <a:gd name="connsiteX96" fmla="*/ 469516 w 1175334"/>
                <a:gd name="connsiteY96" fmla="*/ 192618 h 3194916"/>
                <a:gd name="connsiteX97" fmla="*/ 472959 w 1175334"/>
                <a:gd name="connsiteY97" fmla="*/ 178846 h 3194916"/>
                <a:gd name="connsiteX98" fmla="*/ 410985 w 1175334"/>
                <a:gd name="connsiteY98" fmla="*/ 166796 h 3194916"/>
                <a:gd name="connsiteX99" fmla="*/ 392048 w 1175334"/>
                <a:gd name="connsiteY99" fmla="*/ 165074 h 3194916"/>
                <a:gd name="connsiteX100" fmla="*/ 400656 w 1175334"/>
                <a:gd name="connsiteY100" fmla="*/ 94493 h 3194916"/>
                <a:gd name="connsiteX101" fmla="*/ 443693 w 1175334"/>
                <a:gd name="connsiteY101" fmla="*/ 94493 h 3194916"/>
                <a:gd name="connsiteX102" fmla="*/ 460908 w 1175334"/>
                <a:gd name="connsiteY102" fmla="*/ 56620 h 3194916"/>
                <a:gd name="connsiteX103" fmla="*/ 502224 w 1175334"/>
                <a:gd name="connsiteY103" fmla="*/ 65227 h 3194916"/>
                <a:gd name="connsiteX104" fmla="*/ 519439 w 1175334"/>
                <a:gd name="connsiteY104" fmla="*/ 6696 h 3194916"/>
                <a:gd name="connsiteX105" fmla="*/ 527616 w 1175334"/>
                <a:gd name="connsiteY105" fmla="*/ 241 h 3194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175334" h="3194916">
                  <a:moveTo>
                    <a:pt x="381074" y="2219685"/>
                  </a:moveTo>
                  <a:cubicBezTo>
                    <a:pt x="351594" y="2219685"/>
                    <a:pt x="320607" y="2237761"/>
                    <a:pt x="314582" y="2280799"/>
                  </a:cubicBezTo>
                  <a:cubicBezTo>
                    <a:pt x="300810" y="2372037"/>
                    <a:pt x="311139" y="2585503"/>
                    <a:pt x="281872" y="2668135"/>
                  </a:cubicBezTo>
                  <a:cubicBezTo>
                    <a:pt x="254328" y="2742159"/>
                    <a:pt x="163090" y="2731832"/>
                    <a:pt x="147595" y="2668135"/>
                  </a:cubicBezTo>
                  <a:cubicBezTo>
                    <a:pt x="149318" y="2669856"/>
                    <a:pt x="152761" y="2669856"/>
                    <a:pt x="154481" y="2669856"/>
                  </a:cubicBezTo>
                  <a:cubicBezTo>
                    <a:pt x="164810" y="2669856"/>
                    <a:pt x="175139" y="2659529"/>
                    <a:pt x="175139" y="2649200"/>
                  </a:cubicBezTo>
                  <a:cubicBezTo>
                    <a:pt x="175139" y="2638869"/>
                    <a:pt x="166533" y="2628542"/>
                    <a:pt x="154481" y="2628542"/>
                  </a:cubicBezTo>
                  <a:cubicBezTo>
                    <a:pt x="142432" y="2628542"/>
                    <a:pt x="132103" y="2638869"/>
                    <a:pt x="132103" y="2650920"/>
                  </a:cubicBezTo>
                  <a:cubicBezTo>
                    <a:pt x="132103" y="2738718"/>
                    <a:pt x="250885" y="2762819"/>
                    <a:pt x="295644" y="2692236"/>
                  </a:cubicBezTo>
                  <a:cubicBezTo>
                    <a:pt x="343846" y="2618211"/>
                    <a:pt x="336960" y="2416796"/>
                    <a:pt x="336960" y="2325556"/>
                  </a:cubicBezTo>
                  <a:cubicBezTo>
                    <a:pt x="336960" y="2215382"/>
                    <a:pt x="405820" y="2211939"/>
                    <a:pt x="424758" y="2249812"/>
                  </a:cubicBezTo>
                  <a:cubicBezTo>
                    <a:pt x="421315" y="2248089"/>
                    <a:pt x="419592" y="2248089"/>
                    <a:pt x="417872" y="2248089"/>
                  </a:cubicBezTo>
                  <a:cubicBezTo>
                    <a:pt x="405820" y="2248089"/>
                    <a:pt x="397214" y="2256696"/>
                    <a:pt x="397214" y="2268747"/>
                  </a:cubicBezTo>
                  <a:cubicBezTo>
                    <a:pt x="397214" y="2280799"/>
                    <a:pt x="405820" y="2289405"/>
                    <a:pt x="417872" y="2289405"/>
                  </a:cubicBezTo>
                  <a:cubicBezTo>
                    <a:pt x="429921" y="2289405"/>
                    <a:pt x="438530" y="2280799"/>
                    <a:pt x="438530" y="2267027"/>
                  </a:cubicBezTo>
                  <a:cubicBezTo>
                    <a:pt x="438530" y="2237760"/>
                    <a:pt x="410555" y="2219684"/>
                    <a:pt x="381074" y="2219685"/>
                  </a:cubicBezTo>
                  <a:close/>
                  <a:moveTo>
                    <a:pt x="792297" y="2216458"/>
                  </a:moveTo>
                  <a:cubicBezTo>
                    <a:pt x="762602" y="2216243"/>
                    <a:pt x="734628" y="2234319"/>
                    <a:pt x="734628" y="2263585"/>
                  </a:cubicBezTo>
                  <a:cubicBezTo>
                    <a:pt x="734628" y="2277355"/>
                    <a:pt x="743234" y="2285964"/>
                    <a:pt x="755286" y="2285964"/>
                  </a:cubicBezTo>
                  <a:cubicBezTo>
                    <a:pt x="767335" y="2285964"/>
                    <a:pt x="775944" y="2277355"/>
                    <a:pt x="775944" y="2265306"/>
                  </a:cubicBezTo>
                  <a:cubicBezTo>
                    <a:pt x="775944" y="2253254"/>
                    <a:pt x="767335" y="2244648"/>
                    <a:pt x="755286" y="2244648"/>
                  </a:cubicBezTo>
                  <a:cubicBezTo>
                    <a:pt x="753563" y="2244648"/>
                    <a:pt x="751843" y="2244648"/>
                    <a:pt x="748400" y="2246370"/>
                  </a:cubicBezTo>
                  <a:cubicBezTo>
                    <a:pt x="767335" y="2208495"/>
                    <a:pt x="836195" y="2211940"/>
                    <a:pt x="836195" y="2322114"/>
                  </a:cubicBezTo>
                  <a:cubicBezTo>
                    <a:pt x="836195" y="2413355"/>
                    <a:pt x="829309" y="2614770"/>
                    <a:pt x="877511" y="2688795"/>
                  </a:cubicBezTo>
                  <a:cubicBezTo>
                    <a:pt x="922270" y="2759376"/>
                    <a:pt x="1041055" y="2735276"/>
                    <a:pt x="1041055" y="2647479"/>
                  </a:cubicBezTo>
                  <a:cubicBezTo>
                    <a:pt x="1041055" y="2638871"/>
                    <a:pt x="1030726" y="2626821"/>
                    <a:pt x="1018674" y="2626821"/>
                  </a:cubicBezTo>
                  <a:cubicBezTo>
                    <a:pt x="1006625" y="2626821"/>
                    <a:pt x="998016" y="2637150"/>
                    <a:pt x="998016" y="2647479"/>
                  </a:cubicBezTo>
                  <a:cubicBezTo>
                    <a:pt x="998016" y="2657808"/>
                    <a:pt x="1008345" y="2668137"/>
                    <a:pt x="1018674" y="2668137"/>
                  </a:cubicBezTo>
                  <a:cubicBezTo>
                    <a:pt x="1020397" y="2668137"/>
                    <a:pt x="1023840" y="2668137"/>
                    <a:pt x="1025560" y="2666415"/>
                  </a:cubicBezTo>
                  <a:cubicBezTo>
                    <a:pt x="1010068" y="2730111"/>
                    <a:pt x="918827" y="2740440"/>
                    <a:pt x="891283" y="2666415"/>
                  </a:cubicBezTo>
                  <a:cubicBezTo>
                    <a:pt x="862019" y="2583783"/>
                    <a:pt x="872348" y="2370318"/>
                    <a:pt x="860296" y="2279078"/>
                  </a:cubicBezTo>
                  <a:cubicBezTo>
                    <a:pt x="853410" y="2235180"/>
                    <a:pt x="821993" y="2216674"/>
                    <a:pt x="792297" y="2216458"/>
                  </a:cubicBezTo>
                  <a:close/>
                  <a:moveTo>
                    <a:pt x="527616" y="241"/>
                  </a:moveTo>
                  <a:cubicBezTo>
                    <a:pt x="531920" y="-620"/>
                    <a:pt x="536655" y="671"/>
                    <a:pt x="538376" y="6696"/>
                  </a:cubicBezTo>
                  <a:cubicBezTo>
                    <a:pt x="538376" y="6696"/>
                    <a:pt x="548705" y="-5354"/>
                    <a:pt x="559034" y="6696"/>
                  </a:cubicBezTo>
                  <a:cubicBezTo>
                    <a:pt x="559034" y="6696"/>
                    <a:pt x="569363" y="-5354"/>
                    <a:pt x="577970" y="6696"/>
                  </a:cubicBezTo>
                  <a:cubicBezTo>
                    <a:pt x="577970" y="6696"/>
                    <a:pt x="590021" y="-3633"/>
                    <a:pt x="596907" y="6696"/>
                  </a:cubicBezTo>
                  <a:cubicBezTo>
                    <a:pt x="596907" y="6696"/>
                    <a:pt x="605514" y="-1911"/>
                    <a:pt x="615843" y="6696"/>
                  </a:cubicBezTo>
                  <a:cubicBezTo>
                    <a:pt x="615843" y="6696"/>
                    <a:pt x="624451" y="-3633"/>
                    <a:pt x="634780" y="6696"/>
                  </a:cubicBezTo>
                  <a:lnTo>
                    <a:pt x="651995" y="66949"/>
                  </a:lnTo>
                  <a:lnTo>
                    <a:pt x="689868" y="60063"/>
                  </a:lnTo>
                  <a:lnTo>
                    <a:pt x="708804" y="97936"/>
                  </a:lnTo>
                  <a:lnTo>
                    <a:pt x="755285" y="96214"/>
                  </a:lnTo>
                  <a:lnTo>
                    <a:pt x="765614" y="166796"/>
                  </a:lnTo>
                  <a:lnTo>
                    <a:pt x="744956" y="168517"/>
                  </a:lnTo>
                  <a:cubicBezTo>
                    <a:pt x="744956" y="168517"/>
                    <a:pt x="724298" y="185732"/>
                    <a:pt x="681260" y="182289"/>
                  </a:cubicBezTo>
                  <a:lnTo>
                    <a:pt x="684703" y="194340"/>
                  </a:lnTo>
                  <a:lnTo>
                    <a:pt x="672653" y="202947"/>
                  </a:lnTo>
                  <a:lnTo>
                    <a:pt x="676096" y="282136"/>
                  </a:lnTo>
                  <a:lnTo>
                    <a:pt x="727741" y="280415"/>
                  </a:lnTo>
                  <a:cubicBezTo>
                    <a:pt x="732905" y="249428"/>
                    <a:pt x="755285" y="225327"/>
                    <a:pt x="782829" y="225327"/>
                  </a:cubicBezTo>
                  <a:cubicBezTo>
                    <a:pt x="815537" y="223605"/>
                    <a:pt x="843081" y="254592"/>
                    <a:pt x="843081" y="294187"/>
                  </a:cubicBezTo>
                  <a:cubicBezTo>
                    <a:pt x="843081" y="333781"/>
                    <a:pt x="818980" y="366490"/>
                    <a:pt x="786272" y="366490"/>
                  </a:cubicBezTo>
                  <a:cubicBezTo>
                    <a:pt x="762171" y="366490"/>
                    <a:pt x="739791" y="349275"/>
                    <a:pt x="731184" y="321731"/>
                  </a:cubicBezTo>
                  <a:lnTo>
                    <a:pt x="679539" y="323452"/>
                  </a:lnTo>
                  <a:lnTo>
                    <a:pt x="684703" y="450843"/>
                  </a:lnTo>
                  <a:lnTo>
                    <a:pt x="732905" y="449122"/>
                  </a:lnTo>
                  <a:cubicBezTo>
                    <a:pt x="738070" y="418135"/>
                    <a:pt x="760449" y="394034"/>
                    <a:pt x="787993" y="394034"/>
                  </a:cubicBezTo>
                  <a:cubicBezTo>
                    <a:pt x="820702" y="392312"/>
                    <a:pt x="846524" y="423301"/>
                    <a:pt x="848246" y="462894"/>
                  </a:cubicBezTo>
                  <a:cubicBezTo>
                    <a:pt x="848246" y="502488"/>
                    <a:pt x="824145" y="535197"/>
                    <a:pt x="791436" y="535197"/>
                  </a:cubicBezTo>
                  <a:cubicBezTo>
                    <a:pt x="767335" y="535197"/>
                    <a:pt x="744956" y="517982"/>
                    <a:pt x="736348" y="490438"/>
                  </a:cubicBezTo>
                  <a:lnTo>
                    <a:pt x="688146" y="495604"/>
                  </a:lnTo>
                  <a:lnTo>
                    <a:pt x="691589" y="579956"/>
                  </a:lnTo>
                  <a:lnTo>
                    <a:pt x="670931" y="579956"/>
                  </a:lnTo>
                  <a:lnTo>
                    <a:pt x="695032" y="1296100"/>
                  </a:lnTo>
                  <a:lnTo>
                    <a:pt x="696754" y="1296100"/>
                  </a:lnTo>
                  <a:cubicBezTo>
                    <a:pt x="763892" y="1285771"/>
                    <a:pt x="1118521" y="1325367"/>
                    <a:pt x="1073762" y="1659338"/>
                  </a:cubicBezTo>
                  <a:cubicBezTo>
                    <a:pt x="1065155" y="1728198"/>
                    <a:pt x="1010067" y="1883133"/>
                    <a:pt x="1078927" y="1991586"/>
                  </a:cubicBezTo>
                  <a:cubicBezTo>
                    <a:pt x="1078927" y="1991586"/>
                    <a:pt x="932599" y="1893462"/>
                    <a:pt x="961865" y="2223990"/>
                  </a:cubicBezTo>
                  <a:cubicBezTo>
                    <a:pt x="984244" y="2458112"/>
                    <a:pt x="1135736" y="2430570"/>
                    <a:pt x="1144344" y="2375482"/>
                  </a:cubicBezTo>
                  <a:cubicBezTo>
                    <a:pt x="1144344" y="2375482"/>
                    <a:pt x="1132293" y="2434013"/>
                    <a:pt x="1159837" y="2545909"/>
                  </a:cubicBezTo>
                  <a:cubicBezTo>
                    <a:pt x="1185660" y="2657808"/>
                    <a:pt x="1256241" y="3194916"/>
                    <a:pt x="586578" y="3194916"/>
                  </a:cubicBezTo>
                  <a:cubicBezTo>
                    <a:pt x="-83086" y="3194916"/>
                    <a:pt x="-10783" y="2661251"/>
                    <a:pt x="16761" y="2549352"/>
                  </a:cubicBezTo>
                  <a:cubicBezTo>
                    <a:pt x="44305" y="2435733"/>
                    <a:pt x="32255" y="2378925"/>
                    <a:pt x="32255" y="2378925"/>
                  </a:cubicBezTo>
                  <a:cubicBezTo>
                    <a:pt x="42584" y="2434013"/>
                    <a:pt x="194076" y="2461557"/>
                    <a:pt x="214734" y="2227433"/>
                  </a:cubicBezTo>
                  <a:cubicBezTo>
                    <a:pt x="243999" y="1896905"/>
                    <a:pt x="97672" y="1995029"/>
                    <a:pt x="97672" y="1995029"/>
                  </a:cubicBezTo>
                  <a:cubicBezTo>
                    <a:pt x="166532" y="1884853"/>
                    <a:pt x="111444" y="1731639"/>
                    <a:pt x="102836" y="1662779"/>
                  </a:cubicBezTo>
                  <a:cubicBezTo>
                    <a:pt x="58077" y="1332253"/>
                    <a:pt x="400656" y="1290937"/>
                    <a:pt x="476402" y="1297823"/>
                  </a:cubicBezTo>
                  <a:lnTo>
                    <a:pt x="490174" y="648816"/>
                  </a:lnTo>
                  <a:lnTo>
                    <a:pt x="493617" y="581679"/>
                  </a:lnTo>
                  <a:lnTo>
                    <a:pt x="472959" y="581679"/>
                  </a:lnTo>
                  <a:lnTo>
                    <a:pt x="476402" y="497324"/>
                  </a:lnTo>
                  <a:lnTo>
                    <a:pt x="428200" y="493881"/>
                  </a:lnTo>
                  <a:cubicBezTo>
                    <a:pt x="419592" y="521425"/>
                    <a:pt x="398934" y="538640"/>
                    <a:pt x="373112" y="538640"/>
                  </a:cubicBezTo>
                  <a:cubicBezTo>
                    <a:pt x="340403" y="536918"/>
                    <a:pt x="316302" y="505933"/>
                    <a:pt x="316302" y="466337"/>
                  </a:cubicBezTo>
                  <a:cubicBezTo>
                    <a:pt x="316302" y="426742"/>
                    <a:pt x="342125" y="395757"/>
                    <a:pt x="374833" y="395757"/>
                  </a:cubicBezTo>
                  <a:cubicBezTo>
                    <a:pt x="402377" y="397477"/>
                    <a:pt x="424757" y="419856"/>
                    <a:pt x="429921" y="450843"/>
                  </a:cubicBezTo>
                  <a:lnTo>
                    <a:pt x="476402" y="456008"/>
                  </a:lnTo>
                  <a:lnTo>
                    <a:pt x="481566" y="326897"/>
                  </a:lnTo>
                  <a:lnTo>
                    <a:pt x="429921" y="325174"/>
                  </a:lnTo>
                  <a:cubicBezTo>
                    <a:pt x="421314" y="352718"/>
                    <a:pt x="400656" y="369933"/>
                    <a:pt x="374833" y="369933"/>
                  </a:cubicBezTo>
                  <a:cubicBezTo>
                    <a:pt x="343846" y="368211"/>
                    <a:pt x="318024" y="337226"/>
                    <a:pt x="318024" y="297630"/>
                  </a:cubicBezTo>
                  <a:cubicBezTo>
                    <a:pt x="318024" y="258037"/>
                    <a:pt x="343846" y="227048"/>
                    <a:pt x="376555" y="227048"/>
                  </a:cubicBezTo>
                  <a:cubicBezTo>
                    <a:pt x="404099" y="228770"/>
                    <a:pt x="426478" y="251149"/>
                    <a:pt x="431643" y="282136"/>
                  </a:cubicBezTo>
                  <a:lnTo>
                    <a:pt x="483288" y="282136"/>
                  </a:lnTo>
                  <a:lnTo>
                    <a:pt x="486731" y="202947"/>
                  </a:lnTo>
                  <a:cubicBezTo>
                    <a:pt x="478123" y="197783"/>
                    <a:pt x="469516" y="192618"/>
                    <a:pt x="469516" y="192618"/>
                  </a:cubicBezTo>
                  <a:lnTo>
                    <a:pt x="472959" y="178846"/>
                  </a:lnTo>
                  <a:cubicBezTo>
                    <a:pt x="429921" y="182289"/>
                    <a:pt x="410985" y="166796"/>
                    <a:pt x="410985" y="166796"/>
                  </a:cubicBezTo>
                  <a:lnTo>
                    <a:pt x="392048" y="165074"/>
                  </a:lnTo>
                  <a:lnTo>
                    <a:pt x="400656" y="94493"/>
                  </a:lnTo>
                  <a:lnTo>
                    <a:pt x="443693" y="94493"/>
                  </a:lnTo>
                  <a:lnTo>
                    <a:pt x="460908" y="56620"/>
                  </a:lnTo>
                  <a:lnTo>
                    <a:pt x="502224" y="65227"/>
                  </a:lnTo>
                  <a:lnTo>
                    <a:pt x="519439" y="6696"/>
                  </a:lnTo>
                  <a:cubicBezTo>
                    <a:pt x="519439" y="4114"/>
                    <a:pt x="523313" y="1102"/>
                    <a:pt x="527616" y="24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77">
              <a:extLst>
                <a:ext uri="{FF2B5EF4-FFF2-40B4-BE49-F238E27FC236}">
                  <a16:creationId xmlns:a16="http://schemas.microsoft.com/office/drawing/2014/main" id="{0646B51A-C898-4828-8784-730562516059}"/>
                </a:ext>
              </a:extLst>
            </p:cNvPr>
            <p:cNvSpPr/>
            <p:nvPr/>
          </p:nvSpPr>
          <p:spPr>
            <a:xfrm rot="2186784">
              <a:off x="8117403" y="2062822"/>
              <a:ext cx="1041697" cy="1438846"/>
            </a:xfrm>
            <a:custGeom>
              <a:avLst/>
              <a:gdLst>
                <a:gd name="connsiteX0" fmla="*/ 1518999 w 1524000"/>
                <a:gd name="connsiteY0" fmla="*/ 1344786 h 2105025"/>
                <a:gd name="connsiteX1" fmla="*/ 1148477 w 1524000"/>
                <a:gd name="connsiteY1" fmla="*/ 788526 h 2105025"/>
                <a:gd name="connsiteX2" fmla="*/ 1132284 w 1524000"/>
                <a:gd name="connsiteY2" fmla="*/ 808528 h 2105025"/>
                <a:gd name="connsiteX3" fmla="*/ 1168479 w 1524000"/>
                <a:gd name="connsiteY3" fmla="*/ 971406 h 2105025"/>
                <a:gd name="connsiteX4" fmla="*/ 1103709 w 1524000"/>
                <a:gd name="connsiteY4" fmla="*/ 1078086 h 2105025"/>
                <a:gd name="connsiteX5" fmla="*/ 954167 w 1524000"/>
                <a:gd name="connsiteY5" fmla="*/ 1348596 h 2105025"/>
                <a:gd name="connsiteX6" fmla="*/ 908447 w 1524000"/>
                <a:gd name="connsiteY6" fmla="*/ 1387648 h 2105025"/>
                <a:gd name="connsiteX7" fmla="*/ 881777 w 1524000"/>
                <a:gd name="connsiteY7" fmla="*/ 1376218 h 2105025"/>
                <a:gd name="connsiteX8" fmla="*/ 874157 w 1524000"/>
                <a:gd name="connsiteY8" fmla="*/ 1379076 h 2105025"/>
                <a:gd name="connsiteX9" fmla="*/ 873204 w 1524000"/>
                <a:gd name="connsiteY9" fmla="*/ 1380981 h 2105025"/>
                <a:gd name="connsiteX10" fmla="*/ 876062 w 1524000"/>
                <a:gd name="connsiteY10" fmla="*/ 1388601 h 2105025"/>
                <a:gd name="connsiteX11" fmla="*/ 902732 w 1524000"/>
                <a:gd name="connsiteY11" fmla="*/ 1400031 h 2105025"/>
                <a:gd name="connsiteX12" fmla="*/ 898922 w 1524000"/>
                <a:gd name="connsiteY12" fmla="*/ 1423843 h 2105025"/>
                <a:gd name="connsiteX13" fmla="*/ 923687 w 1524000"/>
                <a:gd name="connsiteY13" fmla="*/ 1480993 h 2105025"/>
                <a:gd name="connsiteX14" fmla="*/ 915114 w 1524000"/>
                <a:gd name="connsiteY14" fmla="*/ 1553383 h 2105025"/>
                <a:gd name="connsiteX15" fmla="*/ 892254 w 1524000"/>
                <a:gd name="connsiteY15" fmla="*/ 1584816 h 2105025"/>
                <a:gd name="connsiteX16" fmla="*/ 862727 w 1524000"/>
                <a:gd name="connsiteY16" fmla="*/ 1572433 h 2105025"/>
                <a:gd name="connsiteX17" fmla="*/ 855107 w 1524000"/>
                <a:gd name="connsiteY17" fmla="*/ 1575291 h 2105025"/>
                <a:gd name="connsiteX18" fmla="*/ 854154 w 1524000"/>
                <a:gd name="connsiteY18" fmla="*/ 1577196 h 2105025"/>
                <a:gd name="connsiteX19" fmla="*/ 857012 w 1524000"/>
                <a:gd name="connsiteY19" fmla="*/ 1584816 h 2105025"/>
                <a:gd name="connsiteX20" fmla="*/ 887492 w 1524000"/>
                <a:gd name="connsiteY20" fmla="*/ 1598151 h 2105025"/>
                <a:gd name="connsiteX21" fmla="*/ 885587 w 1524000"/>
                <a:gd name="connsiteY21" fmla="*/ 1615296 h 2105025"/>
                <a:gd name="connsiteX22" fmla="*/ 911304 w 1524000"/>
                <a:gd name="connsiteY22" fmla="*/ 1673398 h 2105025"/>
                <a:gd name="connsiteX23" fmla="*/ 913209 w 1524000"/>
                <a:gd name="connsiteY23" fmla="*/ 1730548 h 2105025"/>
                <a:gd name="connsiteX24" fmla="*/ 872252 w 1524000"/>
                <a:gd name="connsiteY24" fmla="*/ 1768648 h 2105025"/>
                <a:gd name="connsiteX25" fmla="*/ 835104 w 1524000"/>
                <a:gd name="connsiteY25" fmla="*/ 1753408 h 2105025"/>
                <a:gd name="connsiteX26" fmla="*/ 827484 w 1524000"/>
                <a:gd name="connsiteY26" fmla="*/ 1756266 h 2105025"/>
                <a:gd name="connsiteX27" fmla="*/ 826532 w 1524000"/>
                <a:gd name="connsiteY27" fmla="*/ 1758171 h 2105025"/>
                <a:gd name="connsiteX28" fmla="*/ 829389 w 1524000"/>
                <a:gd name="connsiteY28" fmla="*/ 1765791 h 2105025"/>
                <a:gd name="connsiteX29" fmla="*/ 866537 w 1524000"/>
                <a:gd name="connsiteY29" fmla="*/ 1781983 h 2105025"/>
                <a:gd name="connsiteX30" fmla="*/ 862727 w 1524000"/>
                <a:gd name="connsiteY30" fmla="*/ 1804843 h 2105025"/>
                <a:gd name="connsiteX31" fmla="*/ 863679 w 1524000"/>
                <a:gd name="connsiteY31" fmla="*/ 1812463 h 2105025"/>
                <a:gd name="connsiteX32" fmla="*/ 797957 w 1524000"/>
                <a:gd name="connsiteY32" fmla="*/ 1747693 h 2105025"/>
                <a:gd name="connsiteX33" fmla="*/ 797004 w 1524000"/>
                <a:gd name="connsiteY33" fmla="*/ 1711498 h 2105025"/>
                <a:gd name="connsiteX34" fmla="*/ 801767 w 1524000"/>
                <a:gd name="connsiteY34" fmla="*/ 1693401 h 2105025"/>
                <a:gd name="connsiteX35" fmla="*/ 796052 w 1524000"/>
                <a:gd name="connsiteY35" fmla="*/ 1672446 h 2105025"/>
                <a:gd name="connsiteX36" fmla="*/ 785574 w 1524000"/>
                <a:gd name="connsiteY36" fmla="*/ 1458133 h 2105025"/>
                <a:gd name="connsiteX37" fmla="*/ 786527 w 1524000"/>
                <a:gd name="connsiteY37" fmla="*/ 1450513 h 2105025"/>
                <a:gd name="connsiteX38" fmla="*/ 784622 w 1524000"/>
                <a:gd name="connsiteY38" fmla="*/ 1440036 h 2105025"/>
                <a:gd name="connsiteX39" fmla="*/ 765572 w 1524000"/>
                <a:gd name="connsiteY39" fmla="*/ 1097136 h 2105025"/>
                <a:gd name="connsiteX40" fmla="*/ 796052 w 1524000"/>
                <a:gd name="connsiteY40" fmla="*/ 1114281 h 2105025"/>
                <a:gd name="connsiteX41" fmla="*/ 797957 w 1524000"/>
                <a:gd name="connsiteY41" fmla="*/ 1141903 h 2105025"/>
                <a:gd name="connsiteX42" fmla="*/ 771287 w 1524000"/>
                <a:gd name="connsiteY42" fmla="*/ 1179051 h 2105025"/>
                <a:gd name="connsiteX43" fmla="*/ 802719 w 1524000"/>
                <a:gd name="connsiteY43" fmla="*/ 1218103 h 2105025"/>
                <a:gd name="connsiteX44" fmla="*/ 824627 w 1524000"/>
                <a:gd name="connsiteY44" fmla="*/ 1626726 h 2105025"/>
                <a:gd name="connsiteX45" fmla="*/ 830342 w 1524000"/>
                <a:gd name="connsiteY45" fmla="*/ 1632441 h 2105025"/>
                <a:gd name="connsiteX46" fmla="*/ 835104 w 1524000"/>
                <a:gd name="connsiteY46" fmla="*/ 1632441 h 2105025"/>
                <a:gd name="connsiteX47" fmla="*/ 840819 w 1524000"/>
                <a:gd name="connsiteY47" fmla="*/ 1626726 h 2105025"/>
                <a:gd name="connsiteX48" fmla="*/ 818912 w 1524000"/>
                <a:gd name="connsiteY48" fmla="*/ 1219056 h 2105025"/>
                <a:gd name="connsiteX49" fmla="*/ 851297 w 1524000"/>
                <a:gd name="connsiteY49" fmla="*/ 1180003 h 2105025"/>
                <a:gd name="connsiteX50" fmla="*/ 815102 w 1524000"/>
                <a:gd name="connsiteY50" fmla="*/ 1139998 h 2105025"/>
                <a:gd name="connsiteX51" fmla="*/ 813197 w 1524000"/>
                <a:gd name="connsiteY51" fmla="*/ 1112376 h 2105025"/>
                <a:gd name="connsiteX52" fmla="*/ 838914 w 1524000"/>
                <a:gd name="connsiteY52" fmla="*/ 1075228 h 2105025"/>
                <a:gd name="connsiteX53" fmla="*/ 798909 w 1524000"/>
                <a:gd name="connsiteY53" fmla="*/ 1035223 h 2105025"/>
                <a:gd name="connsiteX54" fmla="*/ 763667 w 1524000"/>
                <a:gd name="connsiteY54" fmla="*/ 1057131 h 2105025"/>
                <a:gd name="connsiteX55" fmla="*/ 760809 w 1524000"/>
                <a:gd name="connsiteY55" fmla="*/ 1012363 h 2105025"/>
                <a:gd name="connsiteX56" fmla="*/ 798909 w 1524000"/>
                <a:gd name="connsiteY56" fmla="*/ 972358 h 2105025"/>
                <a:gd name="connsiteX57" fmla="*/ 758904 w 1524000"/>
                <a:gd name="connsiteY57" fmla="*/ 932353 h 2105025"/>
                <a:gd name="connsiteX58" fmla="*/ 756047 w 1524000"/>
                <a:gd name="connsiteY58" fmla="*/ 932353 h 2105025"/>
                <a:gd name="connsiteX59" fmla="*/ 755094 w 1524000"/>
                <a:gd name="connsiteY59" fmla="*/ 916161 h 2105025"/>
                <a:gd name="connsiteX60" fmla="*/ 777954 w 1524000"/>
                <a:gd name="connsiteY60" fmla="*/ 889491 h 2105025"/>
                <a:gd name="connsiteX61" fmla="*/ 752237 w 1524000"/>
                <a:gd name="connsiteY61" fmla="*/ 862821 h 2105025"/>
                <a:gd name="connsiteX62" fmla="*/ 751284 w 1524000"/>
                <a:gd name="connsiteY62" fmla="*/ 847581 h 2105025"/>
                <a:gd name="connsiteX63" fmla="*/ 789384 w 1524000"/>
                <a:gd name="connsiteY63" fmla="*/ 807576 h 2105025"/>
                <a:gd name="connsiteX64" fmla="*/ 749379 w 1524000"/>
                <a:gd name="connsiteY64" fmla="*/ 767571 h 2105025"/>
                <a:gd name="connsiteX65" fmla="*/ 746522 w 1524000"/>
                <a:gd name="connsiteY65" fmla="*/ 767571 h 2105025"/>
                <a:gd name="connsiteX66" fmla="*/ 745569 w 1524000"/>
                <a:gd name="connsiteY66" fmla="*/ 744711 h 2105025"/>
                <a:gd name="connsiteX67" fmla="*/ 782717 w 1524000"/>
                <a:gd name="connsiteY67" fmla="*/ 704706 h 2105025"/>
                <a:gd name="connsiteX68" fmla="*/ 742712 w 1524000"/>
                <a:gd name="connsiteY68" fmla="*/ 664701 h 2105025"/>
                <a:gd name="connsiteX69" fmla="*/ 740807 w 1524000"/>
                <a:gd name="connsiteY69" fmla="*/ 664701 h 2105025"/>
                <a:gd name="connsiteX70" fmla="*/ 706517 w 1524000"/>
                <a:gd name="connsiteY70" fmla="*/ 115108 h 2105025"/>
                <a:gd name="connsiteX71" fmla="*/ 589359 w 1524000"/>
                <a:gd name="connsiteY71" fmla="*/ 3666 h 2105025"/>
                <a:gd name="connsiteX72" fmla="*/ 480774 w 1524000"/>
                <a:gd name="connsiteY72" fmla="*/ 40813 h 2105025"/>
                <a:gd name="connsiteX73" fmla="*/ 327422 w 1524000"/>
                <a:gd name="connsiteY73" fmla="*/ 64626 h 2105025"/>
                <a:gd name="connsiteX74" fmla="*/ 321707 w 1524000"/>
                <a:gd name="connsiteY74" fmla="*/ 97011 h 2105025"/>
                <a:gd name="connsiteX75" fmla="*/ 327422 w 1524000"/>
                <a:gd name="connsiteY75" fmla="*/ 57958 h 2105025"/>
                <a:gd name="connsiteX76" fmla="*/ 275034 w 1524000"/>
                <a:gd name="connsiteY76" fmla="*/ 48433 h 2105025"/>
                <a:gd name="connsiteX77" fmla="*/ 240744 w 1524000"/>
                <a:gd name="connsiteY77" fmla="*/ 41766 h 2105025"/>
                <a:gd name="connsiteX78" fmla="*/ 215979 w 1524000"/>
                <a:gd name="connsiteY78" fmla="*/ 36051 h 2105025"/>
                <a:gd name="connsiteX79" fmla="*/ 215979 w 1524000"/>
                <a:gd name="connsiteY79" fmla="*/ 37003 h 2105025"/>
                <a:gd name="connsiteX80" fmla="*/ 191214 w 1524000"/>
                <a:gd name="connsiteY80" fmla="*/ 31288 h 2105025"/>
                <a:gd name="connsiteX81" fmla="*/ 191214 w 1524000"/>
                <a:gd name="connsiteY81" fmla="*/ 31288 h 2105025"/>
                <a:gd name="connsiteX82" fmla="*/ 165497 w 1524000"/>
                <a:gd name="connsiteY82" fmla="*/ 26526 h 2105025"/>
                <a:gd name="connsiteX83" fmla="*/ 6429 w 1524000"/>
                <a:gd name="connsiteY83" fmla="*/ 71293 h 2105025"/>
                <a:gd name="connsiteX84" fmla="*/ 3572 w 1524000"/>
                <a:gd name="connsiteY84" fmla="*/ 80818 h 2105025"/>
                <a:gd name="connsiteX85" fmla="*/ 317897 w 1524000"/>
                <a:gd name="connsiteY85" fmla="*/ 125586 h 2105025"/>
                <a:gd name="connsiteX86" fmla="*/ 318849 w 1524000"/>
                <a:gd name="connsiteY86" fmla="*/ 117966 h 2105025"/>
                <a:gd name="connsiteX87" fmla="*/ 425529 w 1524000"/>
                <a:gd name="connsiteY87" fmla="*/ 124633 h 2105025"/>
                <a:gd name="connsiteX88" fmla="*/ 510302 w 1524000"/>
                <a:gd name="connsiteY88" fmla="*/ 84628 h 2105025"/>
                <a:gd name="connsiteX89" fmla="*/ 598884 w 1524000"/>
                <a:gd name="connsiteY89" fmla="*/ 110346 h 2105025"/>
                <a:gd name="connsiteX90" fmla="*/ 603647 w 1524000"/>
                <a:gd name="connsiteY90" fmla="*/ 1736263 h 2105025"/>
                <a:gd name="connsiteX91" fmla="*/ 696992 w 1524000"/>
                <a:gd name="connsiteY91" fmla="*/ 1978198 h 2105025"/>
                <a:gd name="connsiteX92" fmla="*/ 688419 w 1524000"/>
                <a:gd name="connsiteY92" fmla="*/ 2016298 h 2105025"/>
                <a:gd name="connsiteX93" fmla="*/ 779859 w 1524000"/>
                <a:gd name="connsiteY93" fmla="*/ 2107738 h 2105025"/>
                <a:gd name="connsiteX94" fmla="*/ 869394 w 1524000"/>
                <a:gd name="connsiteY94" fmla="*/ 2031538 h 2105025"/>
                <a:gd name="connsiteX95" fmla="*/ 1092279 w 1524000"/>
                <a:gd name="connsiteY95" fmla="*/ 1779126 h 2105025"/>
                <a:gd name="connsiteX96" fmla="*/ 1246584 w 1524000"/>
                <a:gd name="connsiteY96" fmla="*/ 1320973 h 2105025"/>
                <a:gd name="connsiteX97" fmla="*/ 1501854 w 1524000"/>
                <a:gd name="connsiteY97" fmla="*/ 1366693 h 2105025"/>
                <a:gd name="connsiteX98" fmla="*/ 1518999 w 1524000"/>
                <a:gd name="connsiteY98" fmla="*/ 1344786 h 2105025"/>
                <a:gd name="connsiteX99" fmla="*/ 1518999 w 1524000"/>
                <a:gd name="connsiteY99" fmla="*/ 1344786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524000" h="2105025">
                  <a:moveTo>
                    <a:pt x="1518999" y="1344786"/>
                  </a:moveTo>
                  <a:cubicBezTo>
                    <a:pt x="1508522" y="1320973"/>
                    <a:pt x="1323737" y="963786"/>
                    <a:pt x="1148477" y="788526"/>
                  </a:cubicBezTo>
                  <a:cubicBezTo>
                    <a:pt x="1141809" y="781858"/>
                    <a:pt x="1124664" y="778048"/>
                    <a:pt x="1132284" y="808528"/>
                  </a:cubicBezTo>
                  <a:cubicBezTo>
                    <a:pt x="1139904" y="839008"/>
                    <a:pt x="1170384" y="937116"/>
                    <a:pt x="1168479" y="971406"/>
                  </a:cubicBezTo>
                  <a:cubicBezTo>
                    <a:pt x="1166574" y="1005696"/>
                    <a:pt x="1132284" y="1043796"/>
                    <a:pt x="1103709" y="1078086"/>
                  </a:cubicBezTo>
                  <a:cubicBezTo>
                    <a:pt x="1086564" y="1099041"/>
                    <a:pt x="1005602" y="1182861"/>
                    <a:pt x="954167" y="1348596"/>
                  </a:cubicBezTo>
                  <a:cubicBezTo>
                    <a:pt x="934164" y="1355263"/>
                    <a:pt x="917972" y="1369551"/>
                    <a:pt x="908447" y="1387648"/>
                  </a:cubicBezTo>
                  <a:lnTo>
                    <a:pt x="881777" y="1376218"/>
                  </a:lnTo>
                  <a:cubicBezTo>
                    <a:pt x="878919" y="1375266"/>
                    <a:pt x="875109" y="1376218"/>
                    <a:pt x="874157" y="1379076"/>
                  </a:cubicBezTo>
                  <a:lnTo>
                    <a:pt x="873204" y="1380981"/>
                  </a:lnTo>
                  <a:cubicBezTo>
                    <a:pt x="872252" y="1383838"/>
                    <a:pt x="873204" y="1387648"/>
                    <a:pt x="876062" y="1388601"/>
                  </a:cubicBezTo>
                  <a:lnTo>
                    <a:pt x="902732" y="1400031"/>
                  </a:lnTo>
                  <a:cubicBezTo>
                    <a:pt x="900827" y="1407651"/>
                    <a:pt x="898922" y="1415271"/>
                    <a:pt x="898922" y="1423843"/>
                  </a:cubicBezTo>
                  <a:cubicBezTo>
                    <a:pt x="898922" y="1446703"/>
                    <a:pt x="908447" y="1466706"/>
                    <a:pt x="923687" y="1480993"/>
                  </a:cubicBezTo>
                  <a:cubicBezTo>
                    <a:pt x="919877" y="1503853"/>
                    <a:pt x="917019" y="1528618"/>
                    <a:pt x="915114" y="1553383"/>
                  </a:cubicBezTo>
                  <a:cubicBezTo>
                    <a:pt x="904637" y="1561956"/>
                    <a:pt x="897017" y="1572433"/>
                    <a:pt x="892254" y="1584816"/>
                  </a:cubicBezTo>
                  <a:lnTo>
                    <a:pt x="862727" y="1572433"/>
                  </a:lnTo>
                  <a:cubicBezTo>
                    <a:pt x="859869" y="1571481"/>
                    <a:pt x="856059" y="1572433"/>
                    <a:pt x="855107" y="1575291"/>
                  </a:cubicBezTo>
                  <a:lnTo>
                    <a:pt x="854154" y="1577196"/>
                  </a:lnTo>
                  <a:cubicBezTo>
                    <a:pt x="853202" y="1580053"/>
                    <a:pt x="854154" y="1583863"/>
                    <a:pt x="857012" y="1584816"/>
                  </a:cubicBezTo>
                  <a:lnTo>
                    <a:pt x="887492" y="1598151"/>
                  </a:lnTo>
                  <a:cubicBezTo>
                    <a:pt x="886539" y="1603866"/>
                    <a:pt x="885587" y="1609581"/>
                    <a:pt x="885587" y="1615296"/>
                  </a:cubicBezTo>
                  <a:cubicBezTo>
                    <a:pt x="885587" y="1638156"/>
                    <a:pt x="895112" y="1659111"/>
                    <a:pt x="911304" y="1673398"/>
                  </a:cubicBezTo>
                  <a:cubicBezTo>
                    <a:pt x="911304" y="1691496"/>
                    <a:pt x="912257" y="1710546"/>
                    <a:pt x="913209" y="1730548"/>
                  </a:cubicBezTo>
                  <a:cubicBezTo>
                    <a:pt x="895112" y="1738168"/>
                    <a:pt x="880824" y="1751503"/>
                    <a:pt x="872252" y="1768648"/>
                  </a:cubicBezTo>
                  <a:lnTo>
                    <a:pt x="835104" y="1753408"/>
                  </a:lnTo>
                  <a:cubicBezTo>
                    <a:pt x="832247" y="1752456"/>
                    <a:pt x="828437" y="1753408"/>
                    <a:pt x="827484" y="1756266"/>
                  </a:cubicBezTo>
                  <a:lnTo>
                    <a:pt x="826532" y="1758171"/>
                  </a:lnTo>
                  <a:cubicBezTo>
                    <a:pt x="825579" y="1761028"/>
                    <a:pt x="826532" y="1764838"/>
                    <a:pt x="829389" y="1765791"/>
                  </a:cubicBezTo>
                  <a:lnTo>
                    <a:pt x="866537" y="1781983"/>
                  </a:lnTo>
                  <a:cubicBezTo>
                    <a:pt x="864632" y="1789603"/>
                    <a:pt x="862727" y="1797223"/>
                    <a:pt x="862727" y="1804843"/>
                  </a:cubicBezTo>
                  <a:cubicBezTo>
                    <a:pt x="862727" y="1807701"/>
                    <a:pt x="863679" y="1809606"/>
                    <a:pt x="863679" y="1812463"/>
                  </a:cubicBezTo>
                  <a:cubicBezTo>
                    <a:pt x="832247" y="1821036"/>
                    <a:pt x="797957" y="1804843"/>
                    <a:pt x="797957" y="1747693"/>
                  </a:cubicBezTo>
                  <a:cubicBezTo>
                    <a:pt x="797957" y="1741026"/>
                    <a:pt x="797957" y="1728643"/>
                    <a:pt x="797004" y="1711498"/>
                  </a:cubicBezTo>
                  <a:cubicBezTo>
                    <a:pt x="799862" y="1705783"/>
                    <a:pt x="801767" y="1700068"/>
                    <a:pt x="801767" y="1693401"/>
                  </a:cubicBezTo>
                  <a:cubicBezTo>
                    <a:pt x="801767" y="1685781"/>
                    <a:pt x="799862" y="1679113"/>
                    <a:pt x="796052" y="1672446"/>
                  </a:cubicBezTo>
                  <a:cubicBezTo>
                    <a:pt x="794147" y="1620058"/>
                    <a:pt x="790337" y="1546716"/>
                    <a:pt x="785574" y="1458133"/>
                  </a:cubicBezTo>
                  <a:cubicBezTo>
                    <a:pt x="785574" y="1456228"/>
                    <a:pt x="786527" y="1453371"/>
                    <a:pt x="786527" y="1450513"/>
                  </a:cubicBezTo>
                  <a:cubicBezTo>
                    <a:pt x="786527" y="1446703"/>
                    <a:pt x="785574" y="1442893"/>
                    <a:pt x="784622" y="1440036"/>
                  </a:cubicBezTo>
                  <a:cubicBezTo>
                    <a:pt x="778907" y="1339071"/>
                    <a:pt x="772239" y="1220008"/>
                    <a:pt x="765572" y="1097136"/>
                  </a:cubicBezTo>
                  <a:cubicBezTo>
                    <a:pt x="772239" y="1106661"/>
                    <a:pt x="783669" y="1113328"/>
                    <a:pt x="796052" y="1114281"/>
                  </a:cubicBezTo>
                  <a:lnTo>
                    <a:pt x="797957" y="1141903"/>
                  </a:lnTo>
                  <a:cubicBezTo>
                    <a:pt x="782717" y="1147618"/>
                    <a:pt x="771287" y="1161906"/>
                    <a:pt x="771287" y="1179051"/>
                  </a:cubicBezTo>
                  <a:cubicBezTo>
                    <a:pt x="771287" y="1198101"/>
                    <a:pt x="784622" y="1214293"/>
                    <a:pt x="802719" y="1218103"/>
                  </a:cubicBezTo>
                  <a:lnTo>
                    <a:pt x="824627" y="1626726"/>
                  </a:lnTo>
                  <a:cubicBezTo>
                    <a:pt x="824627" y="1629583"/>
                    <a:pt x="827484" y="1632441"/>
                    <a:pt x="830342" y="1632441"/>
                  </a:cubicBezTo>
                  <a:lnTo>
                    <a:pt x="835104" y="1632441"/>
                  </a:lnTo>
                  <a:cubicBezTo>
                    <a:pt x="837962" y="1632441"/>
                    <a:pt x="840819" y="1629583"/>
                    <a:pt x="840819" y="1626726"/>
                  </a:cubicBezTo>
                  <a:lnTo>
                    <a:pt x="818912" y="1219056"/>
                  </a:lnTo>
                  <a:cubicBezTo>
                    <a:pt x="837009" y="1215246"/>
                    <a:pt x="851297" y="1199053"/>
                    <a:pt x="851297" y="1180003"/>
                  </a:cubicBezTo>
                  <a:cubicBezTo>
                    <a:pt x="851297" y="1159048"/>
                    <a:pt x="835104" y="1141903"/>
                    <a:pt x="815102" y="1139998"/>
                  </a:cubicBezTo>
                  <a:lnTo>
                    <a:pt x="813197" y="1112376"/>
                  </a:lnTo>
                  <a:cubicBezTo>
                    <a:pt x="828437" y="1106661"/>
                    <a:pt x="838914" y="1092373"/>
                    <a:pt x="838914" y="1075228"/>
                  </a:cubicBezTo>
                  <a:cubicBezTo>
                    <a:pt x="838914" y="1053321"/>
                    <a:pt x="820817" y="1035223"/>
                    <a:pt x="798909" y="1035223"/>
                  </a:cubicBezTo>
                  <a:cubicBezTo>
                    <a:pt x="783669" y="1035223"/>
                    <a:pt x="770334" y="1043796"/>
                    <a:pt x="763667" y="1057131"/>
                  </a:cubicBezTo>
                  <a:cubicBezTo>
                    <a:pt x="762714" y="1041891"/>
                    <a:pt x="761762" y="1027603"/>
                    <a:pt x="760809" y="1012363"/>
                  </a:cubicBezTo>
                  <a:cubicBezTo>
                    <a:pt x="781764" y="1011411"/>
                    <a:pt x="798909" y="994266"/>
                    <a:pt x="798909" y="972358"/>
                  </a:cubicBezTo>
                  <a:cubicBezTo>
                    <a:pt x="798909" y="950451"/>
                    <a:pt x="780812" y="932353"/>
                    <a:pt x="758904" y="932353"/>
                  </a:cubicBezTo>
                  <a:cubicBezTo>
                    <a:pt x="757952" y="932353"/>
                    <a:pt x="756999" y="932353"/>
                    <a:pt x="756047" y="932353"/>
                  </a:cubicBezTo>
                  <a:cubicBezTo>
                    <a:pt x="756047" y="926638"/>
                    <a:pt x="755094" y="921876"/>
                    <a:pt x="755094" y="916161"/>
                  </a:cubicBezTo>
                  <a:cubicBezTo>
                    <a:pt x="768429" y="914256"/>
                    <a:pt x="777954" y="903778"/>
                    <a:pt x="777954" y="889491"/>
                  </a:cubicBezTo>
                  <a:cubicBezTo>
                    <a:pt x="777954" y="875203"/>
                    <a:pt x="766524" y="862821"/>
                    <a:pt x="752237" y="862821"/>
                  </a:cubicBezTo>
                  <a:cubicBezTo>
                    <a:pt x="752237" y="858058"/>
                    <a:pt x="751284" y="852343"/>
                    <a:pt x="751284" y="847581"/>
                  </a:cubicBezTo>
                  <a:cubicBezTo>
                    <a:pt x="772239" y="846628"/>
                    <a:pt x="789384" y="829483"/>
                    <a:pt x="789384" y="807576"/>
                  </a:cubicBezTo>
                  <a:cubicBezTo>
                    <a:pt x="789384" y="785668"/>
                    <a:pt x="771287" y="767571"/>
                    <a:pt x="749379" y="767571"/>
                  </a:cubicBezTo>
                  <a:cubicBezTo>
                    <a:pt x="748427" y="767571"/>
                    <a:pt x="747474" y="767571"/>
                    <a:pt x="746522" y="767571"/>
                  </a:cubicBezTo>
                  <a:cubicBezTo>
                    <a:pt x="746522" y="759951"/>
                    <a:pt x="745569" y="752331"/>
                    <a:pt x="745569" y="744711"/>
                  </a:cubicBezTo>
                  <a:cubicBezTo>
                    <a:pt x="766524" y="742806"/>
                    <a:pt x="782717" y="725661"/>
                    <a:pt x="782717" y="704706"/>
                  </a:cubicBezTo>
                  <a:cubicBezTo>
                    <a:pt x="782717" y="682798"/>
                    <a:pt x="764619" y="664701"/>
                    <a:pt x="742712" y="664701"/>
                  </a:cubicBezTo>
                  <a:cubicBezTo>
                    <a:pt x="741759" y="664701"/>
                    <a:pt x="741759" y="664701"/>
                    <a:pt x="740807" y="664701"/>
                  </a:cubicBezTo>
                  <a:cubicBezTo>
                    <a:pt x="724614" y="387523"/>
                    <a:pt x="710327" y="155113"/>
                    <a:pt x="706517" y="115108"/>
                  </a:cubicBezTo>
                  <a:cubicBezTo>
                    <a:pt x="698897" y="28431"/>
                    <a:pt x="621744" y="3666"/>
                    <a:pt x="589359" y="3666"/>
                  </a:cubicBezTo>
                  <a:cubicBezTo>
                    <a:pt x="556974" y="3666"/>
                    <a:pt x="540782" y="-144"/>
                    <a:pt x="480774" y="40813"/>
                  </a:cubicBezTo>
                  <a:cubicBezTo>
                    <a:pt x="452199" y="60816"/>
                    <a:pt x="401717" y="90343"/>
                    <a:pt x="327422" y="64626"/>
                  </a:cubicBezTo>
                  <a:lnTo>
                    <a:pt x="321707" y="97011"/>
                  </a:lnTo>
                  <a:lnTo>
                    <a:pt x="327422" y="57958"/>
                  </a:lnTo>
                  <a:lnTo>
                    <a:pt x="275034" y="48433"/>
                  </a:lnTo>
                  <a:lnTo>
                    <a:pt x="240744" y="41766"/>
                  </a:lnTo>
                  <a:lnTo>
                    <a:pt x="215979" y="36051"/>
                  </a:lnTo>
                  <a:cubicBezTo>
                    <a:pt x="215979" y="36051"/>
                    <a:pt x="215979" y="36051"/>
                    <a:pt x="215979" y="37003"/>
                  </a:cubicBezTo>
                  <a:lnTo>
                    <a:pt x="191214" y="31288"/>
                  </a:lnTo>
                  <a:lnTo>
                    <a:pt x="191214" y="31288"/>
                  </a:lnTo>
                  <a:lnTo>
                    <a:pt x="165497" y="26526"/>
                  </a:lnTo>
                  <a:cubicBezTo>
                    <a:pt x="165497" y="26526"/>
                    <a:pt x="55007" y="77008"/>
                    <a:pt x="6429" y="71293"/>
                  </a:cubicBezTo>
                  <a:lnTo>
                    <a:pt x="3572" y="80818"/>
                  </a:lnTo>
                  <a:lnTo>
                    <a:pt x="317897" y="125586"/>
                  </a:lnTo>
                  <a:lnTo>
                    <a:pt x="318849" y="117966"/>
                  </a:lnTo>
                  <a:cubicBezTo>
                    <a:pt x="324564" y="119871"/>
                    <a:pt x="387429" y="138921"/>
                    <a:pt x="425529" y="124633"/>
                  </a:cubicBezTo>
                  <a:cubicBezTo>
                    <a:pt x="465534" y="109393"/>
                    <a:pt x="485537" y="100821"/>
                    <a:pt x="510302" y="84628"/>
                  </a:cubicBezTo>
                  <a:cubicBezTo>
                    <a:pt x="534114" y="68436"/>
                    <a:pt x="585549" y="62721"/>
                    <a:pt x="598884" y="110346"/>
                  </a:cubicBezTo>
                  <a:cubicBezTo>
                    <a:pt x="612219" y="157018"/>
                    <a:pt x="603647" y="1530523"/>
                    <a:pt x="603647" y="1736263"/>
                  </a:cubicBezTo>
                  <a:cubicBezTo>
                    <a:pt x="603647" y="1851516"/>
                    <a:pt x="641747" y="1931526"/>
                    <a:pt x="696992" y="1978198"/>
                  </a:cubicBezTo>
                  <a:cubicBezTo>
                    <a:pt x="691277" y="1989628"/>
                    <a:pt x="688419" y="2002963"/>
                    <a:pt x="688419" y="2016298"/>
                  </a:cubicBezTo>
                  <a:cubicBezTo>
                    <a:pt x="688419" y="2066781"/>
                    <a:pt x="729377" y="2107738"/>
                    <a:pt x="779859" y="2107738"/>
                  </a:cubicBezTo>
                  <a:cubicBezTo>
                    <a:pt x="824627" y="2107738"/>
                    <a:pt x="862727" y="2074401"/>
                    <a:pt x="869394" y="2031538"/>
                  </a:cubicBezTo>
                  <a:cubicBezTo>
                    <a:pt x="983694" y="2020108"/>
                    <a:pt x="1092279" y="1929621"/>
                    <a:pt x="1092279" y="1779126"/>
                  </a:cubicBezTo>
                  <a:cubicBezTo>
                    <a:pt x="1092279" y="1645776"/>
                    <a:pt x="1117997" y="1431463"/>
                    <a:pt x="1246584" y="1320973"/>
                  </a:cubicBezTo>
                  <a:cubicBezTo>
                    <a:pt x="1307544" y="1268586"/>
                    <a:pt x="1336119" y="1265728"/>
                    <a:pt x="1501854" y="1366693"/>
                  </a:cubicBezTo>
                  <a:cubicBezTo>
                    <a:pt x="1518047" y="1374313"/>
                    <a:pt x="1528524" y="1368598"/>
                    <a:pt x="1518999" y="1344786"/>
                  </a:cubicBezTo>
                  <a:lnTo>
                    <a:pt x="1518999" y="13447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79">
              <a:extLst>
                <a:ext uri="{FF2B5EF4-FFF2-40B4-BE49-F238E27FC236}">
                  <a16:creationId xmlns:a16="http://schemas.microsoft.com/office/drawing/2014/main" id="{BC44B7BD-6A01-4FA0-B5A2-937F953C7255}"/>
                </a:ext>
              </a:extLst>
            </p:cNvPr>
            <p:cNvSpPr/>
            <p:nvPr/>
          </p:nvSpPr>
          <p:spPr>
            <a:xfrm rot="2676320">
              <a:off x="2661232" y="2706859"/>
              <a:ext cx="1589050" cy="491459"/>
            </a:xfrm>
            <a:custGeom>
              <a:avLst/>
              <a:gdLst>
                <a:gd name="connsiteX0" fmla="*/ 7144 w 1847850"/>
                <a:gd name="connsiteY0" fmla="*/ 209074 h 571500"/>
                <a:gd name="connsiteX1" fmla="*/ 44291 w 1847850"/>
                <a:gd name="connsiteY1" fmla="*/ 411004 h 571500"/>
                <a:gd name="connsiteX2" fmla="*/ 65246 w 1847850"/>
                <a:gd name="connsiteY2" fmla="*/ 387191 h 571500"/>
                <a:gd name="connsiteX3" fmla="*/ 232886 w 1847850"/>
                <a:gd name="connsiteY3" fmla="*/ 264319 h 571500"/>
                <a:gd name="connsiteX4" fmla="*/ 476726 w 1847850"/>
                <a:gd name="connsiteY4" fmla="*/ 240506 h 571500"/>
                <a:gd name="connsiteX5" fmla="*/ 397669 w 1847850"/>
                <a:gd name="connsiteY5" fmla="*/ 347186 h 571500"/>
                <a:gd name="connsiteX6" fmla="*/ 415766 w 1847850"/>
                <a:gd name="connsiteY6" fmla="*/ 425291 h 571500"/>
                <a:gd name="connsiteX7" fmla="*/ 386239 w 1847850"/>
                <a:gd name="connsiteY7" fmla="*/ 421481 h 571500"/>
                <a:gd name="connsiteX8" fmla="*/ 370999 w 1847850"/>
                <a:gd name="connsiteY8" fmla="*/ 383381 h 571500"/>
                <a:gd name="connsiteX9" fmla="*/ 357664 w 1847850"/>
                <a:gd name="connsiteY9" fmla="*/ 366236 h 571500"/>
                <a:gd name="connsiteX10" fmla="*/ 350996 w 1847850"/>
                <a:gd name="connsiteY10" fmla="*/ 374809 h 571500"/>
                <a:gd name="connsiteX11" fmla="*/ 381476 w 1847850"/>
                <a:gd name="connsiteY11" fmla="*/ 455771 h 571500"/>
                <a:gd name="connsiteX12" fmla="*/ 467201 w 1847850"/>
                <a:gd name="connsiteY12" fmla="*/ 487204 h 571500"/>
                <a:gd name="connsiteX13" fmla="*/ 471011 w 1847850"/>
                <a:gd name="connsiteY13" fmla="*/ 477679 h 571500"/>
                <a:gd name="connsiteX14" fmla="*/ 453866 w 1847850"/>
                <a:gd name="connsiteY14" fmla="*/ 469106 h 571500"/>
                <a:gd name="connsiteX15" fmla="*/ 452914 w 1847850"/>
                <a:gd name="connsiteY15" fmla="*/ 461486 h 571500"/>
                <a:gd name="connsiteX16" fmla="*/ 487204 w 1847850"/>
                <a:gd name="connsiteY16" fmla="*/ 470059 h 571500"/>
                <a:gd name="connsiteX17" fmla="*/ 497681 w 1847850"/>
                <a:gd name="connsiteY17" fmla="*/ 470059 h 571500"/>
                <a:gd name="connsiteX18" fmla="*/ 547211 w 1847850"/>
                <a:gd name="connsiteY18" fmla="*/ 481489 h 571500"/>
                <a:gd name="connsiteX19" fmla="*/ 541496 w 1847850"/>
                <a:gd name="connsiteY19" fmla="*/ 476726 h 571500"/>
                <a:gd name="connsiteX20" fmla="*/ 528161 w 1847850"/>
                <a:gd name="connsiteY20" fmla="*/ 474821 h 571500"/>
                <a:gd name="connsiteX21" fmla="*/ 522446 w 1847850"/>
                <a:gd name="connsiteY21" fmla="*/ 470059 h 571500"/>
                <a:gd name="connsiteX22" fmla="*/ 938689 w 1847850"/>
                <a:gd name="connsiteY22" fmla="*/ 470059 h 571500"/>
                <a:gd name="connsiteX23" fmla="*/ 938689 w 1847850"/>
                <a:gd name="connsiteY23" fmla="*/ 561499 h 571500"/>
                <a:gd name="connsiteX24" fmla="*/ 967264 w 1847850"/>
                <a:gd name="connsiteY24" fmla="*/ 571976 h 571500"/>
                <a:gd name="connsiteX25" fmla="*/ 995839 w 1847850"/>
                <a:gd name="connsiteY25" fmla="*/ 561499 h 571500"/>
                <a:gd name="connsiteX26" fmla="*/ 995839 w 1847850"/>
                <a:gd name="connsiteY26" fmla="*/ 525304 h 571500"/>
                <a:gd name="connsiteX27" fmla="*/ 1003459 w 1847850"/>
                <a:gd name="connsiteY27" fmla="*/ 518636 h 571500"/>
                <a:gd name="connsiteX28" fmla="*/ 1012031 w 1847850"/>
                <a:gd name="connsiteY28" fmla="*/ 518636 h 571500"/>
                <a:gd name="connsiteX29" fmla="*/ 1019651 w 1847850"/>
                <a:gd name="connsiteY29" fmla="*/ 525304 h 571500"/>
                <a:gd name="connsiteX30" fmla="*/ 1019651 w 1847850"/>
                <a:gd name="connsiteY30" fmla="*/ 562451 h 571500"/>
                <a:gd name="connsiteX31" fmla="*/ 1048226 w 1847850"/>
                <a:gd name="connsiteY31" fmla="*/ 572929 h 571500"/>
                <a:gd name="connsiteX32" fmla="*/ 1076801 w 1847850"/>
                <a:gd name="connsiteY32" fmla="*/ 562451 h 571500"/>
                <a:gd name="connsiteX33" fmla="*/ 1076801 w 1847850"/>
                <a:gd name="connsiteY33" fmla="*/ 525304 h 571500"/>
                <a:gd name="connsiteX34" fmla="*/ 1084421 w 1847850"/>
                <a:gd name="connsiteY34" fmla="*/ 518636 h 571500"/>
                <a:gd name="connsiteX35" fmla="*/ 1092994 w 1847850"/>
                <a:gd name="connsiteY35" fmla="*/ 518636 h 571500"/>
                <a:gd name="connsiteX36" fmla="*/ 1100614 w 1847850"/>
                <a:gd name="connsiteY36" fmla="*/ 524351 h 571500"/>
                <a:gd name="connsiteX37" fmla="*/ 1100614 w 1847850"/>
                <a:gd name="connsiteY37" fmla="*/ 561499 h 571500"/>
                <a:gd name="connsiteX38" fmla="*/ 1129189 w 1847850"/>
                <a:gd name="connsiteY38" fmla="*/ 571976 h 571500"/>
                <a:gd name="connsiteX39" fmla="*/ 1157764 w 1847850"/>
                <a:gd name="connsiteY39" fmla="*/ 561499 h 571500"/>
                <a:gd name="connsiteX40" fmla="*/ 1157764 w 1847850"/>
                <a:gd name="connsiteY40" fmla="*/ 491014 h 571500"/>
                <a:gd name="connsiteX41" fmla="*/ 1157764 w 1847850"/>
                <a:gd name="connsiteY41" fmla="*/ 491014 h 571500"/>
                <a:gd name="connsiteX42" fmla="*/ 1351121 w 1847850"/>
                <a:gd name="connsiteY42" fmla="*/ 491014 h 571500"/>
                <a:gd name="connsiteX43" fmla="*/ 1402556 w 1847850"/>
                <a:gd name="connsiteY43" fmla="*/ 453866 h 571500"/>
                <a:gd name="connsiteX44" fmla="*/ 1489234 w 1847850"/>
                <a:gd name="connsiteY44" fmla="*/ 449104 h 571500"/>
                <a:gd name="connsiteX45" fmla="*/ 1595914 w 1847850"/>
                <a:gd name="connsiteY45" fmla="*/ 305276 h 571500"/>
                <a:gd name="connsiteX46" fmla="*/ 1590199 w 1847850"/>
                <a:gd name="connsiteY46" fmla="*/ 273844 h 571500"/>
                <a:gd name="connsiteX47" fmla="*/ 1744504 w 1847850"/>
                <a:gd name="connsiteY47" fmla="*/ 273844 h 571500"/>
                <a:gd name="connsiteX48" fmla="*/ 1783556 w 1847850"/>
                <a:gd name="connsiteY48" fmla="*/ 287179 h 571500"/>
                <a:gd name="connsiteX49" fmla="*/ 1801654 w 1847850"/>
                <a:gd name="connsiteY49" fmla="*/ 293846 h 571500"/>
                <a:gd name="connsiteX50" fmla="*/ 1813084 w 1847850"/>
                <a:gd name="connsiteY50" fmla="*/ 303371 h 571500"/>
                <a:gd name="connsiteX51" fmla="*/ 1832134 w 1847850"/>
                <a:gd name="connsiteY51" fmla="*/ 307181 h 571500"/>
                <a:gd name="connsiteX52" fmla="*/ 1840706 w 1847850"/>
                <a:gd name="connsiteY52" fmla="*/ 259556 h 571500"/>
                <a:gd name="connsiteX53" fmla="*/ 1832134 w 1847850"/>
                <a:gd name="connsiteY53" fmla="*/ 211931 h 571500"/>
                <a:gd name="connsiteX54" fmla="*/ 1813084 w 1847850"/>
                <a:gd name="connsiteY54" fmla="*/ 215741 h 571500"/>
                <a:gd name="connsiteX55" fmla="*/ 1801654 w 1847850"/>
                <a:gd name="connsiteY55" fmla="*/ 225266 h 571500"/>
                <a:gd name="connsiteX56" fmla="*/ 1783556 w 1847850"/>
                <a:gd name="connsiteY56" fmla="*/ 231934 h 571500"/>
                <a:gd name="connsiteX57" fmla="*/ 1744504 w 1847850"/>
                <a:gd name="connsiteY57" fmla="*/ 245269 h 571500"/>
                <a:gd name="connsiteX58" fmla="*/ 1578769 w 1847850"/>
                <a:gd name="connsiteY58" fmla="*/ 245269 h 571500"/>
                <a:gd name="connsiteX59" fmla="*/ 1490186 w 1847850"/>
                <a:gd name="connsiteY59" fmla="*/ 186214 h 571500"/>
                <a:gd name="connsiteX60" fmla="*/ 1139666 w 1847850"/>
                <a:gd name="connsiteY60" fmla="*/ 173831 h 571500"/>
                <a:gd name="connsiteX61" fmla="*/ 1139666 w 1847850"/>
                <a:gd name="connsiteY61" fmla="*/ 152876 h 571500"/>
                <a:gd name="connsiteX62" fmla="*/ 1152049 w 1847850"/>
                <a:gd name="connsiteY62" fmla="*/ 150019 h 571500"/>
                <a:gd name="connsiteX63" fmla="*/ 1155859 w 1847850"/>
                <a:gd name="connsiteY63" fmla="*/ 146209 h 571500"/>
                <a:gd name="connsiteX64" fmla="*/ 1157764 w 1847850"/>
                <a:gd name="connsiteY64" fmla="*/ 145256 h 571500"/>
                <a:gd name="connsiteX65" fmla="*/ 1162526 w 1847850"/>
                <a:gd name="connsiteY65" fmla="*/ 139541 h 571500"/>
                <a:gd name="connsiteX66" fmla="*/ 1162526 w 1847850"/>
                <a:gd name="connsiteY66" fmla="*/ 131921 h 571500"/>
                <a:gd name="connsiteX67" fmla="*/ 1157764 w 1847850"/>
                <a:gd name="connsiteY67" fmla="*/ 126206 h 571500"/>
                <a:gd name="connsiteX68" fmla="*/ 1129189 w 1847850"/>
                <a:gd name="connsiteY68" fmla="*/ 121444 h 571500"/>
                <a:gd name="connsiteX69" fmla="*/ 1100614 w 1847850"/>
                <a:gd name="connsiteY69" fmla="*/ 126206 h 571500"/>
                <a:gd name="connsiteX70" fmla="*/ 1095851 w 1847850"/>
                <a:gd name="connsiteY70" fmla="*/ 131921 h 571500"/>
                <a:gd name="connsiteX71" fmla="*/ 1095851 w 1847850"/>
                <a:gd name="connsiteY71" fmla="*/ 139541 h 571500"/>
                <a:gd name="connsiteX72" fmla="*/ 1100614 w 1847850"/>
                <a:gd name="connsiteY72" fmla="*/ 145256 h 571500"/>
                <a:gd name="connsiteX73" fmla="*/ 1102519 w 1847850"/>
                <a:gd name="connsiteY73" fmla="*/ 146209 h 571500"/>
                <a:gd name="connsiteX74" fmla="*/ 1106329 w 1847850"/>
                <a:gd name="connsiteY74" fmla="*/ 150019 h 571500"/>
                <a:gd name="connsiteX75" fmla="*/ 1118711 w 1847850"/>
                <a:gd name="connsiteY75" fmla="*/ 152876 h 571500"/>
                <a:gd name="connsiteX76" fmla="*/ 1118711 w 1847850"/>
                <a:gd name="connsiteY76" fmla="*/ 173831 h 571500"/>
                <a:gd name="connsiteX77" fmla="*/ 1058704 w 1847850"/>
                <a:gd name="connsiteY77" fmla="*/ 172879 h 571500"/>
                <a:gd name="connsiteX78" fmla="*/ 1058704 w 1847850"/>
                <a:gd name="connsiteY78" fmla="*/ 152876 h 571500"/>
                <a:gd name="connsiteX79" fmla="*/ 1071086 w 1847850"/>
                <a:gd name="connsiteY79" fmla="*/ 150019 h 571500"/>
                <a:gd name="connsiteX80" fmla="*/ 1074896 w 1847850"/>
                <a:gd name="connsiteY80" fmla="*/ 146209 h 571500"/>
                <a:gd name="connsiteX81" fmla="*/ 1076801 w 1847850"/>
                <a:gd name="connsiteY81" fmla="*/ 145256 h 571500"/>
                <a:gd name="connsiteX82" fmla="*/ 1081564 w 1847850"/>
                <a:gd name="connsiteY82" fmla="*/ 139541 h 571500"/>
                <a:gd name="connsiteX83" fmla="*/ 1081564 w 1847850"/>
                <a:gd name="connsiteY83" fmla="*/ 131921 h 571500"/>
                <a:gd name="connsiteX84" fmla="*/ 1076801 w 1847850"/>
                <a:gd name="connsiteY84" fmla="*/ 126206 h 571500"/>
                <a:gd name="connsiteX85" fmla="*/ 1048226 w 1847850"/>
                <a:gd name="connsiteY85" fmla="*/ 121444 h 571500"/>
                <a:gd name="connsiteX86" fmla="*/ 1019651 w 1847850"/>
                <a:gd name="connsiteY86" fmla="*/ 126206 h 571500"/>
                <a:gd name="connsiteX87" fmla="*/ 1014889 w 1847850"/>
                <a:gd name="connsiteY87" fmla="*/ 131921 h 571500"/>
                <a:gd name="connsiteX88" fmla="*/ 1014889 w 1847850"/>
                <a:gd name="connsiteY88" fmla="*/ 139541 h 571500"/>
                <a:gd name="connsiteX89" fmla="*/ 1019651 w 1847850"/>
                <a:gd name="connsiteY89" fmla="*/ 145256 h 571500"/>
                <a:gd name="connsiteX90" fmla="*/ 1021556 w 1847850"/>
                <a:gd name="connsiteY90" fmla="*/ 146209 h 571500"/>
                <a:gd name="connsiteX91" fmla="*/ 1025366 w 1847850"/>
                <a:gd name="connsiteY91" fmla="*/ 150019 h 571500"/>
                <a:gd name="connsiteX92" fmla="*/ 1037749 w 1847850"/>
                <a:gd name="connsiteY92" fmla="*/ 152876 h 571500"/>
                <a:gd name="connsiteX93" fmla="*/ 1037749 w 1847850"/>
                <a:gd name="connsiteY93" fmla="*/ 171926 h 571500"/>
                <a:gd name="connsiteX94" fmla="*/ 977741 w 1847850"/>
                <a:gd name="connsiteY94" fmla="*/ 170974 h 571500"/>
                <a:gd name="connsiteX95" fmla="*/ 977741 w 1847850"/>
                <a:gd name="connsiteY95" fmla="*/ 152876 h 571500"/>
                <a:gd name="connsiteX96" fmla="*/ 990124 w 1847850"/>
                <a:gd name="connsiteY96" fmla="*/ 150019 h 571500"/>
                <a:gd name="connsiteX97" fmla="*/ 993934 w 1847850"/>
                <a:gd name="connsiteY97" fmla="*/ 146209 h 571500"/>
                <a:gd name="connsiteX98" fmla="*/ 995839 w 1847850"/>
                <a:gd name="connsiteY98" fmla="*/ 145256 h 571500"/>
                <a:gd name="connsiteX99" fmla="*/ 1000601 w 1847850"/>
                <a:gd name="connsiteY99" fmla="*/ 139541 h 571500"/>
                <a:gd name="connsiteX100" fmla="*/ 1000601 w 1847850"/>
                <a:gd name="connsiteY100" fmla="*/ 131921 h 571500"/>
                <a:gd name="connsiteX101" fmla="*/ 995839 w 1847850"/>
                <a:gd name="connsiteY101" fmla="*/ 126206 h 571500"/>
                <a:gd name="connsiteX102" fmla="*/ 967264 w 1847850"/>
                <a:gd name="connsiteY102" fmla="*/ 121444 h 571500"/>
                <a:gd name="connsiteX103" fmla="*/ 938689 w 1847850"/>
                <a:gd name="connsiteY103" fmla="*/ 126206 h 571500"/>
                <a:gd name="connsiteX104" fmla="*/ 933926 w 1847850"/>
                <a:gd name="connsiteY104" fmla="*/ 131921 h 571500"/>
                <a:gd name="connsiteX105" fmla="*/ 933926 w 1847850"/>
                <a:gd name="connsiteY105" fmla="*/ 139541 h 571500"/>
                <a:gd name="connsiteX106" fmla="*/ 938689 w 1847850"/>
                <a:gd name="connsiteY106" fmla="*/ 145256 h 571500"/>
                <a:gd name="connsiteX107" fmla="*/ 940594 w 1847850"/>
                <a:gd name="connsiteY107" fmla="*/ 146209 h 571500"/>
                <a:gd name="connsiteX108" fmla="*/ 944404 w 1847850"/>
                <a:gd name="connsiteY108" fmla="*/ 150019 h 571500"/>
                <a:gd name="connsiteX109" fmla="*/ 956786 w 1847850"/>
                <a:gd name="connsiteY109" fmla="*/ 152876 h 571500"/>
                <a:gd name="connsiteX110" fmla="*/ 956786 w 1847850"/>
                <a:gd name="connsiteY110" fmla="*/ 170974 h 571500"/>
                <a:gd name="connsiteX111" fmla="*/ 898684 w 1847850"/>
                <a:gd name="connsiteY111" fmla="*/ 170021 h 571500"/>
                <a:gd name="connsiteX112" fmla="*/ 859631 w 1847850"/>
                <a:gd name="connsiteY112" fmla="*/ 155734 h 571500"/>
                <a:gd name="connsiteX113" fmla="*/ 841534 w 1847850"/>
                <a:gd name="connsiteY113" fmla="*/ 156686 h 571500"/>
                <a:gd name="connsiteX114" fmla="*/ 838676 w 1847850"/>
                <a:gd name="connsiteY114" fmla="*/ 170974 h 571500"/>
                <a:gd name="connsiteX115" fmla="*/ 220504 w 1847850"/>
                <a:gd name="connsiteY115" fmla="*/ 144304 h 571500"/>
                <a:gd name="connsiteX116" fmla="*/ 65246 w 1847850"/>
                <a:gd name="connsiteY116" fmla="*/ 30956 h 571500"/>
                <a:gd name="connsiteX117" fmla="*/ 44291 w 1847850"/>
                <a:gd name="connsiteY117" fmla="*/ 7144 h 571500"/>
                <a:gd name="connsiteX118" fmla="*/ 7144 w 1847850"/>
                <a:gd name="connsiteY118" fmla="*/ 209074 h 571500"/>
                <a:gd name="connsiteX119" fmla="*/ 7144 w 1847850"/>
                <a:gd name="connsiteY119" fmla="*/ 209074 h 571500"/>
                <a:gd name="connsiteX120" fmla="*/ 1078706 w 1847850"/>
                <a:gd name="connsiteY120" fmla="*/ 273844 h 571500"/>
                <a:gd name="connsiteX121" fmla="*/ 1102519 w 1847850"/>
                <a:gd name="connsiteY121" fmla="*/ 273844 h 571500"/>
                <a:gd name="connsiteX122" fmla="*/ 1102519 w 1847850"/>
                <a:gd name="connsiteY122" fmla="*/ 324326 h 571500"/>
                <a:gd name="connsiteX123" fmla="*/ 1094899 w 1847850"/>
                <a:gd name="connsiteY123" fmla="*/ 330994 h 571500"/>
                <a:gd name="connsiteX124" fmla="*/ 1086326 w 1847850"/>
                <a:gd name="connsiteY124" fmla="*/ 330994 h 571500"/>
                <a:gd name="connsiteX125" fmla="*/ 1078706 w 1847850"/>
                <a:gd name="connsiteY125" fmla="*/ 325279 h 571500"/>
                <a:gd name="connsiteX126" fmla="*/ 1078706 w 1847850"/>
                <a:gd name="connsiteY126" fmla="*/ 273844 h 571500"/>
                <a:gd name="connsiteX127" fmla="*/ 1078706 w 1847850"/>
                <a:gd name="connsiteY127" fmla="*/ 273844 h 571500"/>
                <a:gd name="connsiteX128" fmla="*/ 1078706 w 1847850"/>
                <a:gd name="connsiteY128" fmla="*/ 399574 h 571500"/>
                <a:gd name="connsiteX129" fmla="*/ 1078706 w 1847850"/>
                <a:gd name="connsiteY129" fmla="*/ 367189 h 571500"/>
                <a:gd name="connsiteX130" fmla="*/ 1086326 w 1847850"/>
                <a:gd name="connsiteY130" fmla="*/ 361474 h 571500"/>
                <a:gd name="connsiteX131" fmla="*/ 1094899 w 1847850"/>
                <a:gd name="connsiteY131" fmla="*/ 361474 h 571500"/>
                <a:gd name="connsiteX132" fmla="*/ 1102519 w 1847850"/>
                <a:gd name="connsiteY132" fmla="*/ 368141 h 571500"/>
                <a:gd name="connsiteX133" fmla="*/ 1102519 w 1847850"/>
                <a:gd name="connsiteY133" fmla="*/ 403384 h 571500"/>
                <a:gd name="connsiteX134" fmla="*/ 1086326 w 1847850"/>
                <a:gd name="connsiteY134" fmla="*/ 400526 h 571500"/>
                <a:gd name="connsiteX135" fmla="*/ 1078706 w 1847850"/>
                <a:gd name="connsiteY135" fmla="*/ 399574 h 571500"/>
                <a:gd name="connsiteX136" fmla="*/ 1078706 w 1847850"/>
                <a:gd name="connsiteY136" fmla="*/ 399574 h 571500"/>
                <a:gd name="connsiteX137" fmla="*/ 1021556 w 1847850"/>
                <a:gd name="connsiteY137" fmla="*/ 423386 h 571500"/>
                <a:gd name="connsiteX138" fmla="*/ 997744 w 1847850"/>
                <a:gd name="connsiteY138" fmla="*/ 429101 h 571500"/>
                <a:gd name="connsiteX139" fmla="*/ 997744 w 1847850"/>
                <a:gd name="connsiteY139" fmla="*/ 367189 h 571500"/>
                <a:gd name="connsiteX140" fmla="*/ 1005364 w 1847850"/>
                <a:gd name="connsiteY140" fmla="*/ 360521 h 571500"/>
                <a:gd name="connsiteX141" fmla="*/ 1013936 w 1847850"/>
                <a:gd name="connsiteY141" fmla="*/ 360521 h 571500"/>
                <a:gd name="connsiteX142" fmla="*/ 1021556 w 1847850"/>
                <a:gd name="connsiteY142" fmla="*/ 367189 h 571500"/>
                <a:gd name="connsiteX143" fmla="*/ 1021556 w 1847850"/>
                <a:gd name="connsiteY143" fmla="*/ 423386 h 571500"/>
                <a:gd name="connsiteX144" fmla="*/ 1021556 w 1847850"/>
                <a:gd name="connsiteY144" fmla="*/ 423386 h 571500"/>
                <a:gd name="connsiteX145" fmla="*/ 997744 w 1847850"/>
                <a:gd name="connsiteY145" fmla="*/ 273844 h 571500"/>
                <a:gd name="connsiteX146" fmla="*/ 1021556 w 1847850"/>
                <a:gd name="connsiteY146" fmla="*/ 273844 h 571500"/>
                <a:gd name="connsiteX147" fmla="*/ 1021556 w 1847850"/>
                <a:gd name="connsiteY147" fmla="*/ 323374 h 571500"/>
                <a:gd name="connsiteX148" fmla="*/ 1013936 w 1847850"/>
                <a:gd name="connsiteY148" fmla="*/ 330041 h 571500"/>
                <a:gd name="connsiteX149" fmla="*/ 1005364 w 1847850"/>
                <a:gd name="connsiteY149" fmla="*/ 330041 h 571500"/>
                <a:gd name="connsiteX150" fmla="*/ 997744 w 1847850"/>
                <a:gd name="connsiteY150" fmla="*/ 323374 h 571500"/>
                <a:gd name="connsiteX151" fmla="*/ 997744 w 1847850"/>
                <a:gd name="connsiteY151" fmla="*/ 273844 h 571500"/>
                <a:gd name="connsiteX152" fmla="*/ 997744 w 1847850"/>
                <a:gd name="connsiteY152" fmla="*/ 273844 h 571500"/>
                <a:gd name="connsiteX153" fmla="*/ 1332071 w 1847850"/>
                <a:gd name="connsiteY153" fmla="*/ 388144 h 571500"/>
                <a:gd name="connsiteX154" fmla="*/ 1242536 w 1847850"/>
                <a:gd name="connsiteY154" fmla="*/ 388144 h 571500"/>
                <a:gd name="connsiteX155" fmla="*/ 1253014 w 1847850"/>
                <a:gd name="connsiteY155" fmla="*/ 320516 h 571500"/>
                <a:gd name="connsiteX156" fmla="*/ 1252061 w 1847850"/>
                <a:gd name="connsiteY156" fmla="*/ 309086 h 571500"/>
                <a:gd name="connsiteX157" fmla="*/ 1260634 w 1847850"/>
                <a:gd name="connsiteY157" fmla="*/ 300514 h 571500"/>
                <a:gd name="connsiteX158" fmla="*/ 1253966 w 1847850"/>
                <a:gd name="connsiteY158" fmla="*/ 288131 h 571500"/>
                <a:gd name="connsiteX159" fmla="*/ 1243489 w 1847850"/>
                <a:gd name="connsiteY159" fmla="*/ 296704 h 571500"/>
                <a:gd name="connsiteX160" fmla="*/ 1244441 w 1847850"/>
                <a:gd name="connsiteY160" fmla="*/ 317659 h 571500"/>
                <a:gd name="connsiteX161" fmla="*/ 1228249 w 1847850"/>
                <a:gd name="connsiteY161" fmla="*/ 374809 h 571500"/>
                <a:gd name="connsiteX162" fmla="*/ 1186339 w 1847850"/>
                <a:gd name="connsiteY162" fmla="*/ 352901 h 571500"/>
                <a:gd name="connsiteX163" fmla="*/ 1182529 w 1847850"/>
                <a:gd name="connsiteY163" fmla="*/ 307181 h 571500"/>
                <a:gd name="connsiteX164" fmla="*/ 1171099 w 1847850"/>
                <a:gd name="connsiteY164" fmla="*/ 296704 h 571500"/>
                <a:gd name="connsiteX165" fmla="*/ 1162526 w 1847850"/>
                <a:gd name="connsiteY165" fmla="*/ 307181 h 571500"/>
                <a:gd name="connsiteX166" fmla="*/ 1171099 w 1847850"/>
                <a:gd name="connsiteY166" fmla="*/ 314801 h 571500"/>
                <a:gd name="connsiteX167" fmla="*/ 1173004 w 1847850"/>
                <a:gd name="connsiteY167" fmla="*/ 322421 h 571500"/>
                <a:gd name="connsiteX168" fmla="*/ 1161574 w 1847850"/>
                <a:gd name="connsiteY168" fmla="*/ 318611 h 571500"/>
                <a:gd name="connsiteX169" fmla="*/ 1161574 w 1847850"/>
                <a:gd name="connsiteY169" fmla="*/ 343376 h 571500"/>
                <a:gd name="connsiteX170" fmla="*/ 1175861 w 1847850"/>
                <a:gd name="connsiteY170" fmla="*/ 350996 h 571500"/>
                <a:gd name="connsiteX171" fmla="*/ 1199674 w 1847850"/>
                <a:gd name="connsiteY171" fmla="*/ 387191 h 571500"/>
                <a:gd name="connsiteX172" fmla="*/ 1161574 w 1847850"/>
                <a:gd name="connsiteY172" fmla="*/ 387191 h 571500"/>
                <a:gd name="connsiteX173" fmla="*/ 1161574 w 1847850"/>
                <a:gd name="connsiteY173" fmla="*/ 272891 h 571500"/>
                <a:gd name="connsiteX174" fmla="*/ 1558766 w 1847850"/>
                <a:gd name="connsiteY174" fmla="*/ 272891 h 571500"/>
                <a:gd name="connsiteX175" fmla="*/ 1568291 w 1847850"/>
                <a:gd name="connsiteY175" fmla="*/ 308134 h 571500"/>
                <a:gd name="connsiteX176" fmla="*/ 1493996 w 1847850"/>
                <a:gd name="connsiteY176" fmla="*/ 412909 h 571500"/>
                <a:gd name="connsiteX177" fmla="*/ 1403509 w 1847850"/>
                <a:gd name="connsiteY177" fmla="*/ 421481 h 571500"/>
                <a:gd name="connsiteX178" fmla="*/ 1332071 w 1847850"/>
                <a:gd name="connsiteY178" fmla="*/ 388144 h 571500"/>
                <a:gd name="connsiteX179" fmla="*/ 1332071 w 1847850"/>
                <a:gd name="connsiteY179" fmla="*/ 388144 h 571500"/>
                <a:gd name="connsiteX180" fmla="*/ 1160621 w 1847850"/>
                <a:gd name="connsiteY180" fmla="*/ 438626 h 571500"/>
                <a:gd name="connsiteX181" fmla="*/ 1160621 w 1847850"/>
                <a:gd name="connsiteY181" fmla="*/ 427196 h 571500"/>
                <a:gd name="connsiteX182" fmla="*/ 1348264 w 1847850"/>
                <a:gd name="connsiteY182" fmla="*/ 427196 h 571500"/>
                <a:gd name="connsiteX183" fmla="*/ 1360646 w 1847850"/>
                <a:gd name="connsiteY183" fmla="*/ 438626 h 571500"/>
                <a:gd name="connsiteX184" fmla="*/ 1160621 w 1847850"/>
                <a:gd name="connsiteY184" fmla="*/ 438626 h 571500"/>
                <a:gd name="connsiteX185" fmla="*/ 1160621 w 1847850"/>
                <a:gd name="connsiteY185" fmla="*/ 438626 h 571500"/>
                <a:gd name="connsiteX186" fmla="*/ 997744 w 1847850"/>
                <a:gd name="connsiteY186" fmla="*/ 471011 h 571500"/>
                <a:gd name="connsiteX187" fmla="*/ 1021556 w 1847850"/>
                <a:gd name="connsiteY187" fmla="*/ 471011 h 571500"/>
                <a:gd name="connsiteX188" fmla="*/ 1021556 w 1847850"/>
                <a:gd name="connsiteY188" fmla="*/ 491014 h 571500"/>
                <a:gd name="connsiteX189" fmla="*/ 1013936 w 1847850"/>
                <a:gd name="connsiteY189" fmla="*/ 497681 h 571500"/>
                <a:gd name="connsiteX190" fmla="*/ 1005364 w 1847850"/>
                <a:gd name="connsiteY190" fmla="*/ 497681 h 571500"/>
                <a:gd name="connsiteX191" fmla="*/ 997744 w 1847850"/>
                <a:gd name="connsiteY191" fmla="*/ 491014 h 571500"/>
                <a:gd name="connsiteX192" fmla="*/ 997744 w 1847850"/>
                <a:gd name="connsiteY192" fmla="*/ 471011 h 571500"/>
                <a:gd name="connsiteX193" fmla="*/ 997744 w 1847850"/>
                <a:gd name="connsiteY193" fmla="*/ 471011 h 571500"/>
                <a:gd name="connsiteX194" fmla="*/ 540544 w 1847850"/>
                <a:gd name="connsiteY194" fmla="*/ 429101 h 571500"/>
                <a:gd name="connsiteX195" fmla="*/ 564356 w 1847850"/>
                <a:gd name="connsiteY195" fmla="*/ 410051 h 571500"/>
                <a:gd name="connsiteX196" fmla="*/ 644366 w 1847850"/>
                <a:gd name="connsiteY196" fmla="*/ 410051 h 571500"/>
                <a:gd name="connsiteX197" fmla="*/ 651034 w 1847850"/>
                <a:gd name="connsiteY197" fmla="*/ 417671 h 571500"/>
                <a:gd name="connsiteX198" fmla="*/ 651034 w 1847850"/>
                <a:gd name="connsiteY198" fmla="*/ 420529 h 571500"/>
                <a:gd name="connsiteX199" fmla="*/ 644366 w 1847850"/>
                <a:gd name="connsiteY199" fmla="*/ 429101 h 571500"/>
                <a:gd name="connsiteX200" fmla="*/ 540544 w 1847850"/>
                <a:gd name="connsiteY200" fmla="*/ 429101 h 571500"/>
                <a:gd name="connsiteX201" fmla="*/ 540544 w 1847850"/>
                <a:gd name="connsiteY201" fmla="*/ 429101 h 571500"/>
                <a:gd name="connsiteX202" fmla="*/ 491966 w 1847850"/>
                <a:gd name="connsiteY202" fmla="*/ 273844 h 571500"/>
                <a:gd name="connsiteX203" fmla="*/ 939641 w 1847850"/>
                <a:gd name="connsiteY203" fmla="*/ 273844 h 571500"/>
                <a:gd name="connsiteX204" fmla="*/ 939641 w 1847850"/>
                <a:gd name="connsiteY204" fmla="*/ 428149 h 571500"/>
                <a:gd name="connsiteX205" fmla="*/ 681514 w 1847850"/>
                <a:gd name="connsiteY205" fmla="*/ 428149 h 571500"/>
                <a:gd name="connsiteX206" fmla="*/ 674846 w 1847850"/>
                <a:gd name="connsiteY206" fmla="*/ 419576 h 571500"/>
                <a:gd name="connsiteX207" fmla="*/ 674846 w 1847850"/>
                <a:gd name="connsiteY207" fmla="*/ 416719 h 571500"/>
                <a:gd name="connsiteX208" fmla="*/ 681514 w 1847850"/>
                <a:gd name="connsiteY208" fmla="*/ 409099 h 571500"/>
                <a:gd name="connsiteX209" fmla="*/ 939641 w 1847850"/>
                <a:gd name="connsiteY209" fmla="*/ 409099 h 571500"/>
                <a:gd name="connsiteX210" fmla="*/ 939641 w 1847850"/>
                <a:gd name="connsiteY210" fmla="*/ 368141 h 571500"/>
                <a:gd name="connsiteX211" fmla="*/ 846296 w 1847850"/>
                <a:gd name="connsiteY211" fmla="*/ 368141 h 571500"/>
                <a:gd name="connsiteX212" fmla="*/ 862489 w 1847850"/>
                <a:gd name="connsiteY212" fmla="*/ 334804 h 571500"/>
                <a:gd name="connsiteX213" fmla="*/ 819626 w 1847850"/>
                <a:gd name="connsiteY213" fmla="*/ 291941 h 571500"/>
                <a:gd name="connsiteX214" fmla="*/ 776764 w 1847850"/>
                <a:gd name="connsiteY214" fmla="*/ 334804 h 571500"/>
                <a:gd name="connsiteX215" fmla="*/ 792956 w 1847850"/>
                <a:gd name="connsiteY215" fmla="*/ 368141 h 571500"/>
                <a:gd name="connsiteX216" fmla="*/ 554831 w 1847850"/>
                <a:gd name="connsiteY216" fmla="*/ 368141 h 571500"/>
                <a:gd name="connsiteX217" fmla="*/ 499586 w 1847850"/>
                <a:gd name="connsiteY217" fmla="*/ 427196 h 571500"/>
                <a:gd name="connsiteX218" fmla="*/ 495776 w 1847850"/>
                <a:gd name="connsiteY218" fmla="*/ 427196 h 571500"/>
                <a:gd name="connsiteX219" fmla="*/ 492919 w 1847850"/>
                <a:gd name="connsiteY219" fmla="*/ 411004 h 571500"/>
                <a:gd name="connsiteX220" fmla="*/ 476726 w 1847850"/>
                <a:gd name="connsiteY220" fmla="*/ 425291 h 571500"/>
                <a:gd name="connsiteX221" fmla="*/ 473869 w 1847850"/>
                <a:gd name="connsiteY221" fmla="*/ 424339 h 571500"/>
                <a:gd name="connsiteX222" fmla="*/ 484346 w 1847850"/>
                <a:gd name="connsiteY222" fmla="*/ 382429 h 571500"/>
                <a:gd name="connsiteX223" fmla="*/ 472916 w 1847850"/>
                <a:gd name="connsiteY223" fmla="*/ 380524 h 571500"/>
                <a:gd name="connsiteX224" fmla="*/ 460534 w 1847850"/>
                <a:gd name="connsiteY224" fmla="*/ 417671 h 571500"/>
                <a:gd name="connsiteX225" fmla="*/ 434816 w 1847850"/>
                <a:gd name="connsiteY225" fmla="*/ 342424 h 571500"/>
                <a:gd name="connsiteX226" fmla="*/ 491966 w 1847850"/>
                <a:gd name="connsiteY226" fmla="*/ 273844 h 571500"/>
                <a:gd name="connsiteX227" fmla="*/ 491966 w 1847850"/>
                <a:gd name="connsiteY227" fmla="*/ 273844 h 571500"/>
                <a:gd name="connsiteX228" fmla="*/ 819626 w 1847850"/>
                <a:gd name="connsiteY228" fmla="*/ 369094 h 571500"/>
                <a:gd name="connsiteX229" fmla="*/ 787241 w 1847850"/>
                <a:gd name="connsiteY229" fmla="*/ 336709 h 571500"/>
                <a:gd name="connsiteX230" fmla="*/ 819626 w 1847850"/>
                <a:gd name="connsiteY230" fmla="*/ 304324 h 571500"/>
                <a:gd name="connsiteX231" fmla="*/ 852011 w 1847850"/>
                <a:gd name="connsiteY231" fmla="*/ 336709 h 571500"/>
                <a:gd name="connsiteX232" fmla="*/ 819626 w 1847850"/>
                <a:gd name="connsiteY232" fmla="*/ 369094 h 571500"/>
                <a:gd name="connsiteX233" fmla="*/ 819626 w 1847850"/>
                <a:gd name="connsiteY233" fmla="*/ 36909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847850" h="571500">
                  <a:moveTo>
                    <a:pt x="7144" y="209074"/>
                  </a:moveTo>
                  <a:cubicBezTo>
                    <a:pt x="7144" y="321469"/>
                    <a:pt x="23336" y="411004"/>
                    <a:pt x="44291" y="411004"/>
                  </a:cubicBezTo>
                  <a:cubicBezTo>
                    <a:pt x="51911" y="411004"/>
                    <a:pt x="61436" y="404336"/>
                    <a:pt x="65246" y="387191"/>
                  </a:cubicBezTo>
                  <a:cubicBezTo>
                    <a:pt x="70009" y="364331"/>
                    <a:pt x="119539" y="284321"/>
                    <a:pt x="232886" y="264319"/>
                  </a:cubicBezTo>
                  <a:cubicBezTo>
                    <a:pt x="272891" y="256699"/>
                    <a:pt x="359569" y="247174"/>
                    <a:pt x="476726" y="240506"/>
                  </a:cubicBezTo>
                  <a:cubicBezTo>
                    <a:pt x="432911" y="243364"/>
                    <a:pt x="397669" y="283369"/>
                    <a:pt x="397669" y="347186"/>
                  </a:cubicBezTo>
                  <a:cubicBezTo>
                    <a:pt x="397669" y="379571"/>
                    <a:pt x="404336" y="405289"/>
                    <a:pt x="415766" y="425291"/>
                  </a:cubicBezTo>
                  <a:cubicBezTo>
                    <a:pt x="405289" y="424339"/>
                    <a:pt x="389096" y="422434"/>
                    <a:pt x="386239" y="421481"/>
                  </a:cubicBezTo>
                  <a:cubicBezTo>
                    <a:pt x="383381" y="420529"/>
                    <a:pt x="372904" y="404336"/>
                    <a:pt x="370999" y="383381"/>
                  </a:cubicBezTo>
                  <a:cubicBezTo>
                    <a:pt x="370046" y="376714"/>
                    <a:pt x="361474" y="368141"/>
                    <a:pt x="357664" y="366236"/>
                  </a:cubicBezTo>
                  <a:cubicBezTo>
                    <a:pt x="353854" y="364331"/>
                    <a:pt x="351949" y="371951"/>
                    <a:pt x="350996" y="374809"/>
                  </a:cubicBezTo>
                  <a:cubicBezTo>
                    <a:pt x="350044" y="377666"/>
                    <a:pt x="348139" y="422434"/>
                    <a:pt x="381476" y="455771"/>
                  </a:cubicBezTo>
                  <a:cubicBezTo>
                    <a:pt x="406241" y="479584"/>
                    <a:pt x="432911" y="489109"/>
                    <a:pt x="467201" y="487204"/>
                  </a:cubicBezTo>
                  <a:cubicBezTo>
                    <a:pt x="469106" y="486251"/>
                    <a:pt x="470059" y="480536"/>
                    <a:pt x="471011" y="477679"/>
                  </a:cubicBezTo>
                  <a:cubicBezTo>
                    <a:pt x="465296" y="476726"/>
                    <a:pt x="457676" y="473869"/>
                    <a:pt x="453866" y="469106"/>
                  </a:cubicBezTo>
                  <a:cubicBezTo>
                    <a:pt x="453866" y="467201"/>
                    <a:pt x="453866" y="464344"/>
                    <a:pt x="452914" y="461486"/>
                  </a:cubicBezTo>
                  <a:cubicBezTo>
                    <a:pt x="463391" y="467201"/>
                    <a:pt x="475774" y="470059"/>
                    <a:pt x="487204" y="470059"/>
                  </a:cubicBezTo>
                  <a:cubicBezTo>
                    <a:pt x="488156" y="470059"/>
                    <a:pt x="491966" y="470059"/>
                    <a:pt x="497681" y="470059"/>
                  </a:cubicBezTo>
                  <a:cubicBezTo>
                    <a:pt x="511016" y="484346"/>
                    <a:pt x="542449" y="481489"/>
                    <a:pt x="547211" y="481489"/>
                  </a:cubicBezTo>
                  <a:cubicBezTo>
                    <a:pt x="546259" y="479584"/>
                    <a:pt x="543401" y="477679"/>
                    <a:pt x="541496" y="476726"/>
                  </a:cubicBezTo>
                  <a:cubicBezTo>
                    <a:pt x="539591" y="475774"/>
                    <a:pt x="531971" y="475774"/>
                    <a:pt x="528161" y="474821"/>
                  </a:cubicBezTo>
                  <a:cubicBezTo>
                    <a:pt x="526256" y="473869"/>
                    <a:pt x="524351" y="471964"/>
                    <a:pt x="522446" y="470059"/>
                  </a:cubicBezTo>
                  <a:cubicBezTo>
                    <a:pt x="606266" y="470059"/>
                    <a:pt x="812006" y="470059"/>
                    <a:pt x="938689" y="470059"/>
                  </a:cubicBezTo>
                  <a:lnTo>
                    <a:pt x="938689" y="561499"/>
                  </a:lnTo>
                  <a:cubicBezTo>
                    <a:pt x="938689" y="566261"/>
                    <a:pt x="952024" y="571976"/>
                    <a:pt x="967264" y="571976"/>
                  </a:cubicBezTo>
                  <a:cubicBezTo>
                    <a:pt x="982504" y="571976"/>
                    <a:pt x="995839" y="566261"/>
                    <a:pt x="995839" y="561499"/>
                  </a:cubicBezTo>
                  <a:lnTo>
                    <a:pt x="995839" y="525304"/>
                  </a:lnTo>
                  <a:cubicBezTo>
                    <a:pt x="996791" y="521494"/>
                    <a:pt x="999649" y="518636"/>
                    <a:pt x="1003459" y="518636"/>
                  </a:cubicBezTo>
                  <a:lnTo>
                    <a:pt x="1012031" y="518636"/>
                  </a:lnTo>
                  <a:cubicBezTo>
                    <a:pt x="1015841" y="518636"/>
                    <a:pt x="1018699" y="521494"/>
                    <a:pt x="1019651" y="525304"/>
                  </a:cubicBezTo>
                  <a:lnTo>
                    <a:pt x="1019651" y="562451"/>
                  </a:lnTo>
                  <a:cubicBezTo>
                    <a:pt x="1019651" y="567214"/>
                    <a:pt x="1032986" y="572929"/>
                    <a:pt x="1048226" y="572929"/>
                  </a:cubicBezTo>
                  <a:cubicBezTo>
                    <a:pt x="1064419" y="572929"/>
                    <a:pt x="1076801" y="567214"/>
                    <a:pt x="1076801" y="562451"/>
                  </a:cubicBezTo>
                  <a:lnTo>
                    <a:pt x="1076801" y="525304"/>
                  </a:lnTo>
                  <a:cubicBezTo>
                    <a:pt x="1077754" y="521494"/>
                    <a:pt x="1080611" y="518636"/>
                    <a:pt x="1084421" y="518636"/>
                  </a:cubicBezTo>
                  <a:lnTo>
                    <a:pt x="1092994" y="518636"/>
                  </a:lnTo>
                  <a:cubicBezTo>
                    <a:pt x="1096804" y="518636"/>
                    <a:pt x="1099661" y="521494"/>
                    <a:pt x="1100614" y="524351"/>
                  </a:cubicBezTo>
                  <a:lnTo>
                    <a:pt x="1100614" y="561499"/>
                  </a:lnTo>
                  <a:cubicBezTo>
                    <a:pt x="1100614" y="566261"/>
                    <a:pt x="1113949" y="571976"/>
                    <a:pt x="1129189" y="571976"/>
                  </a:cubicBezTo>
                  <a:cubicBezTo>
                    <a:pt x="1145381" y="571976"/>
                    <a:pt x="1157764" y="566261"/>
                    <a:pt x="1157764" y="561499"/>
                  </a:cubicBezTo>
                  <a:lnTo>
                    <a:pt x="1157764" y="491014"/>
                  </a:lnTo>
                  <a:lnTo>
                    <a:pt x="1157764" y="491014"/>
                  </a:lnTo>
                  <a:lnTo>
                    <a:pt x="1351121" y="491014"/>
                  </a:lnTo>
                  <a:cubicBezTo>
                    <a:pt x="1377791" y="491014"/>
                    <a:pt x="1397794" y="475774"/>
                    <a:pt x="1402556" y="453866"/>
                  </a:cubicBezTo>
                  <a:cubicBezTo>
                    <a:pt x="1425416" y="452914"/>
                    <a:pt x="1471136" y="451009"/>
                    <a:pt x="1489234" y="449104"/>
                  </a:cubicBezTo>
                  <a:cubicBezTo>
                    <a:pt x="1556861" y="440531"/>
                    <a:pt x="1602581" y="381476"/>
                    <a:pt x="1595914" y="305276"/>
                  </a:cubicBezTo>
                  <a:cubicBezTo>
                    <a:pt x="1594961" y="293846"/>
                    <a:pt x="1593056" y="283369"/>
                    <a:pt x="1590199" y="273844"/>
                  </a:cubicBezTo>
                  <a:cubicBezTo>
                    <a:pt x="1684496" y="273844"/>
                    <a:pt x="1744504" y="273844"/>
                    <a:pt x="1744504" y="273844"/>
                  </a:cubicBezTo>
                  <a:cubicBezTo>
                    <a:pt x="1751171" y="288131"/>
                    <a:pt x="1780699" y="286226"/>
                    <a:pt x="1783556" y="287179"/>
                  </a:cubicBezTo>
                  <a:cubicBezTo>
                    <a:pt x="1784509" y="292894"/>
                    <a:pt x="1795939" y="292894"/>
                    <a:pt x="1801654" y="293846"/>
                  </a:cubicBezTo>
                  <a:cubicBezTo>
                    <a:pt x="1804511" y="295751"/>
                    <a:pt x="1810226" y="302419"/>
                    <a:pt x="1813084" y="303371"/>
                  </a:cubicBezTo>
                  <a:cubicBezTo>
                    <a:pt x="1815941" y="304324"/>
                    <a:pt x="1824514" y="306229"/>
                    <a:pt x="1832134" y="307181"/>
                  </a:cubicBezTo>
                  <a:cubicBezTo>
                    <a:pt x="1835944" y="303371"/>
                    <a:pt x="1840706" y="283369"/>
                    <a:pt x="1840706" y="259556"/>
                  </a:cubicBezTo>
                  <a:cubicBezTo>
                    <a:pt x="1840706" y="235744"/>
                    <a:pt x="1835944" y="215741"/>
                    <a:pt x="1832134" y="211931"/>
                  </a:cubicBezTo>
                  <a:cubicBezTo>
                    <a:pt x="1824514" y="212884"/>
                    <a:pt x="1815941" y="214789"/>
                    <a:pt x="1813084" y="215741"/>
                  </a:cubicBezTo>
                  <a:cubicBezTo>
                    <a:pt x="1810226" y="216694"/>
                    <a:pt x="1804511" y="222409"/>
                    <a:pt x="1801654" y="225266"/>
                  </a:cubicBezTo>
                  <a:cubicBezTo>
                    <a:pt x="1794986" y="226219"/>
                    <a:pt x="1784509" y="226219"/>
                    <a:pt x="1783556" y="231934"/>
                  </a:cubicBezTo>
                  <a:cubicBezTo>
                    <a:pt x="1780699" y="232886"/>
                    <a:pt x="1750219" y="230981"/>
                    <a:pt x="1744504" y="245269"/>
                  </a:cubicBezTo>
                  <a:lnTo>
                    <a:pt x="1578769" y="245269"/>
                  </a:lnTo>
                  <a:cubicBezTo>
                    <a:pt x="1556861" y="205264"/>
                    <a:pt x="1520666" y="189071"/>
                    <a:pt x="1490186" y="186214"/>
                  </a:cubicBezTo>
                  <a:cubicBezTo>
                    <a:pt x="1437799" y="180499"/>
                    <a:pt x="1278731" y="176689"/>
                    <a:pt x="1139666" y="173831"/>
                  </a:cubicBezTo>
                  <a:lnTo>
                    <a:pt x="1139666" y="152876"/>
                  </a:lnTo>
                  <a:cubicBezTo>
                    <a:pt x="1144429" y="151924"/>
                    <a:pt x="1149191" y="150971"/>
                    <a:pt x="1152049" y="150019"/>
                  </a:cubicBezTo>
                  <a:cubicBezTo>
                    <a:pt x="1153954" y="149066"/>
                    <a:pt x="1154906" y="147161"/>
                    <a:pt x="1155859" y="146209"/>
                  </a:cubicBezTo>
                  <a:cubicBezTo>
                    <a:pt x="1156811" y="146209"/>
                    <a:pt x="1156811" y="145256"/>
                    <a:pt x="1157764" y="145256"/>
                  </a:cubicBezTo>
                  <a:cubicBezTo>
                    <a:pt x="1160621" y="144304"/>
                    <a:pt x="1160621" y="141446"/>
                    <a:pt x="1162526" y="139541"/>
                  </a:cubicBezTo>
                  <a:lnTo>
                    <a:pt x="1162526" y="131921"/>
                  </a:lnTo>
                  <a:cubicBezTo>
                    <a:pt x="1160621" y="130016"/>
                    <a:pt x="1160621" y="128111"/>
                    <a:pt x="1157764" y="126206"/>
                  </a:cubicBezTo>
                  <a:cubicBezTo>
                    <a:pt x="1151096" y="123349"/>
                    <a:pt x="1139666" y="121444"/>
                    <a:pt x="1129189" y="121444"/>
                  </a:cubicBezTo>
                  <a:cubicBezTo>
                    <a:pt x="1118711" y="121444"/>
                    <a:pt x="1107281" y="122396"/>
                    <a:pt x="1100614" y="126206"/>
                  </a:cubicBezTo>
                  <a:cubicBezTo>
                    <a:pt x="1097756" y="127159"/>
                    <a:pt x="1097756" y="130016"/>
                    <a:pt x="1095851" y="131921"/>
                  </a:cubicBezTo>
                  <a:lnTo>
                    <a:pt x="1095851" y="139541"/>
                  </a:lnTo>
                  <a:cubicBezTo>
                    <a:pt x="1097756" y="141446"/>
                    <a:pt x="1097756" y="143351"/>
                    <a:pt x="1100614" y="145256"/>
                  </a:cubicBezTo>
                  <a:cubicBezTo>
                    <a:pt x="1101566" y="145256"/>
                    <a:pt x="1101566" y="146209"/>
                    <a:pt x="1102519" y="146209"/>
                  </a:cubicBezTo>
                  <a:cubicBezTo>
                    <a:pt x="1103471" y="147161"/>
                    <a:pt x="1104424" y="149066"/>
                    <a:pt x="1106329" y="150019"/>
                  </a:cubicBezTo>
                  <a:cubicBezTo>
                    <a:pt x="1109186" y="151924"/>
                    <a:pt x="1113949" y="152876"/>
                    <a:pt x="1118711" y="152876"/>
                  </a:cubicBezTo>
                  <a:lnTo>
                    <a:pt x="1118711" y="173831"/>
                  </a:lnTo>
                  <a:cubicBezTo>
                    <a:pt x="1097756" y="173831"/>
                    <a:pt x="1077754" y="172879"/>
                    <a:pt x="1058704" y="172879"/>
                  </a:cubicBezTo>
                  <a:lnTo>
                    <a:pt x="1058704" y="152876"/>
                  </a:lnTo>
                  <a:cubicBezTo>
                    <a:pt x="1063466" y="151924"/>
                    <a:pt x="1068229" y="150971"/>
                    <a:pt x="1071086" y="150019"/>
                  </a:cubicBezTo>
                  <a:cubicBezTo>
                    <a:pt x="1072991" y="149066"/>
                    <a:pt x="1073944" y="147161"/>
                    <a:pt x="1074896" y="146209"/>
                  </a:cubicBezTo>
                  <a:cubicBezTo>
                    <a:pt x="1075849" y="146209"/>
                    <a:pt x="1075849" y="145256"/>
                    <a:pt x="1076801" y="145256"/>
                  </a:cubicBezTo>
                  <a:cubicBezTo>
                    <a:pt x="1079659" y="144304"/>
                    <a:pt x="1079659" y="141446"/>
                    <a:pt x="1081564" y="139541"/>
                  </a:cubicBezTo>
                  <a:lnTo>
                    <a:pt x="1081564" y="131921"/>
                  </a:lnTo>
                  <a:cubicBezTo>
                    <a:pt x="1079659" y="130016"/>
                    <a:pt x="1079659" y="128111"/>
                    <a:pt x="1076801" y="126206"/>
                  </a:cubicBezTo>
                  <a:cubicBezTo>
                    <a:pt x="1070134" y="123349"/>
                    <a:pt x="1058704" y="121444"/>
                    <a:pt x="1048226" y="121444"/>
                  </a:cubicBezTo>
                  <a:cubicBezTo>
                    <a:pt x="1037749" y="121444"/>
                    <a:pt x="1026319" y="122396"/>
                    <a:pt x="1019651" y="126206"/>
                  </a:cubicBezTo>
                  <a:cubicBezTo>
                    <a:pt x="1016794" y="127159"/>
                    <a:pt x="1016794" y="130016"/>
                    <a:pt x="1014889" y="131921"/>
                  </a:cubicBezTo>
                  <a:lnTo>
                    <a:pt x="1014889" y="139541"/>
                  </a:lnTo>
                  <a:cubicBezTo>
                    <a:pt x="1016794" y="141446"/>
                    <a:pt x="1016794" y="143351"/>
                    <a:pt x="1019651" y="145256"/>
                  </a:cubicBezTo>
                  <a:cubicBezTo>
                    <a:pt x="1020604" y="145256"/>
                    <a:pt x="1020604" y="146209"/>
                    <a:pt x="1021556" y="146209"/>
                  </a:cubicBezTo>
                  <a:cubicBezTo>
                    <a:pt x="1022509" y="147161"/>
                    <a:pt x="1023461" y="149066"/>
                    <a:pt x="1025366" y="150019"/>
                  </a:cubicBezTo>
                  <a:cubicBezTo>
                    <a:pt x="1028224" y="151924"/>
                    <a:pt x="1032986" y="152876"/>
                    <a:pt x="1037749" y="152876"/>
                  </a:cubicBezTo>
                  <a:lnTo>
                    <a:pt x="1037749" y="171926"/>
                  </a:lnTo>
                  <a:cubicBezTo>
                    <a:pt x="1015841" y="171926"/>
                    <a:pt x="994886" y="170974"/>
                    <a:pt x="977741" y="170974"/>
                  </a:cubicBezTo>
                  <a:lnTo>
                    <a:pt x="977741" y="152876"/>
                  </a:lnTo>
                  <a:cubicBezTo>
                    <a:pt x="982504" y="151924"/>
                    <a:pt x="987266" y="150971"/>
                    <a:pt x="990124" y="150019"/>
                  </a:cubicBezTo>
                  <a:cubicBezTo>
                    <a:pt x="992029" y="149066"/>
                    <a:pt x="992981" y="147161"/>
                    <a:pt x="993934" y="146209"/>
                  </a:cubicBezTo>
                  <a:cubicBezTo>
                    <a:pt x="994886" y="146209"/>
                    <a:pt x="994886" y="145256"/>
                    <a:pt x="995839" y="145256"/>
                  </a:cubicBezTo>
                  <a:cubicBezTo>
                    <a:pt x="998696" y="144304"/>
                    <a:pt x="998696" y="141446"/>
                    <a:pt x="1000601" y="139541"/>
                  </a:cubicBezTo>
                  <a:lnTo>
                    <a:pt x="1000601" y="131921"/>
                  </a:lnTo>
                  <a:cubicBezTo>
                    <a:pt x="998696" y="130016"/>
                    <a:pt x="998696" y="128111"/>
                    <a:pt x="995839" y="126206"/>
                  </a:cubicBezTo>
                  <a:cubicBezTo>
                    <a:pt x="989171" y="123349"/>
                    <a:pt x="977741" y="121444"/>
                    <a:pt x="967264" y="121444"/>
                  </a:cubicBezTo>
                  <a:cubicBezTo>
                    <a:pt x="956786" y="121444"/>
                    <a:pt x="945356" y="122396"/>
                    <a:pt x="938689" y="126206"/>
                  </a:cubicBezTo>
                  <a:cubicBezTo>
                    <a:pt x="935831" y="127159"/>
                    <a:pt x="935831" y="130016"/>
                    <a:pt x="933926" y="131921"/>
                  </a:cubicBezTo>
                  <a:lnTo>
                    <a:pt x="933926" y="139541"/>
                  </a:lnTo>
                  <a:cubicBezTo>
                    <a:pt x="935831" y="141446"/>
                    <a:pt x="935831" y="143351"/>
                    <a:pt x="938689" y="145256"/>
                  </a:cubicBezTo>
                  <a:cubicBezTo>
                    <a:pt x="939641" y="145256"/>
                    <a:pt x="939641" y="146209"/>
                    <a:pt x="940594" y="146209"/>
                  </a:cubicBezTo>
                  <a:cubicBezTo>
                    <a:pt x="941546" y="147161"/>
                    <a:pt x="942499" y="149066"/>
                    <a:pt x="944404" y="150019"/>
                  </a:cubicBezTo>
                  <a:cubicBezTo>
                    <a:pt x="947261" y="151924"/>
                    <a:pt x="952024" y="152876"/>
                    <a:pt x="956786" y="152876"/>
                  </a:cubicBezTo>
                  <a:lnTo>
                    <a:pt x="956786" y="170974"/>
                  </a:lnTo>
                  <a:cubicBezTo>
                    <a:pt x="921544" y="170021"/>
                    <a:pt x="899636" y="170021"/>
                    <a:pt x="898684" y="170021"/>
                  </a:cubicBezTo>
                  <a:cubicBezTo>
                    <a:pt x="886301" y="165259"/>
                    <a:pt x="861536" y="155734"/>
                    <a:pt x="859631" y="155734"/>
                  </a:cubicBezTo>
                  <a:cubicBezTo>
                    <a:pt x="857726" y="154781"/>
                    <a:pt x="846296" y="155734"/>
                    <a:pt x="841534" y="156686"/>
                  </a:cubicBezTo>
                  <a:cubicBezTo>
                    <a:pt x="839629" y="157639"/>
                    <a:pt x="838676" y="165259"/>
                    <a:pt x="838676" y="170974"/>
                  </a:cubicBezTo>
                  <a:cubicBezTo>
                    <a:pt x="554831" y="172879"/>
                    <a:pt x="251936" y="147161"/>
                    <a:pt x="220504" y="144304"/>
                  </a:cubicBezTo>
                  <a:cubicBezTo>
                    <a:pt x="102394" y="132874"/>
                    <a:pt x="68104" y="49054"/>
                    <a:pt x="65246" y="30956"/>
                  </a:cubicBezTo>
                  <a:cubicBezTo>
                    <a:pt x="61436" y="13811"/>
                    <a:pt x="51911" y="7144"/>
                    <a:pt x="44291" y="7144"/>
                  </a:cubicBezTo>
                  <a:cubicBezTo>
                    <a:pt x="24289" y="7144"/>
                    <a:pt x="7144" y="96679"/>
                    <a:pt x="7144" y="209074"/>
                  </a:cubicBezTo>
                  <a:lnTo>
                    <a:pt x="7144" y="209074"/>
                  </a:lnTo>
                  <a:close/>
                  <a:moveTo>
                    <a:pt x="1078706" y="273844"/>
                  </a:moveTo>
                  <a:lnTo>
                    <a:pt x="1102519" y="273844"/>
                  </a:lnTo>
                  <a:lnTo>
                    <a:pt x="1102519" y="324326"/>
                  </a:lnTo>
                  <a:cubicBezTo>
                    <a:pt x="1101566" y="328136"/>
                    <a:pt x="1098709" y="330994"/>
                    <a:pt x="1094899" y="330994"/>
                  </a:cubicBezTo>
                  <a:lnTo>
                    <a:pt x="1086326" y="330994"/>
                  </a:lnTo>
                  <a:cubicBezTo>
                    <a:pt x="1082516" y="330994"/>
                    <a:pt x="1079659" y="328136"/>
                    <a:pt x="1078706" y="325279"/>
                  </a:cubicBezTo>
                  <a:lnTo>
                    <a:pt x="1078706" y="273844"/>
                  </a:lnTo>
                  <a:lnTo>
                    <a:pt x="1078706" y="273844"/>
                  </a:lnTo>
                  <a:close/>
                  <a:moveTo>
                    <a:pt x="1078706" y="399574"/>
                  </a:moveTo>
                  <a:lnTo>
                    <a:pt x="1078706" y="367189"/>
                  </a:lnTo>
                  <a:cubicBezTo>
                    <a:pt x="1079659" y="363379"/>
                    <a:pt x="1082516" y="361474"/>
                    <a:pt x="1086326" y="361474"/>
                  </a:cubicBezTo>
                  <a:lnTo>
                    <a:pt x="1094899" y="361474"/>
                  </a:lnTo>
                  <a:cubicBezTo>
                    <a:pt x="1098709" y="361474"/>
                    <a:pt x="1101566" y="364331"/>
                    <a:pt x="1102519" y="368141"/>
                  </a:cubicBezTo>
                  <a:lnTo>
                    <a:pt x="1102519" y="403384"/>
                  </a:lnTo>
                  <a:cubicBezTo>
                    <a:pt x="1096804" y="402431"/>
                    <a:pt x="1090136" y="400526"/>
                    <a:pt x="1086326" y="400526"/>
                  </a:cubicBezTo>
                  <a:cubicBezTo>
                    <a:pt x="1086326" y="398621"/>
                    <a:pt x="1082516" y="398621"/>
                    <a:pt x="1078706" y="399574"/>
                  </a:cubicBezTo>
                  <a:lnTo>
                    <a:pt x="1078706" y="399574"/>
                  </a:lnTo>
                  <a:close/>
                  <a:moveTo>
                    <a:pt x="1021556" y="423386"/>
                  </a:moveTo>
                  <a:cubicBezTo>
                    <a:pt x="1014889" y="426244"/>
                    <a:pt x="1007269" y="428149"/>
                    <a:pt x="997744" y="429101"/>
                  </a:cubicBezTo>
                  <a:lnTo>
                    <a:pt x="997744" y="367189"/>
                  </a:lnTo>
                  <a:cubicBezTo>
                    <a:pt x="998696" y="363379"/>
                    <a:pt x="1001554" y="360521"/>
                    <a:pt x="1005364" y="360521"/>
                  </a:cubicBezTo>
                  <a:lnTo>
                    <a:pt x="1013936" y="360521"/>
                  </a:lnTo>
                  <a:cubicBezTo>
                    <a:pt x="1017746" y="360521"/>
                    <a:pt x="1020604" y="363379"/>
                    <a:pt x="1021556" y="367189"/>
                  </a:cubicBezTo>
                  <a:lnTo>
                    <a:pt x="1021556" y="423386"/>
                  </a:lnTo>
                  <a:lnTo>
                    <a:pt x="1021556" y="423386"/>
                  </a:lnTo>
                  <a:close/>
                  <a:moveTo>
                    <a:pt x="997744" y="273844"/>
                  </a:moveTo>
                  <a:lnTo>
                    <a:pt x="1021556" y="273844"/>
                  </a:lnTo>
                  <a:lnTo>
                    <a:pt x="1021556" y="323374"/>
                  </a:lnTo>
                  <a:cubicBezTo>
                    <a:pt x="1020604" y="327184"/>
                    <a:pt x="1017746" y="330041"/>
                    <a:pt x="1013936" y="330041"/>
                  </a:cubicBezTo>
                  <a:lnTo>
                    <a:pt x="1005364" y="330041"/>
                  </a:lnTo>
                  <a:cubicBezTo>
                    <a:pt x="1001554" y="330041"/>
                    <a:pt x="998696" y="327184"/>
                    <a:pt x="997744" y="323374"/>
                  </a:cubicBezTo>
                  <a:lnTo>
                    <a:pt x="997744" y="273844"/>
                  </a:lnTo>
                  <a:lnTo>
                    <a:pt x="997744" y="273844"/>
                  </a:lnTo>
                  <a:close/>
                  <a:moveTo>
                    <a:pt x="1332071" y="388144"/>
                  </a:moveTo>
                  <a:lnTo>
                    <a:pt x="1242536" y="388144"/>
                  </a:lnTo>
                  <a:cubicBezTo>
                    <a:pt x="1277779" y="362426"/>
                    <a:pt x="1255871" y="326231"/>
                    <a:pt x="1253014" y="320516"/>
                  </a:cubicBezTo>
                  <a:cubicBezTo>
                    <a:pt x="1250156" y="314801"/>
                    <a:pt x="1251109" y="312896"/>
                    <a:pt x="1252061" y="309086"/>
                  </a:cubicBezTo>
                  <a:cubicBezTo>
                    <a:pt x="1252061" y="306229"/>
                    <a:pt x="1260634" y="300514"/>
                    <a:pt x="1260634" y="300514"/>
                  </a:cubicBezTo>
                  <a:lnTo>
                    <a:pt x="1253966" y="288131"/>
                  </a:lnTo>
                  <a:cubicBezTo>
                    <a:pt x="1252061" y="290036"/>
                    <a:pt x="1244441" y="294799"/>
                    <a:pt x="1243489" y="296704"/>
                  </a:cubicBezTo>
                  <a:cubicBezTo>
                    <a:pt x="1238726" y="304324"/>
                    <a:pt x="1240631" y="311944"/>
                    <a:pt x="1244441" y="317659"/>
                  </a:cubicBezTo>
                  <a:cubicBezTo>
                    <a:pt x="1248251" y="322421"/>
                    <a:pt x="1269206" y="366236"/>
                    <a:pt x="1228249" y="374809"/>
                  </a:cubicBezTo>
                  <a:cubicBezTo>
                    <a:pt x="1213961" y="377666"/>
                    <a:pt x="1193006" y="373856"/>
                    <a:pt x="1186339" y="352901"/>
                  </a:cubicBezTo>
                  <a:cubicBezTo>
                    <a:pt x="1179671" y="333851"/>
                    <a:pt x="1184434" y="311944"/>
                    <a:pt x="1182529" y="307181"/>
                  </a:cubicBezTo>
                  <a:cubicBezTo>
                    <a:pt x="1180624" y="302419"/>
                    <a:pt x="1175861" y="299561"/>
                    <a:pt x="1171099" y="296704"/>
                  </a:cubicBezTo>
                  <a:lnTo>
                    <a:pt x="1162526" y="307181"/>
                  </a:lnTo>
                  <a:cubicBezTo>
                    <a:pt x="1162526" y="307181"/>
                    <a:pt x="1168241" y="310039"/>
                    <a:pt x="1171099" y="314801"/>
                  </a:cubicBezTo>
                  <a:cubicBezTo>
                    <a:pt x="1173004" y="318611"/>
                    <a:pt x="1173004" y="320516"/>
                    <a:pt x="1173004" y="322421"/>
                  </a:cubicBezTo>
                  <a:cubicBezTo>
                    <a:pt x="1169194" y="320516"/>
                    <a:pt x="1163479" y="318611"/>
                    <a:pt x="1161574" y="318611"/>
                  </a:cubicBezTo>
                  <a:lnTo>
                    <a:pt x="1161574" y="343376"/>
                  </a:lnTo>
                  <a:cubicBezTo>
                    <a:pt x="1161574" y="343376"/>
                    <a:pt x="1169194" y="344329"/>
                    <a:pt x="1175861" y="350996"/>
                  </a:cubicBezTo>
                  <a:cubicBezTo>
                    <a:pt x="1178719" y="362426"/>
                    <a:pt x="1186339" y="377666"/>
                    <a:pt x="1199674" y="387191"/>
                  </a:cubicBezTo>
                  <a:lnTo>
                    <a:pt x="1161574" y="387191"/>
                  </a:lnTo>
                  <a:lnTo>
                    <a:pt x="1161574" y="272891"/>
                  </a:lnTo>
                  <a:cubicBezTo>
                    <a:pt x="1308259" y="272891"/>
                    <a:pt x="1451134" y="272891"/>
                    <a:pt x="1558766" y="272891"/>
                  </a:cubicBezTo>
                  <a:cubicBezTo>
                    <a:pt x="1563529" y="283369"/>
                    <a:pt x="1566386" y="294799"/>
                    <a:pt x="1568291" y="308134"/>
                  </a:cubicBezTo>
                  <a:cubicBezTo>
                    <a:pt x="1574959" y="365284"/>
                    <a:pt x="1537811" y="405289"/>
                    <a:pt x="1493996" y="412909"/>
                  </a:cubicBezTo>
                  <a:cubicBezTo>
                    <a:pt x="1480661" y="415766"/>
                    <a:pt x="1423511" y="420529"/>
                    <a:pt x="1403509" y="421481"/>
                  </a:cubicBezTo>
                  <a:cubicBezTo>
                    <a:pt x="1391126" y="396716"/>
                    <a:pt x="1357789" y="388144"/>
                    <a:pt x="1332071" y="388144"/>
                  </a:cubicBezTo>
                  <a:lnTo>
                    <a:pt x="1332071" y="388144"/>
                  </a:lnTo>
                  <a:close/>
                  <a:moveTo>
                    <a:pt x="1160621" y="438626"/>
                  </a:moveTo>
                  <a:lnTo>
                    <a:pt x="1160621" y="427196"/>
                  </a:lnTo>
                  <a:cubicBezTo>
                    <a:pt x="1161574" y="427196"/>
                    <a:pt x="1339691" y="426244"/>
                    <a:pt x="1348264" y="427196"/>
                  </a:cubicBezTo>
                  <a:cubicBezTo>
                    <a:pt x="1356836" y="428149"/>
                    <a:pt x="1357789" y="433864"/>
                    <a:pt x="1360646" y="438626"/>
                  </a:cubicBezTo>
                  <a:lnTo>
                    <a:pt x="1160621" y="438626"/>
                  </a:lnTo>
                  <a:lnTo>
                    <a:pt x="1160621" y="438626"/>
                  </a:lnTo>
                  <a:close/>
                  <a:moveTo>
                    <a:pt x="997744" y="471011"/>
                  </a:moveTo>
                  <a:cubicBezTo>
                    <a:pt x="1007269" y="471011"/>
                    <a:pt x="1014889" y="471011"/>
                    <a:pt x="1021556" y="471011"/>
                  </a:cubicBezTo>
                  <a:lnTo>
                    <a:pt x="1021556" y="491014"/>
                  </a:lnTo>
                  <a:cubicBezTo>
                    <a:pt x="1020604" y="494824"/>
                    <a:pt x="1017746" y="497681"/>
                    <a:pt x="1013936" y="497681"/>
                  </a:cubicBezTo>
                  <a:lnTo>
                    <a:pt x="1005364" y="497681"/>
                  </a:lnTo>
                  <a:cubicBezTo>
                    <a:pt x="1001554" y="497681"/>
                    <a:pt x="998696" y="494824"/>
                    <a:pt x="997744" y="491014"/>
                  </a:cubicBezTo>
                  <a:lnTo>
                    <a:pt x="997744" y="471011"/>
                  </a:lnTo>
                  <a:lnTo>
                    <a:pt x="997744" y="471011"/>
                  </a:lnTo>
                  <a:close/>
                  <a:moveTo>
                    <a:pt x="540544" y="429101"/>
                  </a:moveTo>
                  <a:cubicBezTo>
                    <a:pt x="544354" y="422434"/>
                    <a:pt x="541496" y="411004"/>
                    <a:pt x="564356" y="410051"/>
                  </a:cubicBezTo>
                  <a:cubicBezTo>
                    <a:pt x="571024" y="410051"/>
                    <a:pt x="602456" y="410051"/>
                    <a:pt x="644366" y="410051"/>
                  </a:cubicBezTo>
                  <a:cubicBezTo>
                    <a:pt x="648176" y="411004"/>
                    <a:pt x="651034" y="413861"/>
                    <a:pt x="651034" y="417671"/>
                  </a:cubicBezTo>
                  <a:lnTo>
                    <a:pt x="651034" y="420529"/>
                  </a:lnTo>
                  <a:cubicBezTo>
                    <a:pt x="651034" y="424339"/>
                    <a:pt x="648176" y="428149"/>
                    <a:pt x="644366" y="429101"/>
                  </a:cubicBezTo>
                  <a:lnTo>
                    <a:pt x="540544" y="429101"/>
                  </a:lnTo>
                  <a:lnTo>
                    <a:pt x="540544" y="429101"/>
                  </a:lnTo>
                  <a:close/>
                  <a:moveTo>
                    <a:pt x="491966" y="273844"/>
                  </a:moveTo>
                  <a:cubicBezTo>
                    <a:pt x="501491" y="273844"/>
                    <a:pt x="702469" y="273844"/>
                    <a:pt x="939641" y="273844"/>
                  </a:cubicBezTo>
                  <a:lnTo>
                    <a:pt x="939641" y="428149"/>
                  </a:lnTo>
                  <a:lnTo>
                    <a:pt x="681514" y="428149"/>
                  </a:lnTo>
                  <a:cubicBezTo>
                    <a:pt x="677704" y="427196"/>
                    <a:pt x="674846" y="424339"/>
                    <a:pt x="674846" y="419576"/>
                  </a:cubicBezTo>
                  <a:lnTo>
                    <a:pt x="674846" y="416719"/>
                  </a:lnTo>
                  <a:cubicBezTo>
                    <a:pt x="674846" y="412909"/>
                    <a:pt x="677704" y="409099"/>
                    <a:pt x="681514" y="409099"/>
                  </a:cubicBezTo>
                  <a:cubicBezTo>
                    <a:pt x="792004" y="409099"/>
                    <a:pt x="939641" y="409099"/>
                    <a:pt x="939641" y="409099"/>
                  </a:cubicBezTo>
                  <a:lnTo>
                    <a:pt x="939641" y="368141"/>
                  </a:lnTo>
                  <a:lnTo>
                    <a:pt x="846296" y="368141"/>
                  </a:lnTo>
                  <a:cubicBezTo>
                    <a:pt x="855821" y="360521"/>
                    <a:pt x="862489" y="348139"/>
                    <a:pt x="862489" y="334804"/>
                  </a:cubicBezTo>
                  <a:cubicBezTo>
                    <a:pt x="862489" y="310991"/>
                    <a:pt x="843439" y="291941"/>
                    <a:pt x="819626" y="291941"/>
                  </a:cubicBezTo>
                  <a:cubicBezTo>
                    <a:pt x="795814" y="291941"/>
                    <a:pt x="776764" y="310991"/>
                    <a:pt x="776764" y="334804"/>
                  </a:cubicBezTo>
                  <a:cubicBezTo>
                    <a:pt x="776764" y="348139"/>
                    <a:pt x="783431" y="360521"/>
                    <a:pt x="792956" y="368141"/>
                  </a:cubicBezTo>
                  <a:lnTo>
                    <a:pt x="554831" y="368141"/>
                  </a:lnTo>
                  <a:cubicBezTo>
                    <a:pt x="541496" y="368141"/>
                    <a:pt x="499586" y="376714"/>
                    <a:pt x="499586" y="427196"/>
                  </a:cubicBezTo>
                  <a:lnTo>
                    <a:pt x="495776" y="427196"/>
                  </a:lnTo>
                  <a:cubicBezTo>
                    <a:pt x="493871" y="422434"/>
                    <a:pt x="491014" y="415766"/>
                    <a:pt x="492919" y="411004"/>
                  </a:cubicBezTo>
                  <a:cubicBezTo>
                    <a:pt x="490061" y="412909"/>
                    <a:pt x="481489" y="414814"/>
                    <a:pt x="476726" y="425291"/>
                  </a:cubicBezTo>
                  <a:cubicBezTo>
                    <a:pt x="475774" y="425291"/>
                    <a:pt x="474821" y="424339"/>
                    <a:pt x="473869" y="424339"/>
                  </a:cubicBezTo>
                  <a:cubicBezTo>
                    <a:pt x="476726" y="413861"/>
                    <a:pt x="482441" y="389096"/>
                    <a:pt x="484346" y="382429"/>
                  </a:cubicBezTo>
                  <a:cubicBezTo>
                    <a:pt x="481489" y="380524"/>
                    <a:pt x="474821" y="379571"/>
                    <a:pt x="472916" y="380524"/>
                  </a:cubicBezTo>
                  <a:cubicBezTo>
                    <a:pt x="471011" y="383381"/>
                    <a:pt x="464344" y="399574"/>
                    <a:pt x="460534" y="417671"/>
                  </a:cubicBezTo>
                  <a:cubicBezTo>
                    <a:pt x="443389" y="404336"/>
                    <a:pt x="434816" y="378619"/>
                    <a:pt x="434816" y="342424"/>
                  </a:cubicBezTo>
                  <a:cubicBezTo>
                    <a:pt x="435769" y="298609"/>
                    <a:pt x="459581" y="273844"/>
                    <a:pt x="491966" y="273844"/>
                  </a:cubicBezTo>
                  <a:lnTo>
                    <a:pt x="491966" y="273844"/>
                  </a:lnTo>
                  <a:close/>
                  <a:moveTo>
                    <a:pt x="819626" y="369094"/>
                  </a:moveTo>
                  <a:cubicBezTo>
                    <a:pt x="801529" y="369094"/>
                    <a:pt x="787241" y="354806"/>
                    <a:pt x="787241" y="336709"/>
                  </a:cubicBezTo>
                  <a:cubicBezTo>
                    <a:pt x="787241" y="318611"/>
                    <a:pt x="801529" y="304324"/>
                    <a:pt x="819626" y="304324"/>
                  </a:cubicBezTo>
                  <a:cubicBezTo>
                    <a:pt x="837724" y="304324"/>
                    <a:pt x="852011" y="318611"/>
                    <a:pt x="852011" y="336709"/>
                  </a:cubicBezTo>
                  <a:cubicBezTo>
                    <a:pt x="852011" y="354806"/>
                    <a:pt x="837724" y="369094"/>
                    <a:pt x="819626" y="369094"/>
                  </a:cubicBezTo>
                  <a:lnTo>
                    <a:pt x="819626" y="3690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81">
              <a:extLst>
                <a:ext uri="{FF2B5EF4-FFF2-40B4-BE49-F238E27FC236}">
                  <a16:creationId xmlns:a16="http://schemas.microsoft.com/office/drawing/2014/main" id="{07299C44-20A9-4B1B-BFFE-199DD9CF6C38}"/>
                </a:ext>
              </a:extLst>
            </p:cNvPr>
            <p:cNvSpPr/>
            <p:nvPr/>
          </p:nvSpPr>
          <p:spPr>
            <a:xfrm rot="21376186">
              <a:off x="4141916" y="1727926"/>
              <a:ext cx="1701905" cy="1440909"/>
            </a:xfrm>
            <a:custGeom>
              <a:avLst/>
              <a:gdLst>
                <a:gd name="connsiteX0" fmla="*/ 928000 w 2981325"/>
                <a:gd name="connsiteY0" fmla="*/ 1778794 h 2524125"/>
                <a:gd name="connsiteX1" fmla="*/ 911807 w 2981325"/>
                <a:gd name="connsiteY1" fmla="*/ 1779746 h 2524125"/>
                <a:gd name="connsiteX2" fmla="*/ 906092 w 2981325"/>
                <a:gd name="connsiteY2" fmla="*/ 1794034 h 2524125"/>
                <a:gd name="connsiteX3" fmla="*/ 906092 w 2981325"/>
                <a:gd name="connsiteY3" fmla="*/ 2191226 h 2524125"/>
                <a:gd name="connsiteX4" fmla="*/ 1111832 w 2981325"/>
                <a:gd name="connsiteY4" fmla="*/ 1790224 h 2524125"/>
                <a:gd name="connsiteX5" fmla="*/ 1126120 w 2981325"/>
                <a:gd name="connsiteY5" fmla="*/ 1788319 h 2524125"/>
                <a:gd name="connsiteX6" fmla="*/ 906092 w 2981325"/>
                <a:gd name="connsiteY6" fmla="*/ 2217896 h 2524125"/>
                <a:gd name="connsiteX7" fmla="*/ 906092 w 2981325"/>
                <a:gd name="connsiteY7" fmla="*/ 2229326 h 2524125"/>
                <a:gd name="connsiteX8" fmla="*/ 942287 w 2981325"/>
                <a:gd name="connsiteY8" fmla="*/ 2257901 h 2524125"/>
                <a:gd name="connsiteX9" fmla="*/ 942287 w 2981325"/>
                <a:gd name="connsiteY9" fmla="*/ 2325529 h 2524125"/>
                <a:gd name="connsiteX10" fmla="*/ 840370 w 2981325"/>
                <a:gd name="connsiteY10" fmla="*/ 2346484 h 2524125"/>
                <a:gd name="connsiteX11" fmla="*/ 793697 w 2981325"/>
                <a:gd name="connsiteY11" fmla="*/ 2325529 h 2524125"/>
                <a:gd name="connsiteX12" fmla="*/ 737500 w 2981325"/>
                <a:gd name="connsiteY12" fmla="*/ 2331244 h 2524125"/>
                <a:gd name="connsiteX13" fmla="*/ 729880 w 2981325"/>
                <a:gd name="connsiteY13" fmla="*/ 2313146 h 2524125"/>
                <a:gd name="connsiteX14" fmla="*/ 733690 w 2981325"/>
                <a:gd name="connsiteY14" fmla="*/ 2305526 h 2524125"/>
                <a:gd name="connsiteX15" fmla="*/ 729880 w 2981325"/>
                <a:gd name="connsiteY15" fmla="*/ 2303621 h 2524125"/>
                <a:gd name="connsiteX16" fmla="*/ 667015 w 2981325"/>
                <a:gd name="connsiteY16" fmla="*/ 2299811 h 2524125"/>
                <a:gd name="connsiteX17" fmla="*/ 671777 w 2981325"/>
                <a:gd name="connsiteY17" fmla="*/ 2285524 h 2524125"/>
                <a:gd name="connsiteX18" fmla="*/ 641297 w 2981325"/>
                <a:gd name="connsiteY18" fmla="*/ 2285524 h 2524125"/>
                <a:gd name="connsiteX19" fmla="*/ 620342 w 2981325"/>
                <a:gd name="connsiteY19" fmla="*/ 2259806 h 2524125"/>
                <a:gd name="connsiteX20" fmla="*/ 634630 w 2981325"/>
                <a:gd name="connsiteY20" fmla="*/ 2253139 h 2524125"/>
                <a:gd name="connsiteX21" fmla="*/ 678445 w 2981325"/>
                <a:gd name="connsiteY21" fmla="*/ 2256949 h 2524125"/>
                <a:gd name="connsiteX22" fmla="*/ 695590 w 2981325"/>
                <a:gd name="connsiteY22" fmla="*/ 2254091 h 2524125"/>
                <a:gd name="connsiteX23" fmla="*/ 695590 w 2981325"/>
                <a:gd name="connsiteY23" fmla="*/ 2201704 h 2524125"/>
                <a:gd name="connsiteX24" fmla="*/ 744167 w 2981325"/>
                <a:gd name="connsiteY24" fmla="*/ 2180749 h 2524125"/>
                <a:gd name="connsiteX25" fmla="*/ 726070 w 2981325"/>
                <a:gd name="connsiteY25" fmla="*/ 1721644 h 2524125"/>
                <a:gd name="connsiteX26" fmla="*/ 556525 w 2981325"/>
                <a:gd name="connsiteY26" fmla="*/ 1656874 h 2524125"/>
                <a:gd name="connsiteX27" fmla="*/ 547952 w 2981325"/>
                <a:gd name="connsiteY27" fmla="*/ 1962626 h 2524125"/>
                <a:gd name="connsiteX28" fmla="*/ 552715 w 2981325"/>
                <a:gd name="connsiteY28" fmla="*/ 1973104 h 2524125"/>
                <a:gd name="connsiteX29" fmla="*/ 547952 w 2981325"/>
                <a:gd name="connsiteY29" fmla="*/ 2057876 h 2524125"/>
                <a:gd name="connsiteX30" fmla="*/ 536522 w 2981325"/>
                <a:gd name="connsiteY30" fmla="*/ 2062639 h 2524125"/>
                <a:gd name="connsiteX31" fmla="*/ 569860 w 2981325"/>
                <a:gd name="connsiteY31" fmla="*/ 2091214 h 2524125"/>
                <a:gd name="connsiteX32" fmla="*/ 572717 w 2981325"/>
                <a:gd name="connsiteY32" fmla="*/ 2129314 h 2524125"/>
                <a:gd name="connsiteX33" fmla="*/ 519377 w 2981325"/>
                <a:gd name="connsiteY33" fmla="*/ 2143601 h 2524125"/>
                <a:gd name="connsiteX34" fmla="*/ 500327 w 2981325"/>
                <a:gd name="connsiteY34" fmla="*/ 2116931 h 2524125"/>
                <a:gd name="connsiteX35" fmla="*/ 489850 w 2981325"/>
                <a:gd name="connsiteY35" fmla="*/ 2106454 h 2524125"/>
                <a:gd name="connsiteX36" fmla="*/ 456512 w 2981325"/>
                <a:gd name="connsiteY36" fmla="*/ 2087404 h 2524125"/>
                <a:gd name="connsiteX37" fmla="*/ 455560 w 2981325"/>
                <a:gd name="connsiteY37" fmla="*/ 2064544 h 2524125"/>
                <a:gd name="connsiteX38" fmla="*/ 430795 w 2981325"/>
                <a:gd name="connsiteY38" fmla="*/ 2036921 h 2524125"/>
                <a:gd name="connsiteX39" fmla="*/ 429842 w 2981325"/>
                <a:gd name="connsiteY39" fmla="*/ 1968341 h 2524125"/>
                <a:gd name="connsiteX40" fmla="*/ 436510 w 2981325"/>
                <a:gd name="connsiteY40" fmla="*/ 1956911 h 2524125"/>
                <a:gd name="connsiteX41" fmla="*/ 412697 w 2981325"/>
                <a:gd name="connsiteY41" fmla="*/ 1601629 h 2524125"/>
                <a:gd name="connsiteX42" fmla="*/ 18362 w 2981325"/>
                <a:gd name="connsiteY42" fmla="*/ 1453991 h 2524125"/>
                <a:gd name="connsiteX43" fmla="*/ 18362 w 2981325"/>
                <a:gd name="connsiteY43" fmla="*/ 1420654 h 2524125"/>
                <a:gd name="connsiteX44" fmla="*/ 8837 w 2981325"/>
                <a:gd name="connsiteY44" fmla="*/ 1404461 h 2524125"/>
                <a:gd name="connsiteX45" fmla="*/ 8837 w 2981325"/>
                <a:gd name="connsiteY45" fmla="*/ 1319689 h 2524125"/>
                <a:gd name="connsiteX46" fmla="*/ 37412 w 2981325"/>
                <a:gd name="connsiteY46" fmla="*/ 1289209 h 2524125"/>
                <a:gd name="connsiteX47" fmla="*/ 126947 w 2981325"/>
                <a:gd name="connsiteY47" fmla="*/ 1273969 h 2524125"/>
                <a:gd name="connsiteX48" fmla="*/ 193622 w 2981325"/>
                <a:gd name="connsiteY48" fmla="*/ 1096804 h 2524125"/>
                <a:gd name="connsiteX49" fmla="*/ 178382 w 2981325"/>
                <a:gd name="connsiteY49" fmla="*/ 1084421 h 2524125"/>
                <a:gd name="connsiteX50" fmla="*/ 178382 w 2981325"/>
                <a:gd name="connsiteY50" fmla="*/ 1004411 h 2524125"/>
                <a:gd name="connsiteX51" fmla="*/ 540332 w 2981325"/>
                <a:gd name="connsiteY51" fmla="*/ 970121 h 2524125"/>
                <a:gd name="connsiteX52" fmla="*/ 589862 w 2981325"/>
                <a:gd name="connsiteY52" fmla="*/ 817721 h 2524125"/>
                <a:gd name="connsiteX53" fmla="*/ 632725 w 2981325"/>
                <a:gd name="connsiteY53" fmla="*/ 787241 h 2524125"/>
                <a:gd name="connsiteX54" fmla="*/ 658442 w 2981325"/>
                <a:gd name="connsiteY54" fmla="*/ 792956 h 2524125"/>
                <a:gd name="connsiteX55" fmla="*/ 776552 w 2981325"/>
                <a:gd name="connsiteY55" fmla="*/ 797719 h 2524125"/>
                <a:gd name="connsiteX56" fmla="*/ 1493785 w 2981325"/>
                <a:gd name="connsiteY56" fmla="*/ 7144 h 2524125"/>
                <a:gd name="connsiteX57" fmla="*/ 2066237 w 2981325"/>
                <a:gd name="connsiteY57" fmla="*/ 7144 h 2524125"/>
                <a:gd name="connsiteX58" fmla="*/ 2062427 w 2981325"/>
                <a:gd name="connsiteY58" fmla="*/ 23336 h 2524125"/>
                <a:gd name="connsiteX59" fmla="*/ 1836685 w 2981325"/>
                <a:gd name="connsiteY59" fmla="*/ 244316 h 2524125"/>
                <a:gd name="connsiteX60" fmla="*/ 2108147 w 2981325"/>
                <a:gd name="connsiteY60" fmla="*/ 323374 h 2524125"/>
                <a:gd name="connsiteX61" fmla="*/ 2803472 w 2981325"/>
                <a:gd name="connsiteY61" fmla="*/ 351949 h 2524125"/>
                <a:gd name="connsiteX62" fmla="*/ 2875862 w 2981325"/>
                <a:gd name="connsiteY62" fmla="*/ 503396 h 2524125"/>
                <a:gd name="connsiteX63" fmla="*/ 2232925 w 2981325"/>
                <a:gd name="connsiteY63" fmla="*/ 814864 h 2524125"/>
                <a:gd name="connsiteX64" fmla="*/ 2232925 w 2981325"/>
                <a:gd name="connsiteY64" fmla="*/ 821531 h 2524125"/>
                <a:gd name="connsiteX65" fmla="*/ 2971112 w 2981325"/>
                <a:gd name="connsiteY65" fmla="*/ 882491 h 2524125"/>
                <a:gd name="connsiteX66" fmla="*/ 2971112 w 2981325"/>
                <a:gd name="connsiteY66" fmla="*/ 1273016 h 2524125"/>
                <a:gd name="connsiteX67" fmla="*/ 2844430 w 2981325"/>
                <a:gd name="connsiteY67" fmla="*/ 1303496 h 2524125"/>
                <a:gd name="connsiteX68" fmla="*/ 2787280 w 2981325"/>
                <a:gd name="connsiteY68" fmla="*/ 1345406 h 2524125"/>
                <a:gd name="connsiteX69" fmla="*/ 2762515 w 2981325"/>
                <a:gd name="connsiteY69" fmla="*/ 1721644 h 2524125"/>
                <a:gd name="connsiteX70" fmla="*/ 2771087 w 2981325"/>
                <a:gd name="connsiteY70" fmla="*/ 1740694 h 2524125"/>
                <a:gd name="connsiteX71" fmla="*/ 2766325 w 2981325"/>
                <a:gd name="connsiteY71" fmla="*/ 1813084 h 2524125"/>
                <a:gd name="connsiteX72" fmla="*/ 2745370 w 2981325"/>
                <a:gd name="connsiteY72" fmla="*/ 1819751 h 2524125"/>
                <a:gd name="connsiteX73" fmla="*/ 2753942 w 2981325"/>
                <a:gd name="connsiteY73" fmla="*/ 1851184 h 2524125"/>
                <a:gd name="connsiteX74" fmla="*/ 2732987 w 2981325"/>
                <a:gd name="connsiteY74" fmla="*/ 1866424 h 2524125"/>
                <a:gd name="connsiteX75" fmla="*/ 2719652 w 2981325"/>
                <a:gd name="connsiteY75" fmla="*/ 1876901 h 2524125"/>
                <a:gd name="connsiteX76" fmla="*/ 2686315 w 2981325"/>
                <a:gd name="connsiteY76" fmla="*/ 1905476 h 2524125"/>
                <a:gd name="connsiteX77" fmla="*/ 2647262 w 2981325"/>
                <a:gd name="connsiteY77" fmla="*/ 1881664 h 2524125"/>
                <a:gd name="connsiteX78" fmla="*/ 2648215 w 2981325"/>
                <a:gd name="connsiteY78" fmla="*/ 1852136 h 2524125"/>
                <a:gd name="connsiteX79" fmla="*/ 2681552 w 2981325"/>
                <a:gd name="connsiteY79" fmla="*/ 1819751 h 2524125"/>
                <a:gd name="connsiteX80" fmla="*/ 2657740 w 2981325"/>
                <a:gd name="connsiteY80" fmla="*/ 1808321 h 2524125"/>
                <a:gd name="connsiteX81" fmla="*/ 2655835 w 2981325"/>
                <a:gd name="connsiteY81" fmla="*/ 1737836 h 2524125"/>
                <a:gd name="connsiteX82" fmla="*/ 2665360 w 2981325"/>
                <a:gd name="connsiteY82" fmla="*/ 1716881 h 2524125"/>
                <a:gd name="connsiteX83" fmla="*/ 2637737 w 2981325"/>
                <a:gd name="connsiteY83" fmla="*/ 1353026 h 2524125"/>
                <a:gd name="connsiteX84" fmla="*/ 2597732 w 2981325"/>
                <a:gd name="connsiteY84" fmla="*/ 1299686 h 2524125"/>
                <a:gd name="connsiteX85" fmla="*/ 2113862 w 2981325"/>
                <a:gd name="connsiteY85" fmla="*/ 1382554 h 2524125"/>
                <a:gd name="connsiteX86" fmla="*/ 1928125 w 2981325"/>
                <a:gd name="connsiteY86" fmla="*/ 1472089 h 2524125"/>
                <a:gd name="connsiteX87" fmla="*/ 1928125 w 2981325"/>
                <a:gd name="connsiteY87" fmla="*/ 1535906 h 2524125"/>
                <a:gd name="connsiteX88" fmla="*/ 1882405 w 2981325"/>
                <a:gd name="connsiteY88" fmla="*/ 1553051 h 2524125"/>
                <a:gd name="connsiteX89" fmla="*/ 1850972 w 2981325"/>
                <a:gd name="connsiteY89" fmla="*/ 1602581 h 2524125"/>
                <a:gd name="connsiteX90" fmla="*/ 1850972 w 2981325"/>
                <a:gd name="connsiteY90" fmla="*/ 1650206 h 2524125"/>
                <a:gd name="connsiteX91" fmla="*/ 1631897 w 2981325"/>
                <a:gd name="connsiteY91" fmla="*/ 1680686 h 2524125"/>
                <a:gd name="connsiteX92" fmla="*/ 1619515 w 2981325"/>
                <a:gd name="connsiteY92" fmla="*/ 1712119 h 2524125"/>
                <a:gd name="connsiteX93" fmla="*/ 1468067 w 2981325"/>
                <a:gd name="connsiteY93" fmla="*/ 1763554 h 2524125"/>
                <a:gd name="connsiteX94" fmla="*/ 1402345 w 2981325"/>
                <a:gd name="connsiteY94" fmla="*/ 1839754 h 2524125"/>
                <a:gd name="connsiteX95" fmla="*/ 1373770 w 2981325"/>
                <a:gd name="connsiteY95" fmla="*/ 2312194 h 2524125"/>
                <a:gd name="connsiteX96" fmla="*/ 1382342 w 2981325"/>
                <a:gd name="connsiteY96" fmla="*/ 2323624 h 2524125"/>
                <a:gd name="connsiteX97" fmla="*/ 1382342 w 2981325"/>
                <a:gd name="connsiteY97" fmla="*/ 2423636 h 2524125"/>
                <a:gd name="connsiteX98" fmla="*/ 1358530 w 2981325"/>
                <a:gd name="connsiteY98" fmla="*/ 2450306 h 2524125"/>
                <a:gd name="connsiteX99" fmla="*/ 1377580 w 2981325"/>
                <a:gd name="connsiteY99" fmla="*/ 2485549 h 2524125"/>
                <a:gd name="connsiteX100" fmla="*/ 1342337 w 2981325"/>
                <a:gd name="connsiteY100" fmla="*/ 2519839 h 2524125"/>
                <a:gd name="connsiteX101" fmla="*/ 1289950 w 2981325"/>
                <a:gd name="connsiteY101" fmla="*/ 2501741 h 2524125"/>
                <a:gd name="connsiteX102" fmla="*/ 1282330 w 2981325"/>
                <a:gd name="connsiteY102" fmla="*/ 2480786 h 2524125"/>
                <a:gd name="connsiteX103" fmla="*/ 1254707 w 2981325"/>
                <a:gd name="connsiteY103" fmla="*/ 2467451 h 2524125"/>
                <a:gd name="connsiteX104" fmla="*/ 1254707 w 2981325"/>
                <a:gd name="connsiteY104" fmla="*/ 2445544 h 2524125"/>
                <a:gd name="connsiteX105" fmla="*/ 1262327 w 2981325"/>
                <a:gd name="connsiteY105" fmla="*/ 2433161 h 2524125"/>
                <a:gd name="connsiteX106" fmla="*/ 1234705 w 2981325"/>
                <a:gd name="connsiteY106" fmla="*/ 2422684 h 2524125"/>
                <a:gd name="connsiteX107" fmla="*/ 1234705 w 2981325"/>
                <a:gd name="connsiteY107" fmla="*/ 2325529 h 2524125"/>
                <a:gd name="connsiteX108" fmla="*/ 1244230 w 2981325"/>
                <a:gd name="connsiteY108" fmla="*/ 2312194 h 2524125"/>
                <a:gd name="connsiteX109" fmla="*/ 1210892 w 2981325"/>
                <a:gd name="connsiteY109" fmla="*/ 1837849 h 2524125"/>
                <a:gd name="connsiteX110" fmla="*/ 1173745 w 2981325"/>
                <a:gd name="connsiteY110" fmla="*/ 1786414 h 2524125"/>
                <a:gd name="connsiteX111" fmla="*/ 1097545 w 2981325"/>
                <a:gd name="connsiteY111" fmla="*/ 1792129 h 2524125"/>
                <a:gd name="connsiteX112" fmla="*/ 1021345 w 2981325"/>
                <a:gd name="connsiteY112" fmla="*/ 1767364 h 2524125"/>
                <a:gd name="connsiteX113" fmla="*/ 942287 w 2981325"/>
                <a:gd name="connsiteY113" fmla="*/ 1777841 h 2524125"/>
                <a:gd name="connsiteX114" fmla="*/ 813700 w 2981325"/>
                <a:gd name="connsiteY114" fmla="*/ 2176939 h 2524125"/>
                <a:gd name="connsiteX115" fmla="*/ 815605 w 2981325"/>
                <a:gd name="connsiteY115" fmla="*/ 2191226 h 2524125"/>
                <a:gd name="connsiteX116" fmla="*/ 835607 w 2981325"/>
                <a:gd name="connsiteY116" fmla="*/ 2196941 h 2524125"/>
                <a:gd name="connsiteX117" fmla="*/ 823225 w 2981325"/>
                <a:gd name="connsiteY117" fmla="*/ 1766411 h 2524125"/>
                <a:gd name="connsiteX118" fmla="*/ 816557 w 2981325"/>
                <a:gd name="connsiteY118" fmla="*/ 1763554 h 2524125"/>
                <a:gd name="connsiteX119" fmla="*/ 812747 w 2981325"/>
                <a:gd name="connsiteY119" fmla="*/ 2140744 h 2524125"/>
                <a:gd name="connsiteX120" fmla="*/ 928000 w 2981325"/>
                <a:gd name="connsiteY120" fmla="*/ 1778794 h 2524125"/>
                <a:gd name="connsiteX121" fmla="*/ 928000 w 2981325"/>
                <a:gd name="connsiteY121" fmla="*/ 1778794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981325" h="2524125">
                  <a:moveTo>
                    <a:pt x="928000" y="1778794"/>
                  </a:moveTo>
                  <a:cubicBezTo>
                    <a:pt x="921332" y="1779746"/>
                    <a:pt x="915617" y="1779746"/>
                    <a:pt x="911807" y="1779746"/>
                  </a:cubicBezTo>
                  <a:lnTo>
                    <a:pt x="906092" y="1794034"/>
                  </a:lnTo>
                  <a:lnTo>
                    <a:pt x="906092" y="2191226"/>
                  </a:lnTo>
                  <a:lnTo>
                    <a:pt x="1111832" y="1790224"/>
                  </a:lnTo>
                  <a:cubicBezTo>
                    <a:pt x="1111832" y="1790224"/>
                    <a:pt x="1124215" y="1789271"/>
                    <a:pt x="1126120" y="1788319"/>
                  </a:cubicBezTo>
                  <a:lnTo>
                    <a:pt x="906092" y="2217896"/>
                  </a:lnTo>
                  <a:lnTo>
                    <a:pt x="906092" y="2229326"/>
                  </a:lnTo>
                  <a:cubicBezTo>
                    <a:pt x="906092" y="2229326"/>
                    <a:pt x="936572" y="2250281"/>
                    <a:pt x="942287" y="2257901"/>
                  </a:cubicBezTo>
                  <a:lnTo>
                    <a:pt x="942287" y="2325529"/>
                  </a:lnTo>
                  <a:cubicBezTo>
                    <a:pt x="942287" y="2347436"/>
                    <a:pt x="856562" y="2347436"/>
                    <a:pt x="840370" y="2346484"/>
                  </a:cubicBezTo>
                  <a:cubicBezTo>
                    <a:pt x="837512" y="2344579"/>
                    <a:pt x="817510" y="2336006"/>
                    <a:pt x="793697" y="2325529"/>
                  </a:cubicBezTo>
                  <a:cubicBezTo>
                    <a:pt x="766075" y="2339816"/>
                    <a:pt x="747025" y="2338864"/>
                    <a:pt x="737500" y="2331244"/>
                  </a:cubicBezTo>
                  <a:cubicBezTo>
                    <a:pt x="727022" y="2322671"/>
                    <a:pt x="729880" y="2316004"/>
                    <a:pt x="729880" y="2313146"/>
                  </a:cubicBezTo>
                  <a:cubicBezTo>
                    <a:pt x="729880" y="2310289"/>
                    <a:pt x="733690" y="2305526"/>
                    <a:pt x="733690" y="2305526"/>
                  </a:cubicBezTo>
                  <a:lnTo>
                    <a:pt x="729880" y="2303621"/>
                  </a:lnTo>
                  <a:cubicBezTo>
                    <a:pt x="673682" y="2314099"/>
                    <a:pt x="668920" y="2304574"/>
                    <a:pt x="667015" y="2299811"/>
                  </a:cubicBezTo>
                  <a:cubicBezTo>
                    <a:pt x="665110" y="2295049"/>
                    <a:pt x="669872" y="2289334"/>
                    <a:pt x="671777" y="2285524"/>
                  </a:cubicBezTo>
                  <a:cubicBezTo>
                    <a:pt x="665110" y="2287429"/>
                    <a:pt x="651775" y="2287429"/>
                    <a:pt x="641297" y="2285524"/>
                  </a:cubicBezTo>
                  <a:cubicBezTo>
                    <a:pt x="630820" y="2284571"/>
                    <a:pt x="620342" y="2264569"/>
                    <a:pt x="620342" y="2259806"/>
                  </a:cubicBezTo>
                  <a:cubicBezTo>
                    <a:pt x="621295" y="2255996"/>
                    <a:pt x="626057" y="2253139"/>
                    <a:pt x="634630" y="2253139"/>
                  </a:cubicBezTo>
                  <a:cubicBezTo>
                    <a:pt x="643202" y="2253139"/>
                    <a:pt x="667967" y="2256949"/>
                    <a:pt x="678445" y="2256949"/>
                  </a:cubicBezTo>
                  <a:cubicBezTo>
                    <a:pt x="686065" y="2257901"/>
                    <a:pt x="689875" y="2256949"/>
                    <a:pt x="695590" y="2254091"/>
                  </a:cubicBezTo>
                  <a:lnTo>
                    <a:pt x="695590" y="2201704"/>
                  </a:lnTo>
                  <a:cubicBezTo>
                    <a:pt x="707020" y="2195036"/>
                    <a:pt x="726070" y="2183606"/>
                    <a:pt x="744167" y="2180749"/>
                  </a:cubicBezTo>
                  <a:cubicBezTo>
                    <a:pt x="744167" y="2152174"/>
                    <a:pt x="726070" y="1721644"/>
                    <a:pt x="726070" y="1721644"/>
                  </a:cubicBezTo>
                  <a:lnTo>
                    <a:pt x="556525" y="1656874"/>
                  </a:lnTo>
                  <a:cubicBezTo>
                    <a:pt x="553667" y="1714024"/>
                    <a:pt x="547000" y="1935956"/>
                    <a:pt x="547952" y="1962626"/>
                  </a:cubicBezTo>
                  <a:cubicBezTo>
                    <a:pt x="550810" y="1963579"/>
                    <a:pt x="551762" y="1966436"/>
                    <a:pt x="552715" y="1973104"/>
                  </a:cubicBezTo>
                  <a:cubicBezTo>
                    <a:pt x="552715" y="1984534"/>
                    <a:pt x="549857" y="2050256"/>
                    <a:pt x="547952" y="2057876"/>
                  </a:cubicBezTo>
                  <a:cubicBezTo>
                    <a:pt x="547000" y="2058829"/>
                    <a:pt x="542237" y="2060734"/>
                    <a:pt x="536522" y="2062639"/>
                  </a:cubicBezTo>
                  <a:cubicBezTo>
                    <a:pt x="547952" y="2069306"/>
                    <a:pt x="565097" y="2084546"/>
                    <a:pt x="569860" y="2091214"/>
                  </a:cubicBezTo>
                  <a:cubicBezTo>
                    <a:pt x="575575" y="2099786"/>
                    <a:pt x="574622" y="2123599"/>
                    <a:pt x="572717" y="2129314"/>
                  </a:cubicBezTo>
                  <a:cubicBezTo>
                    <a:pt x="552715" y="2145506"/>
                    <a:pt x="526045" y="2143601"/>
                    <a:pt x="519377" y="2143601"/>
                  </a:cubicBezTo>
                  <a:cubicBezTo>
                    <a:pt x="499375" y="2141696"/>
                    <a:pt x="500327" y="2120741"/>
                    <a:pt x="500327" y="2116931"/>
                  </a:cubicBezTo>
                  <a:cubicBezTo>
                    <a:pt x="500327" y="2113121"/>
                    <a:pt x="492707" y="2106454"/>
                    <a:pt x="489850" y="2106454"/>
                  </a:cubicBezTo>
                  <a:cubicBezTo>
                    <a:pt x="462227" y="2110264"/>
                    <a:pt x="457465" y="2094071"/>
                    <a:pt x="456512" y="2087404"/>
                  </a:cubicBezTo>
                  <a:cubicBezTo>
                    <a:pt x="455560" y="2082641"/>
                    <a:pt x="455560" y="2073116"/>
                    <a:pt x="455560" y="2064544"/>
                  </a:cubicBezTo>
                  <a:cubicBezTo>
                    <a:pt x="442225" y="2055971"/>
                    <a:pt x="429842" y="2047399"/>
                    <a:pt x="430795" y="2036921"/>
                  </a:cubicBezTo>
                  <a:lnTo>
                    <a:pt x="429842" y="1968341"/>
                  </a:lnTo>
                  <a:lnTo>
                    <a:pt x="436510" y="1956911"/>
                  </a:lnTo>
                  <a:cubicBezTo>
                    <a:pt x="439367" y="1902619"/>
                    <a:pt x="418412" y="1661636"/>
                    <a:pt x="412697" y="1601629"/>
                  </a:cubicBezTo>
                  <a:lnTo>
                    <a:pt x="18362" y="1453991"/>
                  </a:lnTo>
                  <a:lnTo>
                    <a:pt x="18362" y="1420654"/>
                  </a:lnTo>
                  <a:cubicBezTo>
                    <a:pt x="18362" y="1420654"/>
                    <a:pt x="12647" y="1412081"/>
                    <a:pt x="8837" y="1404461"/>
                  </a:cubicBezTo>
                  <a:cubicBezTo>
                    <a:pt x="5027" y="1395889"/>
                    <a:pt x="8837" y="1336834"/>
                    <a:pt x="8837" y="1319689"/>
                  </a:cubicBezTo>
                  <a:cubicBezTo>
                    <a:pt x="8837" y="1303496"/>
                    <a:pt x="21220" y="1292066"/>
                    <a:pt x="37412" y="1289209"/>
                  </a:cubicBezTo>
                  <a:cubicBezTo>
                    <a:pt x="53605" y="1286351"/>
                    <a:pt x="107897" y="1279684"/>
                    <a:pt x="126947" y="1273969"/>
                  </a:cubicBezTo>
                  <a:cubicBezTo>
                    <a:pt x="145997" y="1268254"/>
                    <a:pt x="212672" y="1221581"/>
                    <a:pt x="193622" y="1096804"/>
                  </a:cubicBezTo>
                  <a:lnTo>
                    <a:pt x="178382" y="1084421"/>
                  </a:lnTo>
                  <a:lnTo>
                    <a:pt x="178382" y="1004411"/>
                  </a:lnTo>
                  <a:lnTo>
                    <a:pt x="540332" y="970121"/>
                  </a:lnTo>
                  <a:cubicBezTo>
                    <a:pt x="559382" y="942499"/>
                    <a:pt x="589862" y="868204"/>
                    <a:pt x="589862" y="817721"/>
                  </a:cubicBezTo>
                  <a:cubicBezTo>
                    <a:pt x="599387" y="809149"/>
                    <a:pt x="621295" y="791051"/>
                    <a:pt x="632725" y="787241"/>
                  </a:cubicBezTo>
                  <a:cubicBezTo>
                    <a:pt x="644155" y="783431"/>
                    <a:pt x="650822" y="789146"/>
                    <a:pt x="658442" y="792956"/>
                  </a:cubicBezTo>
                  <a:cubicBezTo>
                    <a:pt x="666062" y="796766"/>
                    <a:pt x="673682" y="806291"/>
                    <a:pt x="776552" y="797719"/>
                  </a:cubicBezTo>
                  <a:cubicBezTo>
                    <a:pt x="826082" y="751999"/>
                    <a:pt x="1493785" y="7144"/>
                    <a:pt x="1493785" y="7144"/>
                  </a:cubicBezTo>
                  <a:lnTo>
                    <a:pt x="2066237" y="7144"/>
                  </a:lnTo>
                  <a:cubicBezTo>
                    <a:pt x="2073857" y="7144"/>
                    <a:pt x="2070047" y="15716"/>
                    <a:pt x="2062427" y="23336"/>
                  </a:cubicBezTo>
                  <a:cubicBezTo>
                    <a:pt x="2015755" y="69056"/>
                    <a:pt x="1848115" y="231934"/>
                    <a:pt x="1836685" y="244316"/>
                  </a:cubicBezTo>
                  <a:cubicBezTo>
                    <a:pt x="1855735" y="258604"/>
                    <a:pt x="1949080" y="323374"/>
                    <a:pt x="2108147" y="323374"/>
                  </a:cubicBezTo>
                  <a:cubicBezTo>
                    <a:pt x="2267215" y="323374"/>
                    <a:pt x="2768230" y="351949"/>
                    <a:pt x="2803472" y="351949"/>
                  </a:cubicBezTo>
                  <a:cubicBezTo>
                    <a:pt x="2851097" y="351949"/>
                    <a:pt x="3009212" y="366236"/>
                    <a:pt x="2875862" y="503396"/>
                  </a:cubicBezTo>
                  <a:cubicBezTo>
                    <a:pt x="2862527" y="516731"/>
                    <a:pt x="2546297" y="827246"/>
                    <a:pt x="2232925" y="814864"/>
                  </a:cubicBezTo>
                  <a:lnTo>
                    <a:pt x="2232925" y="821531"/>
                  </a:lnTo>
                  <a:cubicBezTo>
                    <a:pt x="2232925" y="821531"/>
                    <a:pt x="2724415" y="797719"/>
                    <a:pt x="2971112" y="882491"/>
                  </a:cubicBezTo>
                  <a:cubicBezTo>
                    <a:pt x="2973017" y="897731"/>
                    <a:pt x="2985400" y="1216819"/>
                    <a:pt x="2971112" y="1273016"/>
                  </a:cubicBezTo>
                  <a:cubicBezTo>
                    <a:pt x="2965397" y="1279684"/>
                    <a:pt x="2950157" y="1296829"/>
                    <a:pt x="2844430" y="1303496"/>
                  </a:cubicBezTo>
                  <a:cubicBezTo>
                    <a:pt x="2840620" y="1305401"/>
                    <a:pt x="2794900" y="1335881"/>
                    <a:pt x="2787280" y="1345406"/>
                  </a:cubicBezTo>
                  <a:cubicBezTo>
                    <a:pt x="2782517" y="1370171"/>
                    <a:pt x="2764420" y="1516856"/>
                    <a:pt x="2762515" y="1721644"/>
                  </a:cubicBezTo>
                  <a:lnTo>
                    <a:pt x="2771087" y="1740694"/>
                  </a:lnTo>
                  <a:lnTo>
                    <a:pt x="2766325" y="1813084"/>
                  </a:lnTo>
                  <a:cubicBezTo>
                    <a:pt x="2766325" y="1813084"/>
                    <a:pt x="2757752" y="1816894"/>
                    <a:pt x="2745370" y="1819751"/>
                  </a:cubicBezTo>
                  <a:cubicBezTo>
                    <a:pt x="2758705" y="1830229"/>
                    <a:pt x="2754895" y="1845469"/>
                    <a:pt x="2753942" y="1851184"/>
                  </a:cubicBezTo>
                  <a:cubicBezTo>
                    <a:pt x="2752990" y="1857851"/>
                    <a:pt x="2738702" y="1865471"/>
                    <a:pt x="2732987" y="1866424"/>
                  </a:cubicBezTo>
                  <a:cubicBezTo>
                    <a:pt x="2728225" y="1867376"/>
                    <a:pt x="2720605" y="1868329"/>
                    <a:pt x="2719652" y="1876901"/>
                  </a:cubicBezTo>
                  <a:cubicBezTo>
                    <a:pt x="2717747" y="1898809"/>
                    <a:pt x="2696792" y="1904524"/>
                    <a:pt x="2686315" y="1905476"/>
                  </a:cubicBezTo>
                  <a:cubicBezTo>
                    <a:pt x="2668217" y="1905476"/>
                    <a:pt x="2649167" y="1886426"/>
                    <a:pt x="2647262" y="1881664"/>
                  </a:cubicBezTo>
                  <a:cubicBezTo>
                    <a:pt x="2645357" y="1877854"/>
                    <a:pt x="2643452" y="1859756"/>
                    <a:pt x="2648215" y="1852136"/>
                  </a:cubicBezTo>
                  <a:cubicBezTo>
                    <a:pt x="2652025" y="1845469"/>
                    <a:pt x="2672980" y="1828324"/>
                    <a:pt x="2681552" y="1819751"/>
                  </a:cubicBezTo>
                  <a:cubicBezTo>
                    <a:pt x="2672980" y="1816894"/>
                    <a:pt x="2665360" y="1814036"/>
                    <a:pt x="2657740" y="1808321"/>
                  </a:cubicBezTo>
                  <a:lnTo>
                    <a:pt x="2655835" y="1737836"/>
                  </a:lnTo>
                  <a:lnTo>
                    <a:pt x="2665360" y="1716881"/>
                  </a:lnTo>
                  <a:cubicBezTo>
                    <a:pt x="2664407" y="1698784"/>
                    <a:pt x="2653930" y="1426369"/>
                    <a:pt x="2637737" y="1353026"/>
                  </a:cubicBezTo>
                  <a:cubicBezTo>
                    <a:pt x="2633927" y="1339691"/>
                    <a:pt x="2611067" y="1308259"/>
                    <a:pt x="2597732" y="1299686"/>
                  </a:cubicBezTo>
                  <a:cubicBezTo>
                    <a:pt x="2560585" y="1303496"/>
                    <a:pt x="2151010" y="1376839"/>
                    <a:pt x="2113862" y="1382554"/>
                  </a:cubicBezTo>
                  <a:cubicBezTo>
                    <a:pt x="2076715" y="1388269"/>
                    <a:pt x="1928125" y="1428274"/>
                    <a:pt x="1928125" y="1472089"/>
                  </a:cubicBezTo>
                  <a:lnTo>
                    <a:pt x="1928125" y="1535906"/>
                  </a:lnTo>
                  <a:cubicBezTo>
                    <a:pt x="1928125" y="1535906"/>
                    <a:pt x="1896692" y="1551146"/>
                    <a:pt x="1882405" y="1553051"/>
                  </a:cubicBezTo>
                  <a:cubicBezTo>
                    <a:pt x="1875737" y="1556861"/>
                    <a:pt x="1850972" y="1602581"/>
                    <a:pt x="1850972" y="1602581"/>
                  </a:cubicBezTo>
                  <a:lnTo>
                    <a:pt x="1850972" y="1650206"/>
                  </a:lnTo>
                  <a:lnTo>
                    <a:pt x="1631897" y="1680686"/>
                  </a:lnTo>
                  <a:lnTo>
                    <a:pt x="1619515" y="1712119"/>
                  </a:lnTo>
                  <a:cubicBezTo>
                    <a:pt x="1619515" y="1712119"/>
                    <a:pt x="1524265" y="1738789"/>
                    <a:pt x="1468067" y="1763554"/>
                  </a:cubicBezTo>
                  <a:cubicBezTo>
                    <a:pt x="1449017" y="1781651"/>
                    <a:pt x="1411870" y="1817846"/>
                    <a:pt x="1402345" y="1839754"/>
                  </a:cubicBezTo>
                  <a:cubicBezTo>
                    <a:pt x="1402345" y="1839754"/>
                    <a:pt x="1379485" y="2029301"/>
                    <a:pt x="1373770" y="2312194"/>
                  </a:cubicBezTo>
                  <a:lnTo>
                    <a:pt x="1382342" y="2323624"/>
                  </a:lnTo>
                  <a:lnTo>
                    <a:pt x="1382342" y="2423636"/>
                  </a:lnTo>
                  <a:cubicBezTo>
                    <a:pt x="1382342" y="2428399"/>
                    <a:pt x="1370912" y="2441734"/>
                    <a:pt x="1358530" y="2450306"/>
                  </a:cubicBezTo>
                  <a:cubicBezTo>
                    <a:pt x="1374722" y="2462689"/>
                    <a:pt x="1378532" y="2473166"/>
                    <a:pt x="1377580" y="2485549"/>
                  </a:cubicBezTo>
                  <a:cubicBezTo>
                    <a:pt x="1376627" y="2503646"/>
                    <a:pt x="1353767" y="2518886"/>
                    <a:pt x="1342337" y="2519839"/>
                  </a:cubicBezTo>
                  <a:cubicBezTo>
                    <a:pt x="1325192" y="2521744"/>
                    <a:pt x="1293760" y="2513171"/>
                    <a:pt x="1289950" y="2501741"/>
                  </a:cubicBezTo>
                  <a:cubicBezTo>
                    <a:pt x="1286140" y="2489359"/>
                    <a:pt x="1285187" y="2486501"/>
                    <a:pt x="1282330" y="2480786"/>
                  </a:cubicBezTo>
                  <a:cubicBezTo>
                    <a:pt x="1277567" y="2476024"/>
                    <a:pt x="1256612" y="2471261"/>
                    <a:pt x="1254707" y="2467451"/>
                  </a:cubicBezTo>
                  <a:cubicBezTo>
                    <a:pt x="1252802" y="2463641"/>
                    <a:pt x="1251850" y="2453164"/>
                    <a:pt x="1254707" y="2445544"/>
                  </a:cubicBezTo>
                  <a:cubicBezTo>
                    <a:pt x="1256612" y="2439829"/>
                    <a:pt x="1259470" y="2436019"/>
                    <a:pt x="1262327" y="2433161"/>
                  </a:cubicBezTo>
                  <a:cubicBezTo>
                    <a:pt x="1246135" y="2427446"/>
                    <a:pt x="1234705" y="2422684"/>
                    <a:pt x="1234705" y="2422684"/>
                  </a:cubicBezTo>
                  <a:lnTo>
                    <a:pt x="1234705" y="2325529"/>
                  </a:lnTo>
                  <a:lnTo>
                    <a:pt x="1244230" y="2312194"/>
                  </a:lnTo>
                  <a:cubicBezTo>
                    <a:pt x="1244230" y="2312194"/>
                    <a:pt x="1222322" y="1866424"/>
                    <a:pt x="1210892" y="1837849"/>
                  </a:cubicBezTo>
                  <a:cubicBezTo>
                    <a:pt x="1199462" y="1816894"/>
                    <a:pt x="1186127" y="1797844"/>
                    <a:pt x="1173745" y="1786414"/>
                  </a:cubicBezTo>
                  <a:cubicBezTo>
                    <a:pt x="1161362" y="1785461"/>
                    <a:pt x="1112785" y="1793081"/>
                    <a:pt x="1097545" y="1792129"/>
                  </a:cubicBezTo>
                  <a:cubicBezTo>
                    <a:pt x="1082305" y="1791176"/>
                    <a:pt x="1039442" y="1775936"/>
                    <a:pt x="1021345" y="1767364"/>
                  </a:cubicBezTo>
                  <a:cubicBezTo>
                    <a:pt x="1008010" y="1768316"/>
                    <a:pt x="969910" y="1774031"/>
                    <a:pt x="942287" y="1777841"/>
                  </a:cubicBezTo>
                  <a:lnTo>
                    <a:pt x="813700" y="2176939"/>
                  </a:lnTo>
                  <a:cubicBezTo>
                    <a:pt x="814652" y="2183606"/>
                    <a:pt x="814652" y="2189321"/>
                    <a:pt x="815605" y="2191226"/>
                  </a:cubicBezTo>
                  <a:cubicBezTo>
                    <a:pt x="819415" y="2194084"/>
                    <a:pt x="826082" y="2198846"/>
                    <a:pt x="835607" y="2196941"/>
                  </a:cubicBezTo>
                  <a:cubicBezTo>
                    <a:pt x="834655" y="2181701"/>
                    <a:pt x="823225" y="1766411"/>
                    <a:pt x="823225" y="1766411"/>
                  </a:cubicBezTo>
                  <a:lnTo>
                    <a:pt x="816557" y="1763554"/>
                  </a:lnTo>
                  <a:cubicBezTo>
                    <a:pt x="815605" y="1775936"/>
                    <a:pt x="809890" y="2029301"/>
                    <a:pt x="812747" y="2140744"/>
                  </a:cubicBezTo>
                  <a:lnTo>
                    <a:pt x="928000" y="1778794"/>
                  </a:lnTo>
                  <a:lnTo>
                    <a:pt x="928000" y="17787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83">
              <a:extLst>
                <a:ext uri="{FF2B5EF4-FFF2-40B4-BE49-F238E27FC236}">
                  <a16:creationId xmlns:a16="http://schemas.microsoft.com/office/drawing/2014/main" id="{BF7B4CC2-2248-4BCB-A2ED-8BB125F33A99}"/>
                </a:ext>
              </a:extLst>
            </p:cNvPr>
            <p:cNvSpPr/>
            <p:nvPr/>
          </p:nvSpPr>
          <p:spPr>
            <a:xfrm rot="19764828">
              <a:off x="3519784" y="1591320"/>
              <a:ext cx="566246" cy="1766685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85">
              <a:extLst>
                <a:ext uri="{FF2B5EF4-FFF2-40B4-BE49-F238E27FC236}">
                  <a16:creationId xmlns:a16="http://schemas.microsoft.com/office/drawing/2014/main" id="{F4C86476-6E23-4646-B21D-5451B5E0AA50}"/>
                </a:ext>
              </a:extLst>
            </p:cNvPr>
            <p:cNvSpPr/>
            <p:nvPr/>
          </p:nvSpPr>
          <p:spPr>
            <a:xfrm rot="812339">
              <a:off x="6297891" y="1200202"/>
              <a:ext cx="2118266" cy="1976223"/>
            </a:xfrm>
            <a:custGeom>
              <a:avLst/>
              <a:gdLst>
                <a:gd name="connsiteX0" fmla="*/ 5653879 w 7350919"/>
                <a:gd name="connsiteY0" fmla="*/ 1446 h 6858000"/>
                <a:gd name="connsiteX1" fmla="*/ 5704457 w 7350919"/>
                <a:gd name="connsiteY1" fmla="*/ 9590 h 6858000"/>
                <a:gd name="connsiteX2" fmla="*/ 5707028 w 7350919"/>
                <a:gd name="connsiteY2" fmla="*/ 35736 h 6858000"/>
                <a:gd name="connsiteX3" fmla="*/ 5813756 w 7350919"/>
                <a:gd name="connsiteY3" fmla="*/ 156180 h 6858000"/>
                <a:gd name="connsiteX4" fmla="*/ 6093220 w 7350919"/>
                <a:gd name="connsiteY4" fmla="*/ 466504 h 6858000"/>
                <a:gd name="connsiteX5" fmla="*/ 5808184 w 7350919"/>
                <a:gd name="connsiteY5" fmla="*/ 505509 h 6858000"/>
                <a:gd name="connsiteX6" fmla="*/ 5840331 w 7350919"/>
                <a:gd name="connsiteY6" fmla="*/ 657242 h 6858000"/>
                <a:gd name="connsiteX7" fmla="*/ 5864334 w 7350919"/>
                <a:gd name="connsiteY7" fmla="*/ 646098 h 6858000"/>
                <a:gd name="connsiteX8" fmla="*/ 5833044 w 7350919"/>
                <a:gd name="connsiteY8" fmla="*/ 758826 h 6858000"/>
                <a:gd name="connsiteX9" fmla="*/ 5837759 w 7350919"/>
                <a:gd name="connsiteY9" fmla="*/ 875841 h 6858000"/>
                <a:gd name="connsiteX10" fmla="*/ 5818900 w 7350919"/>
                <a:gd name="connsiteY10" fmla="*/ 881413 h 6858000"/>
                <a:gd name="connsiteX11" fmla="*/ 5851047 w 7350919"/>
                <a:gd name="connsiteY11" fmla="*/ 1800385 h 6858000"/>
                <a:gd name="connsiteX12" fmla="*/ 6005780 w 7350919"/>
                <a:gd name="connsiteY12" fmla="*/ 1869822 h 6858000"/>
                <a:gd name="connsiteX13" fmla="*/ 6221379 w 7350919"/>
                <a:gd name="connsiteY13" fmla="*/ 1859535 h 6858000"/>
                <a:gd name="connsiteX14" fmla="*/ 6471696 w 7350919"/>
                <a:gd name="connsiteY14" fmla="*/ 1853535 h 6858000"/>
                <a:gd name="connsiteX15" fmla="*/ 6471696 w 7350919"/>
                <a:gd name="connsiteY15" fmla="*/ 1816244 h 6858000"/>
                <a:gd name="connsiteX16" fmla="*/ 6493127 w 7350919"/>
                <a:gd name="connsiteY16" fmla="*/ 1808100 h 6858000"/>
                <a:gd name="connsiteX17" fmla="*/ 6495699 w 7350919"/>
                <a:gd name="connsiteY17" fmla="*/ 1786669 h 6858000"/>
                <a:gd name="connsiteX18" fmla="*/ 6482411 w 7350919"/>
                <a:gd name="connsiteY18" fmla="*/ 1775954 h 6858000"/>
                <a:gd name="connsiteX19" fmla="*/ 6490555 w 7350919"/>
                <a:gd name="connsiteY19" fmla="*/ 1765238 h 6858000"/>
                <a:gd name="connsiteX20" fmla="*/ 6482411 w 7350919"/>
                <a:gd name="connsiteY20" fmla="*/ 1749379 h 6858000"/>
                <a:gd name="connsiteX21" fmla="*/ 6492698 w 7350919"/>
                <a:gd name="connsiteY21" fmla="*/ 1741664 h 6858000"/>
                <a:gd name="connsiteX22" fmla="*/ 6481554 w 7350919"/>
                <a:gd name="connsiteY22" fmla="*/ 1713803 h 6858000"/>
                <a:gd name="connsiteX23" fmla="*/ 6445550 w 7350919"/>
                <a:gd name="connsiteY23" fmla="*/ 1725376 h 6858000"/>
                <a:gd name="connsiteX24" fmla="*/ 6394972 w 7350919"/>
                <a:gd name="connsiteY24" fmla="*/ 1725376 h 6858000"/>
                <a:gd name="connsiteX25" fmla="*/ 6427976 w 7350919"/>
                <a:gd name="connsiteY25" fmla="*/ 1625935 h 6858000"/>
                <a:gd name="connsiteX26" fmla="*/ 6448121 w 7350919"/>
                <a:gd name="connsiteY26" fmla="*/ 1624220 h 6858000"/>
                <a:gd name="connsiteX27" fmla="*/ 6485412 w 7350919"/>
                <a:gd name="connsiteY27" fmla="*/ 1673084 h 6858000"/>
                <a:gd name="connsiteX28" fmla="*/ 6517130 w 7350919"/>
                <a:gd name="connsiteY28" fmla="*/ 1626364 h 6858000"/>
                <a:gd name="connsiteX29" fmla="*/ 6546277 w 7350919"/>
                <a:gd name="connsiteY29" fmla="*/ 1628935 h 6858000"/>
                <a:gd name="connsiteX30" fmla="*/ 6580995 w 7350919"/>
                <a:gd name="connsiteY30" fmla="*/ 1640079 h 6858000"/>
                <a:gd name="connsiteX31" fmla="*/ 6567708 w 7350919"/>
                <a:gd name="connsiteY31" fmla="*/ 1648223 h 6858000"/>
                <a:gd name="connsiteX32" fmla="*/ 6571994 w 7350919"/>
                <a:gd name="connsiteY32" fmla="*/ 1754951 h 6858000"/>
                <a:gd name="connsiteX33" fmla="*/ 6547134 w 7350919"/>
                <a:gd name="connsiteY33" fmla="*/ 1772953 h 6858000"/>
                <a:gd name="connsiteX34" fmla="*/ 6574137 w 7350919"/>
                <a:gd name="connsiteY34" fmla="*/ 1781097 h 6858000"/>
                <a:gd name="connsiteX35" fmla="*/ 6562135 w 7350919"/>
                <a:gd name="connsiteY35" fmla="*/ 1787098 h 6858000"/>
                <a:gd name="connsiteX36" fmla="*/ 6559564 w 7350919"/>
                <a:gd name="connsiteY36" fmla="*/ 1808100 h 6858000"/>
                <a:gd name="connsiteX37" fmla="*/ 6578423 w 7350919"/>
                <a:gd name="connsiteY37" fmla="*/ 1824388 h 6858000"/>
                <a:gd name="connsiteX38" fmla="*/ 6575852 w 7350919"/>
                <a:gd name="connsiteY38" fmla="*/ 1858678 h 6858000"/>
                <a:gd name="connsiteX39" fmla="*/ 6637145 w 7350919"/>
                <a:gd name="connsiteY39" fmla="*/ 2135999 h 6858000"/>
                <a:gd name="connsiteX40" fmla="*/ 6637145 w 7350919"/>
                <a:gd name="connsiteY40" fmla="*/ 2184005 h 6858000"/>
                <a:gd name="connsiteX41" fmla="*/ 6600712 w 7350919"/>
                <a:gd name="connsiteY41" fmla="*/ 2211008 h 6858000"/>
                <a:gd name="connsiteX42" fmla="*/ 6570279 w 7350919"/>
                <a:gd name="connsiteY42" fmla="*/ 2226867 h 6858000"/>
                <a:gd name="connsiteX43" fmla="*/ 6562564 w 7350919"/>
                <a:gd name="connsiteY43" fmla="*/ 2309163 h 6858000"/>
                <a:gd name="connsiteX44" fmla="*/ 6546705 w 7350919"/>
                <a:gd name="connsiteY44" fmla="*/ 2314735 h 6858000"/>
                <a:gd name="connsiteX45" fmla="*/ 6520130 w 7350919"/>
                <a:gd name="connsiteY45" fmla="*/ 3374725 h 6858000"/>
                <a:gd name="connsiteX46" fmla="*/ 6543276 w 7350919"/>
                <a:gd name="connsiteY46" fmla="*/ 3383726 h 6858000"/>
                <a:gd name="connsiteX47" fmla="*/ 6546705 w 7350919"/>
                <a:gd name="connsiteY47" fmla="*/ 3425731 h 6858000"/>
                <a:gd name="connsiteX48" fmla="*/ 6606284 w 7350919"/>
                <a:gd name="connsiteY48" fmla="*/ 3443733 h 6858000"/>
                <a:gd name="connsiteX49" fmla="*/ 6602426 w 7350919"/>
                <a:gd name="connsiteY49" fmla="*/ 3527315 h 6858000"/>
                <a:gd name="connsiteX50" fmla="*/ 6546705 w 7350919"/>
                <a:gd name="connsiteY50" fmla="*/ 3538031 h 6858000"/>
                <a:gd name="connsiteX51" fmla="*/ 6538990 w 7350919"/>
                <a:gd name="connsiteY51" fmla="*/ 3628899 h 6858000"/>
                <a:gd name="connsiteX52" fmla="*/ 6525702 w 7350919"/>
                <a:gd name="connsiteY52" fmla="*/ 3651188 h 6858000"/>
                <a:gd name="connsiteX53" fmla="*/ 6509415 w 7350919"/>
                <a:gd name="connsiteY53" fmla="*/ 4358848 h 6858000"/>
                <a:gd name="connsiteX54" fmla="*/ 6577137 w 7350919"/>
                <a:gd name="connsiteY54" fmla="*/ 4404282 h 6858000"/>
                <a:gd name="connsiteX55" fmla="*/ 6754160 w 7350919"/>
                <a:gd name="connsiteY55" fmla="*/ 4888200 h 6858000"/>
                <a:gd name="connsiteX56" fmla="*/ 6762732 w 7350919"/>
                <a:gd name="connsiteY56" fmla="*/ 4934492 h 6858000"/>
                <a:gd name="connsiteX57" fmla="*/ 6935897 w 7350919"/>
                <a:gd name="connsiteY57" fmla="*/ 5429982 h 6858000"/>
                <a:gd name="connsiteX58" fmla="*/ 6977902 w 7350919"/>
                <a:gd name="connsiteY58" fmla="*/ 5495562 h 6858000"/>
                <a:gd name="connsiteX59" fmla="*/ 6970615 w 7350919"/>
                <a:gd name="connsiteY59" fmla="*/ 5502848 h 6858000"/>
                <a:gd name="connsiteX60" fmla="*/ 6974044 w 7350919"/>
                <a:gd name="connsiteY60" fmla="*/ 5513135 h 6858000"/>
                <a:gd name="connsiteX61" fmla="*/ 6969329 w 7350919"/>
                <a:gd name="connsiteY61" fmla="*/ 5518279 h 6858000"/>
                <a:gd name="connsiteX62" fmla="*/ 6976616 w 7350919"/>
                <a:gd name="connsiteY62" fmla="*/ 5530709 h 6858000"/>
                <a:gd name="connsiteX63" fmla="*/ 6986474 w 7350919"/>
                <a:gd name="connsiteY63" fmla="*/ 5552997 h 6858000"/>
                <a:gd name="connsiteX64" fmla="*/ 6986903 w 7350919"/>
                <a:gd name="connsiteY64" fmla="*/ 5590288 h 6858000"/>
                <a:gd name="connsiteX65" fmla="*/ 6863888 w 7350919"/>
                <a:gd name="connsiteY65" fmla="*/ 5559856 h 6858000"/>
                <a:gd name="connsiteX66" fmla="*/ 6857458 w 7350919"/>
                <a:gd name="connsiteY66" fmla="*/ 5545282 h 6858000"/>
                <a:gd name="connsiteX67" fmla="*/ 6860459 w 7350919"/>
                <a:gd name="connsiteY67" fmla="*/ 5529423 h 6858000"/>
                <a:gd name="connsiteX68" fmla="*/ 6867317 w 7350919"/>
                <a:gd name="connsiteY68" fmla="*/ 5522993 h 6858000"/>
                <a:gd name="connsiteX69" fmla="*/ 6882747 w 7350919"/>
                <a:gd name="connsiteY69" fmla="*/ 5469415 h 6858000"/>
                <a:gd name="connsiteX70" fmla="*/ 6717298 w 7350919"/>
                <a:gd name="connsiteY70" fmla="*/ 4963638 h 6858000"/>
                <a:gd name="connsiteX71" fmla="*/ 6690723 w 7350919"/>
                <a:gd name="connsiteY71" fmla="*/ 4971782 h 6858000"/>
                <a:gd name="connsiteX72" fmla="*/ 6853172 w 7350919"/>
                <a:gd name="connsiteY72" fmla="*/ 5733449 h 6858000"/>
                <a:gd name="connsiteX73" fmla="*/ 7205073 w 7350919"/>
                <a:gd name="connsiteY73" fmla="*/ 5975622 h 6858000"/>
                <a:gd name="connsiteX74" fmla="*/ 7350377 w 7350919"/>
                <a:gd name="connsiteY74" fmla="*/ 6108066 h 6858000"/>
                <a:gd name="connsiteX75" fmla="*/ 7184499 w 7350919"/>
                <a:gd name="connsiteY75" fmla="*/ 6113639 h 6858000"/>
                <a:gd name="connsiteX76" fmla="*/ 7176355 w 7350919"/>
                <a:gd name="connsiteY76" fmla="*/ 6105923 h 6858000"/>
                <a:gd name="connsiteX77" fmla="*/ 7181499 w 7350919"/>
                <a:gd name="connsiteY77" fmla="*/ 6100352 h 6858000"/>
                <a:gd name="connsiteX78" fmla="*/ 7163068 w 7350919"/>
                <a:gd name="connsiteY78" fmla="*/ 6090493 h 6858000"/>
                <a:gd name="connsiteX79" fmla="*/ 7168211 w 7350919"/>
                <a:gd name="connsiteY79" fmla="*/ 6081920 h 6858000"/>
                <a:gd name="connsiteX80" fmla="*/ 7148495 w 7350919"/>
                <a:gd name="connsiteY80" fmla="*/ 6031343 h 6858000"/>
                <a:gd name="connsiteX81" fmla="*/ 6877175 w 7350919"/>
                <a:gd name="connsiteY81" fmla="*/ 5842748 h 6858000"/>
                <a:gd name="connsiteX82" fmla="*/ 6893034 w 7350919"/>
                <a:gd name="connsiteY82" fmla="*/ 5940474 h 6858000"/>
                <a:gd name="connsiteX83" fmla="*/ 6930324 w 7350919"/>
                <a:gd name="connsiteY83" fmla="*/ 6009483 h 6858000"/>
                <a:gd name="connsiteX84" fmla="*/ 6920895 w 7350919"/>
                <a:gd name="connsiteY84" fmla="*/ 6021056 h 6858000"/>
                <a:gd name="connsiteX85" fmla="*/ 6934182 w 7350919"/>
                <a:gd name="connsiteY85" fmla="*/ 6036486 h 6858000"/>
                <a:gd name="connsiteX86" fmla="*/ 6925610 w 7350919"/>
                <a:gd name="connsiteY86" fmla="*/ 6046773 h 6858000"/>
                <a:gd name="connsiteX87" fmla="*/ 6936754 w 7350919"/>
                <a:gd name="connsiteY87" fmla="*/ 6058346 h 6858000"/>
                <a:gd name="connsiteX88" fmla="*/ 6929039 w 7350919"/>
                <a:gd name="connsiteY88" fmla="*/ 6063918 h 6858000"/>
                <a:gd name="connsiteX89" fmla="*/ 6946184 w 7350919"/>
                <a:gd name="connsiteY89" fmla="*/ 6085350 h 6858000"/>
                <a:gd name="connsiteX90" fmla="*/ 6953042 w 7350919"/>
                <a:gd name="connsiteY90" fmla="*/ 6119211 h 6858000"/>
                <a:gd name="connsiteX91" fmla="*/ 6874603 w 7350919"/>
                <a:gd name="connsiteY91" fmla="*/ 6140213 h 6858000"/>
                <a:gd name="connsiteX92" fmla="*/ 6820597 w 7350919"/>
                <a:gd name="connsiteY92" fmla="*/ 6057061 h 6858000"/>
                <a:gd name="connsiteX93" fmla="*/ 6824883 w 7350919"/>
                <a:gd name="connsiteY93" fmla="*/ 6033057 h 6858000"/>
                <a:gd name="connsiteX94" fmla="*/ 6824026 w 7350919"/>
                <a:gd name="connsiteY94" fmla="*/ 6009912 h 6858000"/>
                <a:gd name="connsiteX95" fmla="*/ 6831741 w 7350919"/>
                <a:gd name="connsiteY95" fmla="*/ 6004339 h 6858000"/>
                <a:gd name="connsiteX96" fmla="*/ 6817596 w 7350919"/>
                <a:gd name="connsiteY96" fmla="*/ 5988051 h 6858000"/>
                <a:gd name="connsiteX97" fmla="*/ 6847171 w 7350919"/>
                <a:gd name="connsiteY97" fmla="*/ 5940474 h 6858000"/>
                <a:gd name="connsiteX98" fmla="*/ 6831312 w 7350919"/>
                <a:gd name="connsiteY98" fmla="*/ 5813173 h 6858000"/>
                <a:gd name="connsiteX99" fmla="*/ 6626001 w 7350919"/>
                <a:gd name="connsiteY99" fmla="*/ 5696158 h 6858000"/>
                <a:gd name="connsiteX100" fmla="*/ 6617857 w 7350919"/>
                <a:gd name="connsiteY100" fmla="*/ 5765596 h 6858000"/>
                <a:gd name="connsiteX101" fmla="*/ 6343537 w 7350919"/>
                <a:gd name="connsiteY101" fmla="*/ 5811458 h 6858000"/>
                <a:gd name="connsiteX102" fmla="*/ 6034070 w 7350919"/>
                <a:gd name="connsiteY102" fmla="*/ 6029200 h 6858000"/>
                <a:gd name="connsiteX103" fmla="*/ 6031498 w 7350919"/>
                <a:gd name="connsiteY103" fmla="*/ 6050202 h 6858000"/>
                <a:gd name="connsiteX104" fmla="*/ 5947059 w 7350919"/>
                <a:gd name="connsiteY104" fmla="*/ 6060918 h 6858000"/>
                <a:gd name="connsiteX105" fmla="*/ 5872049 w 7350919"/>
                <a:gd name="connsiteY105" fmla="*/ 6084921 h 6858000"/>
                <a:gd name="connsiteX106" fmla="*/ 5846761 w 7350919"/>
                <a:gd name="connsiteY106" fmla="*/ 6112353 h 6858000"/>
                <a:gd name="connsiteX107" fmla="*/ 5839045 w 7350919"/>
                <a:gd name="connsiteY107" fmla="*/ 6098208 h 6858000"/>
                <a:gd name="connsiteX108" fmla="*/ 5818042 w 7350919"/>
                <a:gd name="connsiteY108" fmla="*/ 6111924 h 6858000"/>
                <a:gd name="connsiteX109" fmla="*/ 5800040 w 7350919"/>
                <a:gd name="connsiteY109" fmla="*/ 6101637 h 6858000"/>
                <a:gd name="connsiteX110" fmla="*/ 5767465 w 7350919"/>
                <a:gd name="connsiteY110" fmla="*/ 6047202 h 6858000"/>
                <a:gd name="connsiteX111" fmla="*/ 5645307 w 7350919"/>
                <a:gd name="connsiteY111" fmla="*/ 6640419 h 6858000"/>
                <a:gd name="connsiteX112" fmla="*/ 5663737 w 7350919"/>
                <a:gd name="connsiteY112" fmla="*/ 6723143 h 6858000"/>
                <a:gd name="connsiteX113" fmla="*/ 5654308 w 7350919"/>
                <a:gd name="connsiteY113" fmla="*/ 6752290 h 6858000"/>
                <a:gd name="connsiteX114" fmla="*/ 5648736 w 7350919"/>
                <a:gd name="connsiteY114" fmla="*/ 6759148 h 6858000"/>
                <a:gd name="connsiteX115" fmla="*/ 5654736 w 7350919"/>
                <a:gd name="connsiteY115" fmla="*/ 6774578 h 6858000"/>
                <a:gd name="connsiteX116" fmla="*/ 5655593 w 7350919"/>
                <a:gd name="connsiteY116" fmla="*/ 6802010 h 6858000"/>
                <a:gd name="connsiteX117" fmla="*/ 5640163 w 7350919"/>
                <a:gd name="connsiteY117" fmla="*/ 6859018 h 6858000"/>
                <a:gd name="connsiteX118" fmla="*/ 5639735 w 7350919"/>
                <a:gd name="connsiteY118" fmla="*/ 6860303 h 6858000"/>
                <a:gd name="connsiteX119" fmla="*/ 5635448 w 7350919"/>
                <a:gd name="connsiteY119" fmla="*/ 6860303 h 6858000"/>
                <a:gd name="connsiteX120" fmla="*/ 5551438 w 7350919"/>
                <a:gd name="connsiteY120" fmla="*/ 6775864 h 6858000"/>
                <a:gd name="connsiteX121" fmla="*/ 5566011 w 7350919"/>
                <a:gd name="connsiteY121" fmla="*/ 6767292 h 6858000"/>
                <a:gd name="connsiteX122" fmla="*/ 5560867 w 7350919"/>
                <a:gd name="connsiteY122" fmla="*/ 6751862 h 6858000"/>
                <a:gd name="connsiteX123" fmla="*/ 5571155 w 7350919"/>
                <a:gd name="connsiteY123" fmla="*/ 6745861 h 6858000"/>
                <a:gd name="connsiteX124" fmla="*/ 5566440 w 7350919"/>
                <a:gd name="connsiteY124" fmla="*/ 6728287 h 6858000"/>
                <a:gd name="connsiteX125" fmla="*/ 5578441 w 7350919"/>
                <a:gd name="connsiteY125" fmla="*/ 6721858 h 6858000"/>
                <a:gd name="connsiteX126" fmla="*/ 5573298 w 7350919"/>
                <a:gd name="connsiteY126" fmla="*/ 6699998 h 6858000"/>
                <a:gd name="connsiteX127" fmla="*/ 5613160 w 7350919"/>
                <a:gd name="connsiteY127" fmla="*/ 6635704 h 6858000"/>
                <a:gd name="connsiteX128" fmla="*/ 5738318 w 7350919"/>
                <a:gd name="connsiteY128" fmla="*/ 6034343 h 6858000"/>
                <a:gd name="connsiteX129" fmla="*/ 5714315 w 7350919"/>
                <a:gd name="connsiteY129" fmla="*/ 6023628 h 6858000"/>
                <a:gd name="connsiteX130" fmla="*/ 5716887 w 7350919"/>
                <a:gd name="connsiteY130" fmla="*/ 5983765 h 6858000"/>
                <a:gd name="connsiteX131" fmla="*/ 5533435 w 7350919"/>
                <a:gd name="connsiteY131" fmla="*/ 5792170 h 6858000"/>
                <a:gd name="connsiteX132" fmla="*/ 5411277 w 7350919"/>
                <a:gd name="connsiteY132" fmla="*/ 5783598 h 6858000"/>
                <a:gd name="connsiteX133" fmla="*/ 5320409 w 7350919"/>
                <a:gd name="connsiteY133" fmla="*/ 5850463 h 6858000"/>
                <a:gd name="connsiteX134" fmla="*/ 5333268 w 7350919"/>
                <a:gd name="connsiteY134" fmla="*/ 5669583 h 6858000"/>
                <a:gd name="connsiteX135" fmla="*/ 5280118 w 7350919"/>
                <a:gd name="connsiteY135" fmla="*/ 5565427 h 6858000"/>
                <a:gd name="connsiteX136" fmla="*/ 4758482 w 7350919"/>
                <a:gd name="connsiteY136" fmla="*/ 5876180 h 6858000"/>
                <a:gd name="connsiteX137" fmla="*/ 4686044 w 7350919"/>
                <a:gd name="connsiteY137" fmla="*/ 5994910 h 6858000"/>
                <a:gd name="connsiteX138" fmla="*/ 4691187 w 7350919"/>
                <a:gd name="connsiteY138" fmla="*/ 6042487 h 6858000"/>
                <a:gd name="connsiteX139" fmla="*/ 4709618 w 7350919"/>
                <a:gd name="connsiteY139" fmla="*/ 6042487 h 6858000"/>
                <a:gd name="connsiteX140" fmla="*/ 4722906 w 7350919"/>
                <a:gd name="connsiteY140" fmla="*/ 6127355 h 6858000"/>
                <a:gd name="connsiteX141" fmla="*/ 4758482 w 7350919"/>
                <a:gd name="connsiteY141" fmla="*/ 6151787 h 6858000"/>
                <a:gd name="connsiteX142" fmla="*/ 4770912 w 7350919"/>
                <a:gd name="connsiteY142" fmla="*/ 6146643 h 6858000"/>
                <a:gd name="connsiteX143" fmla="*/ 4817203 w 7350919"/>
                <a:gd name="connsiteY143" fmla="*/ 6254228 h 6858000"/>
                <a:gd name="connsiteX144" fmla="*/ 4768340 w 7350919"/>
                <a:gd name="connsiteY144" fmla="*/ 6189505 h 6858000"/>
                <a:gd name="connsiteX145" fmla="*/ 4701474 w 7350919"/>
                <a:gd name="connsiteY145" fmla="*/ 6229368 h 6858000"/>
                <a:gd name="connsiteX146" fmla="*/ 4712190 w 7350919"/>
                <a:gd name="connsiteY146" fmla="*/ 6316807 h 6858000"/>
                <a:gd name="connsiteX147" fmla="*/ 4727192 w 7350919"/>
                <a:gd name="connsiteY147" fmla="*/ 6318522 h 6858000"/>
                <a:gd name="connsiteX148" fmla="*/ 4786771 w 7350919"/>
                <a:gd name="connsiteY148" fmla="*/ 6612987 h 6858000"/>
                <a:gd name="connsiteX149" fmla="*/ 4648325 w 7350919"/>
                <a:gd name="connsiteY149" fmla="*/ 6327951 h 6858000"/>
                <a:gd name="connsiteX150" fmla="*/ 4661612 w 7350919"/>
                <a:gd name="connsiteY150" fmla="*/ 6325380 h 6858000"/>
                <a:gd name="connsiteX151" fmla="*/ 4645753 w 7350919"/>
                <a:gd name="connsiteY151" fmla="*/ 6237512 h 6858000"/>
                <a:gd name="connsiteX152" fmla="*/ 4616607 w 7350919"/>
                <a:gd name="connsiteY152" fmla="*/ 6234940 h 6858000"/>
                <a:gd name="connsiteX153" fmla="*/ 4590032 w 7350919"/>
                <a:gd name="connsiteY153" fmla="*/ 6064347 h 6858000"/>
                <a:gd name="connsiteX154" fmla="*/ 4605891 w 7350919"/>
                <a:gd name="connsiteY154" fmla="*/ 6053631 h 6858000"/>
                <a:gd name="connsiteX155" fmla="*/ 4555313 w 7350919"/>
                <a:gd name="connsiteY155" fmla="*/ 5712874 h 6858000"/>
                <a:gd name="connsiteX156" fmla="*/ 4542026 w 7350919"/>
                <a:gd name="connsiteY156" fmla="*/ 5704730 h 6858000"/>
                <a:gd name="connsiteX157" fmla="*/ 4533882 w 7350919"/>
                <a:gd name="connsiteY157" fmla="*/ 5640865 h 6858000"/>
                <a:gd name="connsiteX158" fmla="*/ 4509879 w 7350919"/>
                <a:gd name="connsiteY158" fmla="*/ 5664869 h 6858000"/>
                <a:gd name="connsiteX159" fmla="*/ 4483304 w 7350919"/>
                <a:gd name="connsiteY159" fmla="*/ 5649009 h 6858000"/>
                <a:gd name="connsiteX160" fmla="*/ 4256990 w 7350919"/>
                <a:gd name="connsiteY160" fmla="*/ 5966192 h 6858000"/>
                <a:gd name="connsiteX161" fmla="*/ 4262134 w 7350919"/>
                <a:gd name="connsiteY161" fmla="*/ 5976907 h 6858000"/>
                <a:gd name="connsiteX162" fmla="*/ 4101828 w 7350919"/>
                <a:gd name="connsiteY162" fmla="*/ 6086635 h 6858000"/>
                <a:gd name="connsiteX163" fmla="*/ 3509040 w 7350919"/>
                <a:gd name="connsiteY163" fmla="*/ 6443252 h 6858000"/>
                <a:gd name="connsiteX164" fmla="*/ 3360735 w 7350919"/>
                <a:gd name="connsiteY164" fmla="*/ 6470255 h 6858000"/>
                <a:gd name="connsiteX165" fmla="*/ 2684793 w 7350919"/>
                <a:gd name="connsiteY165" fmla="*/ 6408962 h 6858000"/>
                <a:gd name="connsiteX166" fmla="*/ 2674078 w 7350919"/>
                <a:gd name="connsiteY166" fmla="*/ 6424820 h 6858000"/>
                <a:gd name="connsiteX167" fmla="*/ 2599497 w 7350919"/>
                <a:gd name="connsiteY167" fmla="*/ 6424820 h 6858000"/>
                <a:gd name="connsiteX168" fmla="*/ 2540775 w 7350919"/>
                <a:gd name="connsiteY168" fmla="*/ 6363527 h 6858000"/>
                <a:gd name="connsiteX169" fmla="*/ 2540775 w 7350919"/>
                <a:gd name="connsiteY169" fmla="*/ 6339524 h 6858000"/>
                <a:gd name="connsiteX170" fmla="*/ 2018710 w 7350919"/>
                <a:gd name="connsiteY170" fmla="*/ 5899755 h 6858000"/>
                <a:gd name="connsiteX171" fmla="*/ 1999851 w 7350919"/>
                <a:gd name="connsiteY171" fmla="*/ 5910470 h 6858000"/>
                <a:gd name="connsiteX172" fmla="*/ 1938557 w 7350919"/>
                <a:gd name="connsiteY172" fmla="*/ 5782741 h 6858000"/>
                <a:gd name="connsiteX173" fmla="*/ 1855833 w 7350919"/>
                <a:gd name="connsiteY173" fmla="*/ 5622863 h 6858000"/>
                <a:gd name="connsiteX174" fmla="*/ 1783824 w 7350919"/>
                <a:gd name="connsiteY174" fmla="*/ 5859893 h 6858000"/>
                <a:gd name="connsiteX175" fmla="*/ 1799683 w 7350919"/>
                <a:gd name="connsiteY175" fmla="*/ 5862893 h 6858000"/>
                <a:gd name="connsiteX176" fmla="*/ 1764964 w 7350919"/>
                <a:gd name="connsiteY176" fmla="*/ 6025342 h 6858000"/>
                <a:gd name="connsiteX177" fmla="*/ 1719530 w 7350919"/>
                <a:gd name="connsiteY177" fmla="*/ 6025342 h 6858000"/>
                <a:gd name="connsiteX178" fmla="*/ 1695955 w 7350919"/>
                <a:gd name="connsiteY178" fmla="*/ 6104638 h 6858000"/>
                <a:gd name="connsiteX179" fmla="*/ 1525791 w 7350919"/>
                <a:gd name="connsiteY179" fmla="*/ 6347239 h 6858000"/>
                <a:gd name="connsiteX180" fmla="*/ 1517647 w 7350919"/>
                <a:gd name="connsiteY180" fmla="*/ 6318950 h 6858000"/>
                <a:gd name="connsiteX181" fmla="*/ 1644949 w 7350919"/>
                <a:gd name="connsiteY181" fmla="*/ 6086207 h 6858000"/>
                <a:gd name="connsiteX182" fmla="*/ 1666380 w 7350919"/>
                <a:gd name="connsiteY182" fmla="*/ 6009054 h 6858000"/>
                <a:gd name="connsiteX183" fmla="*/ 1562653 w 7350919"/>
                <a:gd name="connsiteY183" fmla="*/ 5918614 h 6858000"/>
                <a:gd name="connsiteX184" fmla="*/ 1567797 w 7350919"/>
                <a:gd name="connsiteY184" fmla="*/ 5907899 h 6858000"/>
                <a:gd name="connsiteX185" fmla="*/ 1644949 w 7350919"/>
                <a:gd name="connsiteY185" fmla="*/ 5929330 h 6858000"/>
                <a:gd name="connsiteX186" fmla="*/ 1687383 w 7350919"/>
                <a:gd name="connsiteY186" fmla="*/ 5833318 h 6858000"/>
                <a:gd name="connsiteX187" fmla="*/ 1706242 w 7350919"/>
                <a:gd name="connsiteY187" fmla="*/ 5830746 h 6858000"/>
                <a:gd name="connsiteX188" fmla="*/ 1773108 w 7350919"/>
                <a:gd name="connsiteY188" fmla="*/ 5601432 h 6858000"/>
                <a:gd name="connsiteX189" fmla="*/ 1471785 w 7350919"/>
                <a:gd name="connsiteY189" fmla="*/ 5772025 h 6858000"/>
                <a:gd name="connsiteX190" fmla="*/ 1469213 w 7350919"/>
                <a:gd name="connsiteY190" fmla="*/ 5793456 h 6858000"/>
                <a:gd name="connsiteX191" fmla="*/ 1287905 w 7350919"/>
                <a:gd name="connsiteY191" fmla="*/ 5809744 h 6858000"/>
                <a:gd name="connsiteX192" fmla="*/ 1224039 w 7350919"/>
                <a:gd name="connsiteY192" fmla="*/ 5836747 h 6858000"/>
                <a:gd name="connsiteX193" fmla="*/ 1224039 w 7350919"/>
                <a:gd name="connsiteY193" fmla="*/ 5820031 h 6858000"/>
                <a:gd name="connsiteX194" fmla="*/ 1208180 w 7350919"/>
                <a:gd name="connsiteY194" fmla="*/ 5828175 h 6858000"/>
                <a:gd name="connsiteX195" fmla="*/ 1194893 w 7350919"/>
                <a:gd name="connsiteY195" fmla="*/ 5823031 h 6858000"/>
                <a:gd name="connsiteX196" fmla="*/ 1192321 w 7350919"/>
                <a:gd name="connsiteY196" fmla="*/ 5801600 h 6858000"/>
                <a:gd name="connsiteX197" fmla="*/ 963007 w 7350919"/>
                <a:gd name="connsiteY197" fmla="*/ 5692300 h 6858000"/>
                <a:gd name="connsiteX198" fmla="*/ 614106 w 7350919"/>
                <a:gd name="connsiteY198" fmla="*/ 6326237 h 6858000"/>
                <a:gd name="connsiteX199" fmla="*/ 615820 w 7350919"/>
                <a:gd name="connsiteY199" fmla="*/ 6410247 h 6858000"/>
                <a:gd name="connsiteX200" fmla="*/ 615820 w 7350919"/>
                <a:gd name="connsiteY200" fmla="*/ 6431250 h 6858000"/>
                <a:gd name="connsiteX201" fmla="*/ 552812 w 7350919"/>
                <a:gd name="connsiteY201" fmla="*/ 6504974 h 6858000"/>
                <a:gd name="connsiteX202" fmla="*/ 463658 w 7350919"/>
                <a:gd name="connsiteY202" fmla="*/ 6454396 h 6858000"/>
                <a:gd name="connsiteX203" fmla="*/ 475660 w 7350919"/>
                <a:gd name="connsiteY203" fmla="*/ 6417963 h 6858000"/>
                <a:gd name="connsiteX204" fmla="*/ 495377 w 7350919"/>
                <a:gd name="connsiteY204" fmla="*/ 6391817 h 6858000"/>
                <a:gd name="connsiteX205" fmla="*/ 504806 w 7350919"/>
                <a:gd name="connsiteY205" fmla="*/ 6384959 h 6858000"/>
                <a:gd name="connsiteX206" fmla="*/ 503521 w 7350919"/>
                <a:gd name="connsiteY206" fmla="*/ 6370385 h 6858000"/>
                <a:gd name="connsiteX207" fmla="*/ 508235 w 7350919"/>
                <a:gd name="connsiteY207" fmla="*/ 6344668 h 6858000"/>
                <a:gd name="connsiteX208" fmla="*/ 574672 w 7350919"/>
                <a:gd name="connsiteY208" fmla="*/ 6288947 h 6858000"/>
                <a:gd name="connsiteX209" fmla="*/ 920573 w 7350919"/>
                <a:gd name="connsiteY209" fmla="*/ 5655439 h 6858000"/>
                <a:gd name="connsiteX210" fmla="*/ 936432 w 7350919"/>
                <a:gd name="connsiteY210" fmla="*/ 5599289 h 6858000"/>
                <a:gd name="connsiteX211" fmla="*/ 950148 w 7350919"/>
                <a:gd name="connsiteY211" fmla="*/ 5604861 h 6858000"/>
                <a:gd name="connsiteX212" fmla="*/ 1048732 w 7350919"/>
                <a:gd name="connsiteY212" fmla="*/ 5429125 h 6858000"/>
                <a:gd name="connsiteX213" fmla="*/ 921001 w 7350919"/>
                <a:gd name="connsiteY213" fmla="*/ 5287679 h 6858000"/>
                <a:gd name="connsiteX214" fmla="*/ 618821 w 7350919"/>
                <a:gd name="connsiteY214" fmla="*/ 5523422 h 6858000"/>
                <a:gd name="connsiteX215" fmla="*/ 617535 w 7350919"/>
                <a:gd name="connsiteY215" fmla="*/ 5556426 h 6858000"/>
                <a:gd name="connsiteX216" fmla="*/ 617106 w 7350919"/>
                <a:gd name="connsiteY216" fmla="*/ 5580429 h 6858000"/>
                <a:gd name="connsiteX217" fmla="*/ 605533 w 7350919"/>
                <a:gd name="connsiteY217" fmla="*/ 5634436 h 6858000"/>
                <a:gd name="connsiteX218" fmla="*/ 523666 w 7350919"/>
                <a:gd name="connsiteY218" fmla="*/ 5648152 h 6858000"/>
                <a:gd name="connsiteX219" fmla="*/ 477374 w 7350919"/>
                <a:gd name="connsiteY219" fmla="*/ 5585144 h 6858000"/>
                <a:gd name="connsiteX220" fmla="*/ 1236041 w 7350919"/>
                <a:gd name="connsiteY220" fmla="*/ 5044648 h 6858000"/>
                <a:gd name="connsiteX221" fmla="*/ 1230469 w 7350919"/>
                <a:gd name="connsiteY221" fmla="*/ 4280410 h 6858000"/>
                <a:gd name="connsiteX222" fmla="*/ 961292 w 7350919"/>
                <a:gd name="connsiteY222" fmla="*/ 4146678 h 6858000"/>
                <a:gd name="connsiteX223" fmla="*/ 797986 w 7350919"/>
                <a:gd name="connsiteY223" fmla="*/ 5041219 h 6858000"/>
                <a:gd name="connsiteX224" fmla="*/ 761553 w 7350919"/>
                <a:gd name="connsiteY224" fmla="*/ 5082367 h 6858000"/>
                <a:gd name="connsiteX225" fmla="*/ 705832 w 7350919"/>
                <a:gd name="connsiteY225" fmla="*/ 5311682 h 6858000"/>
                <a:gd name="connsiteX226" fmla="*/ 626107 w 7350919"/>
                <a:gd name="connsiteY226" fmla="*/ 5301823 h 6858000"/>
                <a:gd name="connsiteX227" fmla="*/ 652682 w 7350919"/>
                <a:gd name="connsiteY227" fmla="*/ 5216098 h 6858000"/>
                <a:gd name="connsiteX228" fmla="*/ 665970 w 7350919"/>
                <a:gd name="connsiteY228" fmla="*/ 5207954 h 6858000"/>
                <a:gd name="connsiteX229" fmla="*/ 672827 w 7350919"/>
                <a:gd name="connsiteY229" fmla="*/ 5158662 h 6858000"/>
                <a:gd name="connsiteX230" fmla="*/ 713118 w 7350919"/>
                <a:gd name="connsiteY230" fmla="*/ 5087510 h 6858000"/>
                <a:gd name="connsiteX231" fmla="*/ 768411 w 7350919"/>
                <a:gd name="connsiteY231" fmla="*/ 5023217 h 6858000"/>
                <a:gd name="connsiteX232" fmla="*/ 934717 w 7350919"/>
                <a:gd name="connsiteY232" fmla="*/ 4070383 h 6858000"/>
                <a:gd name="connsiteX233" fmla="*/ 889283 w 7350919"/>
                <a:gd name="connsiteY233" fmla="*/ 3948654 h 6858000"/>
                <a:gd name="connsiteX234" fmla="*/ 899999 w 7350919"/>
                <a:gd name="connsiteY234" fmla="*/ 3880931 h 6858000"/>
                <a:gd name="connsiteX235" fmla="*/ 899999 w 7350919"/>
                <a:gd name="connsiteY235" fmla="*/ 3843212 h 6858000"/>
                <a:gd name="connsiteX236" fmla="*/ 861851 w 7350919"/>
                <a:gd name="connsiteY236" fmla="*/ 3862072 h 6858000"/>
                <a:gd name="connsiteX237" fmla="*/ 817274 w 7350919"/>
                <a:gd name="connsiteY237" fmla="*/ 3853928 h 6858000"/>
                <a:gd name="connsiteX238" fmla="*/ 833562 w 7350919"/>
                <a:gd name="connsiteY238" fmla="*/ 3757916 h 6858000"/>
                <a:gd name="connsiteX239" fmla="*/ 878996 w 7350919"/>
                <a:gd name="connsiteY239" fmla="*/ 3763488 h 6858000"/>
                <a:gd name="connsiteX240" fmla="*/ 878996 w 7350919"/>
                <a:gd name="connsiteY240" fmla="*/ 3790920 h 6858000"/>
                <a:gd name="connsiteX241" fmla="*/ 966864 w 7350919"/>
                <a:gd name="connsiteY241" fmla="*/ 3065686 h 6858000"/>
                <a:gd name="connsiteX242" fmla="*/ 924002 w 7350919"/>
                <a:gd name="connsiteY242" fmla="*/ 3063114 h 6858000"/>
                <a:gd name="connsiteX243" fmla="*/ 923573 w 7350919"/>
                <a:gd name="connsiteY243" fmla="*/ 2967103 h 6858000"/>
                <a:gd name="connsiteX244" fmla="*/ 966436 w 7350919"/>
                <a:gd name="connsiteY244" fmla="*/ 2967103 h 6858000"/>
                <a:gd name="connsiteX245" fmla="*/ 971579 w 7350919"/>
                <a:gd name="connsiteY245" fmla="*/ 2817941 h 6858000"/>
                <a:gd name="connsiteX246" fmla="*/ 982295 w 7350919"/>
                <a:gd name="connsiteY246" fmla="*/ 2809797 h 6858000"/>
                <a:gd name="connsiteX247" fmla="*/ 968579 w 7350919"/>
                <a:gd name="connsiteY247" fmla="*/ 2729216 h 6858000"/>
                <a:gd name="connsiteX248" fmla="*/ 984009 w 7350919"/>
                <a:gd name="connsiteY248" fmla="*/ 2671351 h 6858000"/>
                <a:gd name="connsiteX249" fmla="*/ 1009298 w 7350919"/>
                <a:gd name="connsiteY249" fmla="*/ 2655063 h 6858000"/>
                <a:gd name="connsiteX250" fmla="*/ 1022157 w 7350919"/>
                <a:gd name="connsiteY250" fmla="*/ 2644777 h 6858000"/>
                <a:gd name="connsiteX251" fmla="*/ 1248471 w 7350919"/>
                <a:gd name="connsiteY251" fmla="*/ 2532905 h 6858000"/>
                <a:gd name="connsiteX252" fmla="*/ 1173890 w 7350919"/>
                <a:gd name="connsiteY252" fmla="*/ 1688943 h 6858000"/>
                <a:gd name="connsiteX253" fmla="*/ 1112168 w 7350919"/>
                <a:gd name="connsiteY253" fmla="*/ 1544067 h 6858000"/>
                <a:gd name="connsiteX254" fmla="*/ 859279 w 7350919"/>
                <a:gd name="connsiteY254" fmla="*/ 1208025 h 6858000"/>
                <a:gd name="connsiteX255" fmla="*/ 826275 w 7350919"/>
                <a:gd name="connsiteY255" fmla="*/ 1171592 h 6858000"/>
                <a:gd name="connsiteX256" fmla="*/ 900856 w 7350919"/>
                <a:gd name="connsiteY256" fmla="*/ 1140731 h 6858000"/>
                <a:gd name="connsiteX257" fmla="*/ 915429 w 7350919"/>
                <a:gd name="connsiteY257" fmla="*/ 1130873 h 6858000"/>
                <a:gd name="connsiteX258" fmla="*/ 423796 w 7350919"/>
                <a:gd name="connsiteY258" fmla="*/ 846695 h 6858000"/>
                <a:gd name="connsiteX259" fmla="*/ 1877692 w 7350919"/>
                <a:gd name="connsiteY259" fmla="*/ 916560 h 6858000"/>
                <a:gd name="connsiteX260" fmla="*/ 1047874 w 7350919"/>
                <a:gd name="connsiteY260" fmla="*/ 1157448 h 6858000"/>
                <a:gd name="connsiteX261" fmla="*/ 1061162 w 7350919"/>
                <a:gd name="connsiteY261" fmla="*/ 1199882 h 6858000"/>
                <a:gd name="connsiteX262" fmla="*/ 1039731 w 7350919"/>
                <a:gd name="connsiteY262" fmla="*/ 1215741 h 6858000"/>
                <a:gd name="connsiteX263" fmla="*/ 1173033 w 7350919"/>
                <a:gd name="connsiteY263" fmla="*/ 1511063 h 6858000"/>
                <a:gd name="connsiteX264" fmla="*/ 1365057 w 7350919"/>
                <a:gd name="connsiteY264" fmla="*/ 1567213 h 6858000"/>
                <a:gd name="connsiteX265" fmla="*/ 1388631 w 7350919"/>
                <a:gd name="connsiteY265" fmla="*/ 1564642 h 6858000"/>
                <a:gd name="connsiteX266" fmla="*/ 1415206 w 7350919"/>
                <a:gd name="connsiteY266" fmla="*/ 1484917 h 6858000"/>
                <a:gd name="connsiteX267" fmla="*/ 1441781 w 7350919"/>
                <a:gd name="connsiteY267" fmla="*/ 1490061 h 6858000"/>
                <a:gd name="connsiteX268" fmla="*/ 1439209 w 7350919"/>
                <a:gd name="connsiteY268" fmla="*/ 1697944 h 6858000"/>
                <a:gd name="connsiteX269" fmla="*/ 1420350 w 7350919"/>
                <a:gd name="connsiteY269" fmla="*/ 1689800 h 6858000"/>
                <a:gd name="connsiteX270" fmla="*/ 1391203 w 7350919"/>
                <a:gd name="connsiteY270" fmla="*/ 1623363 h 6858000"/>
                <a:gd name="connsiteX271" fmla="*/ 1364628 w 7350919"/>
                <a:gd name="connsiteY271" fmla="*/ 1625935 h 6858000"/>
                <a:gd name="connsiteX272" fmla="*/ 1337625 w 7350919"/>
                <a:gd name="connsiteY272" fmla="*/ 1685514 h 6858000"/>
                <a:gd name="connsiteX273" fmla="*/ 1335053 w 7350919"/>
                <a:gd name="connsiteY273" fmla="*/ 1801671 h 6858000"/>
                <a:gd name="connsiteX274" fmla="*/ 1316622 w 7350919"/>
                <a:gd name="connsiteY274" fmla="*/ 1812387 h 6858000"/>
                <a:gd name="connsiteX275" fmla="*/ 1496645 w 7350919"/>
                <a:gd name="connsiteY275" fmla="*/ 2250442 h 6858000"/>
                <a:gd name="connsiteX276" fmla="*/ 1420350 w 7350919"/>
                <a:gd name="connsiteY276" fmla="*/ 2286875 h 6858000"/>
                <a:gd name="connsiteX277" fmla="*/ 1319194 w 7350919"/>
                <a:gd name="connsiteY277" fmla="*/ 2045130 h 6858000"/>
                <a:gd name="connsiteX278" fmla="*/ 1313622 w 7350919"/>
                <a:gd name="connsiteY278" fmla="*/ 2526047 h 6858000"/>
                <a:gd name="connsiteX279" fmla="*/ 1483786 w 7350919"/>
                <a:gd name="connsiteY279" fmla="*/ 2518332 h 6858000"/>
                <a:gd name="connsiteX280" fmla="*/ 1582370 w 7350919"/>
                <a:gd name="connsiteY280" fmla="*/ 2235440 h 6858000"/>
                <a:gd name="connsiteX281" fmla="*/ 1718673 w 7350919"/>
                <a:gd name="connsiteY281" fmla="*/ 2251727 h 6858000"/>
                <a:gd name="connsiteX282" fmla="*/ 1763678 w 7350919"/>
                <a:gd name="connsiteY282" fmla="*/ 2193006 h 6858000"/>
                <a:gd name="connsiteX283" fmla="*/ 1809541 w 7350919"/>
                <a:gd name="connsiteY283" fmla="*/ 2270587 h 6858000"/>
                <a:gd name="connsiteX284" fmla="*/ 1897409 w 7350919"/>
                <a:gd name="connsiteY284" fmla="*/ 2273159 h 6858000"/>
                <a:gd name="connsiteX285" fmla="*/ 1916269 w 7350919"/>
                <a:gd name="connsiteY285" fmla="*/ 2235011 h 6858000"/>
                <a:gd name="connsiteX286" fmla="*/ 1899124 w 7350919"/>
                <a:gd name="connsiteY286" fmla="*/ 2187434 h 6858000"/>
                <a:gd name="connsiteX287" fmla="*/ 1999422 w 7350919"/>
                <a:gd name="connsiteY287" fmla="*/ 2169860 h 6858000"/>
                <a:gd name="connsiteX288" fmla="*/ 1960846 w 7350919"/>
                <a:gd name="connsiteY288" fmla="*/ 2249156 h 6858000"/>
                <a:gd name="connsiteX289" fmla="*/ 2033712 w 7350919"/>
                <a:gd name="connsiteY289" fmla="*/ 2252156 h 6858000"/>
                <a:gd name="connsiteX290" fmla="*/ 2073574 w 7350919"/>
                <a:gd name="connsiteY290" fmla="*/ 2200292 h 6858000"/>
                <a:gd name="connsiteX291" fmla="*/ 2131439 w 7350919"/>
                <a:gd name="connsiteY291" fmla="*/ 1972692 h 6858000"/>
                <a:gd name="connsiteX292" fmla="*/ 2144297 w 7350919"/>
                <a:gd name="connsiteY292" fmla="*/ 1921257 h 6858000"/>
                <a:gd name="connsiteX293" fmla="*/ 2166157 w 7350919"/>
                <a:gd name="connsiteY293" fmla="*/ 1894254 h 6858000"/>
                <a:gd name="connsiteX294" fmla="*/ 2274599 w 7350919"/>
                <a:gd name="connsiteY294" fmla="*/ 1836818 h 6858000"/>
                <a:gd name="connsiteX295" fmla="*/ 2304603 w 7350919"/>
                <a:gd name="connsiteY295" fmla="*/ 1812387 h 6858000"/>
                <a:gd name="connsiteX296" fmla="*/ 3040124 w 7350919"/>
                <a:gd name="connsiteY296" fmla="*/ 1766524 h 6858000"/>
                <a:gd name="connsiteX297" fmla="*/ 3200858 w 7350919"/>
                <a:gd name="connsiteY297" fmla="*/ 1803814 h 6858000"/>
                <a:gd name="connsiteX298" fmla="*/ 3475178 w 7350919"/>
                <a:gd name="connsiteY298" fmla="*/ 1901969 h 6858000"/>
                <a:gd name="connsiteX299" fmla="*/ 3618339 w 7350919"/>
                <a:gd name="connsiteY299" fmla="*/ 1996267 h 6858000"/>
                <a:gd name="connsiteX300" fmla="*/ 3674060 w 7350919"/>
                <a:gd name="connsiteY300" fmla="*/ 2172432 h 6858000"/>
                <a:gd name="connsiteX301" fmla="*/ 3660773 w 7350919"/>
                <a:gd name="connsiteY301" fmla="*/ 2332309 h 6858000"/>
                <a:gd name="connsiteX302" fmla="*/ 3642342 w 7350919"/>
                <a:gd name="connsiteY302" fmla="*/ 2329737 h 6858000"/>
                <a:gd name="connsiteX303" fmla="*/ 3626483 w 7350919"/>
                <a:gd name="connsiteY303" fmla="*/ 2406890 h 6858000"/>
                <a:gd name="connsiteX304" fmla="*/ 3637198 w 7350919"/>
                <a:gd name="connsiteY304" fmla="*/ 2420177 h 6858000"/>
                <a:gd name="connsiteX305" fmla="*/ 3615767 w 7350919"/>
                <a:gd name="connsiteY305" fmla="*/ 2529476 h 6858000"/>
                <a:gd name="connsiteX306" fmla="*/ 3668488 w 7350919"/>
                <a:gd name="connsiteY306" fmla="*/ 2545764 h 6858000"/>
                <a:gd name="connsiteX307" fmla="*/ 3639770 w 7350919"/>
                <a:gd name="connsiteY307" fmla="*/ 2649491 h 6858000"/>
                <a:gd name="connsiteX308" fmla="*/ 3596908 w 7350919"/>
                <a:gd name="connsiteY308" fmla="*/ 2638776 h 6858000"/>
                <a:gd name="connsiteX309" fmla="*/ 3546330 w 7350919"/>
                <a:gd name="connsiteY309" fmla="*/ 2931527 h 6858000"/>
                <a:gd name="connsiteX310" fmla="*/ 3555331 w 7350919"/>
                <a:gd name="connsiteY310" fmla="*/ 2958530 h 6858000"/>
                <a:gd name="connsiteX311" fmla="*/ 3541186 w 7350919"/>
                <a:gd name="connsiteY311" fmla="*/ 2982962 h 6858000"/>
                <a:gd name="connsiteX312" fmla="*/ 3546330 w 7350919"/>
                <a:gd name="connsiteY312" fmla="*/ 3028396 h 6858000"/>
                <a:gd name="connsiteX313" fmla="*/ 3530471 w 7350919"/>
                <a:gd name="connsiteY313" fmla="*/ 3052828 h 6858000"/>
                <a:gd name="connsiteX314" fmla="*/ 3512897 w 7350919"/>
                <a:gd name="connsiteY314" fmla="*/ 3112406 h 6858000"/>
                <a:gd name="connsiteX315" fmla="*/ 3501753 w 7350919"/>
                <a:gd name="connsiteY315" fmla="*/ 3143696 h 6858000"/>
                <a:gd name="connsiteX316" fmla="*/ 3484179 w 7350919"/>
                <a:gd name="connsiteY316" fmla="*/ 3143696 h 6858000"/>
                <a:gd name="connsiteX317" fmla="*/ 2920537 w 7350919"/>
                <a:gd name="connsiteY317" fmla="*/ 3193845 h 6858000"/>
                <a:gd name="connsiteX318" fmla="*/ 2544633 w 7350919"/>
                <a:gd name="connsiteY318" fmla="*/ 3113692 h 6858000"/>
                <a:gd name="connsiteX319" fmla="*/ 2515058 w 7350919"/>
                <a:gd name="connsiteY319" fmla="*/ 3848356 h 6858000"/>
                <a:gd name="connsiteX320" fmla="*/ 2653933 w 7350919"/>
                <a:gd name="connsiteY320" fmla="*/ 3774203 h 6858000"/>
                <a:gd name="connsiteX321" fmla="*/ 3042695 w 7350919"/>
                <a:gd name="connsiteY321" fmla="*/ 3500312 h 6858000"/>
                <a:gd name="connsiteX322" fmla="*/ 3034552 w 7350919"/>
                <a:gd name="connsiteY322" fmla="*/ 3468165 h 6858000"/>
                <a:gd name="connsiteX323" fmla="*/ 3139136 w 7350919"/>
                <a:gd name="connsiteY323" fmla="*/ 3443733 h 6858000"/>
                <a:gd name="connsiteX324" fmla="*/ 3148137 w 7350919"/>
                <a:gd name="connsiteY324" fmla="*/ 3439019 h 6858000"/>
                <a:gd name="connsiteX325" fmla="*/ 3207287 w 7350919"/>
                <a:gd name="connsiteY325" fmla="*/ 3395728 h 6858000"/>
                <a:gd name="connsiteX326" fmla="*/ 3315301 w 7350919"/>
                <a:gd name="connsiteY326" fmla="*/ 3406443 h 6858000"/>
                <a:gd name="connsiteX327" fmla="*/ 3966811 w 7350919"/>
                <a:gd name="connsiteY327" fmla="*/ 3448877 h 6858000"/>
                <a:gd name="connsiteX328" fmla="*/ 4095827 w 7350919"/>
                <a:gd name="connsiteY328" fmla="*/ 3508027 h 6858000"/>
                <a:gd name="connsiteX329" fmla="*/ 4590460 w 7350919"/>
                <a:gd name="connsiteY329" fmla="*/ 3914792 h 6858000"/>
                <a:gd name="connsiteX330" fmla="*/ 4679615 w 7350919"/>
                <a:gd name="connsiteY330" fmla="*/ 3955083 h 6858000"/>
                <a:gd name="connsiteX331" fmla="*/ 4683044 w 7350919"/>
                <a:gd name="connsiteY331" fmla="*/ 3992802 h 6858000"/>
                <a:gd name="connsiteX332" fmla="*/ 4684758 w 7350919"/>
                <a:gd name="connsiteY332" fmla="*/ 4022806 h 6858000"/>
                <a:gd name="connsiteX333" fmla="*/ 4665899 w 7350919"/>
                <a:gd name="connsiteY333" fmla="*/ 4039094 h 6858000"/>
                <a:gd name="connsiteX334" fmla="*/ 4838634 w 7350919"/>
                <a:gd name="connsiteY334" fmla="*/ 4661886 h 6858000"/>
                <a:gd name="connsiteX335" fmla="*/ 4862637 w 7350919"/>
                <a:gd name="connsiteY335" fmla="*/ 4661886 h 6858000"/>
                <a:gd name="connsiteX336" fmla="*/ 4825347 w 7350919"/>
                <a:gd name="connsiteY336" fmla="*/ 4817048 h 6858000"/>
                <a:gd name="connsiteX337" fmla="*/ 4702760 w 7350919"/>
                <a:gd name="connsiteY337" fmla="*/ 5234958 h 6858000"/>
                <a:gd name="connsiteX338" fmla="*/ 4962936 w 7350919"/>
                <a:gd name="connsiteY338" fmla="*/ 5102084 h 6858000"/>
                <a:gd name="connsiteX339" fmla="*/ 4963793 w 7350919"/>
                <a:gd name="connsiteY339" fmla="*/ 5069937 h 6858000"/>
                <a:gd name="connsiteX340" fmla="*/ 4998940 w 7350919"/>
                <a:gd name="connsiteY340" fmla="*/ 5093511 h 6858000"/>
                <a:gd name="connsiteX341" fmla="*/ 5128814 w 7350919"/>
                <a:gd name="connsiteY341" fmla="*/ 5053649 h 6858000"/>
                <a:gd name="connsiteX342" fmla="*/ 5144673 w 7350919"/>
                <a:gd name="connsiteY342" fmla="*/ 4660172 h 6858000"/>
                <a:gd name="connsiteX343" fmla="*/ 5104810 w 7350919"/>
                <a:gd name="connsiteY343" fmla="*/ 4498580 h 6858000"/>
                <a:gd name="connsiteX344" fmla="*/ 4991225 w 7350919"/>
                <a:gd name="connsiteY344" fmla="*/ 4444573 h 6858000"/>
                <a:gd name="connsiteX345" fmla="*/ 5090666 w 7350919"/>
                <a:gd name="connsiteY345" fmla="*/ 4457003 h 6858000"/>
                <a:gd name="connsiteX346" fmla="*/ 5163532 w 7350919"/>
                <a:gd name="connsiteY346" fmla="*/ 4430000 h 6858000"/>
                <a:gd name="connsiteX347" fmla="*/ 5174248 w 7350919"/>
                <a:gd name="connsiteY347" fmla="*/ 3985087 h 6858000"/>
                <a:gd name="connsiteX348" fmla="*/ 5115526 w 7350919"/>
                <a:gd name="connsiteY348" fmla="*/ 3982515 h 6858000"/>
                <a:gd name="connsiteX349" fmla="*/ 5032802 w 7350919"/>
                <a:gd name="connsiteY349" fmla="*/ 4045095 h 6858000"/>
                <a:gd name="connsiteX350" fmla="*/ 5015657 w 7350919"/>
                <a:gd name="connsiteY350" fmla="*/ 4001803 h 6858000"/>
                <a:gd name="connsiteX351" fmla="*/ 4976652 w 7350919"/>
                <a:gd name="connsiteY351" fmla="*/ 3984658 h 6858000"/>
                <a:gd name="connsiteX352" fmla="*/ 4978795 w 7350919"/>
                <a:gd name="connsiteY352" fmla="*/ 3931937 h 6858000"/>
                <a:gd name="connsiteX353" fmla="*/ 4969365 w 7350919"/>
                <a:gd name="connsiteY353" fmla="*/ 3858643 h 6858000"/>
                <a:gd name="connsiteX354" fmla="*/ 4827919 w 7350919"/>
                <a:gd name="connsiteY354" fmla="*/ 3598896 h 6858000"/>
                <a:gd name="connsiteX355" fmla="*/ 4521452 w 7350919"/>
                <a:gd name="connsiteY355" fmla="*/ 3441590 h 6858000"/>
                <a:gd name="connsiteX356" fmla="*/ 4451586 w 7350919"/>
                <a:gd name="connsiteY356" fmla="*/ 3454878 h 6858000"/>
                <a:gd name="connsiteX357" fmla="*/ 4494449 w 7350919"/>
                <a:gd name="connsiteY357" fmla="*/ 3473737 h 6858000"/>
                <a:gd name="connsiteX358" fmla="*/ 4324284 w 7350919"/>
                <a:gd name="connsiteY358" fmla="*/ 3428732 h 6858000"/>
                <a:gd name="connsiteX359" fmla="*/ 4288280 w 7350919"/>
                <a:gd name="connsiteY359" fmla="*/ 3444591 h 6858000"/>
                <a:gd name="connsiteX360" fmla="*/ 4159692 w 7350919"/>
                <a:gd name="connsiteY360" fmla="*/ 3410301 h 6858000"/>
                <a:gd name="connsiteX361" fmla="*/ 4169122 w 7350919"/>
                <a:gd name="connsiteY361" fmla="*/ 3406443 h 6858000"/>
                <a:gd name="connsiteX362" fmla="*/ 4151120 w 7350919"/>
                <a:gd name="connsiteY362" fmla="*/ 3390584 h 6858000"/>
                <a:gd name="connsiteX363" fmla="*/ 4227844 w 7350919"/>
                <a:gd name="connsiteY363" fmla="*/ 3175414 h 6858000"/>
                <a:gd name="connsiteX364" fmla="*/ 3975384 w 7350919"/>
                <a:gd name="connsiteY364" fmla="*/ 3116693 h 6858000"/>
                <a:gd name="connsiteX365" fmla="*/ 3873799 w 7350919"/>
                <a:gd name="connsiteY365" fmla="*/ 2980390 h 6858000"/>
                <a:gd name="connsiteX366" fmla="*/ 3855368 w 7350919"/>
                <a:gd name="connsiteY366" fmla="*/ 2916953 h 6858000"/>
                <a:gd name="connsiteX367" fmla="*/ 3836509 w 7350919"/>
                <a:gd name="connsiteY367" fmla="*/ 2898094 h 6858000"/>
                <a:gd name="connsiteX368" fmla="*/ 3836509 w 7350919"/>
                <a:gd name="connsiteY368" fmla="*/ 2850088 h 6858000"/>
                <a:gd name="connsiteX369" fmla="*/ 3849796 w 7350919"/>
                <a:gd name="connsiteY369" fmla="*/ 2847516 h 6858000"/>
                <a:gd name="connsiteX370" fmla="*/ 3844653 w 7350919"/>
                <a:gd name="connsiteY370" fmla="*/ 2421463 h 6858000"/>
                <a:gd name="connsiteX371" fmla="*/ 3793646 w 7350919"/>
                <a:gd name="connsiteY371" fmla="*/ 2416320 h 6858000"/>
                <a:gd name="connsiteX372" fmla="*/ 3801790 w 7350919"/>
                <a:gd name="connsiteY372" fmla="*/ 2307020 h 6858000"/>
                <a:gd name="connsiteX373" fmla="*/ 3844653 w 7350919"/>
                <a:gd name="connsiteY373" fmla="*/ 2310020 h 6858000"/>
                <a:gd name="connsiteX374" fmla="*/ 3847225 w 7350919"/>
                <a:gd name="connsiteY374" fmla="*/ 2192577 h 6858000"/>
                <a:gd name="connsiteX375" fmla="*/ 3860512 w 7350919"/>
                <a:gd name="connsiteY375" fmla="*/ 2192577 h 6858000"/>
                <a:gd name="connsiteX376" fmla="*/ 3860512 w 7350919"/>
                <a:gd name="connsiteY376" fmla="*/ 2123569 h 6858000"/>
                <a:gd name="connsiteX377" fmla="*/ 3836509 w 7350919"/>
                <a:gd name="connsiteY377" fmla="*/ 2112853 h 6858000"/>
                <a:gd name="connsiteX378" fmla="*/ 3839081 w 7350919"/>
                <a:gd name="connsiteY378" fmla="*/ 2062275 h 6858000"/>
                <a:gd name="connsiteX379" fmla="*/ 3857512 w 7350919"/>
                <a:gd name="connsiteY379" fmla="*/ 2059703 h 6858000"/>
                <a:gd name="connsiteX380" fmla="*/ 3860083 w 7350919"/>
                <a:gd name="connsiteY380" fmla="*/ 2024985 h 6858000"/>
                <a:gd name="connsiteX381" fmla="*/ 3878514 w 7350919"/>
                <a:gd name="connsiteY381" fmla="*/ 2027557 h 6858000"/>
                <a:gd name="connsiteX382" fmla="*/ 5226968 w 7350919"/>
                <a:gd name="connsiteY382" fmla="*/ 2178861 h 6858000"/>
                <a:gd name="connsiteX383" fmla="*/ 5224397 w 7350919"/>
                <a:gd name="connsiteY383" fmla="*/ 2228153 h 6858000"/>
                <a:gd name="connsiteX384" fmla="*/ 5221825 w 7350919"/>
                <a:gd name="connsiteY384" fmla="*/ 2352883 h 6858000"/>
                <a:gd name="connsiteX385" fmla="*/ 5243256 w 7350919"/>
                <a:gd name="connsiteY385" fmla="*/ 2374314 h 6858000"/>
                <a:gd name="connsiteX386" fmla="*/ 5336268 w 7350919"/>
                <a:gd name="connsiteY386" fmla="*/ 2371742 h 6858000"/>
                <a:gd name="connsiteX387" fmla="*/ 5338840 w 7350919"/>
                <a:gd name="connsiteY387" fmla="*/ 2337024 h 6858000"/>
                <a:gd name="connsiteX388" fmla="*/ 5295548 w 7350919"/>
                <a:gd name="connsiteY388" fmla="*/ 2297162 h 6858000"/>
                <a:gd name="connsiteX389" fmla="*/ 5343555 w 7350919"/>
                <a:gd name="connsiteY389" fmla="*/ 2304877 h 6858000"/>
                <a:gd name="connsiteX390" fmla="*/ 5388132 w 7350919"/>
                <a:gd name="connsiteY390" fmla="*/ 2311306 h 6858000"/>
                <a:gd name="connsiteX391" fmla="*/ 5386846 w 7350919"/>
                <a:gd name="connsiteY391" fmla="*/ 2326737 h 6858000"/>
                <a:gd name="connsiteX392" fmla="*/ 5383846 w 7350919"/>
                <a:gd name="connsiteY392" fmla="*/ 2364027 h 6858000"/>
                <a:gd name="connsiteX393" fmla="*/ 5378702 w 7350919"/>
                <a:gd name="connsiteY393" fmla="*/ 2387602 h 6858000"/>
                <a:gd name="connsiteX394" fmla="*/ 5389417 w 7350919"/>
                <a:gd name="connsiteY394" fmla="*/ 2430893 h 6858000"/>
                <a:gd name="connsiteX395" fmla="*/ 5471285 w 7350919"/>
                <a:gd name="connsiteY395" fmla="*/ 2430893 h 6858000"/>
                <a:gd name="connsiteX396" fmla="*/ 5559582 w 7350919"/>
                <a:gd name="connsiteY396" fmla="*/ 2380315 h 6858000"/>
                <a:gd name="connsiteX397" fmla="*/ 5562154 w 7350919"/>
                <a:gd name="connsiteY397" fmla="*/ 2422749 h 6858000"/>
                <a:gd name="connsiteX398" fmla="*/ 5713029 w 7350919"/>
                <a:gd name="connsiteY398" fmla="*/ 2429178 h 6858000"/>
                <a:gd name="connsiteX399" fmla="*/ 5764893 w 7350919"/>
                <a:gd name="connsiteY399" fmla="*/ 2587770 h 6858000"/>
                <a:gd name="connsiteX400" fmla="*/ 5743462 w 7350919"/>
                <a:gd name="connsiteY400" fmla="*/ 2806368 h 6858000"/>
                <a:gd name="connsiteX401" fmla="*/ 5843331 w 7350919"/>
                <a:gd name="connsiteY401" fmla="*/ 2838086 h 6858000"/>
                <a:gd name="connsiteX402" fmla="*/ 5854904 w 7350919"/>
                <a:gd name="connsiteY402" fmla="*/ 2822227 h 6858000"/>
                <a:gd name="connsiteX403" fmla="*/ 5874192 w 7350919"/>
                <a:gd name="connsiteY403" fmla="*/ 2828228 h 6858000"/>
                <a:gd name="connsiteX404" fmla="*/ 5871621 w 7350919"/>
                <a:gd name="connsiteY404" fmla="*/ 2647348 h 6858000"/>
                <a:gd name="connsiteX405" fmla="*/ 5804755 w 7350919"/>
                <a:gd name="connsiteY405" fmla="*/ 2644777 h 6858000"/>
                <a:gd name="connsiteX406" fmla="*/ 5786324 w 7350919"/>
                <a:gd name="connsiteY406" fmla="*/ 2028842 h 6858000"/>
                <a:gd name="connsiteX407" fmla="*/ 5735747 w 7350919"/>
                <a:gd name="connsiteY407" fmla="*/ 1951690 h 6858000"/>
                <a:gd name="connsiteX408" fmla="*/ 5778609 w 7350919"/>
                <a:gd name="connsiteY408" fmla="*/ 1809815 h 6858000"/>
                <a:gd name="connsiteX409" fmla="*/ 5749462 w 7350919"/>
                <a:gd name="connsiteY409" fmla="*/ 886128 h 6858000"/>
                <a:gd name="connsiteX410" fmla="*/ 5736175 w 7350919"/>
                <a:gd name="connsiteY410" fmla="*/ 883556 h 6858000"/>
                <a:gd name="connsiteX411" fmla="*/ 5730603 w 7350919"/>
                <a:gd name="connsiteY411" fmla="*/ 747682 h 6858000"/>
                <a:gd name="connsiteX412" fmla="*/ 5711744 w 7350919"/>
                <a:gd name="connsiteY412" fmla="*/ 745110 h 6858000"/>
                <a:gd name="connsiteX413" fmla="*/ 5695456 w 7350919"/>
                <a:gd name="connsiteY413" fmla="*/ 521368 h 6858000"/>
                <a:gd name="connsiteX414" fmla="*/ 4792772 w 7350919"/>
                <a:gd name="connsiteY414" fmla="*/ 486221 h 6858000"/>
                <a:gd name="connsiteX415" fmla="*/ 4758053 w 7350919"/>
                <a:gd name="connsiteY415" fmla="*/ 452360 h 6858000"/>
                <a:gd name="connsiteX416" fmla="*/ 4785485 w 7350919"/>
                <a:gd name="connsiteY416" fmla="*/ 402210 h 6858000"/>
                <a:gd name="connsiteX417" fmla="*/ 5607159 w 7350919"/>
                <a:gd name="connsiteY417" fmla="*/ 185755 h 6858000"/>
                <a:gd name="connsiteX418" fmla="*/ 5658166 w 7350919"/>
                <a:gd name="connsiteY418" fmla="*/ 57596 h 6858000"/>
                <a:gd name="connsiteX419" fmla="*/ 5653879 w 7350919"/>
                <a:gd name="connsiteY419" fmla="*/ 1446 h 6858000"/>
                <a:gd name="connsiteX420" fmla="*/ 2190160 w 7350919"/>
                <a:gd name="connsiteY420" fmla="*/ 1964549 h 6858000"/>
                <a:gd name="connsiteX421" fmla="*/ 2166157 w 7350919"/>
                <a:gd name="connsiteY421" fmla="*/ 1973121 h 6858000"/>
                <a:gd name="connsiteX422" fmla="*/ 2158013 w 7350919"/>
                <a:gd name="connsiteY422" fmla="*/ 2006982 h 6858000"/>
                <a:gd name="connsiteX423" fmla="*/ 2193589 w 7350919"/>
                <a:gd name="connsiteY423" fmla="*/ 2039129 h 6858000"/>
                <a:gd name="connsiteX424" fmla="*/ 2219307 w 7350919"/>
                <a:gd name="connsiteY424" fmla="*/ 2060132 h 6858000"/>
                <a:gd name="connsiteX425" fmla="*/ 2241166 w 7350919"/>
                <a:gd name="connsiteY425" fmla="*/ 1972264 h 6858000"/>
                <a:gd name="connsiteX426" fmla="*/ 2211592 w 7350919"/>
                <a:gd name="connsiteY426" fmla="*/ 1939260 h 6858000"/>
                <a:gd name="connsiteX427" fmla="*/ 2190160 w 7350919"/>
                <a:gd name="connsiteY427" fmla="*/ 1964549 h 6858000"/>
                <a:gd name="connsiteX428" fmla="*/ 5971062 w 7350919"/>
                <a:gd name="connsiteY428" fmla="*/ 2076848 h 6858000"/>
                <a:gd name="connsiteX429" fmla="*/ 5965918 w 7350919"/>
                <a:gd name="connsiteY429" fmla="*/ 2116711 h 6858000"/>
                <a:gd name="connsiteX430" fmla="*/ 5947059 w 7350919"/>
                <a:gd name="connsiteY430" fmla="*/ 2129998 h 6858000"/>
                <a:gd name="connsiteX431" fmla="*/ 5953488 w 7350919"/>
                <a:gd name="connsiteY431" fmla="*/ 2778508 h 6858000"/>
                <a:gd name="connsiteX432" fmla="*/ 5989921 w 7350919"/>
                <a:gd name="connsiteY432" fmla="*/ 2726215 h 6858000"/>
                <a:gd name="connsiteX433" fmla="*/ 6010495 w 7350919"/>
                <a:gd name="connsiteY433" fmla="*/ 2742075 h 6858000"/>
                <a:gd name="connsiteX434" fmla="*/ 5997636 w 7350919"/>
                <a:gd name="connsiteY434" fmla="*/ 2915668 h 6858000"/>
                <a:gd name="connsiteX435" fmla="*/ 6010924 w 7350919"/>
                <a:gd name="connsiteY435" fmla="*/ 2931527 h 6858000"/>
                <a:gd name="connsiteX436" fmla="*/ 6008352 w 7350919"/>
                <a:gd name="connsiteY436" fmla="*/ 3014251 h 6858000"/>
                <a:gd name="connsiteX437" fmla="*/ 5987349 w 7350919"/>
                <a:gd name="connsiteY437" fmla="*/ 3019395 h 6858000"/>
                <a:gd name="connsiteX438" fmla="*/ 5976634 w 7350919"/>
                <a:gd name="connsiteY438" fmla="*/ 3060543 h 6858000"/>
                <a:gd name="connsiteX439" fmla="*/ 5979205 w 7350919"/>
                <a:gd name="connsiteY439" fmla="*/ 3088832 h 6858000"/>
                <a:gd name="connsiteX440" fmla="*/ 6125795 w 7350919"/>
                <a:gd name="connsiteY440" fmla="*/ 3117978 h 6858000"/>
                <a:gd name="connsiteX441" fmla="*/ 6130939 w 7350919"/>
                <a:gd name="connsiteY441" fmla="*/ 3243566 h 6858000"/>
                <a:gd name="connsiteX442" fmla="*/ 6080361 w 7350919"/>
                <a:gd name="connsiteY442" fmla="*/ 3307431 h 6858000"/>
                <a:gd name="connsiteX443" fmla="*/ 6075217 w 7350919"/>
                <a:gd name="connsiteY443" fmla="*/ 3328433 h 6858000"/>
                <a:gd name="connsiteX444" fmla="*/ 5960775 w 7350919"/>
                <a:gd name="connsiteY444" fmla="*/ 3347293 h 6858000"/>
                <a:gd name="connsiteX445" fmla="*/ 5958203 w 7350919"/>
                <a:gd name="connsiteY445" fmla="*/ 3514885 h 6858000"/>
                <a:gd name="connsiteX446" fmla="*/ 5990350 w 7350919"/>
                <a:gd name="connsiteY446" fmla="*/ 3643473 h 6858000"/>
                <a:gd name="connsiteX447" fmla="*/ 5968919 w 7350919"/>
                <a:gd name="connsiteY447" fmla="*/ 3762202 h 6858000"/>
                <a:gd name="connsiteX448" fmla="*/ 5965061 w 7350919"/>
                <a:gd name="connsiteY448" fmla="*/ 3962370 h 6858000"/>
                <a:gd name="connsiteX449" fmla="*/ 5950059 w 7350919"/>
                <a:gd name="connsiteY449" fmla="*/ 4857339 h 6858000"/>
                <a:gd name="connsiteX450" fmla="*/ 6263813 w 7350919"/>
                <a:gd name="connsiteY450" fmla="*/ 4436429 h 6858000"/>
                <a:gd name="connsiteX451" fmla="*/ 6309247 w 7350919"/>
                <a:gd name="connsiteY451" fmla="*/ 4399139 h 6858000"/>
                <a:gd name="connsiteX452" fmla="*/ 6376113 w 7350919"/>
                <a:gd name="connsiteY452" fmla="*/ 4374707 h 6858000"/>
                <a:gd name="connsiteX453" fmla="*/ 6418975 w 7350919"/>
                <a:gd name="connsiteY453" fmla="*/ 4362277 h 6858000"/>
                <a:gd name="connsiteX454" fmla="*/ 6432262 w 7350919"/>
                <a:gd name="connsiteY454" fmla="*/ 3656332 h 6858000"/>
                <a:gd name="connsiteX455" fmla="*/ 6426261 w 7350919"/>
                <a:gd name="connsiteY455" fmla="*/ 3629757 h 6858000"/>
                <a:gd name="connsiteX456" fmla="*/ 6426690 w 7350919"/>
                <a:gd name="connsiteY456" fmla="*/ 3536317 h 6858000"/>
                <a:gd name="connsiteX457" fmla="*/ 6391971 w 7350919"/>
                <a:gd name="connsiteY457" fmla="*/ 3525601 h 6858000"/>
                <a:gd name="connsiteX458" fmla="*/ 6455837 w 7350919"/>
                <a:gd name="connsiteY458" fmla="*/ 3368296 h 6858000"/>
                <a:gd name="connsiteX459" fmla="*/ 6484983 w 7350919"/>
                <a:gd name="connsiteY459" fmla="*/ 2310449 h 6858000"/>
                <a:gd name="connsiteX460" fmla="*/ 6471696 w 7350919"/>
                <a:gd name="connsiteY460" fmla="*/ 2305306 h 6858000"/>
                <a:gd name="connsiteX461" fmla="*/ 6415546 w 7350919"/>
                <a:gd name="connsiteY461" fmla="*/ 2310449 h 6858000"/>
                <a:gd name="connsiteX462" fmla="*/ 6415546 w 7350919"/>
                <a:gd name="connsiteY462" fmla="*/ 2289446 h 6858000"/>
                <a:gd name="connsiteX463" fmla="*/ 6447264 w 7350919"/>
                <a:gd name="connsiteY463" fmla="*/ 2230725 h 6858000"/>
                <a:gd name="connsiteX464" fmla="*/ 6423261 w 7350919"/>
                <a:gd name="connsiteY464" fmla="*/ 2222581 h 6858000"/>
                <a:gd name="connsiteX465" fmla="*/ 6425833 w 7350919"/>
                <a:gd name="connsiteY465" fmla="*/ 2204150 h 6858000"/>
                <a:gd name="connsiteX466" fmla="*/ 6399258 w 7350919"/>
                <a:gd name="connsiteY466" fmla="*/ 2166860 h 6858000"/>
                <a:gd name="connsiteX467" fmla="*/ 6404402 w 7350919"/>
                <a:gd name="connsiteY467" fmla="*/ 2126998 h 6858000"/>
                <a:gd name="connsiteX468" fmla="*/ 5971062 w 7350919"/>
                <a:gd name="connsiteY468" fmla="*/ 2076848 h 6858000"/>
                <a:gd name="connsiteX469" fmla="*/ 3887515 w 7350919"/>
                <a:gd name="connsiteY469" fmla="*/ 2313878 h 6858000"/>
                <a:gd name="connsiteX470" fmla="*/ 3919662 w 7350919"/>
                <a:gd name="connsiteY470" fmla="*/ 2313878 h 6858000"/>
                <a:gd name="connsiteX471" fmla="*/ 3914519 w 7350919"/>
                <a:gd name="connsiteY471" fmla="*/ 2241869 h 6858000"/>
                <a:gd name="connsiteX472" fmla="*/ 3888373 w 7350919"/>
                <a:gd name="connsiteY472" fmla="*/ 2220866 h 6858000"/>
                <a:gd name="connsiteX473" fmla="*/ 3887515 w 7350919"/>
                <a:gd name="connsiteY473" fmla="*/ 2313878 h 6858000"/>
                <a:gd name="connsiteX474" fmla="*/ 5150245 w 7350919"/>
                <a:gd name="connsiteY474" fmla="*/ 2343453 h 6858000"/>
                <a:gd name="connsiteX475" fmla="*/ 5198679 w 7350919"/>
                <a:gd name="connsiteY475" fmla="*/ 2340453 h 6858000"/>
                <a:gd name="connsiteX476" fmla="*/ 5150245 w 7350919"/>
                <a:gd name="connsiteY476" fmla="*/ 2343453 h 6858000"/>
                <a:gd name="connsiteX477" fmla="*/ 5078664 w 7350919"/>
                <a:gd name="connsiteY477" fmla="*/ 2335309 h 6858000"/>
                <a:gd name="connsiteX478" fmla="*/ 5078664 w 7350919"/>
                <a:gd name="connsiteY478" fmla="*/ 2409890 h 6858000"/>
                <a:gd name="connsiteX479" fmla="*/ 5105239 w 7350919"/>
                <a:gd name="connsiteY479" fmla="*/ 2399175 h 6858000"/>
                <a:gd name="connsiteX480" fmla="*/ 5105239 w 7350919"/>
                <a:gd name="connsiteY480" fmla="*/ 2377743 h 6858000"/>
                <a:gd name="connsiteX481" fmla="*/ 5094524 w 7350919"/>
                <a:gd name="connsiteY481" fmla="*/ 2372171 h 6858000"/>
                <a:gd name="connsiteX482" fmla="*/ 5097095 w 7350919"/>
                <a:gd name="connsiteY482" fmla="*/ 2326737 h 6858000"/>
                <a:gd name="connsiteX483" fmla="*/ 5078664 w 7350919"/>
                <a:gd name="connsiteY483" fmla="*/ 2335309 h 6858000"/>
                <a:gd name="connsiteX484" fmla="*/ 1686954 w 7350919"/>
                <a:gd name="connsiteY484" fmla="*/ 2370028 h 6858000"/>
                <a:gd name="connsiteX485" fmla="*/ 1686954 w 7350919"/>
                <a:gd name="connsiteY485" fmla="*/ 2388459 h 6858000"/>
                <a:gd name="connsiteX486" fmla="*/ 1702813 w 7350919"/>
                <a:gd name="connsiteY486" fmla="*/ 2514046 h 6858000"/>
                <a:gd name="connsiteX487" fmla="*/ 2041427 w 7350919"/>
                <a:gd name="connsiteY487" fmla="*/ 2532477 h 6858000"/>
                <a:gd name="connsiteX488" fmla="*/ 2036284 w 7350919"/>
                <a:gd name="connsiteY488" fmla="*/ 2506331 h 6858000"/>
                <a:gd name="connsiteX489" fmla="*/ 2009709 w 7350919"/>
                <a:gd name="connsiteY489" fmla="*/ 2433893 h 6858000"/>
                <a:gd name="connsiteX490" fmla="*/ 1892266 w 7350919"/>
                <a:gd name="connsiteY490" fmla="*/ 2417605 h 6858000"/>
                <a:gd name="connsiteX491" fmla="*/ 1876407 w 7350919"/>
                <a:gd name="connsiteY491" fmla="*/ 2372600 h 6858000"/>
                <a:gd name="connsiteX492" fmla="*/ 1810827 w 7350919"/>
                <a:gd name="connsiteY492" fmla="*/ 2367456 h 6858000"/>
                <a:gd name="connsiteX493" fmla="*/ 1722102 w 7350919"/>
                <a:gd name="connsiteY493" fmla="*/ 2383315 h 6858000"/>
                <a:gd name="connsiteX494" fmla="*/ 1722102 w 7350919"/>
                <a:gd name="connsiteY494" fmla="*/ 2364885 h 6858000"/>
                <a:gd name="connsiteX495" fmla="*/ 1686954 w 7350919"/>
                <a:gd name="connsiteY495" fmla="*/ 2370028 h 6858000"/>
                <a:gd name="connsiteX496" fmla="*/ 3887515 w 7350919"/>
                <a:gd name="connsiteY496" fmla="*/ 2420606 h 6858000"/>
                <a:gd name="connsiteX497" fmla="*/ 3884943 w 7350919"/>
                <a:gd name="connsiteY497" fmla="*/ 2838944 h 6858000"/>
                <a:gd name="connsiteX498" fmla="*/ 3914090 w 7350919"/>
                <a:gd name="connsiteY498" fmla="*/ 2812369 h 6858000"/>
                <a:gd name="connsiteX499" fmla="*/ 3919233 w 7350919"/>
                <a:gd name="connsiteY499" fmla="*/ 2431321 h 6858000"/>
                <a:gd name="connsiteX500" fmla="*/ 3887515 w 7350919"/>
                <a:gd name="connsiteY500" fmla="*/ 2420606 h 6858000"/>
                <a:gd name="connsiteX501" fmla="*/ 5395847 w 7350919"/>
                <a:gd name="connsiteY501" fmla="*/ 2521761 h 6858000"/>
                <a:gd name="connsiteX502" fmla="*/ 5243685 w 7350919"/>
                <a:gd name="connsiteY502" fmla="*/ 2577911 h 6858000"/>
                <a:gd name="connsiteX503" fmla="*/ 5201251 w 7350919"/>
                <a:gd name="connsiteY503" fmla="*/ 2637061 h 6858000"/>
                <a:gd name="connsiteX504" fmla="*/ 5201251 w 7350919"/>
                <a:gd name="connsiteY504" fmla="*/ 2689782 h 6858000"/>
                <a:gd name="connsiteX505" fmla="*/ 5187964 w 7350919"/>
                <a:gd name="connsiteY505" fmla="*/ 2694926 h 6858000"/>
                <a:gd name="connsiteX506" fmla="*/ 5186678 w 7350919"/>
                <a:gd name="connsiteY506" fmla="*/ 2706498 h 6858000"/>
                <a:gd name="connsiteX507" fmla="*/ 5137386 w 7350919"/>
                <a:gd name="connsiteY507" fmla="*/ 2617344 h 6858000"/>
                <a:gd name="connsiteX508" fmla="*/ 5137386 w 7350919"/>
                <a:gd name="connsiteY508" fmla="*/ 2740360 h 6858000"/>
                <a:gd name="connsiteX509" fmla="*/ 5436138 w 7350919"/>
                <a:gd name="connsiteY509" fmla="*/ 2757076 h 6858000"/>
                <a:gd name="connsiteX510" fmla="*/ 5596015 w 7350919"/>
                <a:gd name="connsiteY510" fmla="*/ 2775078 h 6858000"/>
                <a:gd name="connsiteX511" fmla="*/ 5596015 w 7350919"/>
                <a:gd name="connsiteY511" fmla="*/ 2761791 h 6858000"/>
                <a:gd name="connsiteX512" fmla="*/ 5552295 w 7350919"/>
                <a:gd name="connsiteY512" fmla="*/ 2668351 h 6858000"/>
                <a:gd name="connsiteX513" fmla="*/ 5587871 w 7350919"/>
                <a:gd name="connsiteY513" fmla="*/ 2588627 h 6858000"/>
                <a:gd name="connsiteX514" fmla="*/ 5587871 w 7350919"/>
                <a:gd name="connsiteY514" fmla="*/ 2553480 h 6858000"/>
                <a:gd name="connsiteX515" fmla="*/ 5566868 w 7350919"/>
                <a:gd name="connsiteY515" fmla="*/ 2547050 h 6858000"/>
                <a:gd name="connsiteX516" fmla="*/ 5560010 w 7350919"/>
                <a:gd name="connsiteY516" fmla="*/ 2553480 h 6858000"/>
                <a:gd name="connsiteX517" fmla="*/ 5472571 w 7350919"/>
                <a:gd name="connsiteY517" fmla="*/ 2550908 h 6858000"/>
                <a:gd name="connsiteX518" fmla="*/ 5469571 w 7350919"/>
                <a:gd name="connsiteY518" fmla="*/ 2524333 h 6858000"/>
                <a:gd name="connsiteX519" fmla="*/ 5395847 w 7350919"/>
                <a:gd name="connsiteY519" fmla="*/ 2521761 h 6858000"/>
                <a:gd name="connsiteX520" fmla="*/ 5081665 w 7350919"/>
                <a:gd name="connsiteY520" fmla="*/ 2560766 h 6858000"/>
                <a:gd name="connsiteX521" fmla="*/ 5073521 w 7350919"/>
                <a:gd name="connsiteY521" fmla="*/ 2737788 h 6858000"/>
                <a:gd name="connsiteX522" fmla="*/ 5102667 w 7350919"/>
                <a:gd name="connsiteY522" fmla="*/ 2743360 h 6858000"/>
                <a:gd name="connsiteX523" fmla="*/ 5081665 w 7350919"/>
                <a:gd name="connsiteY523" fmla="*/ 2560766 h 6858000"/>
                <a:gd name="connsiteX524" fmla="*/ 1002012 w 7350919"/>
                <a:gd name="connsiteY524" fmla="*/ 2737788 h 6858000"/>
                <a:gd name="connsiteX525" fmla="*/ 996868 w 7350919"/>
                <a:gd name="connsiteY525" fmla="*/ 2806797 h 6858000"/>
                <a:gd name="connsiteX526" fmla="*/ 1007584 w 7350919"/>
                <a:gd name="connsiteY526" fmla="*/ 2964102 h 6858000"/>
                <a:gd name="connsiteX527" fmla="*/ 1034158 w 7350919"/>
                <a:gd name="connsiteY527" fmla="*/ 2955958 h 6858000"/>
                <a:gd name="connsiteX528" fmla="*/ 1036730 w 7350919"/>
                <a:gd name="connsiteY528" fmla="*/ 2875377 h 6858000"/>
                <a:gd name="connsiteX529" fmla="*/ 1042302 w 7350919"/>
                <a:gd name="connsiteY529" fmla="*/ 2758791 h 6858000"/>
                <a:gd name="connsiteX530" fmla="*/ 1002012 w 7350919"/>
                <a:gd name="connsiteY530" fmla="*/ 2737788 h 6858000"/>
                <a:gd name="connsiteX531" fmla="*/ 5078664 w 7350919"/>
                <a:gd name="connsiteY531" fmla="*/ 2775078 h 6858000"/>
                <a:gd name="connsiteX532" fmla="*/ 5078664 w 7350919"/>
                <a:gd name="connsiteY532" fmla="*/ 2814941 h 6858000"/>
                <a:gd name="connsiteX533" fmla="*/ 5105239 w 7350919"/>
                <a:gd name="connsiteY533" fmla="*/ 2830800 h 6858000"/>
                <a:gd name="connsiteX534" fmla="*/ 5102667 w 7350919"/>
                <a:gd name="connsiteY534" fmla="*/ 2774650 h 6858000"/>
                <a:gd name="connsiteX535" fmla="*/ 5078664 w 7350919"/>
                <a:gd name="connsiteY535" fmla="*/ 2775078 h 6858000"/>
                <a:gd name="connsiteX536" fmla="*/ 999440 w 7350919"/>
                <a:gd name="connsiteY536" fmla="*/ 3062686 h 6858000"/>
                <a:gd name="connsiteX537" fmla="*/ 980580 w 7350919"/>
                <a:gd name="connsiteY537" fmla="*/ 3846212 h 6858000"/>
                <a:gd name="connsiteX538" fmla="*/ 1031587 w 7350919"/>
                <a:gd name="connsiteY538" fmla="*/ 3059686 h 6858000"/>
                <a:gd name="connsiteX539" fmla="*/ 999440 w 7350919"/>
                <a:gd name="connsiteY539" fmla="*/ 3062686 h 6858000"/>
                <a:gd name="connsiteX540" fmla="*/ 4170408 w 7350919"/>
                <a:gd name="connsiteY540" fmla="*/ 3310431 h 6858000"/>
                <a:gd name="connsiteX541" fmla="*/ 4193982 w 7350919"/>
                <a:gd name="connsiteY541" fmla="*/ 3369581 h 6858000"/>
                <a:gd name="connsiteX542" fmla="*/ 4190982 w 7350919"/>
                <a:gd name="connsiteY542" fmla="*/ 3337434 h 6858000"/>
                <a:gd name="connsiteX543" fmla="*/ 4183267 w 7350919"/>
                <a:gd name="connsiteY543" fmla="*/ 3309574 h 6858000"/>
                <a:gd name="connsiteX544" fmla="*/ 4170408 w 7350919"/>
                <a:gd name="connsiteY544" fmla="*/ 3310431 h 6858000"/>
                <a:gd name="connsiteX545" fmla="*/ 4225700 w 7350919"/>
                <a:gd name="connsiteY545" fmla="*/ 3358437 h 6858000"/>
                <a:gd name="connsiteX546" fmla="*/ 4244560 w 7350919"/>
                <a:gd name="connsiteY546" fmla="*/ 3396585 h 6858000"/>
                <a:gd name="connsiteX547" fmla="*/ 4244560 w 7350919"/>
                <a:gd name="connsiteY547" fmla="*/ 3369581 h 6858000"/>
                <a:gd name="connsiteX548" fmla="*/ 4225700 w 7350919"/>
                <a:gd name="connsiteY548" fmla="*/ 3358437 h 6858000"/>
                <a:gd name="connsiteX549" fmla="*/ 4313997 w 7350919"/>
                <a:gd name="connsiteY549" fmla="*/ 3366581 h 6858000"/>
                <a:gd name="connsiteX550" fmla="*/ 4322141 w 7350919"/>
                <a:gd name="connsiteY550" fmla="*/ 3409015 h 6858000"/>
                <a:gd name="connsiteX551" fmla="*/ 4420725 w 7350919"/>
                <a:gd name="connsiteY551" fmla="*/ 3438590 h 6858000"/>
                <a:gd name="connsiteX552" fmla="*/ 4313997 w 7350919"/>
                <a:gd name="connsiteY552" fmla="*/ 3366581 h 6858000"/>
                <a:gd name="connsiteX553" fmla="*/ 4276707 w 7350919"/>
                <a:gd name="connsiteY553" fmla="*/ 3382440 h 6858000"/>
                <a:gd name="connsiteX554" fmla="*/ 4279279 w 7350919"/>
                <a:gd name="connsiteY554" fmla="*/ 3406872 h 6858000"/>
                <a:gd name="connsiteX555" fmla="*/ 4298138 w 7350919"/>
                <a:gd name="connsiteY555" fmla="*/ 3377297 h 6858000"/>
                <a:gd name="connsiteX556" fmla="*/ 4276707 w 7350919"/>
                <a:gd name="connsiteY556" fmla="*/ 3382440 h 6858000"/>
                <a:gd name="connsiteX557" fmla="*/ 5818471 w 7350919"/>
                <a:gd name="connsiteY557" fmla="*/ 3400014 h 6858000"/>
                <a:gd name="connsiteX558" fmla="*/ 5723745 w 7350919"/>
                <a:gd name="connsiteY558" fmla="*/ 3427875 h 6858000"/>
                <a:gd name="connsiteX559" fmla="*/ 5721173 w 7350919"/>
                <a:gd name="connsiteY559" fmla="*/ 3454449 h 6858000"/>
                <a:gd name="connsiteX560" fmla="*/ 5750749 w 7350919"/>
                <a:gd name="connsiteY560" fmla="*/ 3451877 h 6858000"/>
                <a:gd name="connsiteX561" fmla="*/ 5860048 w 7350919"/>
                <a:gd name="connsiteY561" fmla="*/ 3422731 h 6858000"/>
                <a:gd name="connsiteX562" fmla="*/ 5860048 w 7350919"/>
                <a:gd name="connsiteY562" fmla="*/ 3377297 h 6858000"/>
                <a:gd name="connsiteX563" fmla="*/ 5818471 w 7350919"/>
                <a:gd name="connsiteY563" fmla="*/ 3400014 h 6858000"/>
                <a:gd name="connsiteX564" fmla="*/ 4596033 w 7350919"/>
                <a:gd name="connsiteY564" fmla="*/ 3448877 h 6858000"/>
                <a:gd name="connsiteX565" fmla="*/ 4588317 w 7350919"/>
                <a:gd name="connsiteY565" fmla="*/ 3523458 h 6858000"/>
                <a:gd name="connsiteX566" fmla="*/ 4680901 w 7350919"/>
                <a:gd name="connsiteY566" fmla="*/ 3537174 h 6858000"/>
                <a:gd name="connsiteX567" fmla="*/ 4700617 w 7350919"/>
                <a:gd name="connsiteY567" fmla="*/ 3546175 h 6858000"/>
                <a:gd name="connsiteX568" fmla="*/ 4935075 w 7350919"/>
                <a:gd name="connsiteY568" fmla="*/ 3542317 h 6858000"/>
                <a:gd name="connsiteX569" fmla="*/ 4924359 w 7350919"/>
                <a:gd name="connsiteY569" fmla="*/ 3481024 h 6858000"/>
                <a:gd name="connsiteX570" fmla="*/ 4596033 w 7350919"/>
                <a:gd name="connsiteY570" fmla="*/ 3448877 h 6858000"/>
                <a:gd name="connsiteX571" fmla="*/ 5379559 w 7350919"/>
                <a:gd name="connsiteY571" fmla="*/ 3478881 h 6858000"/>
                <a:gd name="connsiteX572" fmla="*/ 5030230 w 7350919"/>
                <a:gd name="connsiteY572" fmla="*/ 3484024 h 6858000"/>
                <a:gd name="connsiteX573" fmla="*/ 5624733 w 7350919"/>
                <a:gd name="connsiteY573" fmla="*/ 3455306 h 6858000"/>
                <a:gd name="connsiteX574" fmla="*/ 5379559 w 7350919"/>
                <a:gd name="connsiteY574" fmla="*/ 3478881 h 6858000"/>
                <a:gd name="connsiteX575" fmla="*/ 5755463 w 7350919"/>
                <a:gd name="connsiteY575" fmla="*/ 3481024 h 6858000"/>
                <a:gd name="connsiteX576" fmla="*/ 5805612 w 7350919"/>
                <a:gd name="connsiteY576" fmla="*/ 3540174 h 6858000"/>
                <a:gd name="connsiteX577" fmla="*/ 5859190 w 7350919"/>
                <a:gd name="connsiteY577" fmla="*/ 3504598 h 6858000"/>
                <a:gd name="connsiteX578" fmla="*/ 5856619 w 7350919"/>
                <a:gd name="connsiteY578" fmla="*/ 3462165 h 6858000"/>
                <a:gd name="connsiteX579" fmla="*/ 5755463 w 7350919"/>
                <a:gd name="connsiteY579" fmla="*/ 3481024 h 6858000"/>
                <a:gd name="connsiteX580" fmla="*/ 4953506 w 7350919"/>
                <a:gd name="connsiteY580" fmla="*/ 3483596 h 6858000"/>
                <a:gd name="connsiteX581" fmla="*/ 4966793 w 7350919"/>
                <a:gd name="connsiteY581" fmla="*/ 3547461 h 6858000"/>
                <a:gd name="connsiteX582" fmla="*/ 5012227 w 7350919"/>
                <a:gd name="connsiteY582" fmla="*/ 3552604 h 6858000"/>
                <a:gd name="connsiteX583" fmla="*/ 4974937 w 7350919"/>
                <a:gd name="connsiteY583" fmla="*/ 3483167 h 6858000"/>
                <a:gd name="connsiteX584" fmla="*/ 4953506 w 7350919"/>
                <a:gd name="connsiteY584" fmla="*/ 3483596 h 6858000"/>
                <a:gd name="connsiteX585" fmla="*/ 5635448 w 7350919"/>
                <a:gd name="connsiteY585" fmla="*/ 3513600 h 6858000"/>
                <a:gd name="connsiteX586" fmla="*/ 5497002 w 7350919"/>
                <a:gd name="connsiteY586" fmla="*/ 3539746 h 6858000"/>
                <a:gd name="connsiteX587" fmla="*/ 5273689 w 7350919"/>
                <a:gd name="connsiteY587" fmla="*/ 3835497 h 6858000"/>
                <a:gd name="connsiteX588" fmla="*/ 5254401 w 7350919"/>
                <a:gd name="connsiteY588" fmla="*/ 4434286 h 6858000"/>
                <a:gd name="connsiteX589" fmla="*/ 5299835 w 7350919"/>
                <a:gd name="connsiteY589" fmla="*/ 4541442 h 6858000"/>
                <a:gd name="connsiteX590" fmla="*/ 5283976 w 7350919"/>
                <a:gd name="connsiteY590" fmla="*/ 4552158 h 6858000"/>
                <a:gd name="connsiteX591" fmla="*/ 5273260 w 7350919"/>
                <a:gd name="connsiteY591" fmla="*/ 4642598 h 6858000"/>
                <a:gd name="connsiteX592" fmla="*/ 5257401 w 7350919"/>
                <a:gd name="connsiteY592" fmla="*/ 4655885 h 6858000"/>
                <a:gd name="connsiteX593" fmla="*/ 5252257 w 7350919"/>
                <a:gd name="connsiteY593" fmla="*/ 5045076 h 6858000"/>
                <a:gd name="connsiteX594" fmla="*/ 5268117 w 7350919"/>
                <a:gd name="connsiteY594" fmla="*/ 5063508 h 6858000"/>
                <a:gd name="connsiteX595" fmla="*/ 5668024 w 7350919"/>
                <a:gd name="connsiteY595" fmla="*/ 5273962 h 6858000"/>
                <a:gd name="connsiteX596" fmla="*/ 5824472 w 7350919"/>
                <a:gd name="connsiteY596" fmla="*/ 5047649 h 6858000"/>
                <a:gd name="connsiteX597" fmla="*/ 5840760 w 7350919"/>
                <a:gd name="connsiteY597" fmla="*/ 3760487 h 6858000"/>
                <a:gd name="connsiteX598" fmla="*/ 5803469 w 7350919"/>
                <a:gd name="connsiteY598" fmla="*/ 3584751 h 6858000"/>
                <a:gd name="connsiteX599" fmla="*/ 5784610 w 7350919"/>
                <a:gd name="connsiteY599" fmla="*/ 3585608 h 6858000"/>
                <a:gd name="connsiteX600" fmla="*/ 5760607 w 7350919"/>
                <a:gd name="connsiteY600" fmla="*/ 3656760 h 6858000"/>
                <a:gd name="connsiteX601" fmla="*/ 5734032 w 7350919"/>
                <a:gd name="connsiteY601" fmla="*/ 3656760 h 6858000"/>
                <a:gd name="connsiteX602" fmla="*/ 5715601 w 7350919"/>
                <a:gd name="connsiteY602" fmla="*/ 3510599 h 6858000"/>
                <a:gd name="connsiteX603" fmla="*/ 5635448 w 7350919"/>
                <a:gd name="connsiteY603" fmla="*/ 3513600 h 6858000"/>
                <a:gd name="connsiteX604" fmla="*/ 5294691 w 7350919"/>
                <a:gd name="connsiteY604" fmla="*/ 3585180 h 6858000"/>
                <a:gd name="connsiteX605" fmla="*/ 5281404 w 7350919"/>
                <a:gd name="connsiteY605" fmla="*/ 3715910 h 6858000"/>
                <a:gd name="connsiteX606" fmla="*/ 5294691 w 7350919"/>
                <a:gd name="connsiteY606" fmla="*/ 3724054 h 6858000"/>
                <a:gd name="connsiteX607" fmla="*/ 5427994 w 7350919"/>
                <a:gd name="connsiteY607" fmla="*/ 3553890 h 6858000"/>
                <a:gd name="connsiteX608" fmla="*/ 5294691 w 7350919"/>
                <a:gd name="connsiteY608" fmla="*/ 3585180 h 6858000"/>
                <a:gd name="connsiteX609" fmla="*/ 4876353 w 7350919"/>
                <a:gd name="connsiteY609" fmla="*/ 3598467 h 6858000"/>
                <a:gd name="connsiteX610" fmla="*/ 4950934 w 7350919"/>
                <a:gd name="connsiteY610" fmla="*/ 3722340 h 6858000"/>
                <a:gd name="connsiteX611" fmla="*/ 4945362 w 7350919"/>
                <a:gd name="connsiteY611" fmla="*/ 3609183 h 6858000"/>
                <a:gd name="connsiteX612" fmla="*/ 4876353 w 7350919"/>
                <a:gd name="connsiteY612" fmla="*/ 3598467 h 6858000"/>
                <a:gd name="connsiteX613" fmla="*/ 4961221 w 7350919"/>
                <a:gd name="connsiteY613" fmla="*/ 3608754 h 6858000"/>
                <a:gd name="connsiteX614" fmla="*/ 4983081 w 7350919"/>
                <a:gd name="connsiteY614" fmla="*/ 3754915 h 6858000"/>
                <a:gd name="connsiteX615" fmla="*/ 5030659 w 7350919"/>
                <a:gd name="connsiteY615" fmla="*/ 3854785 h 6858000"/>
                <a:gd name="connsiteX616" fmla="*/ 5037516 w 7350919"/>
                <a:gd name="connsiteY616" fmla="*/ 3758773 h 6858000"/>
                <a:gd name="connsiteX617" fmla="*/ 5038373 w 7350919"/>
                <a:gd name="connsiteY617" fmla="*/ 3628471 h 6858000"/>
                <a:gd name="connsiteX618" fmla="*/ 5005370 w 7350919"/>
                <a:gd name="connsiteY618" fmla="*/ 3620756 h 6858000"/>
                <a:gd name="connsiteX619" fmla="*/ 4961221 w 7350919"/>
                <a:gd name="connsiteY619" fmla="*/ 3608754 h 6858000"/>
                <a:gd name="connsiteX620" fmla="*/ 5166532 w 7350919"/>
                <a:gd name="connsiteY620" fmla="*/ 3736913 h 6858000"/>
                <a:gd name="connsiteX621" fmla="*/ 5142530 w 7350919"/>
                <a:gd name="connsiteY621" fmla="*/ 3774203 h 6858000"/>
                <a:gd name="connsiteX622" fmla="*/ 5132242 w 7350919"/>
                <a:gd name="connsiteY622" fmla="*/ 3739485 h 6858000"/>
                <a:gd name="connsiteX623" fmla="*/ 5116384 w 7350919"/>
                <a:gd name="connsiteY623" fmla="*/ 3739485 h 6858000"/>
                <a:gd name="connsiteX624" fmla="*/ 5100096 w 7350919"/>
                <a:gd name="connsiteY624" fmla="*/ 3901934 h 6858000"/>
                <a:gd name="connsiteX625" fmla="*/ 5153245 w 7350919"/>
                <a:gd name="connsiteY625" fmla="*/ 3904934 h 6858000"/>
                <a:gd name="connsiteX626" fmla="*/ 5187964 w 7350919"/>
                <a:gd name="connsiteY626" fmla="*/ 3862500 h 6858000"/>
                <a:gd name="connsiteX627" fmla="*/ 5190535 w 7350919"/>
                <a:gd name="connsiteY627" fmla="*/ 3745057 h 6858000"/>
                <a:gd name="connsiteX628" fmla="*/ 5166532 w 7350919"/>
                <a:gd name="connsiteY628" fmla="*/ 3736913 h 6858000"/>
                <a:gd name="connsiteX629" fmla="*/ 1351341 w 7350919"/>
                <a:gd name="connsiteY629" fmla="*/ 4298840 h 6858000"/>
                <a:gd name="connsiteX630" fmla="*/ 1353913 w 7350919"/>
                <a:gd name="connsiteY630" fmla="*/ 5026217 h 6858000"/>
                <a:gd name="connsiteX631" fmla="*/ 1536078 w 7350919"/>
                <a:gd name="connsiteY631" fmla="*/ 5068651 h 6858000"/>
                <a:gd name="connsiteX632" fmla="*/ 1486786 w 7350919"/>
                <a:gd name="connsiteY632" fmla="*/ 5079796 h 6858000"/>
                <a:gd name="connsiteX633" fmla="*/ 1574655 w 7350919"/>
                <a:gd name="connsiteY633" fmla="*/ 5106370 h 6858000"/>
                <a:gd name="connsiteX634" fmla="*/ 1638520 w 7350919"/>
                <a:gd name="connsiteY634" fmla="*/ 4325844 h 6858000"/>
                <a:gd name="connsiteX635" fmla="*/ 1566939 w 7350919"/>
                <a:gd name="connsiteY635" fmla="*/ 4322415 h 6858000"/>
                <a:gd name="connsiteX636" fmla="*/ 1351341 w 7350919"/>
                <a:gd name="connsiteY636" fmla="*/ 4298840 h 6858000"/>
                <a:gd name="connsiteX637" fmla="*/ 1756392 w 7350919"/>
                <a:gd name="connsiteY637" fmla="*/ 4333988 h 6858000"/>
                <a:gd name="connsiteX638" fmla="*/ 1678810 w 7350919"/>
                <a:gd name="connsiteY638" fmla="*/ 4328416 h 6858000"/>
                <a:gd name="connsiteX639" fmla="*/ 1601658 w 7350919"/>
                <a:gd name="connsiteY639" fmla="*/ 5114514 h 6858000"/>
                <a:gd name="connsiteX640" fmla="*/ 1713529 w 7350919"/>
                <a:gd name="connsiteY640" fmla="*/ 5164234 h 6858000"/>
                <a:gd name="connsiteX641" fmla="*/ 1692527 w 7350919"/>
                <a:gd name="connsiteY641" fmla="*/ 5103798 h 6858000"/>
                <a:gd name="connsiteX642" fmla="*/ 1719101 w 7350919"/>
                <a:gd name="connsiteY642" fmla="*/ 5031789 h 6858000"/>
                <a:gd name="connsiteX643" fmla="*/ 1740532 w 7350919"/>
                <a:gd name="connsiteY643" fmla="*/ 5031789 h 6858000"/>
                <a:gd name="connsiteX644" fmla="*/ 1811684 w 7350919"/>
                <a:gd name="connsiteY644" fmla="*/ 4672173 h 6858000"/>
                <a:gd name="connsiteX645" fmla="*/ 1950987 w 7350919"/>
                <a:gd name="connsiteY645" fmla="*/ 4373850 h 6858000"/>
                <a:gd name="connsiteX646" fmla="*/ 1932128 w 7350919"/>
                <a:gd name="connsiteY646" fmla="*/ 4355419 h 6858000"/>
                <a:gd name="connsiteX647" fmla="*/ 1934700 w 7350919"/>
                <a:gd name="connsiteY647" fmla="*/ 4326273 h 6858000"/>
                <a:gd name="connsiteX648" fmla="*/ 1756392 w 7350919"/>
                <a:gd name="connsiteY648" fmla="*/ 4333988 h 6858000"/>
                <a:gd name="connsiteX649" fmla="*/ 6331107 w 7350919"/>
                <a:gd name="connsiteY649" fmla="*/ 4482721 h 6858000"/>
                <a:gd name="connsiteX650" fmla="*/ 6331107 w 7350919"/>
                <a:gd name="connsiteY650" fmla="*/ 4525583 h 6858000"/>
                <a:gd name="connsiteX651" fmla="*/ 6309676 w 7350919"/>
                <a:gd name="connsiteY651" fmla="*/ 4533727 h 6858000"/>
                <a:gd name="connsiteX652" fmla="*/ 6296388 w 7350919"/>
                <a:gd name="connsiteY652" fmla="*/ 4517868 h 6858000"/>
                <a:gd name="connsiteX653" fmla="*/ 5965918 w 7350919"/>
                <a:gd name="connsiteY653" fmla="*/ 4976068 h 6858000"/>
                <a:gd name="connsiteX654" fmla="*/ 6397544 w 7350919"/>
                <a:gd name="connsiteY654" fmla="*/ 4987212 h 6858000"/>
                <a:gd name="connsiteX655" fmla="*/ 6418975 w 7350919"/>
                <a:gd name="connsiteY655" fmla="*/ 4483149 h 6858000"/>
                <a:gd name="connsiteX656" fmla="*/ 6343966 w 7350919"/>
                <a:gd name="connsiteY656" fmla="*/ 4467290 h 6858000"/>
                <a:gd name="connsiteX657" fmla="*/ 6331107 w 7350919"/>
                <a:gd name="connsiteY657" fmla="*/ 4482721 h 6858000"/>
                <a:gd name="connsiteX658" fmla="*/ 6504271 w 7350919"/>
                <a:gd name="connsiteY658" fmla="*/ 4549586 h 6858000"/>
                <a:gd name="connsiteX659" fmla="*/ 6493555 w 7350919"/>
                <a:gd name="connsiteY659" fmla="*/ 4985927 h 6858000"/>
                <a:gd name="connsiteX660" fmla="*/ 6640145 w 7350919"/>
                <a:gd name="connsiteY660" fmla="*/ 4943493 h 6858000"/>
                <a:gd name="connsiteX661" fmla="*/ 6504271 w 7350919"/>
                <a:gd name="connsiteY661" fmla="*/ 4549586 h 6858000"/>
                <a:gd name="connsiteX662" fmla="*/ 6650004 w 7350919"/>
                <a:gd name="connsiteY662" fmla="*/ 4794760 h 6858000"/>
                <a:gd name="connsiteX663" fmla="*/ 6681722 w 7350919"/>
                <a:gd name="connsiteY663" fmla="*/ 4933205 h 6858000"/>
                <a:gd name="connsiteX664" fmla="*/ 6698867 w 7350919"/>
                <a:gd name="connsiteY664" fmla="*/ 4895487 h 6858000"/>
                <a:gd name="connsiteX665" fmla="*/ 6643574 w 7350919"/>
                <a:gd name="connsiteY665" fmla="*/ 4759184 h 6858000"/>
                <a:gd name="connsiteX666" fmla="*/ 6650004 w 7350919"/>
                <a:gd name="connsiteY666" fmla="*/ 4794760 h 6858000"/>
                <a:gd name="connsiteX667" fmla="*/ 6618714 w 7350919"/>
                <a:gd name="connsiteY667" fmla="*/ 5015502 h 6858000"/>
                <a:gd name="connsiteX668" fmla="*/ 6621286 w 7350919"/>
                <a:gd name="connsiteY668" fmla="*/ 5114086 h 6858000"/>
                <a:gd name="connsiteX669" fmla="*/ 6682579 w 7350919"/>
                <a:gd name="connsiteY669" fmla="*/ 5138088 h 6858000"/>
                <a:gd name="connsiteX670" fmla="*/ 6650433 w 7350919"/>
                <a:gd name="connsiteY670" fmla="*/ 5000071 h 6858000"/>
                <a:gd name="connsiteX671" fmla="*/ 6618714 w 7350919"/>
                <a:gd name="connsiteY671" fmla="*/ 5015502 h 6858000"/>
                <a:gd name="connsiteX672" fmla="*/ 6051215 w 7350919"/>
                <a:gd name="connsiteY672" fmla="*/ 5042076 h 6858000"/>
                <a:gd name="connsiteX673" fmla="*/ 5950059 w 7350919"/>
                <a:gd name="connsiteY673" fmla="*/ 5036933 h 6858000"/>
                <a:gd name="connsiteX674" fmla="*/ 5947488 w 7350919"/>
                <a:gd name="connsiteY674" fmla="*/ 5252103 h 6858000"/>
                <a:gd name="connsiteX675" fmla="*/ 5971919 w 7350919"/>
                <a:gd name="connsiteY675" fmla="*/ 5276534 h 6858000"/>
                <a:gd name="connsiteX676" fmla="*/ 6243239 w 7350919"/>
                <a:gd name="connsiteY676" fmla="*/ 5359259 h 6858000"/>
                <a:gd name="connsiteX677" fmla="*/ 6267242 w 7350919"/>
                <a:gd name="connsiteY677" fmla="*/ 5058364 h 6858000"/>
                <a:gd name="connsiteX678" fmla="*/ 6051215 w 7350919"/>
                <a:gd name="connsiteY678" fmla="*/ 5042076 h 6858000"/>
                <a:gd name="connsiteX679" fmla="*/ 1121598 w 7350919"/>
                <a:gd name="connsiteY679" fmla="*/ 5148376 h 6858000"/>
                <a:gd name="connsiteX680" fmla="*/ 964721 w 7350919"/>
                <a:gd name="connsiteY680" fmla="*/ 5265818 h 6858000"/>
                <a:gd name="connsiteX681" fmla="*/ 987867 w 7350919"/>
                <a:gd name="connsiteY681" fmla="*/ 5298394 h 6858000"/>
                <a:gd name="connsiteX682" fmla="*/ 1074878 w 7350919"/>
                <a:gd name="connsiteY682" fmla="*/ 5384548 h 6858000"/>
                <a:gd name="connsiteX683" fmla="*/ 1172604 w 7350919"/>
                <a:gd name="connsiteY683" fmla="*/ 5223385 h 6858000"/>
                <a:gd name="connsiteX684" fmla="*/ 1191464 w 7350919"/>
                <a:gd name="connsiteY684" fmla="*/ 5137660 h 6858000"/>
                <a:gd name="connsiteX685" fmla="*/ 1188892 w 7350919"/>
                <a:gd name="connsiteY685" fmla="*/ 5124372 h 6858000"/>
                <a:gd name="connsiteX686" fmla="*/ 1121598 w 7350919"/>
                <a:gd name="connsiteY686" fmla="*/ 5148376 h 6858000"/>
                <a:gd name="connsiteX687" fmla="*/ 6491841 w 7350919"/>
                <a:gd name="connsiteY687" fmla="*/ 5134231 h 6858000"/>
                <a:gd name="connsiteX688" fmla="*/ 6475125 w 7350919"/>
                <a:gd name="connsiteY688" fmla="*/ 5163806 h 6858000"/>
                <a:gd name="connsiteX689" fmla="*/ 6472553 w 7350919"/>
                <a:gd name="connsiteY689" fmla="*/ 5244387 h 6858000"/>
                <a:gd name="connsiteX690" fmla="*/ 6462266 w 7350919"/>
                <a:gd name="connsiteY690" fmla="*/ 5300537 h 6858000"/>
                <a:gd name="connsiteX691" fmla="*/ 6462266 w 7350919"/>
                <a:gd name="connsiteY691" fmla="*/ 5361830 h 6858000"/>
                <a:gd name="connsiteX692" fmla="*/ 6459265 w 7350919"/>
                <a:gd name="connsiteY692" fmla="*/ 5402121 h 6858000"/>
                <a:gd name="connsiteX693" fmla="*/ 6512844 w 7350919"/>
                <a:gd name="connsiteY693" fmla="*/ 5441984 h 6858000"/>
                <a:gd name="connsiteX694" fmla="*/ 6406116 w 7350919"/>
                <a:gd name="connsiteY694" fmla="*/ 5455271 h 6858000"/>
                <a:gd name="connsiteX695" fmla="*/ 6576280 w 7350919"/>
                <a:gd name="connsiteY695" fmla="*/ 5561570 h 6858000"/>
                <a:gd name="connsiteX696" fmla="*/ 6576280 w 7350919"/>
                <a:gd name="connsiteY696" fmla="*/ 5175379 h 6858000"/>
                <a:gd name="connsiteX697" fmla="*/ 6506843 w 7350919"/>
                <a:gd name="connsiteY697" fmla="*/ 5124801 h 6858000"/>
                <a:gd name="connsiteX698" fmla="*/ 6491841 w 7350919"/>
                <a:gd name="connsiteY698" fmla="*/ 5134231 h 6858000"/>
                <a:gd name="connsiteX699" fmla="*/ 6315248 w 7350919"/>
                <a:gd name="connsiteY699" fmla="*/ 5141089 h 6858000"/>
                <a:gd name="connsiteX700" fmla="*/ 6299389 w 7350919"/>
                <a:gd name="connsiteY700" fmla="*/ 5357116 h 6858000"/>
                <a:gd name="connsiteX701" fmla="*/ 6384256 w 7350919"/>
                <a:gd name="connsiteY701" fmla="*/ 5351543 h 6858000"/>
                <a:gd name="connsiteX702" fmla="*/ 6397544 w 7350919"/>
                <a:gd name="connsiteY702" fmla="*/ 5282535 h 6858000"/>
                <a:gd name="connsiteX703" fmla="*/ 6400115 w 7350919"/>
                <a:gd name="connsiteY703" fmla="*/ 5216098 h 6858000"/>
                <a:gd name="connsiteX704" fmla="*/ 6400115 w 7350919"/>
                <a:gd name="connsiteY704" fmla="*/ 5174093 h 6858000"/>
                <a:gd name="connsiteX705" fmla="*/ 6394972 w 7350919"/>
                <a:gd name="connsiteY705" fmla="*/ 5134231 h 6858000"/>
                <a:gd name="connsiteX706" fmla="*/ 6315248 w 7350919"/>
                <a:gd name="connsiteY706" fmla="*/ 5141089 h 6858000"/>
                <a:gd name="connsiteX707" fmla="*/ 5274546 w 7350919"/>
                <a:gd name="connsiteY707" fmla="*/ 5158234 h 6858000"/>
                <a:gd name="connsiteX708" fmla="*/ 5244113 w 7350919"/>
                <a:gd name="connsiteY708" fmla="*/ 5207097 h 6858000"/>
                <a:gd name="connsiteX709" fmla="*/ 5297263 w 7350919"/>
                <a:gd name="connsiteY709" fmla="*/ 5393549 h 6858000"/>
                <a:gd name="connsiteX710" fmla="*/ 5467428 w 7350919"/>
                <a:gd name="connsiteY710" fmla="*/ 5228100 h 6858000"/>
                <a:gd name="connsiteX711" fmla="*/ 5274546 w 7350919"/>
                <a:gd name="connsiteY711" fmla="*/ 5158234 h 6858000"/>
                <a:gd name="connsiteX712" fmla="*/ 1383916 w 7350919"/>
                <a:gd name="connsiteY712" fmla="*/ 5156948 h 6858000"/>
                <a:gd name="connsiteX713" fmla="*/ 1353913 w 7350919"/>
                <a:gd name="connsiteY713" fmla="*/ 5186094 h 6858000"/>
                <a:gd name="connsiteX714" fmla="*/ 1367200 w 7350919"/>
                <a:gd name="connsiteY714" fmla="*/ 5689729 h 6858000"/>
                <a:gd name="connsiteX715" fmla="*/ 1452496 w 7350919"/>
                <a:gd name="connsiteY715" fmla="*/ 5695301 h 6858000"/>
                <a:gd name="connsiteX716" fmla="*/ 1487215 w 7350919"/>
                <a:gd name="connsiteY716" fmla="*/ 5588573 h 6858000"/>
                <a:gd name="connsiteX717" fmla="*/ 1497502 w 7350919"/>
                <a:gd name="connsiteY717" fmla="*/ 5577858 h 6858000"/>
                <a:gd name="connsiteX718" fmla="*/ 1572083 w 7350919"/>
                <a:gd name="connsiteY718" fmla="*/ 5180951 h 6858000"/>
                <a:gd name="connsiteX719" fmla="*/ 1383916 w 7350919"/>
                <a:gd name="connsiteY719" fmla="*/ 5156948 h 6858000"/>
                <a:gd name="connsiteX720" fmla="*/ 5030659 w 7350919"/>
                <a:gd name="connsiteY720" fmla="*/ 5159520 h 6858000"/>
                <a:gd name="connsiteX721" fmla="*/ 5025515 w 7350919"/>
                <a:gd name="connsiteY721" fmla="*/ 5213098 h 6858000"/>
                <a:gd name="connsiteX722" fmla="*/ 4977080 w 7350919"/>
                <a:gd name="connsiteY722" fmla="*/ 5174093 h 6858000"/>
                <a:gd name="connsiteX723" fmla="*/ 4820204 w 7350919"/>
                <a:gd name="connsiteY723" fmla="*/ 5252960 h 6858000"/>
                <a:gd name="connsiteX724" fmla="*/ 5061519 w 7350919"/>
                <a:gd name="connsiteY724" fmla="*/ 5388406 h 6858000"/>
                <a:gd name="connsiteX725" fmla="*/ 5126671 w 7350919"/>
                <a:gd name="connsiteY725" fmla="*/ 5394406 h 6858000"/>
                <a:gd name="connsiteX726" fmla="*/ 5132242 w 7350919"/>
                <a:gd name="connsiteY726" fmla="*/ 5194667 h 6858000"/>
                <a:gd name="connsiteX727" fmla="*/ 5054661 w 7350919"/>
                <a:gd name="connsiteY727" fmla="*/ 5157377 h 6858000"/>
                <a:gd name="connsiteX728" fmla="*/ 5030659 w 7350919"/>
                <a:gd name="connsiteY728" fmla="*/ 5159520 h 6858000"/>
                <a:gd name="connsiteX729" fmla="*/ 6618714 w 7350919"/>
                <a:gd name="connsiteY729" fmla="*/ 5183523 h 6858000"/>
                <a:gd name="connsiteX730" fmla="*/ 6613142 w 7350919"/>
                <a:gd name="connsiteY730" fmla="*/ 5583430 h 6858000"/>
                <a:gd name="connsiteX731" fmla="*/ 6804738 w 7350919"/>
                <a:gd name="connsiteY731" fmla="*/ 5697873 h 6858000"/>
                <a:gd name="connsiteX732" fmla="*/ 6703582 w 7350919"/>
                <a:gd name="connsiteY732" fmla="*/ 5220813 h 6858000"/>
                <a:gd name="connsiteX733" fmla="*/ 6618714 w 7350919"/>
                <a:gd name="connsiteY733" fmla="*/ 5183523 h 6858000"/>
                <a:gd name="connsiteX734" fmla="*/ 1204323 w 7350919"/>
                <a:gd name="connsiteY734" fmla="*/ 5244816 h 6858000"/>
                <a:gd name="connsiteX735" fmla="*/ 1108739 w 7350919"/>
                <a:gd name="connsiteY735" fmla="*/ 5439411 h 6858000"/>
                <a:gd name="connsiteX736" fmla="*/ 1239041 w 7350919"/>
                <a:gd name="connsiteY736" fmla="*/ 5660153 h 6858000"/>
                <a:gd name="connsiteX737" fmla="*/ 1236470 w 7350919"/>
                <a:gd name="connsiteY737" fmla="*/ 5198953 h 6858000"/>
                <a:gd name="connsiteX738" fmla="*/ 1204323 w 7350919"/>
                <a:gd name="connsiteY738" fmla="*/ 5244816 h 6858000"/>
                <a:gd name="connsiteX739" fmla="*/ 1596515 w 7350919"/>
                <a:gd name="connsiteY739" fmla="*/ 5199381 h 6858000"/>
                <a:gd name="connsiteX740" fmla="*/ 1535221 w 7350919"/>
                <a:gd name="connsiteY740" fmla="*/ 5652438 h 6858000"/>
                <a:gd name="connsiteX741" fmla="*/ 1796254 w 7350919"/>
                <a:gd name="connsiteY741" fmla="*/ 5508421 h 6858000"/>
                <a:gd name="connsiteX742" fmla="*/ 1758963 w 7350919"/>
                <a:gd name="connsiteY742" fmla="*/ 5279106 h 6858000"/>
                <a:gd name="connsiteX743" fmla="*/ 1596515 w 7350919"/>
                <a:gd name="connsiteY743" fmla="*/ 5199381 h 6858000"/>
                <a:gd name="connsiteX744" fmla="*/ 5493574 w 7350919"/>
                <a:gd name="connsiteY744" fmla="*/ 5287250 h 6858000"/>
                <a:gd name="connsiteX745" fmla="*/ 5326410 w 7350919"/>
                <a:gd name="connsiteY745" fmla="*/ 5450556 h 6858000"/>
                <a:gd name="connsiteX746" fmla="*/ 5590443 w 7350919"/>
                <a:gd name="connsiteY746" fmla="*/ 5303538 h 6858000"/>
                <a:gd name="connsiteX747" fmla="*/ 5526577 w 7350919"/>
                <a:gd name="connsiteY747" fmla="*/ 5261104 h 6858000"/>
                <a:gd name="connsiteX748" fmla="*/ 5493574 w 7350919"/>
                <a:gd name="connsiteY748" fmla="*/ 5287250 h 6858000"/>
                <a:gd name="connsiteX749" fmla="*/ 4636323 w 7350919"/>
                <a:gd name="connsiteY749" fmla="*/ 5359687 h 6858000"/>
                <a:gd name="connsiteX750" fmla="*/ 4644038 w 7350919"/>
                <a:gd name="connsiteY750" fmla="*/ 5369974 h 6858000"/>
                <a:gd name="connsiteX751" fmla="*/ 4641895 w 7350919"/>
                <a:gd name="connsiteY751" fmla="*/ 5471558 h 6858000"/>
                <a:gd name="connsiteX752" fmla="*/ 4634180 w 7350919"/>
                <a:gd name="connsiteY752" fmla="*/ 5560284 h 6858000"/>
                <a:gd name="connsiteX753" fmla="*/ 4657755 w 7350919"/>
                <a:gd name="connsiteY753" fmla="*/ 5679441 h 6858000"/>
                <a:gd name="connsiteX754" fmla="*/ 4644467 w 7350919"/>
                <a:gd name="connsiteY754" fmla="*/ 5697873 h 6858000"/>
                <a:gd name="connsiteX755" fmla="*/ 4657755 w 7350919"/>
                <a:gd name="connsiteY755" fmla="*/ 5823031 h 6858000"/>
                <a:gd name="connsiteX756" fmla="*/ 4712190 w 7350919"/>
                <a:gd name="connsiteY756" fmla="*/ 5805886 h 6858000"/>
                <a:gd name="connsiteX757" fmla="*/ 5163961 w 7350919"/>
                <a:gd name="connsiteY757" fmla="*/ 5535424 h 6858000"/>
                <a:gd name="connsiteX758" fmla="*/ 5163961 w 7350919"/>
                <a:gd name="connsiteY758" fmla="*/ 5513992 h 6858000"/>
                <a:gd name="connsiteX759" fmla="*/ 5036659 w 7350919"/>
                <a:gd name="connsiteY759" fmla="*/ 5472844 h 6858000"/>
                <a:gd name="connsiteX760" fmla="*/ 5030230 w 7350919"/>
                <a:gd name="connsiteY760" fmla="*/ 5441984 h 6858000"/>
                <a:gd name="connsiteX761" fmla="*/ 4769197 w 7350919"/>
                <a:gd name="connsiteY761" fmla="*/ 5282535 h 6858000"/>
                <a:gd name="connsiteX762" fmla="*/ 4636323 w 7350919"/>
                <a:gd name="connsiteY762" fmla="*/ 5359687 h 6858000"/>
                <a:gd name="connsiteX763" fmla="*/ 6013924 w 7350919"/>
                <a:gd name="connsiteY763" fmla="*/ 5368260 h 6858000"/>
                <a:gd name="connsiteX764" fmla="*/ 5968490 w 7350919"/>
                <a:gd name="connsiteY764" fmla="*/ 5372975 h 6858000"/>
                <a:gd name="connsiteX765" fmla="*/ 5965918 w 7350919"/>
                <a:gd name="connsiteY765" fmla="*/ 5396978 h 6858000"/>
                <a:gd name="connsiteX766" fmla="*/ 6115937 w 7350919"/>
                <a:gd name="connsiteY766" fmla="*/ 5397407 h 6858000"/>
                <a:gd name="connsiteX767" fmla="*/ 6013924 w 7350919"/>
                <a:gd name="connsiteY767" fmla="*/ 5368260 h 6858000"/>
                <a:gd name="connsiteX768" fmla="*/ 5381703 w 7350919"/>
                <a:gd name="connsiteY768" fmla="*/ 5505420 h 6858000"/>
                <a:gd name="connsiteX769" fmla="*/ 5334125 w 7350919"/>
                <a:gd name="connsiteY769" fmla="*/ 5537567 h 6858000"/>
                <a:gd name="connsiteX770" fmla="*/ 5446425 w 7350919"/>
                <a:gd name="connsiteY770" fmla="*/ 5617291 h 6858000"/>
                <a:gd name="connsiteX771" fmla="*/ 5478572 w 7350919"/>
                <a:gd name="connsiteY771" fmla="*/ 5595003 h 6858000"/>
                <a:gd name="connsiteX772" fmla="*/ 5587443 w 7350919"/>
                <a:gd name="connsiteY772" fmla="*/ 5390977 h 6858000"/>
                <a:gd name="connsiteX773" fmla="*/ 5381703 w 7350919"/>
                <a:gd name="connsiteY773" fmla="*/ 5505420 h 6858000"/>
                <a:gd name="connsiteX774" fmla="*/ 5658166 w 7350919"/>
                <a:gd name="connsiteY774" fmla="*/ 5429982 h 6858000"/>
                <a:gd name="connsiteX775" fmla="*/ 5553153 w 7350919"/>
                <a:gd name="connsiteY775" fmla="*/ 5627578 h 6858000"/>
                <a:gd name="connsiteX776" fmla="*/ 5555296 w 7350919"/>
                <a:gd name="connsiteY776" fmla="*/ 5732591 h 6858000"/>
                <a:gd name="connsiteX777" fmla="*/ 5730174 w 7350919"/>
                <a:gd name="connsiteY777" fmla="*/ 5913471 h 6858000"/>
                <a:gd name="connsiteX778" fmla="*/ 5752034 w 7350919"/>
                <a:gd name="connsiteY778" fmla="*/ 5871037 h 6858000"/>
                <a:gd name="connsiteX779" fmla="*/ 5770894 w 7350919"/>
                <a:gd name="connsiteY779" fmla="*/ 5876609 h 6858000"/>
                <a:gd name="connsiteX780" fmla="*/ 5818900 w 7350919"/>
                <a:gd name="connsiteY780" fmla="*/ 5434268 h 6858000"/>
                <a:gd name="connsiteX781" fmla="*/ 5808184 w 7350919"/>
                <a:gd name="connsiteY781" fmla="*/ 5429125 h 6858000"/>
                <a:gd name="connsiteX782" fmla="*/ 5682597 w 7350919"/>
                <a:gd name="connsiteY782" fmla="*/ 5397407 h 6858000"/>
                <a:gd name="connsiteX783" fmla="*/ 5658166 w 7350919"/>
                <a:gd name="connsiteY783" fmla="*/ 5429982 h 6858000"/>
                <a:gd name="connsiteX784" fmla="*/ 4463587 w 7350919"/>
                <a:gd name="connsiteY784" fmla="*/ 5471130 h 6858000"/>
                <a:gd name="connsiteX785" fmla="*/ 4442585 w 7350919"/>
                <a:gd name="connsiteY785" fmla="*/ 5561999 h 6858000"/>
                <a:gd name="connsiteX786" fmla="*/ 4540740 w 7350919"/>
                <a:gd name="connsiteY786" fmla="*/ 5545711 h 6858000"/>
                <a:gd name="connsiteX787" fmla="*/ 4540740 w 7350919"/>
                <a:gd name="connsiteY787" fmla="*/ 5503705 h 6858000"/>
                <a:gd name="connsiteX788" fmla="*/ 4516308 w 7350919"/>
                <a:gd name="connsiteY788" fmla="*/ 5486989 h 6858000"/>
                <a:gd name="connsiteX789" fmla="*/ 4485019 w 7350919"/>
                <a:gd name="connsiteY789" fmla="*/ 5489561 h 6858000"/>
                <a:gd name="connsiteX790" fmla="*/ 4482447 w 7350919"/>
                <a:gd name="connsiteY790" fmla="*/ 5434697 h 6858000"/>
                <a:gd name="connsiteX791" fmla="*/ 4463587 w 7350919"/>
                <a:gd name="connsiteY791" fmla="*/ 5471130 h 6858000"/>
                <a:gd name="connsiteX792" fmla="*/ 6142940 w 7350919"/>
                <a:gd name="connsiteY792" fmla="*/ 5474559 h 6858000"/>
                <a:gd name="connsiteX793" fmla="*/ 6235095 w 7350919"/>
                <a:gd name="connsiteY793" fmla="*/ 5524708 h 6858000"/>
                <a:gd name="connsiteX794" fmla="*/ 6240238 w 7350919"/>
                <a:gd name="connsiteY794" fmla="*/ 5460843 h 6858000"/>
                <a:gd name="connsiteX795" fmla="*/ 6142940 w 7350919"/>
                <a:gd name="connsiteY795" fmla="*/ 5474559 h 6858000"/>
                <a:gd name="connsiteX796" fmla="*/ 5941915 w 7350919"/>
                <a:gd name="connsiteY796" fmla="*/ 5476702 h 6858000"/>
                <a:gd name="connsiteX797" fmla="*/ 5941915 w 7350919"/>
                <a:gd name="connsiteY797" fmla="*/ 5492561 h 6858000"/>
                <a:gd name="connsiteX798" fmla="*/ 6221808 w 7350919"/>
                <a:gd name="connsiteY798" fmla="*/ 5694872 h 6858000"/>
                <a:gd name="connsiteX799" fmla="*/ 6235095 w 7350919"/>
                <a:gd name="connsiteY799" fmla="*/ 5548282 h 6858000"/>
                <a:gd name="connsiteX800" fmla="*/ 6115080 w 7350919"/>
                <a:gd name="connsiteY800" fmla="*/ 5474131 h 6858000"/>
                <a:gd name="connsiteX801" fmla="*/ 5941915 w 7350919"/>
                <a:gd name="connsiteY801" fmla="*/ 5476702 h 6858000"/>
                <a:gd name="connsiteX802" fmla="*/ 6288244 w 7350919"/>
                <a:gd name="connsiteY802" fmla="*/ 5484846 h 6858000"/>
                <a:gd name="connsiteX803" fmla="*/ 6282672 w 7350919"/>
                <a:gd name="connsiteY803" fmla="*/ 5548711 h 6858000"/>
                <a:gd name="connsiteX804" fmla="*/ 6447693 w 7350919"/>
                <a:gd name="connsiteY804" fmla="*/ 5642151 h 6858000"/>
                <a:gd name="connsiteX805" fmla="*/ 6493127 w 7350919"/>
                <a:gd name="connsiteY805" fmla="*/ 5610004 h 6858000"/>
                <a:gd name="connsiteX806" fmla="*/ 6288244 w 7350919"/>
                <a:gd name="connsiteY806" fmla="*/ 5484846 h 6858000"/>
                <a:gd name="connsiteX807" fmla="*/ 1002012 w 7350919"/>
                <a:gd name="connsiteY807" fmla="*/ 5625863 h 6858000"/>
                <a:gd name="connsiteX808" fmla="*/ 1007155 w 7350919"/>
                <a:gd name="connsiteY808" fmla="*/ 5641723 h 6858000"/>
                <a:gd name="connsiteX809" fmla="*/ 1201751 w 7350919"/>
                <a:gd name="connsiteY809" fmla="*/ 5724447 h 6858000"/>
                <a:gd name="connsiteX810" fmla="*/ 1081736 w 7350919"/>
                <a:gd name="connsiteY810" fmla="*/ 5487418 h 6858000"/>
                <a:gd name="connsiteX811" fmla="*/ 1002012 w 7350919"/>
                <a:gd name="connsiteY811" fmla="*/ 5625863 h 6858000"/>
                <a:gd name="connsiteX812" fmla="*/ 5938915 w 7350919"/>
                <a:gd name="connsiteY812" fmla="*/ 5508849 h 6858000"/>
                <a:gd name="connsiteX813" fmla="*/ 5925199 w 7350919"/>
                <a:gd name="connsiteY813" fmla="*/ 5949047 h 6858000"/>
                <a:gd name="connsiteX814" fmla="*/ 6253097 w 7350919"/>
                <a:gd name="connsiteY814" fmla="*/ 5793885 h 6858000"/>
                <a:gd name="connsiteX815" fmla="*/ 6202090 w 7350919"/>
                <a:gd name="connsiteY815" fmla="*/ 5708588 h 6858000"/>
                <a:gd name="connsiteX816" fmla="*/ 5938915 w 7350919"/>
                <a:gd name="connsiteY816" fmla="*/ 5508849 h 6858000"/>
                <a:gd name="connsiteX817" fmla="*/ 6282672 w 7350919"/>
                <a:gd name="connsiteY817" fmla="*/ 5572714 h 6858000"/>
                <a:gd name="connsiteX818" fmla="*/ 6271956 w 7350919"/>
                <a:gd name="connsiteY818" fmla="*/ 5721875 h 6858000"/>
                <a:gd name="connsiteX819" fmla="*/ 6351681 w 7350919"/>
                <a:gd name="connsiteY819" fmla="*/ 5721447 h 6858000"/>
                <a:gd name="connsiteX820" fmla="*/ 6434405 w 7350919"/>
                <a:gd name="connsiteY820" fmla="*/ 5655439 h 6858000"/>
                <a:gd name="connsiteX821" fmla="*/ 6282672 w 7350919"/>
                <a:gd name="connsiteY821" fmla="*/ 5572714 h 6858000"/>
                <a:gd name="connsiteX822" fmla="*/ 4416867 w 7350919"/>
                <a:gd name="connsiteY822" fmla="*/ 5622435 h 6858000"/>
                <a:gd name="connsiteX823" fmla="*/ 4238559 w 7350919"/>
                <a:gd name="connsiteY823" fmla="*/ 5930616 h 6858000"/>
                <a:gd name="connsiteX824" fmla="*/ 4455015 w 7350919"/>
                <a:gd name="connsiteY824" fmla="*/ 5623292 h 6858000"/>
                <a:gd name="connsiteX825" fmla="*/ 4436584 w 7350919"/>
                <a:gd name="connsiteY825" fmla="*/ 5607433 h 6858000"/>
                <a:gd name="connsiteX826" fmla="*/ 4416867 w 7350919"/>
                <a:gd name="connsiteY826" fmla="*/ 5622435 h 6858000"/>
                <a:gd name="connsiteX827" fmla="*/ 5355556 w 7350919"/>
                <a:gd name="connsiteY827" fmla="*/ 5631007 h 6858000"/>
                <a:gd name="connsiteX828" fmla="*/ 5363700 w 7350919"/>
                <a:gd name="connsiteY828" fmla="*/ 5660153 h 6858000"/>
                <a:gd name="connsiteX829" fmla="*/ 5395418 w 7350919"/>
                <a:gd name="connsiteY829" fmla="*/ 5716304 h 6858000"/>
                <a:gd name="connsiteX830" fmla="*/ 5394561 w 7350919"/>
                <a:gd name="connsiteY830" fmla="*/ 5735592 h 6858000"/>
                <a:gd name="connsiteX831" fmla="*/ 5394990 w 7350919"/>
                <a:gd name="connsiteY831" fmla="*/ 5751451 h 6858000"/>
                <a:gd name="connsiteX832" fmla="*/ 5424994 w 7350919"/>
                <a:gd name="connsiteY832" fmla="*/ 5706445 h 6858000"/>
                <a:gd name="connsiteX833" fmla="*/ 5426279 w 7350919"/>
                <a:gd name="connsiteY833" fmla="*/ 5682014 h 6858000"/>
                <a:gd name="connsiteX834" fmla="*/ 5355556 w 7350919"/>
                <a:gd name="connsiteY834" fmla="*/ 5631007 h 6858000"/>
                <a:gd name="connsiteX835" fmla="*/ 6495699 w 7350919"/>
                <a:gd name="connsiteY835" fmla="*/ 5687157 h 6858000"/>
                <a:gd name="connsiteX836" fmla="*/ 6474696 w 7350919"/>
                <a:gd name="connsiteY836" fmla="*/ 5711160 h 6858000"/>
                <a:gd name="connsiteX837" fmla="*/ 6468695 w 7350919"/>
                <a:gd name="connsiteY837" fmla="*/ 5742878 h 6858000"/>
                <a:gd name="connsiteX838" fmla="*/ 6564708 w 7350919"/>
                <a:gd name="connsiteY838" fmla="*/ 5729591 h 6858000"/>
                <a:gd name="connsiteX839" fmla="*/ 6569851 w 7350919"/>
                <a:gd name="connsiteY839" fmla="*/ 5718875 h 6858000"/>
                <a:gd name="connsiteX840" fmla="*/ 6495699 w 7350919"/>
                <a:gd name="connsiteY840" fmla="*/ 568715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</a:cxnLst>
              <a:rect l="l" t="t" r="r" b="b"/>
              <a:pathLst>
                <a:path w="7350919" h="6858000">
                  <a:moveTo>
                    <a:pt x="5653879" y="1446"/>
                  </a:moveTo>
                  <a:cubicBezTo>
                    <a:pt x="5655165" y="1446"/>
                    <a:pt x="5703600" y="9161"/>
                    <a:pt x="5704457" y="9590"/>
                  </a:cubicBezTo>
                  <a:cubicBezTo>
                    <a:pt x="5705314" y="18162"/>
                    <a:pt x="5706171" y="27164"/>
                    <a:pt x="5707028" y="35736"/>
                  </a:cubicBezTo>
                  <a:cubicBezTo>
                    <a:pt x="5809898" y="-7126"/>
                    <a:pt x="5810756" y="94458"/>
                    <a:pt x="5813756" y="156180"/>
                  </a:cubicBezTo>
                  <a:cubicBezTo>
                    <a:pt x="7023336" y="95744"/>
                    <a:pt x="6897321" y="334059"/>
                    <a:pt x="6093220" y="466504"/>
                  </a:cubicBezTo>
                  <a:cubicBezTo>
                    <a:pt x="5998494" y="482363"/>
                    <a:pt x="5903339" y="494365"/>
                    <a:pt x="5808184" y="505509"/>
                  </a:cubicBezTo>
                  <a:cubicBezTo>
                    <a:pt x="5815042" y="538513"/>
                    <a:pt x="5835187" y="526512"/>
                    <a:pt x="5840331" y="657242"/>
                  </a:cubicBezTo>
                  <a:cubicBezTo>
                    <a:pt x="5848046" y="652956"/>
                    <a:pt x="5855333" y="646527"/>
                    <a:pt x="5864334" y="646098"/>
                  </a:cubicBezTo>
                  <a:cubicBezTo>
                    <a:pt x="5873335" y="652099"/>
                    <a:pt x="5872049" y="656385"/>
                    <a:pt x="5833044" y="758826"/>
                  </a:cubicBezTo>
                  <a:cubicBezTo>
                    <a:pt x="5833044" y="797831"/>
                    <a:pt x="5836474" y="836836"/>
                    <a:pt x="5837759" y="875841"/>
                  </a:cubicBezTo>
                  <a:cubicBezTo>
                    <a:pt x="5831330" y="877556"/>
                    <a:pt x="5825329" y="879270"/>
                    <a:pt x="5818900" y="881413"/>
                  </a:cubicBezTo>
                  <a:cubicBezTo>
                    <a:pt x="5829616" y="1187880"/>
                    <a:pt x="5840331" y="1493918"/>
                    <a:pt x="5851047" y="1800385"/>
                  </a:cubicBezTo>
                  <a:cubicBezTo>
                    <a:pt x="5955631" y="1803814"/>
                    <a:pt x="6004923" y="1787098"/>
                    <a:pt x="6005780" y="1869822"/>
                  </a:cubicBezTo>
                  <a:cubicBezTo>
                    <a:pt x="6077361" y="1863822"/>
                    <a:pt x="6149370" y="1862107"/>
                    <a:pt x="6221379" y="1859535"/>
                  </a:cubicBezTo>
                  <a:cubicBezTo>
                    <a:pt x="6304960" y="1856535"/>
                    <a:pt x="6388114" y="1855249"/>
                    <a:pt x="6471696" y="1853535"/>
                  </a:cubicBezTo>
                  <a:cubicBezTo>
                    <a:pt x="6471696" y="1841105"/>
                    <a:pt x="6471696" y="1828674"/>
                    <a:pt x="6471696" y="1816244"/>
                  </a:cubicBezTo>
                  <a:cubicBezTo>
                    <a:pt x="6478554" y="1813673"/>
                    <a:pt x="6485840" y="1811101"/>
                    <a:pt x="6493127" y="1808100"/>
                  </a:cubicBezTo>
                  <a:cubicBezTo>
                    <a:pt x="6493984" y="1800814"/>
                    <a:pt x="6494842" y="1793956"/>
                    <a:pt x="6495699" y="1786669"/>
                  </a:cubicBezTo>
                  <a:cubicBezTo>
                    <a:pt x="6491412" y="1783240"/>
                    <a:pt x="6486698" y="1779383"/>
                    <a:pt x="6482411" y="1775954"/>
                  </a:cubicBezTo>
                  <a:cubicBezTo>
                    <a:pt x="6484983" y="1772525"/>
                    <a:pt x="6487555" y="1768667"/>
                    <a:pt x="6490555" y="1765238"/>
                  </a:cubicBezTo>
                  <a:cubicBezTo>
                    <a:pt x="6487984" y="1760094"/>
                    <a:pt x="6485412" y="1754522"/>
                    <a:pt x="6482411" y="1749379"/>
                  </a:cubicBezTo>
                  <a:cubicBezTo>
                    <a:pt x="6485840" y="1746807"/>
                    <a:pt x="6489269" y="1744235"/>
                    <a:pt x="6492698" y="1741664"/>
                  </a:cubicBezTo>
                  <a:cubicBezTo>
                    <a:pt x="6486269" y="1733948"/>
                    <a:pt x="6482840" y="1724090"/>
                    <a:pt x="6481554" y="1713803"/>
                  </a:cubicBezTo>
                  <a:cubicBezTo>
                    <a:pt x="6468695" y="1714660"/>
                    <a:pt x="6456694" y="1719375"/>
                    <a:pt x="6445550" y="1725376"/>
                  </a:cubicBezTo>
                  <a:cubicBezTo>
                    <a:pt x="6433548" y="1768238"/>
                    <a:pt x="6384685" y="1797814"/>
                    <a:pt x="6394972" y="1725376"/>
                  </a:cubicBezTo>
                  <a:cubicBezTo>
                    <a:pt x="6400544" y="1691943"/>
                    <a:pt x="6422832" y="1632364"/>
                    <a:pt x="6427976" y="1625935"/>
                  </a:cubicBezTo>
                  <a:cubicBezTo>
                    <a:pt x="6433119" y="1621220"/>
                    <a:pt x="6442549" y="1618220"/>
                    <a:pt x="6448121" y="1624220"/>
                  </a:cubicBezTo>
                  <a:cubicBezTo>
                    <a:pt x="6464838" y="1642223"/>
                    <a:pt x="6442549" y="1679084"/>
                    <a:pt x="6485412" y="1673084"/>
                  </a:cubicBezTo>
                  <a:cubicBezTo>
                    <a:pt x="6490127" y="1630221"/>
                    <a:pt x="6482840" y="1628507"/>
                    <a:pt x="6517130" y="1626364"/>
                  </a:cubicBezTo>
                  <a:cubicBezTo>
                    <a:pt x="6539419" y="1023717"/>
                    <a:pt x="6554420" y="1020716"/>
                    <a:pt x="6546277" y="1628935"/>
                  </a:cubicBezTo>
                  <a:cubicBezTo>
                    <a:pt x="6558278" y="1630221"/>
                    <a:pt x="6570279" y="1634079"/>
                    <a:pt x="6580995" y="1640079"/>
                  </a:cubicBezTo>
                  <a:cubicBezTo>
                    <a:pt x="6576709" y="1642651"/>
                    <a:pt x="6571994" y="1645652"/>
                    <a:pt x="6567708" y="1648223"/>
                  </a:cubicBezTo>
                  <a:cubicBezTo>
                    <a:pt x="6586567" y="1677799"/>
                    <a:pt x="6564279" y="1728805"/>
                    <a:pt x="6571994" y="1754951"/>
                  </a:cubicBezTo>
                  <a:cubicBezTo>
                    <a:pt x="6562135" y="1758809"/>
                    <a:pt x="6550991" y="1762238"/>
                    <a:pt x="6547134" y="1772953"/>
                  </a:cubicBezTo>
                  <a:cubicBezTo>
                    <a:pt x="6556135" y="1775954"/>
                    <a:pt x="6565136" y="1778525"/>
                    <a:pt x="6574137" y="1781097"/>
                  </a:cubicBezTo>
                  <a:cubicBezTo>
                    <a:pt x="6570279" y="1783240"/>
                    <a:pt x="6565993" y="1784955"/>
                    <a:pt x="6562135" y="1787098"/>
                  </a:cubicBezTo>
                  <a:cubicBezTo>
                    <a:pt x="6561278" y="1793956"/>
                    <a:pt x="6560421" y="1800814"/>
                    <a:pt x="6559564" y="1808100"/>
                  </a:cubicBezTo>
                  <a:cubicBezTo>
                    <a:pt x="6565565" y="1813673"/>
                    <a:pt x="6571994" y="1818816"/>
                    <a:pt x="6578423" y="1824388"/>
                  </a:cubicBezTo>
                  <a:cubicBezTo>
                    <a:pt x="6577566" y="1835961"/>
                    <a:pt x="6576709" y="1847534"/>
                    <a:pt x="6575852" y="1858678"/>
                  </a:cubicBezTo>
                  <a:cubicBezTo>
                    <a:pt x="7535114" y="1897254"/>
                    <a:pt x="7602837" y="2150143"/>
                    <a:pt x="6637145" y="2135999"/>
                  </a:cubicBezTo>
                  <a:cubicBezTo>
                    <a:pt x="6637145" y="2151858"/>
                    <a:pt x="6637145" y="2168146"/>
                    <a:pt x="6637145" y="2184005"/>
                  </a:cubicBezTo>
                  <a:cubicBezTo>
                    <a:pt x="6610570" y="2213151"/>
                    <a:pt x="6623000" y="2204579"/>
                    <a:pt x="6600712" y="2211008"/>
                  </a:cubicBezTo>
                  <a:cubicBezTo>
                    <a:pt x="6593425" y="2220438"/>
                    <a:pt x="6581853" y="2224724"/>
                    <a:pt x="6570279" y="2226867"/>
                  </a:cubicBezTo>
                  <a:cubicBezTo>
                    <a:pt x="6565565" y="2253871"/>
                    <a:pt x="6565136" y="2281731"/>
                    <a:pt x="6562564" y="2309163"/>
                  </a:cubicBezTo>
                  <a:cubicBezTo>
                    <a:pt x="6556992" y="2310878"/>
                    <a:pt x="6551849" y="2312592"/>
                    <a:pt x="6546705" y="2314735"/>
                  </a:cubicBezTo>
                  <a:cubicBezTo>
                    <a:pt x="6537704" y="2667922"/>
                    <a:pt x="6529132" y="3021109"/>
                    <a:pt x="6520130" y="3374725"/>
                  </a:cubicBezTo>
                  <a:cubicBezTo>
                    <a:pt x="6527845" y="3376440"/>
                    <a:pt x="6538990" y="3375582"/>
                    <a:pt x="6543276" y="3383726"/>
                  </a:cubicBezTo>
                  <a:cubicBezTo>
                    <a:pt x="6545848" y="3397442"/>
                    <a:pt x="6545419" y="3412015"/>
                    <a:pt x="6546705" y="3425731"/>
                  </a:cubicBezTo>
                  <a:cubicBezTo>
                    <a:pt x="6566851" y="3429160"/>
                    <a:pt x="6589568" y="3429589"/>
                    <a:pt x="6606284" y="3443733"/>
                  </a:cubicBezTo>
                  <a:cubicBezTo>
                    <a:pt x="6603712" y="3471594"/>
                    <a:pt x="6604141" y="3499455"/>
                    <a:pt x="6602426" y="3527315"/>
                  </a:cubicBezTo>
                  <a:cubicBezTo>
                    <a:pt x="6583567" y="3530745"/>
                    <a:pt x="6565136" y="3534602"/>
                    <a:pt x="6546705" y="3538031"/>
                  </a:cubicBezTo>
                  <a:cubicBezTo>
                    <a:pt x="6547134" y="3568463"/>
                    <a:pt x="6547134" y="3599325"/>
                    <a:pt x="6538990" y="3628899"/>
                  </a:cubicBezTo>
                  <a:cubicBezTo>
                    <a:pt x="6536847" y="3637472"/>
                    <a:pt x="6531703" y="3644759"/>
                    <a:pt x="6525702" y="3651188"/>
                  </a:cubicBezTo>
                  <a:cubicBezTo>
                    <a:pt x="6519702" y="3886932"/>
                    <a:pt x="6514987" y="4123104"/>
                    <a:pt x="6509415" y="4358848"/>
                  </a:cubicBezTo>
                  <a:cubicBezTo>
                    <a:pt x="6568136" y="4367849"/>
                    <a:pt x="6581424" y="4376422"/>
                    <a:pt x="6577137" y="4404282"/>
                  </a:cubicBezTo>
                  <a:cubicBezTo>
                    <a:pt x="6593854" y="4417141"/>
                    <a:pt x="6749016" y="4872341"/>
                    <a:pt x="6754160" y="4888200"/>
                  </a:cubicBezTo>
                  <a:cubicBezTo>
                    <a:pt x="6766590" y="4893772"/>
                    <a:pt x="6779877" y="4893772"/>
                    <a:pt x="6762732" y="4934492"/>
                  </a:cubicBezTo>
                  <a:cubicBezTo>
                    <a:pt x="6764875" y="4938778"/>
                    <a:pt x="6917037" y="5292393"/>
                    <a:pt x="6935897" y="5429982"/>
                  </a:cubicBezTo>
                  <a:cubicBezTo>
                    <a:pt x="6971901" y="5441555"/>
                    <a:pt x="6962043" y="5441555"/>
                    <a:pt x="6977902" y="5495562"/>
                  </a:cubicBezTo>
                  <a:cubicBezTo>
                    <a:pt x="6975330" y="5497705"/>
                    <a:pt x="6972758" y="5500277"/>
                    <a:pt x="6970615" y="5502848"/>
                  </a:cubicBezTo>
                  <a:cubicBezTo>
                    <a:pt x="6971472" y="5506277"/>
                    <a:pt x="6972758" y="5509706"/>
                    <a:pt x="6974044" y="5513135"/>
                  </a:cubicBezTo>
                  <a:cubicBezTo>
                    <a:pt x="6972758" y="5514421"/>
                    <a:pt x="6970615" y="5516993"/>
                    <a:pt x="6969329" y="5518279"/>
                  </a:cubicBezTo>
                  <a:cubicBezTo>
                    <a:pt x="6971472" y="5522565"/>
                    <a:pt x="6974044" y="5526423"/>
                    <a:pt x="6976616" y="5530709"/>
                  </a:cubicBezTo>
                  <a:cubicBezTo>
                    <a:pt x="6972758" y="5540138"/>
                    <a:pt x="6980045" y="5547425"/>
                    <a:pt x="6986474" y="5552997"/>
                  </a:cubicBezTo>
                  <a:cubicBezTo>
                    <a:pt x="6988189" y="5564999"/>
                    <a:pt x="6992904" y="5578715"/>
                    <a:pt x="6986903" y="5590288"/>
                  </a:cubicBezTo>
                  <a:cubicBezTo>
                    <a:pt x="6959043" y="5636579"/>
                    <a:pt x="6814596" y="5621577"/>
                    <a:pt x="6863888" y="5559856"/>
                  </a:cubicBezTo>
                  <a:cubicBezTo>
                    <a:pt x="6865174" y="5554283"/>
                    <a:pt x="6860030" y="5549997"/>
                    <a:pt x="6857458" y="5545282"/>
                  </a:cubicBezTo>
                  <a:cubicBezTo>
                    <a:pt x="6861744" y="5540996"/>
                    <a:pt x="6863031" y="5535424"/>
                    <a:pt x="6860459" y="5529423"/>
                  </a:cubicBezTo>
                  <a:cubicBezTo>
                    <a:pt x="6862602" y="5527280"/>
                    <a:pt x="6865174" y="5525136"/>
                    <a:pt x="6867317" y="5522993"/>
                  </a:cubicBezTo>
                  <a:cubicBezTo>
                    <a:pt x="6863459" y="5510992"/>
                    <a:pt x="6839885" y="5498562"/>
                    <a:pt x="6882747" y="5469415"/>
                  </a:cubicBezTo>
                  <a:cubicBezTo>
                    <a:pt x="6877604" y="5379404"/>
                    <a:pt x="6749445" y="5047220"/>
                    <a:pt x="6717298" y="4963638"/>
                  </a:cubicBezTo>
                  <a:cubicBezTo>
                    <a:pt x="6708297" y="4966210"/>
                    <a:pt x="6699724" y="4968782"/>
                    <a:pt x="6690723" y="4971782"/>
                  </a:cubicBezTo>
                  <a:cubicBezTo>
                    <a:pt x="6744730" y="5225957"/>
                    <a:pt x="6799165" y="5479702"/>
                    <a:pt x="6853172" y="5733449"/>
                  </a:cubicBezTo>
                  <a:cubicBezTo>
                    <a:pt x="7122777" y="5896326"/>
                    <a:pt x="7170354" y="5910042"/>
                    <a:pt x="7205073" y="5975622"/>
                  </a:cubicBezTo>
                  <a:cubicBezTo>
                    <a:pt x="7252651" y="5961905"/>
                    <a:pt x="7356378" y="6102923"/>
                    <a:pt x="7350377" y="6108066"/>
                  </a:cubicBezTo>
                  <a:cubicBezTo>
                    <a:pt x="7289941" y="6170217"/>
                    <a:pt x="7203359" y="6196792"/>
                    <a:pt x="7184499" y="6113639"/>
                  </a:cubicBezTo>
                  <a:cubicBezTo>
                    <a:pt x="7181928" y="6110639"/>
                    <a:pt x="7178927" y="6108496"/>
                    <a:pt x="7176355" y="6105923"/>
                  </a:cubicBezTo>
                  <a:cubicBezTo>
                    <a:pt x="7177641" y="6104638"/>
                    <a:pt x="7180213" y="6101637"/>
                    <a:pt x="7181499" y="6100352"/>
                  </a:cubicBezTo>
                  <a:cubicBezTo>
                    <a:pt x="7175927" y="6095637"/>
                    <a:pt x="7169926" y="6092636"/>
                    <a:pt x="7163068" y="6090493"/>
                  </a:cubicBezTo>
                  <a:cubicBezTo>
                    <a:pt x="7164783" y="6087493"/>
                    <a:pt x="7166497" y="6084921"/>
                    <a:pt x="7168211" y="6081920"/>
                  </a:cubicBezTo>
                  <a:cubicBezTo>
                    <a:pt x="7163925" y="6075491"/>
                    <a:pt x="7137779" y="6069919"/>
                    <a:pt x="7148495" y="6031343"/>
                  </a:cubicBezTo>
                  <a:cubicBezTo>
                    <a:pt x="7102632" y="5971764"/>
                    <a:pt x="6943183" y="5880467"/>
                    <a:pt x="6877175" y="5842748"/>
                  </a:cubicBezTo>
                  <a:cubicBezTo>
                    <a:pt x="6882319" y="5875323"/>
                    <a:pt x="6887462" y="5907899"/>
                    <a:pt x="6893034" y="5940474"/>
                  </a:cubicBezTo>
                  <a:cubicBezTo>
                    <a:pt x="6930753" y="5949475"/>
                    <a:pt x="6924753" y="5974764"/>
                    <a:pt x="6930324" y="6009483"/>
                  </a:cubicBezTo>
                  <a:cubicBezTo>
                    <a:pt x="6926896" y="6012912"/>
                    <a:pt x="6922609" y="6015912"/>
                    <a:pt x="6920895" y="6021056"/>
                  </a:cubicBezTo>
                  <a:cubicBezTo>
                    <a:pt x="6921323" y="6028771"/>
                    <a:pt x="6929039" y="6032629"/>
                    <a:pt x="6934182" y="6036486"/>
                  </a:cubicBezTo>
                  <a:cubicBezTo>
                    <a:pt x="6931182" y="6039486"/>
                    <a:pt x="6924753" y="6041630"/>
                    <a:pt x="6925610" y="6046773"/>
                  </a:cubicBezTo>
                  <a:cubicBezTo>
                    <a:pt x="6928181" y="6051488"/>
                    <a:pt x="6932896" y="6054488"/>
                    <a:pt x="6936754" y="6058346"/>
                  </a:cubicBezTo>
                  <a:cubicBezTo>
                    <a:pt x="6934182" y="6060061"/>
                    <a:pt x="6931611" y="6061775"/>
                    <a:pt x="6929039" y="6063918"/>
                  </a:cubicBezTo>
                  <a:cubicBezTo>
                    <a:pt x="6932468" y="6072491"/>
                    <a:pt x="6938897" y="6079349"/>
                    <a:pt x="6946184" y="6085350"/>
                  </a:cubicBezTo>
                  <a:cubicBezTo>
                    <a:pt x="6948327" y="6096494"/>
                    <a:pt x="6951756" y="6107638"/>
                    <a:pt x="6953042" y="6119211"/>
                  </a:cubicBezTo>
                  <a:cubicBezTo>
                    <a:pt x="6948327" y="6137213"/>
                    <a:pt x="6893034" y="6139785"/>
                    <a:pt x="6874603" y="6140213"/>
                  </a:cubicBezTo>
                  <a:cubicBezTo>
                    <a:pt x="6834741" y="6123926"/>
                    <a:pt x="6811596" y="6102923"/>
                    <a:pt x="6820597" y="6057061"/>
                  </a:cubicBezTo>
                  <a:cubicBezTo>
                    <a:pt x="6831312" y="6052345"/>
                    <a:pt x="6828741" y="6041630"/>
                    <a:pt x="6824883" y="6033057"/>
                  </a:cubicBezTo>
                  <a:cubicBezTo>
                    <a:pt x="6834741" y="6027485"/>
                    <a:pt x="6827883" y="6017198"/>
                    <a:pt x="6824026" y="6009912"/>
                  </a:cubicBezTo>
                  <a:cubicBezTo>
                    <a:pt x="6826597" y="6007769"/>
                    <a:pt x="6829169" y="6006054"/>
                    <a:pt x="6831741" y="6004339"/>
                  </a:cubicBezTo>
                  <a:cubicBezTo>
                    <a:pt x="6828741" y="5997482"/>
                    <a:pt x="6823597" y="5992338"/>
                    <a:pt x="6817596" y="5988051"/>
                  </a:cubicBezTo>
                  <a:cubicBezTo>
                    <a:pt x="6815882" y="5964477"/>
                    <a:pt x="6821883" y="5954191"/>
                    <a:pt x="6847171" y="5940474"/>
                  </a:cubicBezTo>
                  <a:cubicBezTo>
                    <a:pt x="6842028" y="5898040"/>
                    <a:pt x="6836455" y="5855607"/>
                    <a:pt x="6831312" y="5813173"/>
                  </a:cubicBezTo>
                  <a:cubicBezTo>
                    <a:pt x="6763161" y="5774168"/>
                    <a:pt x="6694581" y="5735163"/>
                    <a:pt x="6626001" y="5696158"/>
                  </a:cubicBezTo>
                  <a:cubicBezTo>
                    <a:pt x="6623429" y="5719304"/>
                    <a:pt x="6620857" y="5742450"/>
                    <a:pt x="6617857" y="5765596"/>
                  </a:cubicBezTo>
                  <a:cubicBezTo>
                    <a:pt x="6411260" y="5820031"/>
                    <a:pt x="6485840" y="5802457"/>
                    <a:pt x="6343537" y="5811458"/>
                  </a:cubicBezTo>
                  <a:cubicBezTo>
                    <a:pt x="6332393" y="5817888"/>
                    <a:pt x="6079075" y="5997482"/>
                    <a:pt x="6034070" y="6029200"/>
                  </a:cubicBezTo>
                  <a:cubicBezTo>
                    <a:pt x="6033213" y="6036058"/>
                    <a:pt x="6032355" y="6043344"/>
                    <a:pt x="6031498" y="6050202"/>
                  </a:cubicBezTo>
                  <a:cubicBezTo>
                    <a:pt x="6003209" y="6054060"/>
                    <a:pt x="5975348" y="6057061"/>
                    <a:pt x="5947059" y="6060918"/>
                  </a:cubicBezTo>
                  <a:cubicBezTo>
                    <a:pt x="5931628" y="6082778"/>
                    <a:pt x="5909768" y="6087064"/>
                    <a:pt x="5872049" y="6084921"/>
                  </a:cubicBezTo>
                  <a:cubicBezTo>
                    <a:pt x="5871192" y="6089207"/>
                    <a:pt x="5865191" y="6125211"/>
                    <a:pt x="5846761" y="6112353"/>
                  </a:cubicBezTo>
                  <a:cubicBezTo>
                    <a:pt x="5843760" y="6107638"/>
                    <a:pt x="5841617" y="6102923"/>
                    <a:pt x="5839045" y="6098208"/>
                  </a:cubicBezTo>
                  <a:cubicBezTo>
                    <a:pt x="5829616" y="6096494"/>
                    <a:pt x="5826186" y="6108924"/>
                    <a:pt x="5818042" y="6111924"/>
                  </a:cubicBezTo>
                  <a:cubicBezTo>
                    <a:pt x="5810756" y="6111496"/>
                    <a:pt x="5805612" y="6105923"/>
                    <a:pt x="5800040" y="6101637"/>
                  </a:cubicBezTo>
                  <a:cubicBezTo>
                    <a:pt x="5806041" y="6077634"/>
                    <a:pt x="5784610" y="6060061"/>
                    <a:pt x="5767465" y="6047202"/>
                  </a:cubicBezTo>
                  <a:cubicBezTo>
                    <a:pt x="5726746" y="6244798"/>
                    <a:pt x="5686026" y="6442823"/>
                    <a:pt x="5645307" y="6640419"/>
                  </a:cubicBezTo>
                  <a:cubicBezTo>
                    <a:pt x="5668452" y="6658421"/>
                    <a:pt x="5667167" y="6689711"/>
                    <a:pt x="5663737" y="6723143"/>
                  </a:cubicBezTo>
                  <a:cubicBezTo>
                    <a:pt x="5650879" y="6733002"/>
                    <a:pt x="5650022" y="6729144"/>
                    <a:pt x="5654308" y="6752290"/>
                  </a:cubicBezTo>
                  <a:cubicBezTo>
                    <a:pt x="5652165" y="6754433"/>
                    <a:pt x="5650022" y="6756576"/>
                    <a:pt x="5648736" y="6759148"/>
                  </a:cubicBezTo>
                  <a:cubicBezTo>
                    <a:pt x="5648736" y="6764720"/>
                    <a:pt x="5652593" y="6769435"/>
                    <a:pt x="5654736" y="6774578"/>
                  </a:cubicBezTo>
                  <a:cubicBezTo>
                    <a:pt x="5642306" y="6786580"/>
                    <a:pt x="5640592" y="6784437"/>
                    <a:pt x="5655593" y="6802010"/>
                  </a:cubicBezTo>
                  <a:cubicBezTo>
                    <a:pt x="5652165" y="6820870"/>
                    <a:pt x="5655593" y="6844444"/>
                    <a:pt x="5640163" y="6859018"/>
                  </a:cubicBezTo>
                  <a:lnTo>
                    <a:pt x="5639735" y="6860303"/>
                  </a:lnTo>
                  <a:lnTo>
                    <a:pt x="5635448" y="6860303"/>
                  </a:lnTo>
                  <a:cubicBezTo>
                    <a:pt x="5592586" y="6839301"/>
                    <a:pt x="5517576" y="6883021"/>
                    <a:pt x="5551438" y="6775864"/>
                  </a:cubicBezTo>
                  <a:cubicBezTo>
                    <a:pt x="5556581" y="6773293"/>
                    <a:pt x="5563439" y="6772864"/>
                    <a:pt x="5566011" y="6767292"/>
                  </a:cubicBezTo>
                  <a:cubicBezTo>
                    <a:pt x="5566440" y="6761720"/>
                    <a:pt x="5563011" y="6756576"/>
                    <a:pt x="5560867" y="6751862"/>
                  </a:cubicBezTo>
                  <a:cubicBezTo>
                    <a:pt x="5564297" y="6749718"/>
                    <a:pt x="5568154" y="6748432"/>
                    <a:pt x="5571155" y="6745861"/>
                  </a:cubicBezTo>
                  <a:cubicBezTo>
                    <a:pt x="5573726" y="6739431"/>
                    <a:pt x="5568583" y="6733859"/>
                    <a:pt x="5566440" y="6728287"/>
                  </a:cubicBezTo>
                  <a:cubicBezTo>
                    <a:pt x="5570298" y="6726144"/>
                    <a:pt x="5575441" y="6725716"/>
                    <a:pt x="5578441" y="6721858"/>
                  </a:cubicBezTo>
                  <a:cubicBezTo>
                    <a:pt x="5581013" y="6714142"/>
                    <a:pt x="5575869" y="6706856"/>
                    <a:pt x="5573298" y="6699998"/>
                  </a:cubicBezTo>
                  <a:cubicBezTo>
                    <a:pt x="5578441" y="6664850"/>
                    <a:pt x="5574155" y="6643848"/>
                    <a:pt x="5613160" y="6635704"/>
                  </a:cubicBezTo>
                  <a:cubicBezTo>
                    <a:pt x="5655165" y="6435108"/>
                    <a:pt x="5696742" y="6234940"/>
                    <a:pt x="5738318" y="6034343"/>
                  </a:cubicBezTo>
                  <a:cubicBezTo>
                    <a:pt x="5730174" y="6030914"/>
                    <a:pt x="5722459" y="6027057"/>
                    <a:pt x="5714315" y="6023628"/>
                  </a:cubicBezTo>
                  <a:cubicBezTo>
                    <a:pt x="5715172" y="6010340"/>
                    <a:pt x="5716030" y="5997053"/>
                    <a:pt x="5716887" y="5983765"/>
                  </a:cubicBezTo>
                  <a:cubicBezTo>
                    <a:pt x="5655593" y="5919901"/>
                    <a:pt x="5594729" y="5856035"/>
                    <a:pt x="5533435" y="5792170"/>
                  </a:cubicBezTo>
                  <a:cubicBezTo>
                    <a:pt x="5499145" y="5796885"/>
                    <a:pt x="5445567" y="5789170"/>
                    <a:pt x="5411277" y="5783598"/>
                  </a:cubicBezTo>
                  <a:cubicBezTo>
                    <a:pt x="5419850" y="5800314"/>
                    <a:pt x="5436995" y="5880895"/>
                    <a:pt x="5320409" y="5850463"/>
                  </a:cubicBezTo>
                  <a:cubicBezTo>
                    <a:pt x="5329410" y="5771596"/>
                    <a:pt x="5301549" y="5831603"/>
                    <a:pt x="5333268" y="5669583"/>
                  </a:cubicBezTo>
                  <a:cubicBezTo>
                    <a:pt x="5301549" y="5649438"/>
                    <a:pt x="5288691" y="5603575"/>
                    <a:pt x="5280118" y="5565427"/>
                  </a:cubicBezTo>
                  <a:cubicBezTo>
                    <a:pt x="4759339" y="5855178"/>
                    <a:pt x="4790200" y="5825603"/>
                    <a:pt x="4758482" y="5876180"/>
                  </a:cubicBezTo>
                  <a:cubicBezTo>
                    <a:pt x="4786342" y="5900183"/>
                    <a:pt x="4728049" y="5991481"/>
                    <a:pt x="4686044" y="5994910"/>
                  </a:cubicBezTo>
                  <a:cubicBezTo>
                    <a:pt x="4687758" y="6010769"/>
                    <a:pt x="4689473" y="6026628"/>
                    <a:pt x="4691187" y="6042487"/>
                  </a:cubicBezTo>
                  <a:cubicBezTo>
                    <a:pt x="4697188" y="6042487"/>
                    <a:pt x="4703617" y="6042487"/>
                    <a:pt x="4709618" y="6042487"/>
                  </a:cubicBezTo>
                  <a:cubicBezTo>
                    <a:pt x="4714333" y="6070776"/>
                    <a:pt x="4718619" y="6099065"/>
                    <a:pt x="4722906" y="6127355"/>
                  </a:cubicBezTo>
                  <a:cubicBezTo>
                    <a:pt x="4747337" y="6129498"/>
                    <a:pt x="4751624" y="6129498"/>
                    <a:pt x="4758482" y="6151787"/>
                  </a:cubicBezTo>
                  <a:cubicBezTo>
                    <a:pt x="4762339" y="6150072"/>
                    <a:pt x="4766626" y="6148357"/>
                    <a:pt x="4770912" y="6146643"/>
                  </a:cubicBezTo>
                  <a:cubicBezTo>
                    <a:pt x="4806059" y="5934902"/>
                    <a:pt x="4887498" y="6266658"/>
                    <a:pt x="4817203" y="6254228"/>
                  </a:cubicBezTo>
                  <a:cubicBezTo>
                    <a:pt x="4814203" y="6252513"/>
                    <a:pt x="4770483" y="6192077"/>
                    <a:pt x="4768340" y="6189505"/>
                  </a:cubicBezTo>
                  <a:cubicBezTo>
                    <a:pt x="4754195" y="6222510"/>
                    <a:pt x="4741337" y="6214794"/>
                    <a:pt x="4701474" y="6229368"/>
                  </a:cubicBezTo>
                  <a:cubicBezTo>
                    <a:pt x="4704903" y="6258514"/>
                    <a:pt x="4708332" y="6287660"/>
                    <a:pt x="4712190" y="6316807"/>
                  </a:cubicBezTo>
                  <a:cubicBezTo>
                    <a:pt x="4717334" y="6317236"/>
                    <a:pt x="4722477" y="6316807"/>
                    <a:pt x="4727192" y="6318522"/>
                  </a:cubicBezTo>
                  <a:cubicBezTo>
                    <a:pt x="4748195" y="6334381"/>
                    <a:pt x="4837349" y="6579554"/>
                    <a:pt x="4786771" y="6612987"/>
                  </a:cubicBezTo>
                  <a:cubicBezTo>
                    <a:pt x="4628608" y="6718429"/>
                    <a:pt x="4597747" y="6506259"/>
                    <a:pt x="4648325" y="6327951"/>
                  </a:cubicBezTo>
                  <a:cubicBezTo>
                    <a:pt x="4652611" y="6327094"/>
                    <a:pt x="4657326" y="6326237"/>
                    <a:pt x="4661612" y="6325380"/>
                  </a:cubicBezTo>
                  <a:cubicBezTo>
                    <a:pt x="4656469" y="6296233"/>
                    <a:pt x="4650897" y="6266658"/>
                    <a:pt x="4645753" y="6237512"/>
                  </a:cubicBezTo>
                  <a:cubicBezTo>
                    <a:pt x="4635895" y="6236654"/>
                    <a:pt x="4626036" y="6235797"/>
                    <a:pt x="4616607" y="6234940"/>
                  </a:cubicBezTo>
                  <a:cubicBezTo>
                    <a:pt x="4607605" y="6177933"/>
                    <a:pt x="4599033" y="6121354"/>
                    <a:pt x="4590032" y="6064347"/>
                  </a:cubicBezTo>
                  <a:cubicBezTo>
                    <a:pt x="4595176" y="6060489"/>
                    <a:pt x="4600747" y="6057061"/>
                    <a:pt x="4605891" y="6053631"/>
                  </a:cubicBezTo>
                  <a:cubicBezTo>
                    <a:pt x="4589175" y="5940046"/>
                    <a:pt x="4572030" y="5826460"/>
                    <a:pt x="4555313" y="5712874"/>
                  </a:cubicBezTo>
                  <a:cubicBezTo>
                    <a:pt x="4550598" y="5710303"/>
                    <a:pt x="4546312" y="5707302"/>
                    <a:pt x="4542026" y="5704730"/>
                  </a:cubicBezTo>
                  <a:cubicBezTo>
                    <a:pt x="4539454" y="5683299"/>
                    <a:pt x="4536882" y="5662296"/>
                    <a:pt x="4533882" y="5640865"/>
                  </a:cubicBezTo>
                  <a:cubicBezTo>
                    <a:pt x="4525738" y="5649009"/>
                    <a:pt x="4518023" y="5656725"/>
                    <a:pt x="4509879" y="5664869"/>
                  </a:cubicBezTo>
                  <a:cubicBezTo>
                    <a:pt x="4500878" y="5659725"/>
                    <a:pt x="4492306" y="5654153"/>
                    <a:pt x="4483304" y="5649009"/>
                  </a:cubicBezTo>
                  <a:cubicBezTo>
                    <a:pt x="4407866" y="5754880"/>
                    <a:pt x="4332428" y="5860322"/>
                    <a:pt x="4256990" y="5966192"/>
                  </a:cubicBezTo>
                  <a:cubicBezTo>
                    <a:pt x="4258705" y="5969621"/>
                    <a:pt x="4260419" y="5973050"/>
                    <a:pt x="4262134" y="5976907"/>
                  </a:cubicBezTo>
                  <a:cubicBezTo>
                    <a:pt x="4227844" y="6020627"/>
                    <a:pt x="4148548" y="6140213"/>
                    <a:pt x="4101828" y="6086635"/>
                  </a:cubicBezTo>
                  <a:cubicBezTo>
                    <a:pt x="3946666" y="6247799"/>
                    <a:pt x="3717780" y="6374243"/>
                    <a:pt x="3509040" y="6443252"/>
                  </a:cubicBezTo>
                  <a:cubicBezTo>
                    <a:pt x="3515469" y="6517832"/>
                    <a:pt x="3368022" y="6541407"/>
                    <a:pt x="3360735" y="6470255"/>
                  </a:cubicBezTo>
                  <a:cubicBezTo>
                    <a:pt x="3139136" y="6523833"/>
                    <a:pt x="2887533" y="6491257"/>
                    <a:pt x="2684793" y="6408962"/>
                  </a:cubicBezTo>
                  <a:cubicBezTo>
                    <a:pt x="2681364" y="6414105"/>
                    <a:pt x="2677507" y="6419677"/>
                    <a:pt x="2674078" y="6424820"/>
                  </a:cubicBezTo>
                  <a:cubicBezTo>
                    <a:pt x="2649218" y="6424820"/>
                    <a:pt x="2624357" y="6424820"/>
                    <a:pt x="2599497" y="6424820"/>
                  </a:cubicBezTo>
                  <a:cubicBezTo>
                    <a:pt x="2579780" y="6404247"/>
                    <a:pt x="2560492" y="6384101"/>
                    <a:pt x="2540775" y="6363527"/>
                  </a:cubicBezTo>
                  <a:cubicBezTo>
                    <a:pt x="2540775" y="6355383"/>
                    <a:pt x="2540775" y="6347668"/>
                    <a:pt x="2540775" y="6339524"/>
                  </a:cubicBezTo>
                  <a:cubicBezTo>
                    <a:pt x="2329892" y="6243083"/>
                    <a:pt x="2138725" y="6069062"/>
                    <a:pt x="2018710" y="5899755"/>
                  </a:cubicBezTo>
                  <a:cubicBezTo>
                    <a:pt x="2012281" y="5903184"/>
                    <a:pt x="2006280" y="5907042"/>
                    <a:pt x="1999851" y="5910470"/>
                  </a:cubicBezTo>
                  <a:cubicBezTo>
                    <a:pt x="1935128" y="5885611"/>
                    <a:pt x="1899124" y="5826460"/>
                    <a:pt x="1938557" y="5782741"/>
                  </a:cubicBezTo>
                  <a:cubicBezTo>
                    <a:pt x="1904267" y="5733020"/>
                    <a:pt x="1880264" y="5677727"/>
                    <a:pt x="1855833" y="5622863"/>
                  </a:cubicBezTo>
                  <a:cubicBezTo>
                    <a:pt x="1831830" y="5701730"/>
                    <a:pt x="1807827" y="5781026"/>
                    <a:pt x="1783824" y="5859893"/>
                  </a:cubicBezTo>
                  <a:cubicBezTo>
                    <a:pt x="1788967" y="5860750"/>
                    <a:pt x="1794539" y="5861607"/>
                    <a:pt x="1799683" y="5862893"/>
                  </a:cubicBezTo>
                  <a:cubicBezTo>
                    <a:pt x="1788110" y="5916900"/>
                    <a:pt x="1776537" y="5971336"/>
                    <a:pt x="1764964" y="6025342"/>
                  </a:cubicBezTo>
                  <a:cubicBezTo>
                    <a:pt x="1749962" y="6025342"/>
                    <a:pt x="1734960" y="6025342"/>
                    <a:pt x="1719530" y="6025342"/>
                  </a:cubicBezTo>
                  <a:cubicBezTo>
                    <a:pt x="1711815" y="6051917"/>
                    <a:pt x="1703671" y="6078492"/>
                    <a:pt x="1695955" y="6104638"/>
                  </a:cubicBezTo>
                  <a:cubicBezTo>
                    <a:pt x="1740532" y="6127355"/>
                    <a:pt x="1686954" y="6571839"/>
                    <a:pt x="1525791" y="6347239"/>
                  </a:cubicBezTo>
                  <a:cubicBezTo>
                    <a:pt x="1520648" y="6339095"/>
                    <a:pt x="1515076" y="6328808"/>
                    <a:pt x="1517647" y="6318950"/>
                  </a:cubicBezTo>
                  <a:cubicBezTo>
                    <a:pt x="1548080" y="6273516"/>
                    <a:pt x="1598229" y="6096922"/>
                    <a:pt x="1644949" y="6086207"/>
                  </a:cubicBezTo>
                  <a:cubicBezTo>
                    <a:pt x="1652236" y="6060489"/>
                    <a:pt x="1659094" y="6034772"/>
                    <a:pt x="1666380" y="6009054"/>
                  </a:cubicBezTo>
                  <a:cubicBezTo>
                    <a:pt x="1625661" y="5988051"/>
                    <a:pt x="1665095" y="6015484"/>
                    <a:pt x="1562653" y="5918614"/>
                  </a:cubicBezTo>
                  <a:cubicBezTo>
                    <a:pt x="1564368" y="5915185"/>
                    <a:pt x="1566082" y="5911328"/>
                    <a:pt x="1567797" y="5907899"/>
                  </a:cubicBezTo>
                  <a:cubicBezTo>
                    <a:pt x="1593514" y="5915185"/>
                    <a:pt x="1619232" y="5922044"/>
                    <a:pt x="1644949" y="5929330"/>
                  </a:cubicBezTo>
                  <a:cubicBezTo>
                    <a:pt x="1668523" y="5907899"/>
                    <a:pt x="1658237" y="5931473"/>
                    <a:pt x="1687383" y="5833318"/>
                  </a:cubicBezTo>
                  <a:cubicBezTo>
                    <a:pt x="1693384" y="5832461"/>
                    <a:pt x="1699813" y="5831603"/>
                    <a:pt x="1706242" y="5830746"/>
                  </a:cubicBezTo>
                  <a:cubicBezTo>
                    <a:pt x="1728531" y="5754451"/>
                    <a:pt x="1750391" y="5678156"/>
                    <a:pt x="1773108" y="5601432"/>
                  </a:cubicBezTo>
                  <a:cubicBezTo>
                    <a:pt x="1684383" y="5643008"/>
                    <a:pt x="1653950" y="5652867"/>
                    <a:pt x="1471785" y="5772025"/>
                  </a:cubicBezTo>
                  <a:cubicBezTo>
                    <a:pt x="1470927" y="5778883"/>
                    <a:pt x="1470070" y="5786169"/>
                    <a:pt x="1469213" y="5793456"/>
                  </a:cubicBezTo>
                  <a:cubicBezTo>
                    <a:pt x="1330338" y="5788312"/>
                    <a:pt x="1365914" y="5819174"/>
                    <a:pt x="1287905" y="5809744"/>
                  </a:cubicBezTo>
                  <a:cubicBezTo>
                    <a:pt x="1268188" y="5822174"/>
                    <a:pt x="1248042" y="5834604"/>
                    <a:pt x="1224039" y="5836747"/>
                  </a:cubicBezTo>
                  <a:cubicBezTo>
                    <a:pt x="1224039" y="5831175"/>
                    <a:pt x="1224039" y="5825603"/>
                    <a:pt x="1224039" y="5820031"/>
                  </a:cubicBezTo>
                  <a:cubicBezTo>
                    <a:pt x="1218896" y="5822602"/>
                    <a:pt x="1213324" y="5825174"/>
                    <a:pt x="1208180" y="5828175"/>
                  </a:cubicBezTo>
                  <a:cubicBezTo>
                    <a:pt x="1203894" y="5826460"/>
                    <a:pt x="1199179" y="5824745"/>
                    <a:pt x="1194893" y="5823031"/>
                  </a:cubicBezTo>
                  <a:cubicBezTo>
                    <a:pt x="1194036" y="5815744"/>
                    <a:pt x="1193178" y="5808887"/>
                    <a:pt x="1192321" y="5801600"/>
                  </a:cubicBezTo>
                  <a:cubicBezTo>
                    <a:pt x="1116026" y="5765166"/>
                    <a:pt x="1039731" y="5728733"/>
                    <a:pt x="963007" y="5692300"/>
                  </a:cubicBezTo>
                  <a:cubicBezTo>
                    <a:pt x="639395" y="6247799"/>
                    <a:pt x="665970" y="6187362"/>
                    <a:pt x="614106" y="6326237"/>
                  </a:cubicBezTo>
                  <a:cubicBezTo>
                    <a:pt x="650968" y="6419677"/>
                    <a:pt x="607677" y="6359670"/>
                    <a:pt x="615820" y="6410247"/>
                  </a:cubicBezTo>
                  <a:cubicBezTo>
                    <a:pt x="609391" y="6417106"/>
                    <a:pt x="606391" y="6413248"/>
                    <a:pt x="615820" y="6431250"/>
                  </a:cubicBezTo>
                  <a:cubicBezTo>
                    <a:pt x="604247" y="6437251"/>
                    <a:pt x="616678" y="6530691"/>
                    <a:pt x="552812" y="6504974"/>
                  </a:cubicBezTo>
                  <a:cubicBezTo>
                    <a:pt x="495377" y="6485256"/>
                    <a:pt x="464516" y="6482256"/>
                    <a:pt x="463658" y="6454396"/>
                  </a:cubicBezTo>
                  <a:cubicBezTo>
                    <a:pt x="464087" y="6441537"/>
                    <a:pt x="470945" y="6429964"/>
                    <a:pt x="475660" y="6417963"/>
                  </a:cubicBezTo>
                  <a:cubicBezTo>
                    <a:pt x="491519" y="6413676"/>
                    <a:pt x="491948" y="6417534"/>
                    <a:pt x="495377" y="6391817"/>
                  </a:cubicBezTo>
                  <a:cubicBezTo>
                    <a:pt x="498377" y="6389673"/>
                    <a:pt x="502663" y="6388387"/>
                    <a:pt x="504806" y="6384959"/>
                  </a:cubicBezTo>
                  <a:cubicBezTo>
                    <a:pt x="505664" y="6379815"/>
                    <a:pt x="504378" y="6375100"/>
                    <a:pt x="503521" y="6370385"/>
                  </a:cubicBezTo>
                  <a:cubicBezTo>
                    <a:pt x="512950" y="6361384"/>
                    <a:pt x="515093" y="6365671"/>
                    <a:pt x="508235" y="6344668"/>
                  </a:cubicBezTo>
                  <a:cubicBezTo>
                    <a:pt x="530953" y="6300948"/>
                    <a:pt x="533953" y="6283374"/>
                    <a:pt x="574672" y="6288947"/>
                  </a:cubicBezTo>
                  <a:cubicBezTo>
                    <a:pt x="636394" y="6140642"/>
                    <a:pt x="572101" y="6265372"/>
                    <a:pt x="920573" y="5655439"/>
                  </a:cubicBezTo>
                  <a:cubicBezTo>
                    <a:pt x="912429" y="5635293"/>
                    <a:pt x="912429" y="5618148"/>
                    <a:pt x="936432" y="5599289"/>
                  </a:cubicBezTo>
                  <a:cubicBezTo>
                    <a:pt x="941147" y="5601003"/>
                    <a:pt x="945433" y="5603147"/>
                    <a:pt x="950148" y="5604861"/>
                  </a:cubicBezTo>
                  <a:cubicBezTo>
                    <a:pt x="983152" y="5546139"/>
                    <a:pt x="1015728" y="5487846"/>
                    <a:pt x="1048732" y="5429125"/>
                  </a:cubicBezTo>
                  <a:cubicBezTo>
                    <a:pt x="1003297" y="5356687"/>
                    <a:pt x="963007" y="5367831"/>
                    <a:pt x="921001" y="5287679"/>
                  </a:cubicBezTo>
                  <a:cubicBezTo>
                    <a:pt x="611534" y="5522565"/>
                    <a:pt x="625679" y="5509278"/>
                    <a:pt x="618821" y="5523422"/>
                  </a:cubicBezTo>
                  <a:cubicBezTo>
                    <a:pt x="613677" y="5533709"/>
                    <a:pt x="611106" y="5546568"/>
                    <a:pt x="617535" y="5556426"/>
                  </a:cubicBezTo>
                  <a:cubicBezTo>
                    <a:pt x="621821" y="5563713"/>
                    <a:pt x="623964" y="5573571"/>
                    <a:pt x="617106" y="5580429"/>
                  </a:cubicBezTo>
                  <a:cubicBezTo>
                    <a:pt x="604247" y="5595003"/>
                    <a:pt x="602533" y="5615577"/>
                    <a:pt x="605533" y="5634436"/>
                  </a:cubicBezTo>
                  <a:cubicBezTo>
                    <a:pt x="609820" y="5651152"/>
                    <a:pt x="540382" y="5660582"/>
                    <a:pt x="523666" y="5648152"/>
                  </a:cubicBezTo>
                  <a:cubicBezTo>
                    <a:pt x="501806" y="5632722"/>
                    <a:pt x="491090" y="5607433"/>
                    <a:pt x="477374" y="5585144"/>
                  </a:cubicBezTo>
                  <a:cubicBezTo>
                    <a:pt x="454657" y="5551712"/>
                    <a:pt x="1040159" y="5037790"/>
                    <a:pt x="1236041" y="5044648"/>
                  </a:cubicBezTo>
                  <a:cubicBezTo>
                    <a:pt x="1234326" y="4790045"/>
                    <a:pt x="1232612" y="4535013"/>
                    <a:pt x="1230469" y="4280410"/>
                  </a:cubicBezTo>
                  <a:cubicBezTo>
                    <a:pt x="1146030" y="4263693"/>
                    <a:pt x="993010" y="4226831"/>
                    <a:pt x="961292" y="4146678"/>
                  </a:cubicBezTo>
                  <a:cubicBezTo>
                    <a:pt x="912429" y="5006500"/>
                    <a:pt x="964721" y="4842337"/>
                    <a:pt x="797986" y="5041219"/>
                  </a:cubicBezTo>
                  <a:cubicBezTo>
                    <a:pt x="785985" y="5055364"/>
                    <a:pt x="774840" y="5069937"/>
                    <a:pt x="761553" y="5082367"/>
                  </a:cubicBezTo>
                  <a:cubicBezTo>
                    <a:pt x="692116" y="5150519"/>
                    <a:pt x="696402" y="5216956"/>
                    <a:pt x="705832" y="5311682"/>
                  </a:cubicBezTo>
                  <a:cubicBezTo>
                    <a:pt x="678400" y="5337828"/>
                    <a:pt x="654397" y="5326683"/>
                    <a:pt x="626107" y="5301823"/>
                  </a:cubicBezTo>
                  <a:cubicBezTo>
                    <a:pt x="646681" y="5278677"/>
                    <a:pt x="649682" y="5245673"/>
                    <a:pt x="652682" y="5216098"/>
                  </a:cubicBezTo>
                  <a:cubicBezTo>
                    <a:pt x="656968" y="5213526"/>
                    <a:pt x="661683" y="5210526"/>
                    <a:pt x="665970" y="5207954"/>
                  </a:cubicBezTo>
                  <a:cubicBezTo>
                    <a:pt x="668541" y="5191667"/>
                    <a:pt x="670256" y="5174950"/>
                    <a:pt x="672827" y="5158662"/>
                  </a:cubicBezTo>
                  <a:cubicBezTo>
                    <a:pt x="679257" y="5131659"/>
                    <a:pt x="695116" y="5107656"/>
                    <a:pt x="713118" y="5087510"/>
                  </a:cubicBezTo>
                  <a:cubicBezTo>
                    <a:pt x="731549" y="5066079"/>
                    <a:pt x="749980" y="5044648"/>
                    <a:pt x="768411" y="5023217"/>
                  </a:cubicBezTo>
                  <a:cubicBezTo>
                    <a:pt x="1031158" y="4728323"/>
                    <a:pt x="841706" y="4366135"/>
                    <a:pt x="934717" y="4070383"/>
                  </a:cubicBezTo>
                  <a:cubicBezTo>
                    <a:pt x="860565" y="4035665"/>
                    <a:pt x="879853" y="4029664"/>
                    <a:pt x="889283" y="3948654"/>
                  </a:cubicBezTo>
                  <a:cubicBezTo>
                    <a:pt x="869995" y="3925508"/>
                    <a:pt x="880711" y="3907077"/>
                    <a:pt x="899999" y="3880931"/>
                  </a:cubicBezTo>
                  <a:cubicBezTo>
                    <a:pt x="899999" y="3868501"/>
                    <a:pt x="899999" y="3856071"/>
                    <a:pt x="899999" y="3843212"/>
                  </a:cubicBezTo>
                  <a:cubicBezTo>
                    <a:pt x="870424" y="3837640"/>
                    <a:pt x="868709" y="3842355"/>
                    <a:pt x="861851" y="3862072"/>
                  </a:cubicBezTo>
                  <a:cubicBezTo>
                    <a:pt x="846849" y="3859500"/>
                    <a:pt x="832276" y="3856928"/>
                    <a:pt x="817274" y="3853928"/>
                  </a:cubicBezTo>
                  <a:cubicBezTo>
                    <a:pt x="812988" y="3821352"/>
                    <a:pt x="820275" y="3787920"/>
                    <a:pt x="833562" y="3757916"/>
                  </a:cubicBezTo>
                  <a:cubicBezTo>
                    <a:pt x="848564" y="3759630"/>
                    <a:pt x="863994" y="3761345"/>
                    <a:pt x="878996" y="3763488"/>
                  </a:cubicBezTo>
                  <a:cubicBezTo>
                    <a:pt x="878996" y="3772489"/>
                    <a:pt x="878996" y="3781919"/>
                    <a:pt x="878996" y="3790920"/>
                  </a:cubicBezTo>
                  <a:cubicBezTo>
                    <a:pt x="969865" y="3808922"/>
                    <a:pt x="945004" y="3786205"/>
                    <a:pt x="966864" y="3065686"/>
                  </a:cubicBezTo>
                  <a:cubicBezTo>
                    <a:pt x="952720" y="3064829"/>
                    <a:pt x="938146" y="3063972"/>
                    <a:pt x="924002" y="3063114"/>
                  </a:cubicBezTo>
                  <a:cubicBezTo>
                    <a:pt x="910714" y="3033111"/>
                    <a:pt x="906428" y="2996678"/>
                    <a:pt x="923573" y="2967103"/>
                  </a:cubicBezTo>
                  <a:cubicBezTo>
                    <a:pt x="938146" y="2967103"/>
                    <a:pt x="952291" y="2967103"/>
                    <a:pt x="966436" y="2967103"/>
                  </a:cubicBezTo>
                  <a:cubicBezTo>
                    <a:pt x="968150" y="2917382"/>
                    <a:pt x="969865" y="2867662"/>
                    <a:pt x="971579" y="2817941"/>
                  </a:cubicBezTo>
                  <a:cubicBezTo>
                    <a:pt x="975008" y="2815369"/>
                    <a:pt x="978866" y="2812369"/>
                    <a:pt x="982295" y="2809797"/>
                  </a:cubicBezTo>
                  <a:cubicBezTo>
                    <a:pt x="986152" y="2733073"/>
                    <a:pt x="991725" y="2745075"/>
                    <a:pt x="968579" y="2729216"/>
                  </a:cubicBezTo>
                  <a:cubicBezTo>
                    <a:pt x="964721" y="2708642"/>
                    <a:pt x="968579" y="2686353"/>
                    <a:pt x="984009" y="2671351"/>
                  </a:cubicBezTo>
                  <a:cubicBezTo>
                    <a:pt x="988724" y="2649920"/>
                    <a:pt x="985295" y="2650349"/>
                    <a:pt x="1009298" y="2655063"/>
                  </a:cubicBezTo>
                  <a:cubicBezTo>
                    <a:pt x="1013584" y="2651634"/>
                    <a:pt x="1017871" y="2648206"/>
                    <a:pt x="1022157" y="2644777"/>
                  </a:cubicBezTo>
                  <a:cubicBezTo>
                    <a:pt x="1027729" y="2616059"/>
                    <a:pt x="989153" y="2549622"/>
                    <a:pt x="1248471" y="2532905"/>
                  </a:cubicBezTo>
                  <a:cubicBezTo>
                    <a:pt x="1255329" y="1758809"/>
                    <a:pt x="1281904" y="1952976"/>
                    <a:pt x="1173890" y="1688943"/>
                  </a:cubicBezTo>
                  <a:cubicBezTo>
                    <a:pt x="1124598" y="1688085"/>
                    <a:pt x="1091594" y="1581358"/>
                    <a:pt x="1112168" y="1544067"/>
                  </a:cubicBezTo>
                  <a:cubicBezTo>
                    <a:pt x="969865" y="1208454"/>
                    <a:pt x="993868" y="1178879"/>
                    <a:pt x="859279" y="1208025"/>
                  </a:cubicBezTo>
                  <a:cubicBezTo>
                    <a:pt x="840848" y="1207168"/>
                    <a:pt x="823703" y="1191309"/>
                    <a:pt x="826275" y="1171592"/>
                  </a:cubicBezTo>
                  <a:cubicBezTo>
                    <a:pt x="856708" y="1153162"/>
                    <a:pt x="878996" y="1130444"/>
                    <a:pt x="900856" y="1140731"/>
                  </a:cubicBezTo>
                  <a:cubicBezTo>
                    <a:pt x="905571" y="1137302"/>
                    <a:pt x="910714" y="1134302"/>
                    <a:pt x="915429" y="1130873"/>
                  </a:cubicBezTo>
                  <a:cubicBezTo>
                    <a:pt x="911572" y="1059721"/>
                    <a:pt x="847278" y="1119729"/>
                    <a:pt x="423796" y="846695"/>
                  </a:cubicBezTo>
                  <a:cubicBezTo>
                    <a:pt x="-789641" y="59310"/>
                    <a:pt x="899570" y="208472"/>
                    <a:pt x="1877692" y="916560"/>
                  </a:cubicBezTo>
                  <a:cubicBezTo>
                    <a:pt x="2512486" y="1367903"/>
                    <a:pt x="2032426" y="1532923"/>
                    <a:pt x="1047874" y="1157448"/>
                  </a:cubicBezTo>
                  <a:cubicBezTo>
                    <a:pt x="1052161" y="1171592"/>
                    <a:pt x="1056876" y="1185737"/>
                    <a:pt x="1061162" y="1199882"/>
                  </a:cubicBezTo>
                  <a:cubicBezTo>
                    <a:pt x="1053875" y="1205025"/>
                    <a:pt x="1047017" y="1210597"/>
                    <a:pt x="1039731" y="1215741"/>
                  </a:cubicBezTo>
                  <a:cubicBezTo>
                    <a:pt x="1084308" y="1314324"/>
                    <a:pt x="1128456" y="1412908"/>
                    <a:pt x="1173033" y="1511063"/>
                  </a:cubicBezTo>
                  <a:cubicBezTo>
                    <a:pt x="1269045" y="1484489"/>
                    <a:pt x="1364200" y="1467772"/>
                    <a:pt x="1365057" y="1567213"/>
                  </a:cubicBezTo>
                  <a:cubicBezTo>
                    <a:pt x="1372772" y="1566356"/>
                    <a:pt x="1380916" y="1565499"/>
                    <a:pt x="1388631" y="1564642"/>
                  </a:cubicBezTo>
                  <a:cubicBezTo>
                    <a:pt x="1397632" y="1538067"/>
                    <a:pt x="1406205" y="1511492"/>
                    <a:pt x="1415206" y="1484917"/>
                  </a:cubicBezTo>
                  <a:cubicBezTo>
                    <a:pt x="1424207" y="1486632"/>
                    <a:pt x="1432780" y="1488346"/>
                    <a:pt x="1441781" y="1490061"/>
                  </a:cubicBezTo>
                  <a:cubicBezTo>
                    <a:pt x="1458069" y="1635365"/>
                    <a:pt x="1458926" y="1598074"/>
                    <a:pt x="1439209" y="1697944"/>
                  </a:cubicBezTo>
                  <a:cubicBezTo>
                    <a:pt x="1432780" y="1695372"/>
                    <a:pt x="1426779" y="1692800"/>
                    <a:pt x="1420350" y="1689800"/>
                  </a:cubicBezTo>
                  <a:cubicBezTo>
                    <a:pt x="1410491" y="1667512"/>
                    <a:pt x="1401061" y="1645223"/>
                    <a:pt x="1391203" y="1623363"/>
                  </a:cubicBezTo>
                  <a:cubicBezTo>
                    <a:pt x="1382202" y="1624220"/>
                    <a:pt x="1373630" y="1625078"/>
                    <a:pt x="1364628" y="1625935"/>
                  </a:cubicBezTo>
                  <a:cubicBezTo>
                    <a:pt x="1364200" y="1647795"/>
                    <a:pt x="1360771" y="1675655"/>
                    <a:pt x="1337625" y="1685514"/>
                  </a:cubicBezTo>
                  <a:cubicBezTo>
                    <a:pt x="1336339" y="1724090"/>
                    <a:pt x="1335910" y="1763095"/>
                    <a:pt x="1335053" y="1801671"/>
                  </a:cubicBezTo>
                  <a:cubicBezTo>
                    <a:pt x="1329052" y="1805100"/>
                    <a:pt x="1322623" y="1808958"/>
                    <a:pt x="1316622" y="1812387"/>
                  </a:cubicBezTo>
                  <a:cubicBezTo>
                    <a:pt x="1317051" y="1905827"/>
                    <a:pt x="1461069" y="2166860"/>
                    <a:pt x="1496645" y="2250442"/>
                  </a:cubicBezTo>
                  <a:cubicBezTo>
                    <a:pt x="1498788" y="2265443"/>
                    <a:pt x="1490215" y="2309163"/>
                    <a:pt x="1420350" y="2286875"/>
                  </a:cubicBezTo>
                  <a:cubicBezTo>
                    <a:pt x="1347055" y="2106424"/>
                    <a:pt x="1441781" y="2282588"/>
                    <a:pt x="1319194" y="2045130"/>
                  </a:cubicBezTo>
                  <a:cubicBezTo>
                    <a:pt x="1317051" y="2205436"/>
                    <a:pt x="1315765" y="2365742"/>
                    <a:pt x="1313622" y="2526047"/>
                  </a:cubicBezTo>
                  <a:cubicBezTo>
                    <a:pt x="1359485" y="2515332"/>
                    <a:pt x="1436209" y="2517046"/>
                    <a:pt x="1483786" y="2518332"/>
                  </a:cubicBezTo>
                  <a:cubicBezTo>
                    <a:pt x="1463212" y="2472469"/>
                    <a:pt x="1559224" y="2252585"/>
                    <a:pt x="1582370" y="2235440"/>
                  </a:cubicBezTo>
                  <a:cubicBezTo>
                    <a:pt x="1627804" y="2241440"/>
                    <a:pt x="1673238" y="2246155"/>
                    <a:pt x="1718673" y="2251727"/>
                  </a:cubicBezTo>
                  <a:cubicBezTo>
                    <a:pt x="1745247" y="2214008"/>
                    <a:pt x="1737103" y="2211008"/>
                    <a:pt x="1763678" y="2193006"/>
                  </a:cubicBezTo>
                  <a:cubicBezTo>
                    <a:pt x="1805255" y="2201150"/>
                    <a:pt x="1827543" y="2187862"/>
                    <a:pt x="1809541" y="2270587"/>
                  </a:cubicBezTo>
                  <a:cubicBezTo>
                    <a:pt x="1876835" y="2280874"/>
                    <a:pt x="1893980" y="2287303"/>
                    <a:pt x="1897409" y="2273159"/>
                  </a:cubicBezTo>
                  <a:cubicBezTo>
                    <a:pt x="1891837" y="2256871"/>
                    <a:pt x="1873835" y="2250870"/>
                    <a:pt x="1916269" y="2235011"/>
                  </a:cubicBezTo>
                  <a:cubicBezTo>
                    <a:pt x="1931271" y="2192149"/>
                    <a:pt x="1920555" y="2187862"/>
                    <a:pt x="1899124" y="2187434"/>
                  </a:cubicBezTo>
                  <a:cubicBezTo>
                    <a:pt x="1866120" y="2146286"/>
                    <a:pt x="2051714" y="2103423"/>
                    <a:pt x="1999422" y="2169860"/>
                  </a:cubicBezTo>
                  <a:cubicBezTo>
                    <a:pt x="1988278" y="2180147"/>
                    <a:pt x="1955702" y="2192577"/>
                    <a:pt x="1960846" y="2249156"/>
                  </a:cubicBezTo>
                  <a:cubicBezTo>
                    <a:pt x="1985277" y="2250442"/>
                    <a:pt x="2009280" y="2250870"/>
                    <a:pt x="2033712" y="2252156"/>
                  </a:cubicBezTo>
                  <a:cubicBezTo>
                    <a:pt x="2044856" y="2230296"/>
                    <a:pt x="2041856" y="2184862"/>
                    <a:pt x="2073574" y="2200292"/>
                  </a:cubicBezTo>
                  <a:cubicBezTo>
                    <a:pt x="2101435" y="2100851"/>
                    <a:pt x="2091148" y="2155715"/>
                    <a:pt x="2131439" y="1972692"/>
                  </a:cubicBezTo>
                  <a:cubicBezTo>
                    <a:pt x="2118580" y="1941403"/>
                    <a:pt x="2125009" y="1934116"/>
                    <a:pt x="2144297" y="1921257"/>
                  </a:cubicBezTo>
                  <a:cubicBezTo>
                    <a:pt x="2149869" y="1887396"/>
                    <a:pt x="2152870" y="1894254"/>
                    <a:pt x="2166157" y="1894254"/>
                  </a:cubicBezTo>
                  <a:cubicBezTo>
                    <a:pt x="2196590" y="1865965"/>
                    <a:pt x="2236880" y="1852249"/>
                    <a:pt x="2274599" y="1836818"/>
                  </a:cubicBezTo>
                  <a:cubicBezTo>
                    <a:pt x="2275028" y="1808529"/>
                    <a:pt x="2273742" y="1801242"/>
                    <a:pt x="2304603" y="1812387"/>
                  </a:cubicBezTo>
                  <a:cubicBezTo>
                    <a:pt x="2472195" y="1674798"/>
                    <a:pt x="2827954" y="1721947"/>
                    <a:pt x="3040124" y="1766524"/>
                  </a:cubicBezTo>
                  <a:cubicBezTo>
                    <a:pt x="3094130" y="1777239"/>
                    <a:pt x="3147708" y="1790098"/>
                    <a:pt x="3200858" y="1803814"/>
                  </a:cubicBezTo>
                  <a:cubicBezTo>
                    <a:pt x="3295156" y="1827817"/>
                    <a:pt x="3387738" y="1859107"/>
                    <a:pt x="3475178" y="1901969"/>
                  </a:cubicBezTo>
                  <a:cubicBezTo>
                    <a:pt x="3526185" y="1927687"/>
                    <a:pt x="3575905" y="1957262"/>
                    <a:pt x="3618339" y="1996267"/>
                  </a:cubicBezTo>
                  <a:cubicBezTo>
                    <a:pt x="3700635" y="2074277"/>
                    <a:pt x="3680490" y="2110281"/>
                    <a:pt x="3674060" y="2172432"/>
                  </a:cubicBezTo>
                  <a:cubicBezTo>
                    <a:pt x="3720352" y="2227725"/>
                    <a:pt x="3674060" y="2250442"/>
                    <a:pt x="3660773" y="2332309"/>
                  </a:cubicBezTo>
                  <a:cubicBezTo>
                    <a:pt x="3654343" y="2331452"/>
                    <a:pt x="3648343" y="2330595"/>
                    <a:pt x="3642342" y="2329737"/>
                  </a:cubicBezTo>
                  <a:cubicBezTo>
                    <a:pt x="3636770" y="2355455"/>
                    <a:pt x="3631626" y="2381172"/>
                    <a:pt x="3626483" y="2406890"/>
                  </a:cubicBezTo>
                  <a:cubicBezTo>
                    <a:pt x="3629912" y="2411176"/>
                    <a:pt x="3633769" y="2415891"/>
                    <a:pt x="3637198" y="2420177"/>
                  </a:cubicBezTo>
                  <a:cubicBezTo>
                    <a:pt x="3629912" y="2456610"/>
                    <a:pt x="3623054" y="2493043"/>
                    <a:pt x="3615767" y="2529476"/>
                  </a:cubicBezTo>
                  <a:cubicBezTo>
                    <a:pt x="3633341" y="2535048"/>
                    <a:pt x="3651343" y="2538906"/>
                    <a:pt x="3668488" y="2545764"/>
                  </a:cubicBezTo>
                  <a:cubicBezTo>
                    <a:pt x="3693348" y="2570196"/>
                    <a:pt x="3663345" y="2621202"/>
                    <a:pt x="3639770" y="2649491"/>
                  </a:cubicBezTo>
                  <a:cubicBezTo>
                    <a:pt x="3625625" y="2646062"/>
                    <a:pt x="3611481" y="2642205"/>
                    <a:pt x="3596908" y="2638776"/>
                  </a:cubicBezTo>
                  <a:cubicBezTo>
                    <a:pt x="3580191" y="2736502"/>
                    <a:pt x="3563046" y="2833800"/>
                    <a:pt x="3546330" y="2931527"/>
                  </a:cubicBezTo>
                  <a:cubicBezTo>
                    <a:pt x="3551473" y="2939671"/>
                    <a:pt x="3556617" y="2948672"/>
                    <a:pt x="3555331" y="2958530"/>
                  </a:cubicBezTo>
                  <a:cubicBezTo>
                    <a:pt x="3554474" y="2968388"/>
                    <a:pt x="3547616" y="2976104"/>
                    <a:pt x="3541186" y="2982962"/>
                  </a:cubicBezTo>
                  <a:cubicBezTo>
                    <a:pt x="3546330" y="2997106"/>
                    <a:pt x="3550616" y="3012965"/>
                    <a:pt x="3546330" y="3028396"/>
                  </a:cubicBezTo>
                  <a:cubicBezTo>
                    <a:pt x="3543758" y="3037826"/>
                    <a:pt x="3537329" y="3045541"/>
                    <a:pt x="3530471" y="3052828"/>
                  </a:cubicBezTo>
                  <a:cubicBezTo>
                    <a:pt x="3528328" y="3073402"/>
                    <a:pt x="3524041" y="3094833"/>
                    <a:pt x="3512897" y="3112406"/>
                  </a:cubicBezTo>
                  <a:cubicBezTo>
                    <a:pt x="3506468" y="3121836"/>
                    <a:pt x="3508611" y="3134695"/>
                    <a:pt x="3501753" y="3143696"/>
                  </a:cubicBezTo>
                  <a:cubicBezTo>
                    <a:pt x="3497038" y="3149697"/>
                    <a:pt x="3489751" y="3144982"/>
                    <a:pt x="3484179" y="3143696"/>
                  </a:cubicBezTo>
                  <a:cubicBezTo>
                    <a:pt x="3322159" y="3224706"/>
                    <a:pt x="3100131" y="3216562"/>
                    <a:pt x="2920537" y="3193845"/>
                  </a:cubicBezTo>
                  <a:cubicBezTo>
                    <a:pt x="2793664" y="3176700"/>
                    <a:pt x="2667648" y="3150125"/>
                    <a:pt x="2544633" y="3113692"/>
                  </a:cubicBezTo>
                  <a:cubicBezTo>
                    <a:pt x="2534775" y="3358437"/>
                    <a:pt x="2525345" y="3603611"/>
                    <a:pt x="2515058" y="3848356"/>
                  </a:cubicBezTo>
                  <a:cubicBezTo>
                    <a:pt x="2537347" y="3817066"/>
                    <a:pt x="2625643" y="3775918"/>
                    <a:pt x="2653933" y="3774203"/>
                  </a:cubicBezTo>
                  <a:cubicBezTo>
                    <a:pt x="2755945" y="3657617"/>
                    <a:pt x="2903821" y="3564177"/>
                    <a:pt x="3042695" y="3500312"/>
                  </a:cubicBezTo>
                  <a:cubicBezTo>
                    <a:pt x="3040124" y="3489596"/>
                    <a:pt x="3037552" y="3478881"/>
                    <a:pt x="3034552" y="3468165"/>
                  </a:cubicBezTo>
                  <a:cubicBezTo>
                    <a:pt x="3084701" y="3431303"/>
                    <a:pt x="3115990" y="3434304"/>
                    <a:pt x="3139136" y="3443733"/>
                  </a:cubicBezTo>
                  <a:cubicBezTo>
                    <a:pt x="3142136" y="3442019"/>
                    <a:pt x="3145137" y="3440733"/>
                    <a:pt x="3148137" y="3439019"/>
                  </a:cubicBezTo>
                  <a:cubicBezTo>
                    <a:pt x="3154995" y="3412444"/>
                    <a:pt x="3172997" y="3406872"/>
                    <a:pt x="3207287" y="3395728"/>
                  </a:cubicBezTo>
                  <a:cubicBezTo>
                    <a:pt x="3240292" y="3351579"/>
                    <a:pt x="3309300" y="3370867"/>
                    <a:pt x="3315301" y="3406443"/>
                  </a:cubicBezTo>
                  <a:cubicBezTo>
                    <a:pt x="3523613" y="3355437"/>
                    <a:pt x="3767072" y="3377297"/>
                    <a:pt x="3966811" y="3448877"/>
                  </a:cubicBezTo>
                  <a:cubicBezTo>
                    <a:pt x="4007530" y="3397013"/>
                    <a:pt x="4112115" y="3451020"/>
                    <a:pt x="4095827" y="3508027"/>
                  </a:cubicBezTo>
                  <a:cubicBezTo>
                    <a:pt x="4286565" y="3591181"/>
                    <a:pt x="4467445" y="3751915"/>
                    <a:pt x="4590460" y="3914792"/>
                  </a:cubicBezTo>
                  <a:cubicBezTo>
                    <a:pt x="4625608" y="3904077"/>
                    <a:pt x="4677043" y="3950797"/>
                    <a:pt x="4679615" y="3955083"/>
                  </a:cubicBezTo>
                  <a:cubicBezTo>
                    <a:pt x="4686044" y="3966656"/>
                    <a:pt x="4684329" y="3980372"/>
                    <a:pt x="4683044" y="3992802"/>
                  </a:cubicBezTo>
                  <a:cubicBezTo>
                    <a:pt x="4681758" y="4003089"/>
                    <a:pt x="4689044" y="4012948"/>
                    <a:pt x="4684758" y="4022806"/>
                  </a:cubicBezTo>
                  <a:cubicBezTo>
                    <a:pt x="4681758" y="4030950"/>
                    <a:pt x="4673185" y="4034807"/>
                    <a:pt x="4665899" y="4039094"/>
                  </a:cubicBezTo>
                  <a:cubicBezTo>
                    <a:pt x="4765340" y="4220831"/>
                    <a:pt x="4847635" y="4459146"/>
                    <a:pt x="4838634" y="4661886"/>
                  </a:cubicBezTo>
                  <a:cubicBezTo>
                    <a:pt x="4846350" y="4661886"/>
                    <a:pt x="4854494" y="4661886"/>
                    <a:pt x="4862637" y="4661886"/>
                  </a:cubicBezTo>
                  <a:cubicBezTo>
                    <a:pt x="4911501" y="4772043"/>
                    <a:pt x="4861780" y="4819620"/>
                    <a:pt x="4825347" y="4817048"/>
                  </a:cubicBezTo>
                  <a:cubicBezTo>
                    <a:pt x="4830062" y="4938349"/>
                    <a:pt x="4753338" y="5124801"/>
                    <a:pt x="4702760" y="5234958"/>
                  </a:cubicBezTo>
                  <a:cubicBezTo>
                    <a:pt x="4928217" y="5113228"/>
                    <a:pt x="4840349" y="5156090"/>
                    <a:pt x="4962936" y="5102084"/>
                  </a:cubicBezTo>
                  <a:cubicBezTo>
                    <a:pt x="4958649" y="5091797"/>
                    <a:pt x="4956935" y="5079366"/>
                    <a:pt x="4963793" y="5069937"/>
                  </a:cubicBezTo>
                  <a:cubicBezTo>
                    <a:pt x="4983938" y="5056650"/>
                    <a:pt x="4994225" y="5083224"/>
                    <a:pt x="4998940" y="5093511"/>
                  </a:cubicBezTo>
                  <a:cubicBezTo>
                    <a:pt x="5105239" y="5062221"/>
                    <a:pt x="5032802" y="5073366"/>
                    <a:pt x="5128814" y="5053649"/>
                  </a:cubicBezTo>
                  <a:cubicBezTo>
                    <a:pt x="5133957" y="4922490"/>
                    <a:pt x="5139529" y="4791331"/>
                    <a:pt x="5144673" y="4660172"/>
                  </a:cubicBezTo>
                  <a:cubicBezTo>
                    <a:pt x="5106953" y="4624595"/>
                    <a:pt x="5144244" y="4568874"/>
                    <a:pt x="5104810" y="4498580"/>
                  </a:cubicBezTo>
                  <a:cubicBezTo>
                    <a:pt x="5051232" y="4563731"/>
                    <a:pt x="5001083" y="4476720"/>
                    <a:pt x="4991225" y="4444573"/>
                  </a:cubicBezTo>
                  <a:cubicBezTo>
                    <a:pt x="5028944" y="4442858"/>
                    <a:pt x="5010084" y="4467719"/>
                    <a:pt x="5090666" y="4457003"/>
                  </a:cubicBezTo>
                  <a:cubicBezTo>
                    <a:pt x="5095381" y="4423999"/>
                    <a:pt x="5128385" y="4426571"/>
                    <a:pt x="5163532" y="4430000"/>
                  </a:cubicBezTo>
                  <a:cubicBezTo>
                    <a:pt x="5166961" y="4281695"/>
                    <a:pt x="5170390" y="4133391"/>
                    <a:pt x="5174248" y="3985087"/>
                  </a:cubicBezTo>
                  <a:cubicBezTo>
                    <a:pt x="5154531" y="3984230"/>
                    <a:pt x="5135243" y="3983372"/>
                    <a:pt x="5115526" y="3982515"/>
                  </a:cubicBezTo>
                  <a:cubicBezTo>
                    <a:pt x="5067949" y="4211830"/>
                    <a:pt x="5038802" y="4174111"/>
                    <a:pt x="5032802" y="4045095"/>
                  </a:cubicBezTo>
                  <a:cubicBezTo>
                    <a:pt x="5004941" y="4030521"/>
                    <a:pt x="5020800" y="4020234"/>
                    <a:pt x="5015657" y="4001803"/>
                  </a:cubicBezTo>
                  <a:cubicBezTo>
                    <a:pt x="5007513" y="3988516"/>
                    <a:pt x="4990368" y="3987659"/>
                    <a:pt x="4976652" y="3984658"/>
                  </a:cubicBezTo>
                  <a:cubicBezTo>
                    <a:pt x="4977080" y="3967085"/>
                    <a:pt x="4979652" y="3949511"/>
                    <a:pt x="4978795" y="3931937"/>
                  </a:cubicBezTo>
                  <a:cubicBezTo>
                    <a:pt x="4967650" y="3897647"/>
                    <a:pt x="4943219" y="3887789"/>
                    <a:pt x="4969365" y="3858643"/>
                  </a:cubicBezTo>
                  <a:cubicBezTo>
                    <a:pt x="4952220" y="3773775"/>
                    <a:pt x="4902928" y="3795635"/>
                    <a:pt x="4827919" y="3598896"/>
                  </a:cubicBezTo>
                  <a:cubicBezTo>
                    <a:pt x="4491448" y="3539746"/>
                    <a:pt x="4494877" y="3548747"/>
                    <a:pt x="4521452" y="3441590"/>
                  </a:cubicBezTo>
                  <a:cubicBezTo>
                    <a:pt x="4449443" y="3425303"/>
                    <a:pt x="4445585" y="3418873"/>
                    <a:pt x="4451586" y="3454878"/>
                  </a:cubicBezTo>
                  <a:cubicBezTo>
                    <a:pt x="4465731" y="3460878"/>
                    <a:pt x="4480304" y="3467308"/>
                    <a:pt x="4494449" y="3473737"/>
                  </a:cubicBezTo>
                  <a:cubicBezTo>
                    <a:pt x="4448157" y="3479738"/>
                    <a:pt x="4438727" y="3491311"/>
                    <a:pt x="4324284" y="3428732"/>
                  </a:cubicBezTo>
                  <a:cubicBezTo>
                    <a:pt x="4315712" y="3440733"/>
                    <a:pt x="4301139" y="3441590"/>
                    <a:pt x="4288280" y="3444591"/>
                  </a:cubicBezTo>
                  <a:cubicBezTo>
                    <a:pt x="4263848" y="3470737"/>
                    <a:pt x="4235559" y="3448448"/>
                    <a:pt x="4159692" y="3410301"/>
                  </a:cubicBezTo>
                  <a:cubicBezTo>
                    <a:pt x="4161835" y="3409443"/>
                    <a:pt x="4166550" y="3407729"/>
                    <a:pt x="4169122" y="3406443"/>
                  </a:cubicBezTo>
                  <a:cubicBezTo>
                    <a:pt x="4164836" y="3399585"/>
                    <a:pt x="4157978" y="3394870"/>
                    <a:pt x="4151120" y="3390584"/>
                  </a:cubicBezTo>
                  <a:cubicBezTo>
                    <a:pt x="4136975" y="3258568"/>
                    <a:pt x="4115115" y="3229421"/>
                    <a:pt x="4227844" y="3175414"/>
                  </a:cubicBezTo>
                  <a:cubicBezTo>
                    <a:pt x="4142118" y="3163841"/>
                    <a:pt x="4055536" y="3150554"/>
                    <a:pt x="3975384" y="3116693"/>
                  </a:cubicBezTo>
                  <a:cubicBezTo>
                    <a:pt x="3915376" y="3089689"/>
                    <a:pt x="3850225" y="3042541"/>
                    <a:pt x="3873799" y="2980390"/>
                  </a:cubicBezTo>
                  <a:cubicBezTo>
                    <a:pt x="3852368" y="2935384"/>
                    <a:pt x="3856654" y="2961530"/>
                    <a:pt x="3855368" y="2916953"/>
                  </a:cubicBezTo>
                  <a:cubicBezTo>
                    <a:pt x="3848939" y="2910524"/>
                    <a:pt x="3842938" y="2904523"/>
                    <a:pt x="3836509" y="2898094"/>
                  </a:cubicBezTo>
                  <a:cubicBezTo>
                    <a:pt x="3836509" y="2882235"/>
                    <a:pt x="3836509" y="2865947"/>
                    <a:pt x="3836509" y="2850088"/>
                  </a:cubicBezTo>
                  <a:cubicBezTo>
                    <a:pt x="3840795" y="2849231"/>
                    <a:pt x="3845510" y="2848373"/>
                    <a:pt x="3849796" y="2847516"/>
                  </a:cubicBezTo>
                  <a:cubicBezTo>
                    <a:pt x="3849796" y="2847516"/>
                    <a:pt x="3841652" y="2774650"/>
                    <a:pt x="3844653" y="2421463"/>
                  </a:cubicBezTo>
                  <a:cubicBezTo>
                    <a:pt x="3827508" y="2419748"/>
                    <a:pt x="3810791" y="2418034"/>
                    <a:pt x="3793646" y="2416320"/>
                  </a:cubicBezTo>
                  <a:cubicBezTo>
                    <a:pt x="3774358" y="2382030"/>
                    <a:pt x="3783360" y="2339596"/>
                    <a:pt x="3801790" y="2307020"/>
                  </a:cubicBezTo>
                  <a:cubicBezTo>
                    <a:pt x="3815935" y="2307877"/>
                    <a:pt x="3830508" y="2308734"/>
                    <a:pt x="3844653" y="2310020"/>
                  </a:cubicBezTo>
                  <a:cubicBezTo>
                    <a:pt x="3845510" y="2271016"/>
                    <a:pt x="3846367" y="2232011"/>
                    <a:pt x="3847225" y="2192577"/>
                  </a:cubicBezTo>
                  <a:cubicBezTo>
                    <a:pt x="3851511" y="2192577"/>
                    <a:pt x="3856226" y="2192577"/>
                    <a:pt x="3860512" y="2192577"/>
                  </a:cubicBezTo>
                  <a:cubicBezTo>
                    <a:pt x="3860512" y="2169431"/>
                    <a:pt x="3860512" y="2146286"/>
                    <a:pt x="3860512" y="2123569"/>
                  </a:cubicBezTo>
                  <a:cubicBezTo>
                    <a:pt x="3852368" y="2120139"/>
                    <a:pt x="3844653" y="2116282"/>
                    <a:pt x="3836509" y="2112853"/>
                  </a:cubicBezTo>
                  <a:cubicBezTo>
                    <a:pt x="3837366" y="2096137"/>
                    <a:pt x="3838223" y="2078992"/>
                    <a:pt x="3839081" y="2062275"/>
                  </a:cubicBezTo>
                  <a:cubicBezTo>
                    <a:pt x="3845081" y="2061418"/>
                    <a:pt x="3851511" y="2060561"/>
                    <a:pt x="3857512" y="2059703"/>
                  </a:cubicBezTo>
                  <a:cubicBezTo>
                    <a:pt x="3858369" y="2048130"/>
                    <a:pt x="3859226" y="2036558"/>
                    <a:pt x="3860083" y="2024985"/>
                  </a:cubicBezTo>
                  <a:cubicBezTo>
                    <a:pt x="3866084" y="2025842"/>
                    <a:pt x="3872085" y="2026699"/>
                    <a:pt x="3878514" y="2027557"/>
                  </a:cubicBezTo>
                  <a:cubicBezTo>
                    <a:pt x="3982241" y="1768238"/>
                    <a:pt x="5199537" y="1760094"/>
                    <a:pt x="5226968" y="2178861"/>
                  </a:cubicBezTo>
                  <a:cubicBezTo>
                    <a:pt x="5242399" y="2198149"/>
                    <a:pt x="5245400" y="2206722"/>
                    <a:pt x="5224397" y="2228153"/>
                  </a:cubicBezTo>
                  <a:cubicBezTo>
                    <a:pt x="5223111" y="2269730"/>
                    <a:pt x="5222682" y="2311306"/>
                    <a:pt x="5221825" y="2352883"/>
                  </a:cubicBezTo>
                  <a:cubicBezTo>
                    <a:pt x="5229112" y="2360169"/>
                    <a:pt x="5235970" y="2367028"/>
                    <a:pt x="5243256" y="2374314"/>
                  </a:cubicBezTo>
                  <a:cubicBezTo>
                    <a:pt x="5283976" y="2367885"/>
                    <a:pt x="5257830" y="2368313"/>
                    <a:pt x="5336268" y="2371742"/>
                  </a:cubicBezTo>
                  <a:cubicBezTo>
                    <a:pt x="5337125" y="2360169"/>
                    <a:pt x="5337982" y="2348597"/>
                    <a:pt x="5338840" y="2337024"/>
                  </a:cubicBezTo>
                  <a:cubicBezTo>
                    <a:pt x="5306693" y="2316878"/>
                    <a:pt x="5290834" y="2313021"/>
                    <a:pt x="5295548" y="2297162"/>
                  </a:cubicBezTo>
                  <a:cubicBezTo>
                    <a:pt x="5303692" y="2289018"/>
                    <a:pt x="5316123" y="2297590"/>
                    <a:pt x="5343555" y="2304877"/>
                  </a:cubicBezTo>
                  <a:cubicBezTo>
                    <a:pt x="5360700" y="2298019"/>
                    <a:pt x="5379130" y="2293304"/>
                    <a:pt x="5388132" y="2311306"/>
                  </a:cubicBezTo>
                  <a:cubicBezTo>
                    <a:pt x="5388989" y="2316450"/>
                    <a:pt x="5387274" y="2321593"/>
                    <a:pt x="5386846" y="2326737"/>
                  </a:cubicBezTo>
                  <a:cubicBezTo>
                    <a:pt x="5451140" y="2371742"/>
                    <a:pt x="5442567" y="2384173"/>
                    <a:pt x="5383846" y="2364027"/>
                  </a:cubicBezTo>
                  <a:cubicBezTo>
                    <a:pt x="5382131" y="2371742"/>
                    <a:pt x="5380416" y="2379458"/>
                    <a:pt x="5378702" y="2387602"/>
                  </a:cubicBezTo>
                  <a:cubicBezTo>
                    <a:pt x="5387274" y="2400460"/>
                    <a:pt x="5389846" y="2415891"/>
                    <a:pt x="5389417" y="2430893"/>
                  </a:cubicBezTo>
                  <a:lnTo>
                    <a:pt x="5471285" y="2430893"/>
                  </a:lnTo>
                  <a:cubicBezTo>
                    <a:pt x="5477286" y="2370885"/>
                    <a:pt x="5498288" y="2364027"/>
                    <a:pt x="5559582" y="2380315"/>
                  </a:cubicBezTo>
                  <a:cubicBezTo>
                    <a:pt x="5560439" y="2394459"/>
                    <a:pt x="5561296" y="2408604"/>
                    <a:pt x="5562154" y="2422749"/>
                  </a:cubicBezTo>
                  <a:cubicBezTo>
                    <a:pt x="5622590" y="2425321"/>
                    <a:pt x="5701457" y="2427035"/>
                    <a:pt x="5713029" y="2429178"/>
                  </a:cubicBezTo>
                  <a:cubicBezTo>
                    <a:pt x="5739604" y="2445894"/>
                    <a:pt x="5759321" y="2556908"/>
                    <a:pt x="5764893" y="2587770"/>
                  </a:cubicBezTo>
                  <a:cubicBezTo>
                    <a:pt x="5842474" y="2646491"/>
                    <a:pt x="5751177" y="2730502"/>
                    <a:pt x="5743462" y="2806368"/>
                  </a:cubicBezTo>
                  <a:cubicBezTo>
                    <a:pt x="5777323" y="2814083"/>
                    <a:pt x="5810756" y="2825656"/>
                    <a:pt x="5843331" y="2838086"/>
                  </a:cubicBezTo>
                  <a:cubicBezTo>
                    <a:pt x="5845046" y="2831228"/>
                    <a:pt x="5849332" y="2826085"/>
                    <a:pt x="5854904" y="2822227"/>
                  </a:cubicBezTo>
                  <a:cubicBezTo>
                    <a:pt x="5861333" y="2824370"/>
                    <a:pt x="5867763" y="2826085"/>
                    <a:pt x="5874192" y="2828228"/>
                  </a:cubicBezTo>
                  <a:cubicBezTo>
                    <a:pt x="5873335" y="2767792"/>
                    <a:pt x="5872478" y="2707785"/>
                    <a:pt x="5871621" y="2647348"/>
                  </a:cubicBezTo>
                  <a:cubicBezTo>
                    <a:pt x="5851047" y="2659350"/>
                    <a:pt x="5824900" y="2657635"/>
                    <a:pt x="5804755" y="2644777"/>
                  </a:cubicBezTo>
                  <a:cubicBezTo>
                    <a:pt x="5798754" y="2439465"/>
                    <a:pt x="5792325" y="2234154"/>
                    <a:pt x="5786324" y="2028842"/>
                  </a:cubicBezTo>
                  <a:cubicBezTo>
                    <a:pt x="5726317" y="2004411"/>
                    <a:pt x="5696742" y="1985123"/>
                    <a:pt x="5735747" y="1951690"/>
                  </a:cubicBezTo>
                  <a:cubicBezTo>
                    <a:pt x="5728889" y="1897683"/>
                    <a:pt x="5728460" y="1830389"/>
                    <a:pt x="5778609" y="1809815"/>
                  </a:cubicBezTo>
                  <a:cubicBezTo>
                    <a:pt x="5768751" y="1502062"/>
                    <a:pt x="5759321" y="1193881"/>
                    <a:pt x="5749462" y="886128"/>
                  </a:cubicBezTo>
                  <a:cubicBezTo>
                    <a:pt x="5744748" y="885271"/>
                    <a:pt x="5740461" y="884414"/>
                    <a:pt x="5736175" y="883556"/>
                  </a:cubicBezTo>
                  <a:cubicBezTo>
                    <a:pt x="5734461" y="838122"/>
                    <a:pt x="5732746" y="793116"/>
                    <a:pt x="5730603" y="747682"/>
                  </a:cubicBezTo>
                  <a:cubicBezTo>
                    <a:pt x="5724173" y="746825"/>
                    <a:pt x="5718173" y="745968"/>
                    <a:pt x="5711744" y="745110"/>
                  </a:cubicBezTo>
                  <a:cubicBezTo>
                    <a:pt x="5680025" y="675673"/>
                    <a:pt x="5671881" y="594234"/>
                    <a:pt x="5695456" y="521368"/>
                  </a:cubicBezTo>
                  <a:cubicBezTo>
                    <a:pt x="5505146" y="535084"/>
                    <a:pt x="4965079" y="572803"/>
                    <a:pt x="4792772" y="486221"/>
                  </a:cubicBezTo>
                  <a:cubicBezTo>
                    <a:pt x="4778627" y="478506"/>
                    <a:pt x="4762768" y="468647"/>
                    <a:pt x="4758053" y="452360"/>
                  </a:cubicBezTo>
                  <a:cubicBezTo>
                    <a:pt x="4756338" y="431786"/>
                    <a:pt x="4770912" y="414641"/>
                    <a:pt x="4785485" y="402210"/>
                  </a:cubicBezTo>
                  <a:cubicBezTo>
                    <a:pt x="4920502" y="291625"/>
                    <a:pt x="5434852" y="210186"/>
                    <a:pt x="5607159" y="185755"/>
                  </a:cubicBezTo>
                  <a:cubicBezTo>
                    <a:pt x="5578441" y="46880"/>
                    <a:pt x="5628162" y="65311"/>
                    <a:pt x="5658166" y="57596"/>
                  </a:cubicBezTo>
                  <a:cubicBezTo>
                    <a:pt x="5659023" y="35307"/>
                    <a:pt x="5656880" y="18162"/>
                    <a:pt x="5653879" y="1446"/>
                  </a:cubicBezTo>
                  <a:moveTo>
                    <a:pt x="2190160" y="1964549"/>
                  </a:moveTo>
                  <a:cubicBezTo>
                    <a:pt x="2184588" y="1972264"/>
                    <a:pt x="2174301" y="1971835"/>
                    <a:pt x="2166157" y="1973121"/>
                  </a:cubicBezTo>
                  <a:cubicBezTo>
                    <a:pt x="2158013" y="1982551"/>
                    <a:pt x="2154156" y="1994981"/>
                    <a:pt x="2158013" y="2006982"/>
                  </a:cubicBezTo>
                  <a:cubicBezTo>
                    <a:pt x="2186303" y="2009554"/>
                    <a:pt x="2201733" y="2011697"/>
                    <a:pt x="2193589" y="2039129"/>
                  </a:cubicBezTo>
                  <a:cubicBezTo>
                    <a:pt x="2202162" y="2046416"/>
                    <a:pt x="2210734" y="2052845"/>
                    <a:pt x="2219307" y="2060132"/>
                  </a:cubicBezTo>
                  <a:cubicBezTo>
                    <a:pt x="2227451" y="2030985"/>
                    <a:pt x="2233451" y="2001410"/>
                    <a:pt x="2241166" y="1972264"/>
                  </a:cubicBezTo>
                  <a:cubicBezTo>
                    <a:pt x="2230451" y="1961977"/>
                    <a:pt x="2217164" y="1953833"/>
                    <a:pt x="2211592" y="1939260"/>
                  </a:cubicBezTo>
                  <a:cubicBezTo>
                    <a:pt x="2199590" y="1943117"/>
                    <a:pt x="2196161" y="1955547"/>
                    <a:pt x="2190160" y="1964549"/>
                  </a:cubicBezTo>
                  <a:moveTo>
                    <a:pt x="5971062" y="2076848"/>
                  </a:moveTo>
                  <a:cubicBezTo>
                    <a:pt x="5969347" y="2090136"/>
                    <a:pt x="5967633" y="2103423"/>
                    <a:pt x="5965918" y="2116711"/>
                  </a:cubicBezTo>
                  <a:cubicBezTo>
                    <a:pt x="5959489" y="2120997"/>
                    <a:pt x="5953488" y="2125712"/>
                    <a:pt x="5947059" y="2129998"/>
                  </a:cubicBezTo>
                  <a:cubicBezTo>
                    <a:pt x="5952631" y="2796081"/>
                    <a:pt x="5951345" y="2751076"/>
                    <a:pt x="5953488" y="2778508"/>
                  </a:cubicBezTo>
                  <a:cubicBezTo>
                    <a:pt x="5955631" y="2753219"/>
                    <a:pt x="5964633" y="2723643"/>
                    <a:pt x="5989921" y="2726215"/>
                  </a:cubicBezTo>
                  <a:cubicBezTo>
                    <a:pt x="5998065" y="2729644"/>
                    <a:pt x="6003637" y="2736931"/>
                    <a:pt x="6010495" y="2742075"/>
                  </a:cubicBezTo>
                  <a:cubicBezTo>
                    <a:pt x="6010495" y="2742075"/>
                    <a:pt x="5997636" y="2915668"/>
                    <a:pt x="5997636" y="2915668"/>
                  </a:cubicBezTo>
                  <a:cubicBezTo>
                    <a:pt x="6001923" y="2920811"/>
                    <a:pt x="6006637" y="2926383"/>
                    <a:pt x="6010924" y="2931527"/>
                  </a:cubicBezTo>
                  <a:cubicBezTo>
                    <a:pt x="6010067" y="2958959"/>
                    <a:pt x="6009209" y="2986391"/>
                    <a:pt x="6008352" y="3014251"/>
                  </a:cubicBezTo>
                  <a:cubicBezTo>
                    <a:pt x="6001066" y="3015966"/>
                    <a:pt x="5994207" y="3017680"/>
                    <a:pt x="5987349" y="3019395"/>
                  </a:cubicBezTo>
                  <a:cubicBezTo>
                    <a:pt x="5995493" y="3054971"/>
                    <a:pt x="5988635" y="3055399"/>
                    <a:pt x="5976634" y="3060543"/>
                  </a:cubicBezTo>
                  <a:cubicBezTo>
                    <a:pt x="5977491" y="3069973"/>
                    <a:pt x="5978348" y="3079402"/>
                    <a:pt x="5979205" y="3088832"/>
                  </a:cubicBezTo>
                  <a:cubicBezTo>
                    <a:pt x="6025926" y="3087975"/>
                    <a:pt x="6086791" y="3091404"/>
                    <a:pt x="6125795" y="3117978"/>
                  </a:cubicBezTo>
                  <a:cubicBezTo>
                    <a:pt x="6127510" y="3159984"/>
                    <a:pt x="6129224" y="3201560"/>
                    <a:pt x="6130939" y="3243566"/>
                  </a:cubicBezTo>
                  <a:cubicBezTo>
                    <a:pt x="6221379" y="3237136"/>
                    <a:pt x="6132225" y="3276141"/>
                    <a:pt x="6080361" y="3307431"/>
                  </a:cubicBezTo>
                  <a:cubicBezTo>
                    <a:pt x="6078647" y="3314289"/>
                    <a:pt x="6076932" y="3321575"/>
                    <a:pt x="6075217" y="3328433"/>
                  </a:cubicBezTo>
                  <a:cubicBezTo>
                    <a:pt x="6036641" y="3331434"/>
                    <a:pt x="5998494" y="3340006"/>
                    <a:pt x="5960775" y="3347293"/>
                  </a:cubicBezTo>
                  <a:cubicBezTo>
                    <a:pt x="5959917" y="3403014"/>
                    <a:pt x="5959060" y="3459164"/>
                    <a:pt x="5958203" y="3514885"/>
                  </a:cubicBezTo>
                  <a:cubicBezTo>
                    <a:pt x="6017782" y="3523886"/>
                    <a:pt x="6009209" y="3629328"/>
                    <a:pt x="5990350" y="3643473"/>
                  </a:cubicBezTo>
                  <a:cubicBezTo>
                    <a:pt x="5987778" y="3683335"/>
                    <a:pt x="5988207" y="3725769"/>
                    <a:pt x="5968919" y="3762202"/>
                  </a:cubicBezTo>
                  <a:cubicBezTo>
                    <a:pt x="5967204" y="3829067"/>
                    <a:pt x="5966776" y="3895504"/>
                    <a:pt x="5965061" y="3962370"/>
                  </a:cubicBezTo>
                  <a:cubicBezTo>
                    <a:pt x="5959917" y="4260693"/>
                    <a:pt x="5954774" y="4559016"/>
                    <a:pt x="5950059" y="4857339"/>
                  </a:cubicBezTo>
                  <a:cubicBezTo>
                    <a:pt x="6208949" y="4466862"/>
                    <a:pt x="6263813" y="4436429"/>
                    <a:pt x="6263813" y="4436429"/>
                  </a:cubicBezTo>
                  <a:cubicBezTo>
                    <a:pt x="6265099" y="4387137"/>
                    <a:pt x="6245810" y="4304841"/>
                    <a:pt x="6309247" y="4399139"/>
                  </a:cubicBezTo>
                  <a:cubicBezTo>
                    <a:pt x="6323391" y="4376850"/>
                    <a:pt x="6351681" y="4373421"/>
                    <a:pt x="6376113" y="4374707"/>
                  </a:cubicBezTo>
                  <a:cubicBezTo>
                    <a:pt x="6389828" y="4369564"/>
                    <a:pt x="6403973" y="4364849"/>
                    <a:pt x="6418975" y="4362277"/>
                  </a:cubicBezTo>
                  <a:cubicBezTo>
                    <a:pt x="6423690" y="4126962"/>
                    <a:pt x="6427548" y="3891647"/>
                    <a:pt x="6432262" y="3656332"/>
                  </a:cubicBezTo>
                  <a:cubicBezTo>
                    <a:pt x="6432691" y="3646902"/>
                    <a:pt x="6427119" y="3638758"/>
                    <a:pt x="6426261" y="3629757"/>
                  </a:cubicBezTo>
                  <a:cubicBezTo>
                    <a:pt x="6422832" y="3598896"/>
                    <a:pt x="6424975" y="3567606"/>
                    <a:pt x="6426690" y="3536317"/>
                  </a:cubicBezTo>
                  <a:cubicBezTo>
                    <a:pt x="6415117" y="3532459"/>
                    <a:pt x="6403544" y="3529030"/>
                    <a:pt x="6391971" y="3525601"/>
                  </a:cubicBezTo>
                  <a:cubicBezTo>
                    <a:pt x="6387257" y="3382869"/>
                    <a:pt x="6378256" y="3378583"/>
                    <a:pt x="6455837" y="3368296"/>
                  </a:cubicBezTo>
                  <a:cubicBezTo>
                    <a:pt x="6465695" y="3015537"/>
                    <a:pt x="6475553" y="2663207"/>
                    <a:pt x="6484983" y="2310449"/>
                  </a:cubicBezTo>
                  <a:cubicBezTo>
                    <a:pt x="6480697" y="2308734"/>
                    <a:pt x="6475982" y="2307020"/>
                    <a:pt x="6471696" y="2305306"/>
                  </a:cubicBezTo>
                  <a:cubicBezTo>
                    <a:pt x="6465266" y="2316450"/>
                    <a:pt x="6464409" y="2330595"/>
                    <a:pt x="6415546" y="2310449"/>
                  </a:cubicBezTo>
                  <a:cubicBezTo>
                    <a:pt x="6415546" y="2303591"/>
                    <a:pt x="6415546" y="2296305"/>
                    <a:pt x="6415546" y="2289446"/>
                  </a:cubicBezTo>
                  <a:cubicBezTo>
                    <a:pt x="6440835" y="2276159"/>
                    <a:pt x="6436120" y="2274016"/>
                    <a:pt x="6447264" y="2230725"/>
                  </a:cubicBezTo>
                  <a:cubicBezTo>
                    <a:pt x="6439120" y="2228153"/>
                    <a:pt x="6431405" y="2225153"/>
                    <a:pt x="6423261" y="2222581"/>
                  </a:cubicBezTo>
                  <a:cubicBezTo>
                    <a:pt x="6424118" y="2216580"/>
                    <a:pt x="6424975" y="2210151"/>
                    <a:pt x="6425833" y="2204150"/>
                  </a:cubicBezTo>
                  <a:cubicBezTo>
                    <a:pt x="6416832" y="2191720"/>
                    <a:pt x="6407830" y="2179290"/>
                    <a:pt x="6399258" y="2166860"/>
                  </a:cubicBezTo>
                  <a:cubicBezTo>
                    <a:pt x="6400973" y="2153572"/>
                    <a:pt x="6402687" y="2140285"/>
                    <a:pt x="6404402" y="2126998"/>
                  </a:cubicBezTo>
                  <a:cubicBezTo>
                    <a:pt x="6259955" y="2120568"/>
                    <a:pt x="6114222" y="2104709"/>
                    <a:pt x="5971062" y="2076848"/>
                  </a:cubicBezTo>
                  <a:moveTo>
                    <a:pt x="3887515" y="2313878"/>
                  </a:moveTo>
                  <a:cubicBezTo>
                    <a:pt x="3898231" y="2313878"/>
                    <a:pt x="3908947" y="2313878"/>
                    <a:pt x="3919662" y="2313878"/>
                  </a:cubicBezTo>
                  <a:cubicBezTo>
                    <a:pt x="3917948" y="2289875"/>
                    <a:pt x="3916233" y="2265872"/>
                    <a:pt x="3914519" y="2241869"/>
                  </a:cubicBezTo>
                  <a:cubicBezTo>
                    <a:pt x="3905518" y="2235011"/>
                    <a:pt x="3896945" y="2227725"/>
                    <a:pt x="3888373" y="2220866"/>
                  </a:cubicBezTo>
                  <a:cubicBezTo>
                    <a:pt x="3887087" y="2252156"/>
                    <a:pt x="3887944" y="2283017"/>
                    <a:pt x="3887515" y="2313878"/>
                  </a:cubicBezTo>
                  <a:moveTo>
                    <a:pt x="5150245" y="2343453"/>
                  </a:moveTo>
                  <a:cubicBezTo>
                    <a:pt x="5166532" y="2342596"/>
                    <a:pt x="5182392" y="2342167"/>
                    <a:pt x="5198679" y="2340453"/>
                  </a:cubicBezTo>
                  <a:cubicBezTo>
                    <a:pt x="5171676" y="2308306"/>
                    <a:pt x="5161818" y="2314735"/>
                    <a:pt x="5150245" y="2343453"/>
                  </a:cubicBezTo>
                  <a:moveTo>
                    <a:pt x="5078664" y="2335309"/>
                  </a:moveTo>
                  <a:cubicBezTo>
                    <a:pt x="5078664" y="2360169"/>
                    <a:pt x="5078664" y="2385030"/>
                    <a:pt x="5078664" y="2409890"/>
                  </a:cubicBezTo>
                  <a:cubicBezTo>
                    <a:pt x="5087665" y="2406461"/>
                    <a:pt x="5096238" y="2402603"/>
                    <a:pt x="5105239" y="2399175"/>
                  </a:cubicBezTo>
                  <a:cubicBezTo>
                    <a:pt x="5105239" y="2391888"/>
                    <a:pt x="5105239" y="2385030"/>
                    <a:pt x="5105239" y="2377743"/>
                  </a:cubicBezTo>
                  <a:cubicBezTo>
                    <a:pt x="5101810" y="2376029"/>
                    <a:pt x="5097952" y="2373886"/>
                    <a:pt x="5094524" y="2372171"/>
                  </a:cubicBezTo>
                  <a:cubicBezTo>
                    <a:pt x="5095381" y="2357169"/>
                    <a:pt x="5096238" y="2342167"/>
                    <a:pt x="5097095" y="2326737"/>
                  </a:cubicBezTo>
                  <a:cubicBezTo>
                    <a:pt x="5091095" y="2330166"/>
                    <a:pt x="5084665" y="2332738"/>
                    <a:pt x="5078664" y="2335309"/>
                  </a:cubicBezTo>
                  <a:moveTo>
                    <a:pt x="1686954" y="2370028"/>
                  </a:moveTo>
                  <a:cubicBezTo>
                    <a:pt x="1686954" y="2376029"/>
                    <a:pt x="1686954" y="2382458"/>
                    <a:pt x="1686954" y="2388459"/>
                  </a:cubicBezTo>
                  <a:cubicBezTo>
                    <a:pt x="1724245" y="2422320"/>
                    <a:pt x="1734532" y="2466468"/>
                    <a:pt x="1702813" y="2514046"/>
                  </a:cubicBezTo>
                  <a:cubicBezTo>
                    <a:pt x="1815970" y="2510617"/>
                    <a:pt x="1929127" y="2516189"/>
                    <a:pt x="2041427" y="2532477"/>
                  </a:cubicBezTo>
                  <a:cubicBezTo>
                    <a:pt x="2039713" y="2523904"/>
                    <a:pt x="2037998" y="2515332"/>
                    <a:pt x="2036284" y="2506331"/>
                  </a:cubicBezTo>
                  <a:cubicBezTo>
                    <a:pt x="2002422" y="2497758"/>
                    <a:pt x="2002851" y="2468183"/>
                    <a:pt x="2009709" y="2433893"/>
                  </a:cubicBezTo>
                  <a:cubicBezTo>
                    <a:pt x="1970704" y="2428321"/>
                    <a:pt x="1931271" y="2423177"/>
                    <a:pt x="1892266" y="2417605"/>
                  </a:cubicBezTo>
                  <a:cubicBezTo>
                    <a:pt x="1880693" y="2405604"/>
                    <a:pt x="1872120" y="2389316"/>
                    <a:pt x="1876407" y="2372600"/>
                  </a:cubicBezTo>
                  <a:cubicBezTo>
                    <a:pt x="1854547" y="2370885"/>
                    <a:pt x="1832687" y="2369171"/>
                    <a:pt x="1810827" y="2367456"/>
                  </a:cubicBezTo>
                  <a:cubicBezTo>
                    <a:pt x="1810827" y="2396603"/>
                    <a:pt x="1775680" y="2387602"/>
                    <a:pt x="1722102" y="2383315"/>
                  </a:cubicBezTo>
                  <a:cubicBezTo>
                    <a:pt x="1722102" y="2377314"/>
                    <a:pt x="1722102" y="2370885"/>
                    <a:pt x="1722102" y="2364885"/>
                  </a:cubicBezTo>
                  <a:cubicBezTo>
                    <a:pt x="1710100" y="2368313"/>
                    <a:pt x="1698527" y="2369599"/>
                    <a:pt x="1686954" y="2370028"/>
                  </a:cubicBezTo>
                  <a:moveTo>
                    <a:pt x="3887515" y="2420606"/>
                  </a:moveTo>
                  <a:cubicBezTo>
                    <a:pt x="3876800" y="2846659"/>
                    <a:pt x="3875085" y="2786651"/>
                    <a:pt x="3884943" y="2838944"/>
                  </a:cubicBezTo>
                  <a:cubicBezTo>
                    <a:pt x="3894802" y="2829943"/>
                    <a:pt x="3904660" y="2821370"/>
                    <a:pt x="3914090" y="2812369"/>
                  </a:cubicBezTo>
                  <a:cubicBezTo>
                    <a:pt x="3915805" y="2685496"/>
                    <a:pt x="3917519" y="2558194"/>
                    <a:pt x="3919233" y="2431321"/>
                  </a:cubicBezTo>
                  <a:cubicBezTo>
                    <a:pt x="3908947" y="2427892"/>
                    <a:pt x="3898231" y="2424035"/>
                    <a:pt x="3887515" y="2420606"/>
                  </a:cubicBezTo>
                  <a:moveTo>
                    <a:pt x="5395847" y="2521761"/>
                  </a:moveTo>
                  <a:cubicBezTo>
                    <a:pt x="5403562" y="2591627"/>
                    <a:pt x="5394132" y="2577911"/>
                    <a:pt x="5243685" y="2577911"/>
                  </a:cubicBezTo>
                  <a:cubicBezTo>
                    <a:pt x="5233398" y="2599771"/>
                    <a:pt x="5223540" y="2625060"/>
                    <a:pt x="5201251" y="2637061"/>
                  </a:cubicBezTo>
                  <a:cubicBezTo>
                    <a:pt x="5201251" y="2654635"/>
                    <a:pt x="5201251" y="2672208"/>
                    <a:pt x="5201251" y="2689782"/>
                  </a:cubicBezTo>
                  <a:cubicBezTo>
                    <a:pt x="5196965" y="2691497"/>
                    <a:pt x="5192250" y="2693211"/>
                    <a:pt x="5187964" y="2694926"/>
                  </a:cubicBezTo>
                  <a:cubicBezTo>
                    <a:pt x="5187535" y="2698783"/>
                    <a:pt x="5187107" y="2702641"/>
                    <a:pt x="5186678" y="2706498"/>
                  </a:cubicBezTo>
                  <a:cubicBezTo>
                    <a:pt x="5183249" y="2681210"/>
                    <a:pt x="5169533" y="2630632"/>
                    <a:pt x="5137386" y="2617344"/>
                  </a:cubicBezTo>
                  <a:cubicBezTo>
                    <a:pt x="5136957" y="2658493"/>
                    <a:pt x="5137386" y="2699212"/>
                    <a:pt x="5137386" y="2740360"/>
                  </a:cubicBezTo>
                  <a:cubicBezTo>
                    <a:pt x="5236827" y="2744218"/>
                    <a:pt x="5336697" y="2749361"/>
                    <a:pt x="5436138" y="2757076"/>
                  </a:cubicBezTo>
                  <a:cubicBezTo>
                    <a:pt x="5489716" y="2760934"/>
                    <a:pt x="5543294" y="2764363"/>
                    <a:pt x="5596015" y="2775078"/>
                  </a:cubicBezTo>
                  <a:cubicBezTo>
                    <a:pt x="5596015" y="2770792"/>
                    <a:pt x="5596015" y="2766077"/>
                    <a:pt x="5596015" y="2761791"/>
                  </a:cubicBezTo>
                  <a:cubicBezTo>
                    <a:pt x="5569868" y="2738217"/>
                    <a:pt x="5550580" y="2704355"/>
                    <a:pt x="5552295" y="2668351"/>
                  </a:cubicBezTo>
                  <a:cubicBezTo>
                    <a:pt x="5553153" y="2638347"/>
                    <a:pt x="5568583" y="2610915"/>
                    <a:pt x="5587871" y="2588627"/>
                  </a:cubicBezTo>
                  <a:cubicBezTo>
                    <a:pt x="5587871" y="2577054"/>
                    <a:pt x="5587871" y="2565052"/>
                    <a:pt x="5587871" y="2553480"/>
                  </a:cubicBezTo>
                  <a:cubicBezTo>
                    <a:pt x="5581442" y="2550050"/>
                    <a:pt x="5574584" y="2545336"/>
                    <a:pt x="5566868" y="2547050"/>
                  </a:cubicBezTo>
                  <a:cubicBezTo>
                    <a:pt x="5564297" y="2549193"/>
                    <a:pt x="5562154" y="2551336"/>
                    <a:pt x="5560010" y="2553480"/>
                  </a:cubicBezTo>
                  <a:cubicBezTo>
                    <a:pt x="5530864" y="2552622"/>
                    <a:pt x="5501718" y="2551765"/>
                    <a:pt x="5472571" y="2550908"/>
                  </a:cubicBezTo>
                  <a:cubicBezTo>
                    <a:pt x="5467428" y="2542764"/>
                    <a:pt x="5463570" y="2532905"/>
                    <a:pt x="5469571" y="2524333"/>
                  </a:cubicBezTo>
                  <a:cubicBezTo>
                    <a:pt x="5444710" y="2523476"/>
                    <a:pt x="5420279" y="2523047"/>
                    <a:pt x="5395847" y="2521761"/>
                  </a:cubicBezTo>
                  <a:moveTo>
                    <a:pt x="5081665" y="2560766"/>
                  </a:moveTo>
                  <a:cubicBezTo>
                    <a:pt x="5078236" y="2619916"/>
                    <a:pt x="5076093" y="2678638"/>
                    <a:pt x="5073521" y="2737788"/>
                  </a:cubicBezTo>
                  <a:cubicBezTo>
                    <a:pt x="5083379" y="2739503"/>
                    <a:pt x="5093238" y="2741217"/>
                    <a:pt x="5102667" y="2743360"/>
                  </a:cubicBezTo>
                  <a:cubicBezTo>
                    <a:pt x="5095809" y="2567624"/>
                    <a:pt x="5101382" y="2602343"/>
                    <a:pt x="5081665" y="2560766"/>
                  </a:cubicBezTo>
                  <a:moveTo>
                    <a:pt x="1002012" y="2737788"/>
                  </a:moveTo>
                  <a:cubicBezTo>
                    <a:pt x="1000297" y="2760934"/>
                    <a:pt x="998154" y="2784080"/>
                    <a:pt x="996868" y="2806797"/>
                  </a:cubicBezTo>
                  <a:cubicBezTo>
                    <a:pt x="1007584" y="2822656"/>
                    <a:pt x="1004155" y="2796081"/>
                    <a:pt x="1007584" y="2964102"/>
                  </a:cubicBezTo>
                  <a:cubicBezTo>
                    <a:pt x="1016585" y="2964960"/>
                    <a:pt x="1030729" y="2967531"/>
                    <a:pt x="1034158" y="2955958"/>
                  </a:cubicBezTo>
                  <a:cubicBezTo>
                    <a:pt x="1032444" y="2941814"/>
                    <a:pt x="1014013" y="2896380"/>
                    <a:pt x="1036730" y="2875377"/>
                  </a:cubicBezTo>
                  <a:cubicBezTo>
                    <a:pt x="1038873" y="2836372"/>
                    <a:pt x="1040159" y="2797796"/>
                    <a:pt x="1042302" y="2758791"/>
                  </a:cubicBezTo>
                  <a:cubicBezTo>
                    <a:pt x="1029015" y="2751933"/>
                    <a:pt x="1015728" y="2745075"/>
                    <a:pt x="1002012" y="2737788"/>
                  </a:cubicBezTo>
                  <a:moveTo>
                    <a:pt x="5078664" y="2775078"/>
                  </a:moveTo>
                  <a:cubicBezTo>
                    <a:pt x="5078664" y="2788366"/>
                    <a:pt x="5078664" y="2801653"/>
                    <a:pt x="5078664" y="2814941"/>
                  </a:cubicBezTo>
                  <a:cubicBezTo>
                    <a:pt x="5087665" y="2820084"/>
                    <a:pt x="5096238" y="2825656"/>
                    <a:pt x="5105239" y="2830800"/>
                  </a:cubicBezTo>
                  <a:cubicBezTo>
                    <a:pt x="5104382" y="2811940"/>
                    <a:pt x="5103525" y="2793510"/>
                    <a:pt x="5102667" y="2774650"/>
                  </a:cubicBezTo>
                  <a:cubicBezTo>
                    <a:pt x="5094524" y="2775078"/>
                    <a:pt x="5086380" y="2775078"/>
                    <a:pt x="5078664" y="2775078"/>
                  </a:cubicBezTo>
                  <a:moveTo>
                    <a:pt x="999440" y="3062686"/>
                  </a:moveTo>
                  <a:cubicBezTo>
                    <a:pt x="993010" y="3323718"/>
                    <a:pt x="987010" y="3585180"/>
                    <a:pt x="980580" y="3846212"/>
                  </a:cubicBezTo>
                  <a:cubicBezTo>
                    <a:pt x="1019585" y="3868501"/>
                    <a:pt x="1005441" y="3895504"/>
                    <a:pt x="1031587" y="3059686"/>
                  </a:cubicBezTo>
                  <a:cubicBezTo>
                    <a:pt x="1020871" y="3060971"/>
                    <a:pt x="1010155" y="3061829"/>
                    <a:pt x="999440" y="3062686"/>
                  </a:cubicBezTo>
                  <a:moveTo>
                    <a:pt x="4170408" y="3310431"/>
                  </a:moveTo>
                  <a:cubicBezTo>
                    <a:pt x="4160978" y="3329719"/>
                    <a:pt x="4160978" y="3392298"/>
                    <a:pt x="4193982" y="3369581"/>
                  </a:cubicBezTo>
                  <a:cubicBezTo>
                    <a:pt x="4192696" y="3358866"/>
                    <a:pt x="4192268" y="3348150"/>
                    <a:pt x="4190982" y="3337434"/>
                  </a:cubicBezTo>
                  <a:cubicBezTo>
                    <a:pt x="4162264" y="3320289"/>
                    <a:pt x="4173837" y="3319004"/>
                    <a:pt x="4183267" y="3309574"/>
                  </a:cubicBezTo>
                  <a:cubicBezTo>
                    <a:pt x="4178980" y="3307431"/>
                    <a:pt x="4173408" y="3305288"/>
                    <a:pt x="4170408" y="3310431"/>
                  </a:cubicBezTo>
                  <a:moveTo>
                    <a:pt x="4225700" y="3358437"/>
                  </a:moveTo>
                  <a:cubicBezTo>
                    <a:pt x="4217128" y="3380297"/>
                    <a:pt x="4218414" y="3389298"/>
                    <a:pt x="4244560" y="3396585"/>
                  </a:cubicBezTo>
                  <a:cubicBezTo>
                    <a:pt x="4244560" y="3387584"/>
                    <a:pt x="4244560" y="3378583"/>
                    <a:pt x="4244560" y="3369581"/>
                  </a:cubicBezTo>
                  <a:cubicBezTo>
                    <a:pt x="4238131" y="3365724"/>
                    <a:pt x="4232130" y="3361866"/>
                    <a:pt x="4225700" y="3358437"/>
                  </a:cubicBezTo>
                  <a:moveTo>
                    <a:pt x="4313997" y="3366581"/>
                  </a:moveTo>
                  <a:cubicBezTo>
                    <a:pt x="4316569" y="3380726"/>
                    <a:pt x="4319141" y="3394870"/>
                    <a:pt x="4322141" y="3409015"/>
                  </a:cubicBezTo>
                  <a:cubicBezTo>
                    <a:pt x="4378291" y="3404729"/>
                    <a:pt x="4351716" y="3403014"/>
                    <a:pt x="4420725" y="3438590"/>
                  </a:cubicBezTo>
                  <a:cubicBezTo>
                    <a:pt x="4430155" y="3369581"/>
                    <a:pt x="4456729" y="3371724"/>
                    <a:pt x="4313997" y="3366581"/>
                  </a:cubicBezTo>
                  <a:moveTo>
                    <a:pt x="4276707" y="3382440"/>
                  </a:moveTo>
                  <a:cubicBezTo>
                    <a:pt x="4277564" y="3390584"/>
                    <a:pt x="4278422" y="3398728"/>
                    <a:pt x="4279279" y="3406872"/>
                  </a:cubicBezTo>
                  <a:cubicBezTo>
                    <a:pt x="4305853" y="3422731"/>
                    <a:pt x="4306282" y="3395728"/>
                    <a:pt x="4298138" y="3377297"/>
                  </a:cubicBezTo>
                  <a:cubicBezTo>
                    <a:pt x="4290852" y="3379011"/>
                    <a:pt x="4283565" y="3380726"/>
                    <a:pt x="4276707" y="3382440"/>
                  </a:cubicBezTo>
                  <a:moveTo>
                    <a:pt x="5818471" y="3400014"/>
                  </a:moveTo>
                  <a:cubicBezTo>
                    <a:pt x="5788039" y="3412873"/>
                    <a:pt x="5755892" y="3420588"/>
                    <a:pt x="5723745" y="3427875"/>
                  </a:cubicBezTo>
                  <a:cubicBezTo>
                    <a:pt x="5722888" y="3436876"/>
                    <a:pt x="5722030" y="3445448"/>
                    <a:pt x="5721173" y="3454449"/>
                  </a:cubicBezTo>
                  <a:cubicBezTo>
                    <a:pt x="5731032" y="3453592"/>
                    <a:pt x="5740890" y="3452735"/>
                    <a:pt x="5750749" y="3451877"/>
                  </a:cubicBezTo>
                  <a:cubicBezTo>
                    <a:pt x="5765750" y="3437733"/>
                    <a:pt x="5744748" y="3444591"/>
                    <a:pt x="5860048" y="3422731"/>
                  </a:cubicBezTo>
                  <a:cubicBezTo>
                    <a:pt x="5860048" y="3407729"/>
                    <a:pt x="5860048" y="3392298"/>
                    <a:pt x="5860048" y="3377297"/>
                  </a:cubicBezTo>
                  <a:cubicBezTo>
                    <a:pt x="5844618" y="3383297"/>
                    <a:pt x="5833044" y="3394442"/>
                    <a:pt x="5818471" y="3400014"/>
                  </a:cubicBezTo>
                  <a:moveTo>
                    <a:pt x="4596033" y="3448877"/>
                  </a:moveTo>
                  <a:cubicBezTo>
                    <a:pt x="4578031" y="3469451"/>
                    <a:pt x="4584888" y="3499026"/>
                    <a:pt x="4588317" y="3523458"/>
                  </a:cubicBezTo>
                  <a:cubicBezTo>
                    <a:pt x="4619178" y="3528173"/>
                    <a:pt x="4650039" y="3532030"/>
                    <a:pt x="4680901" y="3537174"/>
                  </a:cubicBezTo>
                  <a:cubicBezTo>
                    <a:pt x="4686044" y="3542746"/>
                    <a:pt x="4692473" y="3546603"/>
                    <a:pt x="4700617" y="3546175"/>
                  </a:cubicBezTo>
                  <a:cubicBezTo>
                    <a:pt x="4972794" y="3537174"/>
                    <a:pt x="4558742" y="3499455"/>
                    <a:pt x="4935075" y="3542317"/>
                  </a:cubicBezTo>
                  <a:cubicBezTo>
                    <a:pt x="4931217" y="3521743"/>
                    <a:pt x="4927788" y="3501598"/>
                    <a:pt x="4924359" y="3481024"/>
                  </a:cubicBezTo>
                  <a:cubicBezTo>
                    <a:pt x="4881068" y="3479738"/>
                    <a:pt x="4890927" y="3493025"/>
                    <a:pt x="4596033" y="3448877"/>
                  </a:cubicBezTo>
                  <a:moveTo>
                    <a:pt x="5379559" y="3478881"/>
                  </a:moveTo>
                  <a:cubicBezTo>
                    <a:pt x="5263402" y="3486596"/>
                    <a:pt x="5146816" y="3486596"/>
                    <a:pt x="5030230" y="3484024"/>
                  </a:cubicBezTo>
                  <a:cubicBezTo>
                    <a:pt x="5088094" y="3592466"/>
                    <a:pt x="5278403" y="3524315"/>
                    <a:pt x="5624733" y="3455306"/>
                  </a:cubicBezTo>
                  <a:cubicBezTo>
                    <a:pt x="5543294" y="3466022"/>
                    <a:pt x="5461427" y="3474166"/>
                    <a:pt x="5379559" y="3478881"/>
                  </a:cubicBezTo>
                  <a:moveTo>
                    <a:pt x="5755463" y="3481024"/>
                  </a:moveTo>
                  <a:cubicBezTo>
                    <a:pt x="5764464" y="3510599"/>
                    <a:pt x="5782038" y="3559891"/>
                    <a:pt x="5805612" y="3540174"/>
                  </a:cubicBezTo>
                  <a:cubicBezTo>
                    <a:pt x="5800469" y="3510170"/>
                    <a:pt x="5828330" y="3506313"/>
                    <a:pt x="5859190" y="3504598"/>
                  </a:cubicBezTo>
                  <a:cubicBezTo>
                    <a:pt x="5858333" y="3490454"/>
                    <a:pt x="5857476" y="3476309"/>
                    <a:pt x="5856619" y="3462165"/>
                  </a:cubicBezTo>
                  <a:cubicBezTo>
                    <a:pt x="5822757" y="3468594"/>
                    <a:pt x="5788896" y="3475023"/>
                    <a:pt x="5755463" y="3481024"/>
                  </a:cubicBezTo>
                  <a:moveTo>
                    <a:pt x="4953506" y="3483596"/>
                  </a:moveTo>
                  <a:cubicBezTo>
                    <a:pt x="4957792" y="3505027"/>
                    <a:pt x="4962507" y="3526029"/>
                    <a:pt x="4966793" y="3547461"/>
                  </a:cubicBezTo>
                  <a:cubicBezTo>
                    <a:pt x="4981795" y="3549175"/>
                    <a:pt x="4996797" y="3550890"/>
                    <a:pt x="5012227" y="3552604"/>
                  </a:cubicBezTo>
                  <a:cubicBezTo>
                    <a:pt x="4999797" y="3529458"/>
                    <a:pt x="4987367" y="3506313"/>
                    <a:pt x="4974937" y="3483167"/>
                  </a:cubicBezTo>
                  <a:cubicBezTo>
                    <a:pt x="4967650" y="3483596"/>
                    <a:pt x="4960364" y="3483596"/>
                    <a:pt x="4953506" y="3483596"/>
                  </a:cubicBezTo>
                  <a:moveTo>
                    <a:pt x="5635448" y="3513600"/>
                  </a:moveTo>
                  <a:cubicBezTo>
                    <a:pt x="5589157" y="3521315"/>
                    <a:pt x="5543294" y="3531173"/>
                    <a:pt x="5497002" y="3539746"/>
                  </a:cubicBezTo>
                  <a:cubicBezTo>
                    <a:pt x="5476857" y="3565892"/>
                    <a:pt x="5294691" y="3806350"/>
                    <a:pt x="5273689" y="3835497"/>
                  </a:cubicBezTo>
                  <a:cubicBezTo>
                    <a:pt x="5272403" y="3853928"/>
                    <a:pt x="5267688" y="4024949"/>
                    <a:pt x="5254401" y="4434286"/>
                  </a:cubicBezTo>
                  <a:cubicBezTo>
                    <a:pt x="5318694" y="4435572"/>
                    <a:pt x="5300692" y="4514868"/>
                    <a:pt x="5299835" y="4541442"/>
                  </a:cubicBezTo>
                  <a:cubicBezTo>
                    <a:pt x="5294691" y="4544871"/>
                    <a:pt x="5289119" y="4548729"/>
                    <a:pt x="5283976" y="4552158"/>
                  </a:cubicBezTo>
                  <a:cubicBezTo>
                    <a:pt x="5280547" y="4582161"/>
                    <a:pt x="5276689" y="4612594"/>
                    <a:pt x="5273260" y="4642598"/>
                  </a:cubicBezTo>
                  <a:cubicBezTo>
                    <a:pt x="5268117" y="4646884"/>
                    <a:pt x="5262545" y="4651599"/>
                    <a:pt x="5257401" y="4655885"/>
                  </a:cubicBezTo>
                  <a:cubicBezTo>
                    <a:pt x="5255687" y="4785758"/>
                    <a:pt x="5253972" y="4915203"/>
                    <a:pt x="5252257" y="5045076"/>
                  </a:cubicBezTo>
                  <a:cubicBezTo>
                    <a:pt x="5257401" y="5051077"/>
                    <a:pt x="5262545" y="5057078"/>
                    <a:pt x="5268117" y="5063508"/>
                  </a:cubicBezTo>
                  <a:cubicBezTo>
                    <a:pt x="5376987" y="5071652"/>
                    <a:pt x="5655165" y="5252960"/>
                    <a:pt x="5668024" y="5273962"/>
                  </a:cubicBezTo>
                  <a:cubicBezTo>
                    <a:pt x="5719887" y="5198524"/>
                    <a:pt x="5773037" y="5123515"/>
                    <a:pt x="5824472" y="5047649"/>
                  </a:cubicBezTo>
                  <a:cubicBezTo>
                    <a:pt x="5825758" y="5011216"/>
                    <a:pt x="5840760" y="3779347"/>
                    <a:pt x="5840760" y="3760487"/>
                  </a:cubicBezTo>
                  <a:cubicBezTo>
                    <a:pt x="5840760" y="3760487"/>
                    <a:pt x="5803469" y="3584751"/>
                    <a:pt x="5803469" y="3584751"/>
                  </a:cubicBezTo>
                  <a:cubicBezTo>
                    <a:pt x="5797040" y="3584751"/>
                    <a:pt x="5790610" y="3584323"/>
                    <a:pt x="5784610" y="3585608"/>
                  </a:cubicBezTo>
                  <a:cubicBezTo>
                    <a:pt x="5769608" y="3592895"/>
                    <a:pt x="5763179" y="3640044"/>
                    <a:pt x="5760607" y="3656760"/>
                  </a:cubicBezTo>
                  <a:cubicBezTo>
                    <a:pt x="5751606" y="3656760"/>
                    <a:pt x="5742605" y="3656760"/>
                    <a:pt x="5734032" y="3656760"/>
                  </a:cubicBezTo>
                  <a:cubicBezTo>
                    <a:pt x="5717744" y="3610040"/>
                    <a:pt x="5715601" y="3559462"/>
                    <a:pt x="5715601" y="3510599"/>
                  </a:cubicBezTo>
                  <a:cubicBezTo>
                    <a:pt x="5690741" y="3524315"/>
                    <a:pt x="5661594" y="3519172"/>
                    <a:pt x="5635448" y="3513600"/>
                  </a:cubicBezTo>
                  <a:moveTo>
                    <a:pt x="5294691" y="3585180"/>
                  </a:moveTo>
                  <a:cubicBezTo>
                    <a:pt x="5303264" y="3632757"/>
                    <a:pt x="5298549" y="3621184"/>
                    <a:pt x="5281404" y="3715910"/>
                  </a:cubicBezTo>
                  <a:cubicBezTo>
                    <a:pt x="5285690" y="3718482"/>
                    <a:pt x="5290405" y="3721054"/>
                    <a:pt x="5294691" y="3724054"/>
                  </a:cubicBezTo>
                  <a:cubicBezTo>
                    <a:pt x="5339269" y="3667476"/>
                    <a:pt x="5383417" y="3610469"/>
                    <a:pt x="5427994" y="3553890"/>
                  </a:cubicBezTo>
                  <a:cubicBezTo>
                    <a:pt x="5382988" y="3563748"/>
                    <a:pt x="5338840" y="3574464"/>
                    <a:pt x="5294691" y="3585180"/>
                  </a:cubicBezTo>
                  <a:moveTo>
                    <a:pt x="4876353" y="3598467"/>
                  </a:moveTo>
                  <a:cubicBezTo>
                    <a:pt x="4890069" y="3629757"/>
                    <a:pt x="4921788" y="3720625"/>
                    <a:pt x="4950934" y="3722340"/>
                  </a:cubicBezTo>
                  <a:cubicBezTo>
                    <a:pt x="4935075" y="3686764"/>
                    <a:pt x="4938933" y="3646473"/>
                    <a:pt x="4945362" y="3609183"/>
                  </a:cubicBezTo>
                  <a:cubicBezTo>
                    <a:pt x="4922216" y="3605325"/>
                    <a:pt x="4899070" y="3601896"/>
                    <a:pt x="4876353" y="3598467"/>
                  </a:cubicBezTo>
                  <a:moveTo>
                    <a:pt x="4961221" y="3608754"/>
                  </a:moveTo>
                  <a:cubicBezTo>
                    <a:pt x="4940219" y="3683763"/>
                    <a:pt x="4971080" y="3743771"/>
                    <a:pt x="4983081" y="3754915"/>
                  </a:cubicBezTo>
                  <a:cubicBezTo>
                    <a:pt x="5020800" y="3770775"/>
                    <a:pt x="5025944" y="3813637"/>
                    <a:pt x="5030659" y="3854785"/>
                  </a:cubicBezTo>
                  <a:cubicBezTo>
                    <a:pt x="5036230" y="3823067"/>
                    <a:pt x="5042660" y="3790491"/>
                    <a:pt x="5037516" y="3758773"/>
                  </a:cubicBezTo>
                  <a:cubicBezTo>
                    <a:pt x="5027229" y="3736913"/>
                    <a:pt x="5029372" y="3736485"/>
                    <a:pt x="5038373" y="3628471"/>
                  </a:cubicBezTo>
                  <a:cubicBezTo>
                    <a:pt x="5026801" y="3628899"/>
                    <a:pt x="5014371" y="3628899"/>
                    <a:pt x="5005370" y="3620756"/>
                  </a:cubicBezTo>
                  <a:cubicBezTo>
                    <a:pt x="4966793" y="3617755"/>
                    <a:pt x="4986938" y="3613469"/>
                    <a:pt x="4961221" y="3608754"/>
                  </a:cubicBezTo>
                  <a:moveTo>
                    <a:pt x="5166532" y="3736913"/>
                  </a:moveTo>
                  <a:cubicBezTo>
                    <a:pt x="5175533" y="3782347"/>
                    <a:pt x="5159246" y="3785776"/>
                    <a:pt x="5142530" y="3774203"/>
                  </a:cubicBezTo>
                  <a:cubicBezTo>
                    <a:pt x="5139100" y="3762631"/>
                    <a:pt x="5135672" y="3751058"/>
                    <a:pt x="5132242" y="3739485"/>
                  </a:cubicBezTo>
                  <a:cubicBezTo>
                    <a:pt x="5126671" y="3739485"/>
                    <a:pt x="5121527" y="3739485"/>
                    <a:pt x="5116384" y="3739485"/>
                  </a:cubicBezTo>
                  <a:cubicBezTo>
                    <a:pt x="5099239" y="3766917"/>
                    <a:pt x="5103525" y="3725769"/>
                    <a:pt x="5100096" y="3901934"/>
                  </a:cubicBezTo>
                  <a:cubicBezTo>
                    <a:pt x="5117669" y="3903219"/>
                    <a:pt x="5135672" y="3903648"/>
                    <a:pt x="5153245" y="3904934"/>
                  </a:cubicBezTo>
                  <a:cubicBezTo>
                    <a:pt x="5164818" y="3890790"/>
                    <a:pt x="5176391" y="3876645"/>
                    <a:pt x="5187964" y="3862500"/>
                  </a:cubicBezTo>
                  <a:cubicBezTo>
                    <a:pt x="5188821" y="3823495"/>
                    <a:pt x="5189678" y="3784490"/>
                    <a:pt x="5190535" y="3745057"/>
                  </a:cubicBezTo>
                  <a:cubicBezTo>
                    <a:pt x="5182392" y="3742057"/>
                    <a:pt x="5174248" y="3739485"/>
                    <a:pt x="5166532" y="3736913"/>
                  </a:cubicBezTo>
                  <a:moveTo>
                    <a:pt x="1351341" y="4298840"/>
                  </a:moveTo>
                  <a:cubicBezTo>
                    <a:pt x="1352198" y="4541442"/>
                    <a:pt x="1353055" y="4783615"/>
                    <a:pt x="1353913" y="5026217"/>
                  </a:cubicBezTo>
                  <a:cubicBezTo>
                    <a:pt x="1402347" y="5029646"/>
                    <a:pt x="1498788" y="5036933"/>
                    <a:pt x="1536078" y="5068651"/>
                  </a:cubicBezTo>
                  <a:cubicBezTo>
                    <a:pt x="1515933" y="5077223"/>
                    <a:pt x="1504789" y="5069080"/>
                    <a:pt x="1486786" y="5079796"/>
                  </a:cubicBezTo>
                  <a:cubicBezTo>
                    <a:pt x="1496645" y="5093511"/>
                    <a:pt x="1535650" y="5099941"/>
                    <a:pt x="1574655" y="5106370"/>
                  </a:cubicBezTo>
                  <a:cubicBezTo>
                    <a:pt x="1596086" y="4846195"/>
                    <a:pt x="1617088" y="4586019"/>
                    <a:pt x="1638520" y="4325844"/>
                  </a:cubicBezTo>
                  <a:cubicBezTo>
                    <a:pt x="1614517" y="4326701"/>
                    <a:pt x="1590942" y="4324129"/>
                    <a:pt x="1566939" y="4322415"/>
                  </a:cubicBezTo>
                  <a:cubicBezTo>
                    <a:pt x="1495359" y="4315557"/>
                    <a:pt x="1423350" y="4307413"/>
                    <a:pt x="1351341" y="4298840"/>
                  </a:cubicBezTo>
                  <a:moveTo>
                    <a:pt x="1756392" y="4333988"/>
                  </a:moveTo>
                  <a:cubicBezTo>
                    <a:pt x="1730674" y="4333130"/>
                    <a:pt x="1704957" y="4327987"/>
                    <a:pt x="1678810" y="4328416"/>
                  </a:cubicBezTo>
                  <a:cubicBezTo>
                    <a:pt x="1653093" y="4590305"/>
                    <a:pt x="1627375" y="4852624"/>
                    <a:pt x="1601658" y="5114514"/>
                  </a:cubicBezTo>
                  <a:cubicBezTo>
                    <a:pt x="1631662" y="5124801"/>
                    <a:pt x="1689955" y="5144518"/>
                    <a:pt x="1713529" y="5164234"/>
                  </a:cubicBezTo>
                  <a:cubicBezTo>
                    <a:pt x="1706242" y="5144089"/>
                    <a:pt x="1699385" y="5123944"/>
                    <a:pt x="1692527" y="5103798"/>
                  </a:cubicBezTo>
                  <a:cubicBezTo>
                    <a:pt x="1701528" y="5079796"/>
                    <a:pt x="1710529" y="5055792"/>
                    <a:pt x="1719101" y="5031789"/>
                  </a:cubicBezTo>
                  <a:cubicBezTo>
                    <a:pt x="1725959" y="5031789"/>
                    <a:pt x="1733246" y="5031789"/>
                    <a:pt x="1740532" y="5031789"/>
                  </a:cubicBezTo>
                  <a:cubicBezTo>
                    <a:pt x="1752534" y="4910060"/>
                    <a:pt x="1776108" y="4789188"/>
                    <a:pt x="1811684" y="4672173"/>
                  </a:cubicBezTo>
                  <a:cubicBezTo>
                    <a:pt x="1844260" y="4567160"/>
                    <a:pt x="1887122" y="4463861"/>
                    <a:pt x="1950987" y="4373850"/>
                  </a:cubicBezTo>
                  <a:cubicBezTo>
                    <a:pt x="1944558" y="4367849"/>
                    <a:pt x="1938557" y="4361420"/>
                    <a:pt x="1932128" y="4355419"/>
                  </a:cubicBezTo>
                  <a:cubicBezTo>
                    <a:pt x="1932985" y="4345561"/>
                    <a:pt x="1933842" y="4335702"/>
                    <a:pt x="1934700" y="4326273"/>
                  </a:cubicBezTo>
                  <a:cubicBezTo>
                    <a:pt x="1875978" y="4337845"/>
                    <a:pt x="1815970" y="4336560"/>
                    <a:pt x="1756392" y="4333988"/>
                  </a:cubicBezTo>
                  <a:moveTo>
                    <a:pt x="6331107" y="4482721"/>
                  </a:moveTo>
                  <a:cubicBezTo>
                    <a:pt x="6331107" y="4496866"/>
                    <a:pt x="6331107" y="4511438"/>
                    <a:pt x="6331107" y="4525583"/>
                  </a:cubicBezTo>
                  <a:cubicBezTo>
                    <a:pt x="6323820" y="4528155"/>
                    <a:pt x="6316962" y="4530726"/>
                    <a:pt x="6309676" y="4533727"/>
                  </a:cubicBezTo>
                  <a:cubicBezTo>
                    <a:pt x="6305389" y="4528155"/>
                    <a:pt x="6300674" y="4523012"/>
                    <a:pt x="6296388" y="4517868"/>
                  </a:cubicBezTo>
                  <a:cubicBezTo>
                    <a:pt x="6212378" y="4590734"/>
                    <a:pt x="6251811" y="4547443"/>
                    <a:pt x="5965918" y="4976068"/>
                  </a:cubicBezTo>
                  <a:cubicBezTo>
                    <a:pt x="5970204" y="4976496"/>
                    <a:pt x="6359396" y="5006072"/>
                    <a:pt x="6397544" y="4987212"/>
                  </a:cubicBezTo>
                  <a:cubicBezTo>
                    <a:pt x="6404402" y="4819191"/>
                    <a:pt x="6411688" y="4651171"/>
                    <a:pt x="6418975" y="4483149"/>
                  </a:cubicBezTo>
                  <a:cubicBezTo>
                    <a:pt x="6393258" y="4484435"/>
                    <a:pt x="6365397" y="4483149"/>
                    <a:pt x="6343966" y="4467290"/>
                  </a:cubicBezTo>
                  <a:cubicBezTo>
                    <a:pt x="6339679" y="4472434"/>
                    <a:pt x="6335393" y="4477577"/>
                    <a:pt x="6331107" y="4482721"/>
                  </a:cubicBezTo>
                  <a:moveTo>
                    <a:pt x="6504271" y="4549586"/>
                  </a:moveTo>
                  <a:cubicBezTo>
                    <a:pt x="6500414" y="4694890"/>
                    <a:pt x="6497413" y="4840623"/>
                    <a:pt x="6493555" y="4985927"/>
                  </a:cubicBezTo>
                  <a:cubicBezTo>
                    <a:pt x="6493555" y="4985927"/>
                    <a:pt x="6534704" y="4982926"/>
                    <a:pt x="6640145" y="4943493"/>
                  </a:cubicBezTo>
                  <a:cubicBezTo>
                    <a:pt x="6565565" y="4604879"/>
                    <a:pt x="6582710" y="4612165"/>
                    <a:pt x="6504271" y="4549586"/>
                  </a:cubicBezTo>
                  <a:moveTo>
                    <a:pt x="6650004" y="4794760"/>
                  </a:moveTo>
                  <a:cubicBezTo>
                    <a:pt x="6660291" y="4841051"/>
                    <a:pt x="6671864" y="4886914"/>
                    <a:pt x="6681722" y="4933205"/>
                  </a:cubicBezTo>
                  <a:cubicBezTo>
                    <a:pt x="6685151" y="4919918"/>
                    <a:pt x="6691580" y="4907488"/>
                    <a:pt x="6698867" y="4895487"/>
                  </a:cubicBezTo>
                  <a:cubicBezTo>
                    <a:pt x="6680436" y="4850052"/>
                    <a:pt x="6661577" y="4804618"/>
                    <a:pt x="6643574" y="4759184"/>
                  </a:cubicBezTo>
                  <a:cubicBezTo>
                    <a:pt x="6643574" y="4771614"/>
                    <a:pt x="6647432" y="4783187"/>
                    <a:pt x="6650004" y="4794760"/>
                  </a:cubicBezTo>
                  <a:moveTo>
                    <a:pt x="6618714" y="5015502"/>
                  </a:moveTo>
                  <a:cubicBezTo>
                    <a:pt x="6619571" y="5048506"/>
                    <a:pt x="6620429" y="5081081"/>
                    <a:pt x="6621286" y="5114086"/>
                  </a:cubicBezTo>
                  <a:cubicBezTo>
                    <a:pt x="6643146" y="5117943"/>
                    <a:pt x="6665434" y="5123515"/>
                    <a:pt x="6682579" y="5138088"/>
                  </a:cubicBezTo>
                  <a:cubicBezTo>
                    <a:pt x="6671435" y="5092225"/>
                    <a:pt x="6661148" y="5045934"/>
                    <a:pt x="6650433" y="5000071"/>
                  </a:cubicBezTo>
                  <a:cubicBezTo>
                    <a:pt x="6640145" y="5004786"/>
                    <a:pt x="6629430" y="5010358"/>
                    <a:pt x="6618714" y="5015502"/>
                  </a:cubicBezTo>
                  <a:moveTo>
                    <a:pt x="6051215" y="5042076"/>
                  </a:moveTo>
                  <a:cubicBezTo>
                    <a:pt x="6017782" y="5049792"/>
                    <a:pt x="5983063" y="5044219"/>
                    <a:pt x="5950059" y="5036933"/>
                  </a:cubicBezTo>
                  <a:cubicBezTo>
                    <a:pt x="5949202" y="5108513"/>
                    <a:pt x="5948345" y="5180522"/>
                    <a:pt x="5947488" y="5252103"/>
                  </a:cubicBezTo>
                  <a:cubicBezTo>
                    <a:pt x="5959917" y="5254246"/>
                    <a:pt x="5966776" y="5265818"/>
                    <a:pt x="5971919" y="5276534"/>
                  </a:cubicBezTo>
                  <a:cubicBezTo>
                    <a:pt x="6018639" y="5269676"/>
                    <a:pt x="6193518" y="5333970"/>
                    <a:pt x="6243239" y="5359259"/>
                  </a:cubicBezTo>
                  <a:cubicBezTo>
                    <a:pt x="6251382" y="5258960"/>
                    <a:pt x="6259098" y="5158662"/>
                    <a:pt x="6267242" y="5058364"/>
                  </a:cubicBezTo>
                  <a:cubicBezTo>
                    <a:pt x="6005352" y="5026217"/>
                    <a:pt x="6088505" y="5035218"/>
                    <a:pt x="6051215" y="5042076"/>
                  </a:cubicBezTo>
                  <a:moveTo>
                    <a:pt x="1121598" y="5148376"/>
                  </a:moveTo>
                  <a:cubicBezTo>
                    <a:pt x="1062448" y="5177522"/>
                    <a:pt x="1011441" y="5219956"/>
                    <a:pt x="964721" y="5265818"/>
                  </a:cubicBezTo>
                  <a:cubicBezTo>
                    <a:pt x="972865" y="5276534"/>
                    <a:pt x="978009" y="5288964"/>
                    <a:pt x="987867" y="5298394"/>
                  </a:cubicBezTo>
                  <a:cubicBezTo>
                    <a:pt x="1041445" y="5321111"/>
                    <a:pt x="1059447" y="5347686"/>
                    <a:pt x="1074878" y="5384548"/>
                  </a:cubicBezTo>
                  <a:cubicBezTo>
                    <a:pt x="1107453" y="5330970"/>
                    <a:pt x="1140029" y="5277392"/>
                    <a:pt x="1172604" y="5223385"/>
                  </a:cubicBezTo>
                  <a:cubicBezTo>
                    <a:pt x="1166175" y="5193810"/>
                    <a:pt x="1175176" y="5162948"/>
                    <a:pt x="1191464" y="5137660"/>
                  </a:cubicBezTo>
                  <a:cubicBezTo>
                    <a:pt x="1190607" y="5133374"/>
                    <a:pt x="1189749" y="5128658"/>
                    <a:pt x="1188892" y="5124372"/>
                  </a:cubicBezTo>
                  <a:cubicBezTo>
                    <a:pt x="1166175" y="5131659"/>
                    <a:pt x="1143029" y="5137660"/>
                    <a:pt x="1121598" y="5148376"/>
                  </a:cubicBezTo>
                  <a:moveTo>
                    <a:pt x="6491841" y="5134231"/>
                  </a:moveTo>
                  <a:cubicBezTo>
                    <a:pt x="6481126" y="5139803"/>
                    <a:pt x="6480697" y="5153947"/>
                    <a:pt x="6475125" y="5163806"/>
                  </a:cubicBezTo>
                  <a:cubicBezTo>
                    <a:pt x="6498271" y="5177522"/>
                    <a:pt x="6481983" y="5216526"/>
                    <a:pt x="6472553" y="5244387"/>
                  </a:cubicBezTo>
                  <a:cubicBezTo>
                    <a:pt x="6479840" y="5255960"/>
                    <a:pt x="6487555" y="5266676"/>
                    <a:pt x="6462266" y="5300537"/>
                  </a:cubicBezTo>
                  <a:cubicBezTo>
                    <a:pt x="6470410" y="5310395"/>
                    <a:pt x="6480268" y="5317682"/>
                    <a:pt x="6462266" y="5361830"/>
                  </a:cubicBezTo>
                  <a:cubicBezTo>
                    <a:pt x="6470839" y="5374261"/>
                    <a:pt x="6465695" y="5390120"/>
                    <a:pt x="6459265" y="5402121"/>
                  </a:cubicBezTo>
                  <a:cubicBezTo>
                    <a:pt x="6499556" y="5402550"/>
                    <a:pt x="6523559" y="5395692"/>
                    <a:pt x="6512844" y="5441984"/>
                  </a:cubicBezTo>
                  <a:cubicBezTo>
                    <a:pt x="6512844" y="5441984"/>
                    <a:pt x="6479840" y="5453556"/>
                    <a:pt x="6406116" y="5455271"/>
                  </a:cubicBezTo>
                  <a:cubicBezTo>
                    <a:pt x="6462695" y="5490846"/>
                    <a:pt x="6519702" y="5526423"/>
                    <a:pt x="6576280" y="5561570"/>
                  </a:cubicBezTo>
                  <a:cubicBezTo>
                    <a:pt x="6576280" y="5432982"/>
                    <a:pt x="6576280" y="5303966"/>
                    <a:pt x="6576280" y="5175379"/>
                  </a:cubicBezTo>
                  <a:cubicBezTo>
                    <a:pt x="6553134" y="5158662"/>
                    <a:pt x="6529989" y="5141517"/>
                    <a:pt x="6506843" y="5124801"/>
                  </a:cubicBezTo>
                  <a:cubicBezTo>
                    <a:pt x="6501699" y="5127801"/>
                    <a:pt x="6496985" y="5130801"/>
                    <a:pt x="6491841" y="5134231"/>
                  </a:cubicBezTo>
                  <a:moveTo>
                    <a:pt x="6315248" y="5141089"/>
                  </a:moveTo>
                  <a:cubicBezTo>
                    <a:pt x="6309676" y="5213098"/>
                    <a:pt x="6304532" y="5285106"/>
                    <a:pt x="6299389" y="5357116"/>
                  </a:cubicBezTo>
                  <a:cubicBezTo>
                    <a:pt x="6327678" y="5355401"/>
                    <a:pt x="6355967" y="5353686"/>
                    <a:pt x="6384256" y="5351543"/>
                  </a:cubicBezTo>
                  <a:cubicBezTo>
                    <a:pt x="6374398" y="5327969"/>
                    <a:pt x="6382970" y="5301823"/>
                    <a:pt x="6397544" y="5282535"/>
                  </a:cubicBezTo>
                  <a:cubicBezTo>
                    <a:pt x="6382970" y="5262390"/>
                    <a:pt x="6389828" y="5236244"/>
                    <a:pt x="6400115" y="5216098"/>
                  </a:cubicBezTo>
                  <a:cubicBezTo>
                    <a:pt x="6395829" y="5202382"/>
                    <a:pt x="6396686" y="5187809"/>
                    <a:pt x="6400115" y="5174093"/>
                  </a:cubicBezTo>
                  <a:cubicBezTo>
                    <a:pt x="6431405" y="5172378"/>
                    <a:pt x="6404830" y="5142803"/>
                    <a:pt x="6394972" y="5134231"/>
                  </a:cubicBezTo>
                  <a:cubicBezTo>
                    <a:pt x="6367969" y="5126087"/>
                    <a:pt x="6341394" y="5137231"/>
                    <a:pt x="6315248" y="5141089"/>
                  </a:cubicBezTo>
                  <a:moveTo>
                    <a:pt x="5274546" y="5158234"/>
                  </a:moveTo>
                  <a:cubicBezTo>
                    <a:pt x="5270689" y="5164234"/>
                    <a:pt x="5251829" y="5197238"/>
                    <a:pt x="5244113" y="5207097"/>
                  </a:cubicBezTo>
                  <a:cubicBezTo>
                    <a:pt x="5291691" y="5249531"/>
                    <a:pt x="5280547" y="5226385"/>
                    <a:pt x="5297263" y="5393549"/>
                  </a:cubicBezTo>
                  <a:cubicBezTo>
                    <a:pt x="5445139" y="5281678"/>
                    <a:pt x="5467428" y="5228100"/>
                    <a:pt x="5467428" y="5228100"/>
                  </a:cubicBezTo>
                  <a:cubicBezTo>
                    <a:pt x="5383846" y="5144946"/>
                    <a:pt x="5286119" y="5147946"/>
                    <a:pt x="5274546" y="5158234"/>
                  </a:cubicBezTo>
                  <a:moveTo>
                    <a:pt x="1383916" y="5156948"/>
                  </a:moveTo>
                  <a:cubicBezTo>
                    <a:pt x="1377058" y="5176665"/>
                    <a:pt x="1379630" y="5170235"/>
                    <a:pt x="1353913" y="5186094"/>
                  </a:cubicBezTo>
                  <a:cubicBezTo>
                    <a:pt x="1358628" y="5354116"/>
                    <a:pt x="1362914" y="5521708"/>
                    <a:pt x="1367200" y="5689729"/>
                  </a:cubicBezTo>
                  <a:cubicBezTo>
                    <a:pt x="1395489" y="5691872"/>
                    <a:pt x="1424207" y="5693158"/>
                    <a:pt x="1452496" y="5695301"/>
                  </a:cubicBezTo>
                  <a:cubicBezTo>
                    <a:pt x="1471785" y="5680728"/>
                    <a:pt x="1488072" y="5619863"/>
                    <a:pt x="1487215" y="5588573"/>
                  </a:cubicBezTo>
                  <a:cubicBezTo>
                    <a:pt x="1490644" y="5585144"/>
                    <a:pt x="1494073" y="5581287"/>
                    <a:pt x="1497502" y="5577858"/>
                  </a:cubicBezTo>
                  <a:cubicBezTo>
                    <a:pt x="1512075" y="5418838"/>
                    <a:pt x="1535650" y="5335684"/>
                    <a:pt x="1572083" y="5180951"/>
                  </a:cubicBezTo>
                  <a:cubicBezTo>
                    <a:pt x="1492359" y="5184809"/>
                    <a:pt x="1510790" y="5156948"/>
                    <a:pt x="1383916" y="5156948"/>
                  </a:cubicBezTo>
                  <a:moveTo>
                    <a:pt x="5030659" y="5159520"/>
                  </a:moveTo>
                  <a:cubicBezTo>
                    <a:pt x="5022515" y="5176236"/>
                    <a:pt x="5021657" y="5195095"/>
                    <a:pt x="5025515" y="5213098"/>
                  </a:cubicBezTo>
                  <a:cubicBezTo>
                    <a:pt x="4996797" y="5262818"/>
                    <a:pt x="4980938" y="5186094"/>
                    <a:pt x="4977080" y="5174093"/>
                  </a:cubicBezTo>
                  <a:cubicBezTo>
                    <a:pt x="4947077" y="5172807"/>
                    <a:pt x="4848064" y="5235815"/>
                    <a:pt x="4820204" y="5252960"/>
                  </a:cubicBezTo>
                  <a:cubicBezTo>
                    <a:pt x="4886212" y="5281249"/>
                    <a:pt x="4916215" y="5284249"/>
                    <a:pt x="5061519" y="5388406"/>
                  </a:cubicBezTo>
                  <a:cubicBezTo>
                    <a:pt x="5073092" y="5381976"/>
                    <a:pt x="5079093" y="5375118"/>
                    <a:pt x="5126671" y="5394406"/>
                  </a:cubicBezTo>
                  <a:cubicBezTo>
                    <a:pt x="5128385" y="5327969"/>
                    <a:pt x="5130099" y="5261104"/>
                    <a:pt x="5132242" y="5194667"/>
                  </a:cubicBezTo>
                  <a:cubicBezTo>
                    <a:pt x="5100524" y="5195524"/>
                    <a:pt x="5089380" y="5217813"/>
                    <a:pt x="5054661" y="5157377"/>
                  </a:cubicBezTo>
                  <a:cubicBezTo>
                    <a:pt x="5046517" y="5157805"/>
                    <a:pt x="5038802" y="5158662"/>
                    <a:pt x="5030659" y="5159520"/>
                  </a:cubicBezTo>
                  <a:moveTo>
                    <a:pt x="6618714" y="5183523"/>
                  </a:moveTo>
                  <a:cubicBezTo>
                    <a:pt x="6617000" y="5316825"/>
                    <a:pt x="6615285" y="5450127"/>
                    <a:pt x="6613142" y="5583430"/>
                  </a:cubicBezTo>
                  <a:cubicBezTo>
                    <a:pt x="6677007" y="5621577"/>
                    <a:pt x="6740872" y="5659725"/>
                    <a:pt x="6804738" y="5697873"/>
                  </a:cubicBezTo>
                  <a:cubicBezTo>
                    <a:pt x="6771305" y="5538853"/>
                    <a:pt x="6737015" y="5379833"/>
                    <a:pt x="6703582" y="5220813"/>
                  </a:cubicBezTo>
                  <a:cubicBezTo>
                    <a:pt x="6669721" y="5192952"/>
                    <a:pt x="6641431" y="5175379"/>
                    <a:pt x="6618714" y="5183523"/>
                  </a:cubicBezTo>
                  <a:moveTo>
                    <a:pt x="1204323" y="5244816"/>
                  </a:moveTo>
                  <a:cubicBezTo>
                    <a:pt x="1206037" y="5284678"/>
                    <a:pt x="1207752" y="5265390"/>
                    <a:pt x="1108739" y="5439411"/>
                  </a:cubicBezTo>
                  <a:cubicBezTo>
                    <a:pt x="1152030" y="5513135"/>
                    <a:pt x="1195750" y="5586859"/>
                    <a:pt x="1239041" y="5660153"/>
                  </a:cubicBezTo>
                  <a:cubicBezTo>
                    <a:pt x="1238184" y="5506706"/>
                    <a:pt x="1237327" y="5352829"/>
                    <a:pt x="1236470" y="5198953"/>
                  </a:cubicBezTo>
                  <a:cubicBezTo>
                    <a:pt x="1219753" y="5208383"/>
                    <a:pt x="1203894" y="5224242"/>
                    <a:pt x="1204323" y="5244816"/>
                  </a:cubicBezTo>
                  <a:moveTo>
                    <a:pt x="1596515" y="5199381"/>
                  </a:moveTo>
                  <a:cubicBezTo>
                    <a:pt x="1485929" y="5713731"/>
                    <a:pt x="1549366" y="5488275"/>
                    <a:pt x="1535221" y="5652438"/>
                  </a:cubicBezTo>
                  <a:cubicBezTo>
                    <a:pt x="1622232" y="5604432"/>
                    <a:pt x="1709243" y="5556426"/>
                    <a:pt x="1796254" y="5508421"/>
                  </a:cubicBezTo>
                  <a:cubicBezTo>
                    <a:pt x="1804398" y="5424839"/>
                    <a:pt x="1806541" y="5532423"/>
                    <a:pt x="1758963" y="5279106"/>
                  </a:cubicBezTo>
                  <a:cubicBezTo>
                    <a:pt x="1644949" y="5215241"/>
                    <a:pt x="1623089" y="5201525"/>
                    <a:pt x="1596515" y="5199381"/>
                  </a:cubicBezTo>
                  <a:moveTo>
                    <a:pt x="5493574" y="5287250"/>
                  </a:moveTo>
                  <a:cubicBezTo>
                    <a:pt x="5426708" y="5373404"/>
                    <a:pt x="5477286" y="5314253"/>
                    <a:pt x="5326410" y="5450556"/>
                  </a:cubicBezTo>
                  <a:cubicBezTo>
                    <a:pt x="5339269" y="5444555"/>
                    <a:pt x="5586156" y="5305681"/>
                    <a:pt x="5590443" y="5303538"/>
                  </a:cubicBezTo>
                  <a:cubicBezTo>
                    <a:pt x="5569011" y="5289393"/>
                    <a:pt x="5548009" y="5275248"/>
                    <a:pt x="5526577" y="5261104"/>
                  </a:cubicBezTo>
                  <a:cubicBezTo>
                    <a:pt x="5515005" y="5269248"/>
                    <a:pt x="5501718" y="5275677"/>
                    <a:pt x="5493574" y="5287250"/>
                  </a:cubicBezTo>
                  <a:moveTo>
                    <a:pt x="4636323" y="5359687"/>
                  </a:moveTo>
                  <a:cubicBezTo>
                    <a:pt x="4638895" y="5363117"/>
                    <a:pt x="4641467" y="5366545"/>
                    <a:pt x="4644038" y="5369974"/>
                  </a:cubicBezTo>
                  <a:cubicBezTo>
                    <a:pt x="4667613" y="5366545"/>
                    <a:pt x="4810774" y="5555998"/>
                    <a:pt x="4641895" y="5471558"/>
                  </a:cubicBezTo>
                  <a:cubicBezTo>
                    <a:pt x="4646611" y="5515707"/>
                    <a:pt x="4646611" y="5543139"/>
                    <a:pt x="4634180" y="5560284"/>
                  </a:cubicBezTo>
                  <a:cubicBezTo>
                    <a:pt x="4641895" y="5600146"/>
                    <a:pt x="4650039" y="5639580"/>
                    <a:pt x="4657755" y="5679441"/>
                  </a:cubicBezTo>
                  <a:cubicBezTo>
                    <a:pt x="4653468" y="5685442"/>
                    <a:pt x="4648754" y="5691872"/>
                    <a:pt x="4644467" y="5697873"/>
                  </a:cubicBezTo>
                  <a:cubicBezTo>
                    <a:pt x="4648754" y="5739449"/>
                    <a:pt x="4653468" y="5781454"/>
                    <a:pt x="4657755" y="5823031"/>
                  </a:cubicBezTo>
                  <a:cubicBezTo>
                    <a:pt x="4675757" y="5817031"/>
                    <a:pt x="4694616" y="5813173"/>
                    <a:pt x="4712190" y="5805886"/>
                  </a:cubicBezTo>
                  <a:cubicBezTo>
                    <a:pt x="4791486" y="5739449"/>
                    <a:pt x="4794486" y="5742450"/>
                    <a:pt x="5163961" y="5535424"/>
                  </a:cubicBezTo>
                  <a:cubicBezTo>
                    <a:pt x="5163961" y="5528137"/>
                    <a:pt x="5163961" y="5521279"/>
                    <a:pt x="5163961" y="5513992"/>
                  </a:cubicBezTo>
                  <a:cubicBezTo>
                    <a:pt x="5163961" y="5513992"/>
                    <a:pt x="5036659" y="5472844"/>
                    <a:pt x="5036659" y="5472844"/>
                  </a:cubicBezTo>
                  <a:cubicBezTo>
                    <a:pt x="5028944" y="5464700"/>
                    <a:pt x="5030659" y="5452270"/>
                    <a:pt x="5030230" y="5441984"/>
                  </a:cubicBezTo>
                  <a:cubicBezTo>
                    <a:pt x="4933789" y="5371261"/>
                    <a:pt x="4769197" y="5282535"/>
                    <a:pt x="4769197" y="5282535"/>
                  </a:cubicBezTo>
                  <a:cubicBezTo>
                    <a:pt x="4725049" y="5307824"/>
                    <a:pt x="4680901" y="5333541"/>
                    <a:pt x="4636323" y="5359687"/>
                  </a:cubicBezTo>
                  <a:moveTo>
                    <a:pt x="6013924" y="5368260"/>
                  </a:moveTo>
                  <a:cubicBezTo>
                    <a:pt x="5998494" y="5369974"/>
                    <a:pt x="5983492" y="5371261"/>
                    <a:pt x="5968490" y="5372975"/>
                  </a:cubicBezTo>
                  <a:cubicBezTo>
                    <a:pt x="5967633" y="5381119"/>
                    <a:pt x="5966776" y="5388834"/>
                    <a:pt x="5965918" y="5396978"/>
                  </a:cubicBezTo>
                  <a:cubicBezTo>
                    <a:pt x="6005352" y="5402978"/>
                    <a:pt x="6078218" y="5411122"/>
                    <a:pt x="6115937" y="5397407"/>
                  </a:cubicBezTo>
                  <a:cubicBezTo>
                    <a:pt x="6106079" y="5393120"/>
                    <a:pt x="6025069" y="5366545"/>
                    <a:pt x="6013924" y="5368260"/>
                  </a:cubicBezTo>
                  <a:moveTo>
                    <a:pt x="5381703" y="5505420"/>
                  </a:moveTo>
                  <a:cubicBezTo>
                    <a:pt x="5365415" y="5515707"/>
                    <a:pt x="5348698" y="5524708"/>
                    <a:pt x="5334125" y="5537567"/>
                  </a:cubicBezTo>
                  <a:cubicBezTo>
                    <a:pt x="5359414" y="5554712"/>
                    <a:pt x="5423707" y="5594146"/>
                    <a:pt x="5446425" y="5617291"/>
                  </a:cubicBezTo>
                  <a:cubicBezTo>
                    <a:pt x="5454997" y="5607861"/>
                    <a:pt x="5463998" y="5594146"/>
                    <a:pt x="5478572" y="5595003"/>
                  </a:cubicBezTo>
                  <a:cubicBezTo>
                    <a:pt x="5527435" y="5480560"/>
                    <a:pt x="5587443" y="5390977"/>
                    <a:pt x="5587443" y="5390977"/>
                  </a:cubicBezTo>
                  <a:cubicBezTo>
                    <a:pt x="5518433" y="5428267"/>
                    <a:pt x="5448996" y="5465558"/>
                    <a:pt x="5381703" y="5505420"/>
                  </a:cubicBezTo>
                  <a:moveTo>
                    <a:pt x="5658166" y="5429982"/>
                  </a:moveTo>
                  <a:cubicBezTo>
                    <a:pt x="5631591" y="5461700"/>
                    <a:pt x="5574584" y="5582572"/>
                    <a:pt x="5553153" y="5627578"/>
                  </a:cubicBezTo>
                  <a:cubicBezTo>
                    <a:pt x="5572441" y="5640437"/>
                    <a:pt x="5561296" y="5699159"/>
                    <a:pt x="5555296" y="5732591"/>
                  </a:cubicBezTo>
                  <a:cubicBezTo>
                    <a:pt x="5613589" y="5793027"/>
                    <a:pt x="5672310" y="5852606"/>
                    <a:pt x="5730174" y="5913471"/>
                  </a:cubicBezTo>
                  <a:cubicBezTo>
                    <a:pt x="5730603" y="5896755"/>
                    <a:pt x="5740461" y="5882610"/>
                    <a:pt x="5752034" y="5871037"/>
                  </a:cubicBezTo>
                  <a:cubicBezTo>
                    <a:pt x="5758035" y="5872752"/>
                    <a:pt x="5764464" y="5874466"/>
                    <a:pt x="5770894" y="5876609"/>
                  </a:cubicBezTo>
                  <a:cubicBezTo>
                    <a:pt x="5817614" y="5648581"/>
                    <a:pt x="5806041" y="5744593"/>
                    <a:pt x="5818900" y="5434268"/>
                  </a:cubicBezTo>
                  <a:cubicBezTo>
                    <a:pt x="5815471" y="5432554"/>
                    <a:pt x="5811613" y="5430839"/>
                    <a:pt x="5808184" y="5429125"/>
                  </a:cubicBezTo>
                  <a:cubicBezTo>
                    <a:pt x="5758893" y="5475845"/>
                    <a:pt x="5713458" y="5456556"/>
                    <a:pt x="5682597" y="5397407"/>
                  </a:cubicBezTo>
                  <a:cubicBezTo>
                    <a:pt x="5674882" y="5407694"/>
                    <a:pt x="5667167" y="5419266"/>
                    <a:pt x="5658166" y="5429982"/>
                  </a:cubicBezTo>
                  <a:moveTo>
                    <a:pt x="4463587" y="5471130"/>
                  </a:moveTo>
                  <a:cubicBezTo>
                    <a:pt x="4458016" y="5501562"/>
                    <a:pt x="4455015" y="5533280"/>
                    <a:pt x="4442585" y="5561999"/>
                  </a:cubicBezTo>
                  <a:cubicBezTo>
                    <a:pt x="4475161" y="5556426"/>
                    <a:pt x="4507736" y="5551283"/>
                    <a:pt x="4540740" y="5545711"/>
                  </a:cubicBezTo>
                  <a:cubicBezTo>
                    <a:pt x="4540740" y="5531566"/>
                    <a:pt x="4540740" y="5517850"/>
                    <a:pt x="4540740" y="5503705"/>
                  </a:cubicBezTo>
                  <a:cubicBezTo>
                    <a:pt x="4530024" y="5503277"/>
                    <a:pt x="4521023" y="5496419"/>
                    <a:pt x="4516308" y="5486989"/>
                  </a:cubicBezTo>
                  <a:cubicBezTo>
                    <a:pt x="4505593" y="5487846"/>
                    <a:pt x="4495306" y="5488703"/>
                    <a:pt x="4485019" y="5489561"/>
                  </a:cubicBezTo>
                  <a:cubicBezTo>
                    <a:pt x="4484162" y="5471130"/>
                    <a:pt x="4487162" y="5452699"/>
                    <a:pt x="4482447" y="5434697"/>
                  </a:cubicBezTo>
                  <a:cubicBezTo>
                    <a:pt x="4468302" y="5441126"/>
                    <a:pt x="4464873" y="5457843"/>
                    <a:pt x="4463587" y="5471130"/>
                  </a:cubicBezTo>
                  <a:moveTo>
                    <a:pt x="6142940" y="5474559"/>
                  </a:moveTo>
                  <a:cubicBezTo>
                    <a:pt x="6173373" y="5491276"/>
                    <a:pt x="6204234" y="5507991"/>
                    <a:pt x="6235095" y="5524708"/>
                  </a:cubicBezTo>
                  <a:cubicBezTo>
                    <a:pt x="6236809" y="5503277"/>
                    <a:pt x="6238524" y="5481845"/>
                    <a:pt x="6240238" y="5460843"/>
                  </a:cubicBezTo>
                  <a:cubicBezTo>
                    <a:pt x="6207663" y="5465558"/>
                    <a:pt x="6175087" y="5468558"/>
                    <a:pt x="6142940" y="5474559"/>
                  </a:cubicBezTo>
                  <a:moveTo>
                    <a:pt x="5941915" y="5476702"/>
                  </a:moveTo>
                  <a:cubicBezTo>
                    <a:pt x="5941915" y="5481845"/>
                    <a:pt x="5941915" y="5487418"/>
                    <a:pt x="5941915" y="5492561"/>
                  </a:cubicBezTo>
                  <a:cubicBezTo>
                    <a:pt x="6035356" y="5560284"/>
                    <a:pt x="6128367" y="5627578"/>
                    <a:pt x="6221808" y="5694872"/>
                  </a:cubicBezTo>
                  <a:cubicBezTo>
                    <a:pt x="6226522" y="5646009"/>
                    <a:pt x="6230809" y="5597146"/>
                    <a:pt x="6235095" y="5548282"/>
                  </a:cubicBezTo>
                  <a:cubicBezTo>
                    <a:pt x="6195233" y="5523851"/>
                    <a:pt x="6155371" y="5498133"/>
                    <a:pt x="6115080" y="5474131"/>
                  </a:cubicBezTo>
                  <a:cubicBezTo>
                    <a:pt x="6057215" y="5474131"/>
                    <a:pt x="5999780" y="5475845"/>
                    <a:pt x="5941915" y="5476702"/>
                  </a:cubicBezTo>
                  <a:moveTo>
                    <a:pt x="6288244" y="5484846"/>
                  </a:moveTo>
                  <a:cubicBezTo>
                    <a:pt x="6286530" y="5506277"/>
                    <a:pt x="6284815" y="5527280"/>
                    <a:pt x="6282672" y="5548711"/>
                  </a:cubicBezTo>
                  <a:cubicBezTo>
                    <a:pt x="6337536" y="5580001"/>
                    <a:pt x="6392829" y="5610861"/>
                    <a:pt x="6447693" y="5642151"/>
                  </a:cubicBezTo>
                  <a:cubicBezTo>
                    <a:pt x="6462695" y="5631436"/>
                    <a:pt x="6478125" y="5620720"/>
                    <a:pt x="6493127" y="5610004"/>
                  </a:cubicBezTo>
                  <a:cubicBezTo>
                    <a:pt x="6424975" y="5567999"/>
                    <a:pt x="6356824" y="5526423"/>
                    <a:pt x="6288244" y="5484846"/>
                  </a:cubicBezTo>
                  <a:moveTo>
                    <a:pt x="1002012" y="5625863"/>
                  </a:moveTo>
                  <a:cubicBezTo>
                    <a:pt x="1003726" y="5631007"/>
                    <a:pt x="1005441" y="5636579"/>
                    <a:pt x="1007155" y="5641723"/>
                  </a:cubicBezTo>
                  <a:cubicBezTo>
                    <a:pt x="1071877" y="5669583"/>
                    <a:pt x="1137028" y="5697016"/>
                    <a:pt x="1201751" y="5724447"/>
                  </a:cubicBezTo>
                  <a:cubicBezTo>
                    <a:pt x="1198322" y="5677727"/>
                    <a:pt x="1229611" y="5740735"/>
                    <a:pt x="1081736" y="5487418"/>
                  </a:cubicBezTo>
                  <a:cubicBezTo>
                    <a:pt x="1055161" y="5533280"/>
                    <a:pt x="1028586" y="5579572"/>
                    <a:pt x="1002012" y="5625863"/>
                  </a:cubicBezTo>
                  <a:moveTo>
                    <a:pt x="5938915" y="5508849"/>
                  </a:moveTo>
                  <a:cubicBezTo>
                    <a:pt x="5934200" y="5655439"/>
                    <a:pt x="5930343" y="5802029"/>
                    <a:pt x="5925199" y="5949047"/>
                  </a:cubicBezTo>
                  <a:cubicBezTo>
                    <a:pt x="5995922" y="5999196"/>
                    <a:pt x="6051215" y="5932330"/>
                    <a:pt x="6253097" y="5793885"/>
                  </a:cubicBezTo>
                  <a:cubicBezTo>
                    <a:pt x="6183231" y="5739878"/>
                    <a:pt x="6162657" y="5735163"/>
                    <a:pt x="6202090" y="5708588"/>
                  </a:cubicBezTo>
                  <a:cubicBezTo>
                    <a:pt x="6114651" y="5641723"/>
                    <a:pt x="6026783" y="5575286"/>
                    <a:pt x="5938915" y="5508849"/>
                  </a:cubicBezTo>
                  <a:moveTo>
                    <a:pt x="6282672" y="5572714"/>
                  </a:moveTo>
                  <a:cubicBezTo>
                    <a:pt x="6279243" y="5622435"/>
                    <a:pt x="6275386" y="5672155"/>
                    <a:pt x="6271956" y="5721875"/>
                  </a:cubicBezTo>
                  <a:cubicBezTo>
                    <a:pt x="6298531" y="5721447"/>
                    <a:pt x="6325106" y="5722733"/>
                    <a:pt x="6351681" y="5721447"/>
                  </a:cubicBezTo>
                  <a:cubicBezTo>
                    <a:pt x="6432262" y="5680728"/>
                    <a:pt x="6417260" y="5677727"/>
                    <a:pt x="6434405" y="5655439"/>
                  </a:cubicBezTo>
                  <a:cubicBezTo>
                    <a:pt x="6383828" y="5627578"/>
                    <a:pt x="6333250" y="5600146"/>
                    <a:pt x="6282672" y="5572714"/>
                  </a:cubicBezTo>
                  <a:moveTo>
                    <a:pt x="4416867" y="5622435"/>
                  </a:moveTo>
                  <a:cubicBezTo>
                    <a:pt x="4381720" y="5701302"/>
                    <a:pt x="4299424" y="5830318"/>
                    <a:pt x="4238559" y="5930616"/>
                  </a:cubicBezTo>
                  <a:cubicBezTo>
                    <a:pt x="4268563" y="5900612"/>
                    <a:pt x="4431012" y="5658868"/>
                    <a:pt x="4455015" y="5623292"/>
                  </a:cubicBezTo>
                  <a:cubicBezTo>
                    <a:pt x="4448586" y="5618148"/>
                    <a:pt x="4442585" y="5612576"/>
                    <a:pt x="4436584" y="5607433"/>
                  </a:cubicBezTo>
                  <a:cubicBezTo>
                    <a:pt x="4429726" y="5612148"/>
                    <a:pt x="4421582" y="5615577"/>
                    <a:pt x="4416867" y="5622435"/>
                  </a:cubicBezTo>
                  <a:moveTo>
                    <a:pt x="5355556" y="5631007"/>
                  </a:moveTo>
                  <a:cubicBezTo>
                    <a:pt x="5358128" y="5640865"/>
                    <a:pt x="5360700" y="5650295"/>
                    <a:pt x="5363700" y="5660153"/>
                  </a:cubicBezTo>
                  <a:cubicBezTo>
                    <a:pt x="5392847" y="5665297"/>
                    <a:pt x="5397990" y="5686728"/>
                    <a:pt x="5395418" y="5716304"/>
                  </a:cubicBezTo>
                  <a:cubicBezTo>
                    <a:pt x="5380416" y="5731306"/>
                    <a:pt x="5385560" y="5730448"/>
                    <a:pt x="5394561" y="5735592"/>
                  </a:cubicBezTo>
                  <a:cubicBezTo>
                    <a:pt x="5383417" y="5750165"/>
                    <a:pt x="5390275" y="5746736"/>
                    <a:pt x="5394990" y="5751451"/>
                  </a:cubicBezTo>
                  <a:cubicBezTo>
                    <a:pt x="5408277" y="5739020"/>
                    <a:pt x="5436995" y="5719304"/>
                    <a:pt x="5424994" y="5706445"/>
                  </a:cubicBezTo>
                  <a:cubicBezTo>
                    <a:pt x="5425422" y="5698301"/>
                    <a:pt x="5427994" y="5690157"/>
                    <a:pt x="5426279" y="5682014"/>
                  </a:cubicBezTo>
                  <a:cubicBezTo>
                    <a:pt x="5411706" y="5655867"/>
                    <a:pt x="5385131" y="5636579"/>
                    <a:pt x="5355556" y="5631007"/>
                  </a:cubicBezTo>
                  <a:moveTo>
                    <a:pt x="6495699" y="5687157"/>
                  </a:moveTo>
                  <a:cubicBezTo>
                    <a:pt x="6488841" y="5695301"/>
                    <a:pt x="6480697" y="5702587"/>
                    <a:pt x="6474696" y="5711160"/>
                  </a:cubicBezTo>
                  <a:cubicBezTo>
                    <a:pt x="6471696" y="5721447"/>
                    <a:pt x="6470839" y="5732163"/>
                    <a:pt x="6468695" y="5742878"/>
                  </a:cubicBezTo>
                  <a:cubicBezTo>
                    <a:pt x="6500842" y="5738163"/>
                    <a:pt x="6532561" y="5733877"/>
                    <a:pt x="6564708" y="5729591"/>
                  </a:cubicBezTo>
                  <a:cubicBezTo>
                    <a:pt x="6566422" y="5726162"/>
                    <a:pt x="6568136" y="5722304"/>
                    <a:pt x="6569851" y="5718875"/>
                  </a:cubicBezTo>
                  <a:cubicBezTo>
                    <a:pt x="6545419" y="5708588"/>
                    <a:pt x="6520559" y="5697873"/>
                    <a:pt x="6495699" y="56871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85">
              <a:extLst>
                <a:ext uri="{FF2B5EF4-FFF2-40B4-BE49-F238E27FC236}">
                  <a16:creationId xmlns:a16="http://schemas.microsoft.com/office/drawing/2014/main" id="{048F229B-3416-4341-9EF3-1B420AD29A9D}"/>
                </a:ext>
              </a:extLst>
            </p:cNvPr>
            <p:cNvSpPr/>
            <p:nvPr/>
          </p:nvSpPr>
          <p:spPr>
            <a:xfrm rot="18723750">
              <a:off x="1035081" y="2913998"/>
              <a:ext cx="2118266" cy="1976223"/>
            </a:xfrm>
            <a:custGeom>
              <a:avLst/>
              <a:gdLst>
                <a:gd name="connsiteX0" fmla="*/ 5653879 w 7350919"/>
                <a:gd name="connsiteY0" fmla="*/ 1446 h 6858000"/>
                <a:gd name="connsiteX1" fmla="*/ 5704457 w 7350919"/>
                <a:gd name="connsiteY1" fmla="*/ 9590 h 6858000"/>
                <a:gd name="connsiteX2" fmla="*/ 5707028 w 7350919"/>
                <a:gd name="connsiteY2" fmla="*/ 35736 h 6858000"/>
                <a:gd name="connsiteX3" fmla="*/ 5813756 w 7350919"/>
                <a:gd name="connsiteY3" fmla="*/ 156180 h 6858000"/>
                <a:gd name="connsiteX4" fmla="*/ 6093220 w 7350919"/>
                <a:gd name="connsiteY4" fmla="*/ 466504 h 6858000"/>
                <a:gd name="connsiteX5" fmla="*/ 5808184 w 7350919"/>
                <a:gd name="connsiteY5" fmla="*/ 505509 h 6858000"/>
                <a:gd name="connsiteX6" fmla="*/ 5840331 w 7350919"/>
                <a:gd name="connsiteY6" fmla="*/ 657242 h 6858000"/>
                <a:gd name="connsiteX7" fmla="*/ 5864334 w 7350919"/>
                <a:gd name="connsiteY7" fmla="*/ 646098 h 6858000"/>
                <a:gd name="connsiteX8" fmla="*/ 5833044 w 7350919"/>
                <a:gd name="connsiteY8" fmla="*/ 758826 h 6858000"/>
                <a:gd name="connsiteX9" fmla="*/ 5837759 w 7350919"/>
                <a:gd name="connsiteY9" fmla="*/ 875841 h 6858000"/>
                <a:gd name="connsiteX10" fmla="*/ 5818900 w 7350919"/>
                <a:gd name="connsiteY10" fmla="*/ 881413 h 6858000"/>
                <a:gd name="connsiteX11" fmla="*/ 5851047 w 7350919"/>
                <a:gd name="connsiteY11" fmla="*/ 1800385 h 6858000"/>
                <a:gd name="connsiteX12" fmla="*/ 6005780 w 7350919"/>
                <a:gd name="connsiteY12" fmla="*/ 1869822 h 6858000"/>
                <a:gd name="connsiteX13" fmla="*/ 6221379 w 7350919"/>
                <a:gd name="connsiteY13" fmla="*/ 1859535 h 6858000"/>
                <a:gd name="connsiteX14" fmla="*/ 6471696 w 7350919"/>
                <a:gd name="connsiteY14" fmla="*/ 1853535 h 6858000"/>
                <a:gd name="connsiteX15" fmla="*/ 6471696 w 7350919"/>
                <a:gd name="connsiteY15" fmla="*/ 1816244 h 6858000"/>
                <a:gd name="connsiteX16" fmla="*/ 6493127 w 7350919"/>
                <a:gd name="connsiteY16" fmla="*/ 1808100 h 6858000"/>
                <a:gd name="connsiteX17" fmla="*/ 6495699 w 7350919"/>
                <a:gd name="connsiteY17" fmla="*/ 1786669 h 6858000"/>
                <a:gd name="connsiteX18" fmla="*/ 6482411 w 7350919"/>
                <a:gd name="connsiteY18" fmla="*/ 1775954 h 6858000"/>
                <a:gd name="connsiteX19" fmla="*/ 6490555 w 7350919"/>
                <a:gd name="connsiteY19" fmla="*/ 1765238 h 6858000"/>
                <a:gd name="connsiteX20" fmla="*/ 6482411 w 7350919"/>
                <a:gd name="connsiteY20" fmla="*/ 1749379 h 6858000"/>
                <a:gd name="connsiteX21" fmla="*/ 6492698 w 7350919"/>
                <a:gd name="connsiteY21" fmla="*/ 1741664 h 6858000"/>
                <a:gd name="connsiteX22" fmla="*/ 6481554 w 7350919"/>
                <a:gd name="connsiteY22" fmla="*/ 1713803 h 6858000"/>
                <a:gd name="connsiteX23" fmla="*/ 6445550 w 7350919"/>
                <a:gd name="connsiteY23" fmla="*/ 1725376 h 6858000"/>
                <a:gd name="connsiteX24" fmla="*/ 6394972 w 7350919"/>
                <a:gd name="connsiteY24" fmla="*/ 1725376 h 6858000"/>
                <a:gd name="connsiteX25" fmla="*/ 6427976 w 7350919"/>
                <a:gd name="connsiteY25" fmla="*/ 1625935 h 6858000"/>
                <a:gd name="connsiteX26" fmla="*/ 6448121 w 7350919"/>
                <a:gd name="connsiteY26" fmla="*/ 1624220 h 6858000"/>
                <a:gd name="connsiteX27" fmla="*/ 6485412 w 7350919"/>
                <a:gd name="connsiteY27" fmla="*/ 1673084 h 6858000"/>
                <a:gd name="connsiteX28" fmla="*/ 6517130 w 7350919"/>
                <a:gd name="connsiteY28" fmla="*/ 1626364 h 6858000"/>
                <a:gd name="connsiteX29" fmla="*/ 6546277 w 7350919"/>
                <a:gd name="connsiteY29" fmla="*/ 1628935 h 6858000"/>
                <a:gd name="connsiteX30" fmla="*/ 6580995 w 7350919"/>
                <a:gd name="connsiteY30" fmla="*/ 1640079 h 6858000"/>
                <a:gd name="connsiteX31" fmla="*/ 6567708 w 7350919"/>
                <a:gd name="connsiteY31" fmla="*/ 1648223 h 6858000"/>
                <a:gd name="connsiteX32" fmla="*/ 6571994 w 7350919"/>
                <a:gd name="connsiteY32" fmla="*/ 1754951 h 6858000"/>
                <a:gd name="connsiteX33" fmla="*/ 6547134 w 7350919"/>
                <a:gd name="connsiteY33" fmla="*/ 1772953 h 6858000"/>
                <a:gd name="connsiteX34" fmla="*/ 6574137 w 7350919"/>
                <a:gd name="connsiteY34" fmla="*/ 1781097 h 6858000"/>
                <a:gd name="connsiteX35" fmla="*/ 6562135 w 7350919"/>
                <a:gd name="connsiteY35" fmla="*/ 1787098 h 6858000"/>
                <a:gd name="connsiteX36" fmla="*/ 6559564 w 7350919"/>
                <a:gd name="connsiteY36" fmla="*/ 1808100 h 6858000"/>
                <a:gd name="connsiteX37" fmla="*/ 6578423 w 7350919"/>
                <a:gd name="connsiteY37" fmla="*/ 1824388 h 6858000"/>
                <a:gd name="connsiteX38" fmla="*/ 6575852 w 7350919"/>
                <a:gd name="connsiteY38" fmla="*/ 1858678 h 6858000"/>
                <a:gd name="connsiteX39" fmla="*/ 6637145 w 7350919"/>
                <a:gd name="connsiteY39" fmla="*/ 2135999 h 6858000"/>
                <a:gd name="connsiteX40" fmla="*/ 6637145 w 7350919"/>
                <a:gd name="connsiteY40" fmla="*/ 2184005 h 6858000"/>
                <a:gd name="connsiteX41" fmla="*/ 6600712 w 7350919"/>
                <a:gd name="connsiteY41" fmla="*/ 2211008 h 6858000"/>
                <a:gd name="connsiteX42" fmla="*/ 6570279 w 7350919"/>
                <a:gd name="connsiteY42" fmla="*/ 2226867 h 6858000"/>
                <a:gd name="connsiteX43" fmla="*/ 6562564 w 7350919"/>
                <a:gd name="connsiteY43" fmla="*/ 2309163 h 6858000"/>
                <a:gd name="connsiteX44" fmla="*/ 6546705 w 7350919"/>
                <a:gd name="connsiteY44" fmla="*/ 2314735 h 6858000"/>
                <a:gd name="connsiteX45" fmla="*/ 6520130 w 7350919"/>
                <a:gd name="connsiteY45" fmla="*/ 3374725 h 6858000"/>
                <a:gd name="connsiteX46" fmla="*/ 6543276 w 7350919"/>
                <a:gd name="connsiteY46" fmla="*/ 3383726 h 6858000"/>
                <a:gd name="connsiteX47" fmla="*/ 6546705 w 7350919"/>
                <a:gd name="connsiteY47" fmla="*/ 3425731 h 6858000"/>
                <a:gd name="connsiteX48" fmla="*/ 6606284 w 7350919"/>
                <a:gd name="connsiteY48" fmla="*/ 3443733 h 6858000"/>
                <a:gd name="connsiteX49" fmla="*/ 6602426 w 7350919"/>
                <a:gd name="connsiteY49" fmla="*/ 3527315 h 6858000"/>
                <a:gd name="connsiteX50" fmla="*/ 6546705 w 7350919"/>
                <a:gd name="connsiteY50" fmla="*/ 3538031 h 6858000"/>
                <a:gd name="connsiteX51" fmla="*/ 6538990 w 7350919"/>
                <a:gd name="connsiteY51" fmla="*/ 3628899 h 6858000"/>
                <a:gd name="connsiteX52" fmla="*/ 6525702 w 7350919"/>
                <a:gd name="connsiteY52" fmla="*/ 3651188 h 6858000"/>
                <a:gd name="connsiteX53" fmla="*/ 6509415 w 7350919"/>
                <a:gd name="connsiteY53" fmla="*/ 4358848 h 6858000"/>
                <a:gd name="connsiteX54" fmla="*/ 6577137 w 7350919"/>
                <a:gd name="connsiteY54" fmla="*/ 4404282 h 6858000"/>
                <a:gd name="connsiteX55" fmla="*/ 6754160 w 7350919"/>
                <a:gd name="connsiteY55" fmla="*/ 4888200 h 6858000"/>
                <a:gd name="connsiteX56" fmla="*/ 6762732 w 7350919"/>
                <a:gd name="connsiteY56" fmla="*/ 4934492 h 6858000"/>
                <a:gd name="connsiteX57" fmla="*/ 6935897 w 7350919"/>
                <a:gd name="connsiteY57" fmla="*/ 5429982 h 6858000"/>
                <a:gd name="connsiteX58" fmla="*/ 6977902 w 7350919"/>
                <a:gd name="connsiteY58" fmla="*/ 5495562 h 6858000"/>
                <a:gd name="connsiteX59" fmla="*/ 6970615 w 7350919"/>
                <a:gd name="connsiteY59" fmla="*/ 5502848 h 6858000"/>
                <a:gd name="connsiteX60" fmla="*/ 6974044 w 7350919"/>
                <a:gd name="connsiteY60" fmla="*/ 5513135 h 6858000"/>
                <a:gd name="connsiteX61" fmla="*/ 6969329 w 7350919"/>
                <a:gd name="connsiteY61" fmla="*/ 5518279 h 6858000"/>
                <a:gd name="connsiteX62" fmla="*/ 6976616 w 7350919"/>
                <a:gd name="connsiteY62" fmla="*/ 5530709 h 6858000"/>
                <a:gd name="connsiteX63" fmla="*/ 6986474 w 7350919"/>
                <a:gd name="connsiteY63" fmla="*/ 5552997 h 6858000"/>
                <a:gd name="connsiteX64" fmla="*/ 6986903 w 7350919"/>
                <a:gd name="connsiteY64" fmla="*/ 5590288 h 6858000"/>
                <a:gd name="connsiteX65" fmla="*/ 6863888 w 7350919"/>
                <a:gd name="connsiteY65" fmla="*/ 5559856 h 6858000"/>
                <a:gd name="connsiteX66" fmla="*/ 6857458 w 7350919"/>
                <a:gd name="connsiteY66" fmla="*/ 5545282 h 6858000"/>
                <a:gd name="connsiteX67" fmla="*/ 6860459 w 7350919"/>
                <a:gd name="connsiteY67" fmla="*/ 5529423 h 6858000"/>
                <a:gd name="connsiteX68" fmla="*/ 6867317 w 7350919"/>
                <a:gd name="connsiteY68" fmla="*/ 5522993 h 6858000"/>
                <a:gd name="connsiteX69" fmla="*/ 6882747 w 7350919"/>
                <a:gd name="connsiteY69" fmla="*/ 5469415 h 6858000"/>
                <a:gd name="connsiteX70" fmla="*/ 6717298 w 7350919"/>
                <a:gd name="connsiteY70" fmla="*/ 4963638 h 6858000"/>
                <a:gd name="connsiteX71" fmla="*/ 6690723 w 7350919"/>
                <a:gd name="connsiteY71" fmla="*/ 4971782 h 6858000"/>
                <a:gd name="connsiteX72" fmla="*/ 6853172 w 7350919"/>
                <a:gd name="connsiteY72" fmla="*/ 5733449 h 6858000"/>
                <a:gd name="connsiteX73" fmla="*/ 7205073 w 7350919"/>
                <a:gd name="connsiteY73" fmla="*/ 5975622 h 6858000"/>
                <a:gd name="connsiteX74" fmla="*/ 7350377 w 7350919"/>
                <a:gd name="connsiteY74" fmla="*/ 6108066 h 6858000"/>
                <a:gd name="connsiteX75" fmla="*/ 7184499 w 7350919"/>
                <a:gd name="connsiteY75" fmla="*/ 6113639 h 6858000"/>
                <a:gd name="connsiteX76" fmla="*/ 7176355 w 7350919"/>
                <a:gd name="connsiteY76" fmla="*/ 6105923 h 6858000"/>
                <a:gd name="connsiteX77" fmla="*/ 7181499 w 7350919"/>
                <a:gd name="connsiteY77" fmla="*/ 6100352 h 6858000"/>
                <a:gd name="connsiteX78" fmla="*/ 7163068 w 7350919"/>
                <a:gd name="connsiteY78" fmla="*/ 6090493 h 6858000"/>
                <a:gd name="connsiteX79" fmla="*/ 7168211 w 7350919"/>
                <a:gd name="connsiteY79" fmla="*/ 6081920 h 6858000"/>
                <a:gd name="connsiteX80" fmla="*/ 7148495 w 7350919"/>
                <a:gd name="connsiteY80" fmla="*/ 6031343 h 6858000"/>
                <a:gd name="connsiteX81" fmla="*/ 6877175 w 7350919"/>
                <a:gd name="connsiteY81" fmla="*/ 5842748 h 6858000"/>
                <a:gd name="connsiteX82" fmla="*/ 6893034 w 7350919"/>
                <a:gd name="connsiteY82" fmla="*/ 5940474 h 6858000"/>
                <a:gd name="connsiteX83" fmla="*/ 6930324 w 7350919"/>
                <a:gd name="connsiteY83" fmla="*/ 6009483 h 6858000"/>
                <a:gd name="connsiteX84" fmla="*/ 6920895 w 7350919"/>
                <a:gd name="connsiteY84" fmla="*/ 6021056 h 6858000"/>
                <a:gd name="connsiteX85" fmla="*/ 6934182 w 7350919"/>
                <a:gd name="connsiteY85" fmla="*/ 6036486 h 6858000"/>
                <a:gd name="connsiteX86" fmla="*/ 6925610 w 7350919"/>
                <a:gd name="connsiteY86" fmla="*/ 6046773 h 6858000"/>
                <a:gd name="connsiteX87" fmla="*/ 6936754 w 7350919"/>
                <a:gd name="connsiteY87" fmla="*/ 6058346 h 6858000"/>
                <a:gd name="connsiteX88" fmla="*/ 6929039 w 7350919"/>
                <a:gd name="connsiteY88" fmla="*/ 6063918 h 6858000"/>
                <a:gd name="connsiteX89" fmla="*/ 6946184 w 7350919"/>
                <a:gd name="connsiteY89" fmla="*/ 6085350 h 6858000"/>
                <a:gd name="connsiteX90" fmla="*/ 6953042 w 7350919"/>
                <a:gd name="connsiteY90" fmla="*/ 6119211 h 6858000"/>
                <a:gd name="connsiteX91" fmla="*/ 6874603 w 7350919"/>
                <a:gd name="connsiteY91" fmla="*/ 6140213 h 6858000"/>
                <a:gd name="connsiteX92" fmla="*/ 6820597 w 7350919"/>
                <a:gd name="connsiteY92" fmla="*/ 6057061 h 6858000"/>
                <a:gd name="connsiteX93" fmla="*/ 6824883 w 7350919"/>
                <a:gd name="connsiteY93" fmla="*/ 6033057 h 6858000"/>
                <a:gd name="connsiteX94" fmla="*/ 6824026 w 7350919"/>
                <a:gd name="connsiteY94" fmla="*/ 6009912 h 6858000"/>
                <a:gd name="connsiteX95" fmla="*/ 6831741 w 7350919"/>
                <a:gd name="connsiteY95" fmla="*/ 6004339 h 6858000"/>
                <a:gd name="connsiteX96" fmla="*/ 6817596 w 7350919"/>
                <a:gd name="connsiteY96" fmla="*/ 5988051 h 6858000"/>
                <a:gd name="connsiteX97" fmla="*/ 6847171 w 7350919"/>
                <a:gd name="connsiteY97" fmla="*/ 5940474 h 6858000"/>
                <a:gd name="connsiteX98" fmla="*/ 6831312 w 7350919"/>
                <a:gd name="connsiteY98" fmla="*/ 5813173 h 6858000"/>
                <a:gd name="connsiteX99" fmla="*/ 6626001 w 7350919"/>
                <a:gd name="connsiteY99" fmla="*/ 5696158 h 6858000"/>
                <a:gd name="connsiteX100" fmla="*/ 6617857 w 7350919"/>
                <a:gd name="connsiteY100" fmla="*/ 5765596 h 6858000"/>
                <a:gd name="connsiteX101" fmla="*/ 6343537 w 7350919"/>
                <a:gd name="connsiteY101" fmla="*/ 5811458 h 6858000"/>
                <a:gd name="connsiteX102" fmla="*/ 6034070 w 7350919"/>
                <a:gd name="connsiteY102" fmla="*/ 6029200 h 6858000"/>
                <a:gd name="connsiteX103" fmla="*/ 6031498 w 7350919"/>
                <a:gd name="connsiteY103" fmla="*/ 6050202 h 6858000"/>
                <a:gd name="connsiteX104" fmla="*/ 5947059 w 7350919"/>
                <a:gd name="connsiteY104" fmla="*/ 6060918 h 6858000"/>
                <a:gd name="connsiteX105" fmla="*/ 5872049 w 7350919"/>
                <a:gd name="connsiteY105" fmla="*/ 6084921 h 6858000"/>
                <a:gd name="connsiteX106" fmla="*/ 5846761 w 7350919"/>
                <a:gd name="connsiteY106" fmla="*/ 6112353 h 6858000"/>
                <a:gd name="connsiteX107" fmla="*/ 5839045 w 7350919"/>
                <a:gd name="connsiteY107" fmla="*/ 6098208 h 6858000"/>
                <a:gd name="connsiteX108" fmla="*/ 5818042 w 7350919"/>
                <a:gd name="connsiteY108" fmla="*/ 6111924 h 6858000"/>
                <a:gd name="connsiteX109" fmla="*/ 5800040 w 7350919"/>
                <a:gd name="connsiteY109" fmla="*/ 6101637 h 6858000"/>
                <a:gd name="connsiteX110" fmla="*/ 5767465 w 7350919"/>
                <a:gd name="connsiteY110" fmla="*/ 6047202 h 6858000"/>
                <a:gd name="connsiteX111" fmla="*/ 5645307 w 7350919"/>
                <a:gd name="connsiteY111" fmla="*/ 6640419 h 6858000"/>
                <a:gd name="connsiteX112" fmla="*/ 5663737 w 7350919"/>
                <a:gd name="connsiteY112" fmla="*/ 6723143 h 6858000"/>
                <a:gd name="connsiteX113" fmla="*/ 5654308 w 7350919"/>
                <a:gd name="connsiteY113" fmla="*/ 6752290 h 6858000"/>
                <a:gd name="connsiteX114" fmla="*/ 5648736 w 7350919"/>
                <a:gd name="connsiteY114" fmla="*/ 6759148 h 6858000"/>
                <a:gd name="connsiteX115" fmla="*/ 5654736 w 7350919"/>
                <a:gd name="connsiteY115" fmla="*/ 6774578 h 6858000"/>
                <a:gd name="connsiteX116" fmla="*/ 5655593 w 7350919"/>
                <a:gd name="connsiteY116" fmla="*/ 6802010 h 6858000"/>
                <a:gd name="connsiteX117" fmla="*/ 5640163 w 7350919"/>
                <a:gd name="connsiteY117" fmla="*/ 6859018 h 6858000"/>
                <a:gd name="connsiteX118" fmla="*/ 5639735 w 7350919"/>
                <a:gd name="connsiteY118" fmla="*/ 6860303 h 6858000"/>
                <a:gd name="connsiteX119" fmla="*/ 5635448 w 7350919"/>
                <a:gd name="connsiteY119" fmla="*/ 6860303 h 6858000"/>
                <a:gd name="connsiteX120" fmla="*/ 5551438 w 7350919"/>
                <a:gd name="connsiteY120" fmla="*/ 6775864 h 6858000"/>
                <a:gd name="connsiteX121" fmla="*/ 5566011 w 7350919"/>
                <a:gd name="connsiteY121" fmla="*/ 6767292 h 6858000"/>
                <a:gd name="connsiteX122" fmla="*/ 5560867 w 7350919"/>
                <a:gd name="connsiteY122" fmla="*/ 6751862 h 6858000"/>
                <a:gd name="connsiteX123" fmla="*/ 5571155 w 7350919"/>
                <a:gd name="connsiteY123" fmla="*/ 6745861 h 6858000"/>
                <a:gd name="connsiteX124" fmla="*/ 5566440 w 7350919"/>
                <a:gd name="connsiteY124" fmla="*/ 6728287 h 6858000"/>
                <a:gd name="connsiteX125" fmla="*/ 5578441 w 7350919"/>
                <a:gd name="connsiteY125" fmla="*/ 6721858 h 6858000"/>
                <a:gd name="connsiteX126" fmla="*/ 5573298 w 7350919"/>
                <a:gd name="connsiteY126" fmla="*/ 6699998 h 6858000"/>
                <a:gd name="connsiteX127" fmla="*/ 5613160 w 7350919"/>
                <a:gd name="connsiteY127" fmla="*/ 6635704 h 6858000"/>
                <a:gd name="connsiteX128" fmla="*/ 5738318 w 7350919"/>
                <a:gd name="connsiteY128" fmla="*/ 6034343 h 6858000"/>
                <a:gd name="connsiteX129" fmla="*/ 5714315 w 7350919"/>
                <a:gd name="connsiteY129" fmla="*/ 6023628 h 6858000"/>
                <a:gd name="connsiteX130" fmla="*/ 5716887 w 7350919"/>
                <a:gd name="connsiteY130" fmla="*/ 5983765 h 6858000"/>
                <a:gd name="connsiteX131" fmla="*/ 5533435 w 7350919"/>
                <a:gd name="connsiteY131" fmla="*/ 5792170 h 6858000"/>
                <a:gd name="connsiteX132" fmla="*/ 5411277 w 7350919"/>
                <a:gd name="connsiteY132" fmla="*/ 5783598 h 6858000"/>
                <a:gd name="connsiteX133" fmla="*/ 5320409 w 7350919"/>
                <a:gd name="connsiteY133" fmla="*/ 5850463 h 6858000"/>
                <a:gd name="connsiteX134" fmla="*/ 5333268 w 7350919"/>
                <a:gd name="connsiteY134" fmla="*/ 5669583 h 6858000"/>
                <a:gd name="connsiteX135" fmla="*/ 5280118 w 7350919"/>
                <a:gd name="connsiteY135" fmla="*/ 5565427 h 6858000"/>
                <a:gd name="connsiteX136" fmla="*/ 4758482 w 7350919"/>
                <a:gd name="connsiteY136" fmla="*/ 5876180 h 6858000"/>
                <a:gd name="connsiteX137" fmla="*/ 4686044 w 7350919"/>
                <a:gd name="connsiteY137" fmla="*/ 5994910 h 6858000"/>
                <a:gd name="connsiteX138" fmla="*/ 4691187 w 7350919"/>
                <a:gd name="connsiteY138" fmla="*/ 6042487 h 6858000"/>
                <a:gd name="connsiteX139" fmla="*/ 4709618 w 7350919"/>
                <a:gd name="connsiteY139" fmla="*/ 6042487 h 6858000"/>
                <a:gd name="connsiteX140" fmla="*/ 4722906 w 7350919"/>
                <a:gd name="connsiteY140" fmla="*/ 6127355 h 6858000"/>
                <a:gd name="connsiteX141" fmla="*/ 4758482 w 7350919"/>
                <a:gd name="connsiteY141" fmla="*/ 6151787 h 6858000"/>
                <a:gd name="connsiteX142" fmla="*/ 4770912 w 7350919"/>
                <a:gd name="connsiteY142" fmla="*/ 6146643 h 6858000"/>
                <a:gd name="connsiteX143" fmla="*/ 4817203 w 7350919"/>
                <a:gd name="connsiteY143" fmla="*/ 6254228 h 6858000"/>
                <a:gd name="connsiteX144" fmla="*/ 4768340 w 7350919"/>
                <a:gd name="connsiteY144" fmla="*/ 6189505 h 6858000"/>
                <a:gd name="connsiteX145" fmla="*/ 4701474 w 7350919"/>
                <a:gd name="connsiteY145" fmla="*/ 6229368 h 6858000"/>
                <a:gd name="connsiteX146" fmla="*/ 4712190 w 7350919"/>
                <a:gd name="connsiteY146" fmla="*/ 6316807 h 6858000"/>
                <a:gd name="connsiteX147" fmla="*/ 4727192 w 7350919"/>
                <a:gd name="connsiteY147" fmla="*/ 6318522 h 6858000"/>
                <a:gd name="connsiteX148" fmla="*/ 4786771 w 7350919"/>
                <a:gd name="connsiteY148" fmla="*/ 6612987 h 6858000"/>
                <a:gd name="connsiteX149" fmla="*/ 4648325 w 7350919"/>
                <a:gd name="connsiteY149" fmla="*/ 6327951 h 6858000"/>
                <a:gd name="connsiteX150" fmla="*/ 4661612 w 7350919"/>
                <a:gd name="connsiteY150" fmla="*/ 6325380 h 6858000"/>
                <a:gd name="connsiteX151" fmla="*/ 4645753 w 7350919"/>
                <a:gd name="connsiteY151" fmla="*/ 6237512 h 6858000"/>
                <a:gd name="connsiteX152" fmla="*/ 4616607 w 7350919"/>
                <a:gd name="connsiteY152" fmla="*/ 6234940 h 6858000"/>
                <a:gd name="connsiteX153" fmla="*/ 4590032 w 7350919"/>
                <a:gd name="connsiteY153" fmla="*/ 6064347 h 6858000"/>
                <a:gd name="connsiteX154" fmla="*/ 4605891 w 7350919"/>
                <a:gd name="connsiteY154" fmla="*/ 6053631 h 6858000"/>
                <a:gd name="connsiteX155" fmla="*/ 4555313 w 7350919"/>
                <a:gd name="connsiteY155" fmla="*/ 5712874 h 6858000"/>
                <a:gd name="connsiteX156" fmla="*/ 4542026 w 7350919"/>
                <a:gd name="connsiteY156" fmla="*/ 5704730 h 6858000"/>
                <a:gd name="connsiteX157" fmla="*/ 4533882 w 7350919"/>
                <a:gd name="connsiteY157" fmla="*/ 5640865 h 6858000"/>
                <a:gd name="connsiteX158" fmla="*/ 4509879 w 7350919"/>
                <a:gd name="connsiteY158" fmla="*/ 5664869 h 6858000"/>
                <a:gd name="connsiteX159" fmla="*/ 4483304 w 7350919"/>
                <a:gd name="connsiteY159" fmla="*/ 5649009 h 6858000"/>
                <a:gd name="connsiteX160" fmla="*/ 4256990 w 7350919"/>
                <a:gd name="connsiteY160" fmla="*/ 5966192 h 6858000"/>
                <a:gd name="connsiteX161" fmla="*/ 4262134 w 7350919"/>
                <a:gd name="connsiteY161" fmla="*/ 5976907 h 6858000"/>
                <a:gd name="connsiteX162" fmla="*/ 4101828 w 7350919"/>
                <a:gd name="connsiteY162" fmla="*/ 6086635 h 6858000"/>
                <a:gd name="connsiteX163" fmla="*/ 3509040 w 7350919"/>
                <a:gd name="connsiteY163" fmla="*/ 6443252 h 6858000"/>
                <a:gd name="connsiteX164" fmla="*/ 3360735 w 7350919"/>
                <a:gd name="connsiteY164" fmla="*/ 6470255 h 6858000"/>
                <a:gd name="connsiteX165" fmla="*/ 2684793 w 7350919"/>
                <a:gd name="connsiteY165" fmla="*/ 6408962 h 6858000"/>
                <a:gd name="connsiteX166" fmla="*/ 2674078 w 7350919"/>
                <a:gd name="connsiteY166" fmla="*/ 6424820 h 6858000"/>
                <a:gd name="connsiteX167" fmla="*/ 2599497 w 7350919"/>
                <a:gd name="connsiteY167" fmla="*/ 6424820 h 6858000"/>
                <a:gd name="connsiteX168" fmla="*/ 2540775 w 7350919"/>
                <a:gd name="connsiteY168" fmla="*/ 6363527 h 6858000"/>
                <a:gd name="connsiteX169" fmla="*/ 2540775 w 7350919"/>
                <a:gd name="connsiteY169" fmla="*/ 6339524 h 6858000"/>
                <a:gd name="connsiteX170" fmla="*/ 2018710 w 7350919"/>
                <a:gd name="connsiteY170" fmla="*/ 5899755 h 6858000"/>
                <a:gd name="connsiteX171" fmla="*/ 1999851 w 7350919"/>
                <a:gd name="connsiteY171" fmla="*/ 5910470 h 6858000"/>
                <a:gd name="connsiteX172" fmla="*/ 1938557 w 7350919"/>
                <a:gd name="connsiteY172" fmla="*/ 5782741 h 6858000"/>
                <a:gd name="connsiteX173" fmla="*/ 1855833 w 7350919"/>
                <a:gd name="connsiteY173" fmla="*/ 5622863 h 6858000"/>
                <a:gd name="connsiteX174" fmla="*/ 1783824 w 7350919"/>
                <a:gd name="connsiteY174" fmla="*/ 5859893 h 6858000"/>
                <a:gd name="connsiteX175" fmla="*/ 1799683 w 7350919"/>
                <a:gd name="connsiteY175" fmla="*/ 5862893 h 6858000"/>
                <a:gd name="connsiteX176" fmla="*/ 1764964 w 7350919"/>
                <a:gd name="connsiteY176" fmla="*/ 6025342 h 6858000"/>
                <a:gd name="connsiteX177" fmla="*/ 1719530 w 7350919"/>
                <a:gd name="connsiteY177" fmla="*/ 6025342 h 6858000"/>
                <a:gd name="connsiteX178" fmla="*/ 1695955 w 7350919"/>
                <a:gd name="connsiteY178" fmla="*/ 6104638 h 6858000"/>
                <a:gd name="connsiteX179" fmla="*/ 1525791 w 7350919"/>
                <a:gd name="connsiteY179" fmla="*/ 6347239 h 6858000"/>
                <a:gd name="connsiteX180" fmla="*/ 1517647 w 7350919"/>
                <a:gd name="connsiteY180" fmla="*/ 6318950 h 6858000"/>
                <a:gd name="connsiteX181" fmla="*/ 1644949 w 7350919"/>
                <a:gd name="connsiteY181" fmla="*/ 6086207 h 6858000"/>
                <a:gd name="connsiteX182" fmla="*/ 1666380 w 7350919"/>
                <a:gd name="connsiteY182" fmla="*/ 6009054 h 6858000"/>
                <a:gd name="connsiteX183" fmla="*/ 1562653 w 7350919"/>
                <a:gd name="connsiteY183" fmla="*/ 5918614 h 6858000"/>
                <a:gd name="connsiteX184" fmla="*/ 1567797 w 7350919"/>
                <a:gd name="connsiteY184" fmla="*/ 5907899 h 6858000"/>
                <a:gd name="connsiteX185" fmla="*/ 1644949 w 7350919"/>
                <a:gd name="connsiteY185" fmla="*/ 5929330 h 6858000"/>
                <a:gd name="connsiteX186" fmla="*/ 1687383 w 7350919"/>
                <a:gd name="connsiteY186" fmla="*/ 5833318 h 6858000"/>
                <a:gd name="connsiteX187" fmla="*/ 1706242 w 7350919"/>
                <a:gd name="connsiteY187" fmla="*/ 5830746 h 6858000"/>
                <a:gd name="connsiteX188" fmla="*/ 1773108 w 7350919"/>
                <a:gd name="connsiteY188" fmla="*/ 5601432 h 6858000"/>
                <a:gd name="connsiteX189" fmla="*/ 1471785 w 7350919"/>
                <a:gd name="connsiteY189" fmla="*/ 5772025 h 6858000"/>
                <a:gd name="connsiteX190" fmla="*/ 1469213 w 7350919"/>
                <a:gd name="connsiteY190" fmla="*/ 5793456 h 6858000"/>
                <a:gd name="connsiteX191" fmla="*/ 1287905 w 7350919"/>
                <a:gd name="connsiteY191" fmla="*/ 5809744 h 6858000"/>
                <a:gd name="connsiteX192" fmla="*/ 1224039 w 7350919"/>
                <a:gd name="connsiteY192" fmla="*/ 5836747 h 6858000"/>
                <a:gd name="connsiteX193" fmla="*/ 1224039 w 7350919"/>
                <a:gd name="connsiteY193" fmla="*/ 5820031 h 6858000"/>
                <a:gd name="connsiteX194" fmla="*/ 1208180 w 7350919"/>
                <a:gd name="connsiteY194" fmla="*/ 5828175 h 6858000"/>
                <a:gd name="connsiteX195" fmla="*/ 1194893 w 7350919"/>
                <a:gd name="connsiteY195" fmla="*/ 5823031 h 6858000"/>
                <a:gd name="connsiteX196" fmla="*/ 1192321 w 7350919"/>
                <a:gd name="connsiteY196" fmla="*/ 5801600 h 6858000"/>
                <a:gd name="connsiteX197" fmla="*/ 963007 w 7350919"/>
                <a:gd name="connsiteY197" fmla="*/ 5692300 h 6858000"/>
                <a:gd name="connsiteX198" fmla="*/ 614106 w 7350919"/>
                <a:gd name="connsiteY198" fmla="*/ 6326237 h 6858000"/>
                <a:gd name="connsiteX199" fmla="*/ 615820 w 7350919"/>
                <a:gd name="connsiteY199" fmla="*/ 6410247 h 6858000"/>
                <a:gd name="connsiteX200" fmla="*/ 615820 w 7350919"/>
                <a:gd name="connsiteY200" fmla="*/ 6431250 h 6858000"/>
                <a:gd name="connsiteX201" fmla="*/ 552812 w 7350919"/>
                <a:gd name="connsiteY201" fmla="*/ 6504974 h 6858000"/>
                <a:gd name="connsiteX202" fmla="*/ 463658 w 7350919"/>
                <a:gd name="connsiteY202" fmla="*/ 6454396 h 6858000"/>
                <a:gd name="connsiteX203" fmla="*/ 475660 w 7350919"/>
                <a:gd name="connsiteY203" fmla="*/ 6417963 h 6858000"/>
                <a:gd name="connsiteX204" fmla="*/ 495377 w 7350919"/>
                <a:gd name="connsiteY204" fmla="*/ 6391817 h 6858000"/>
                <a:gd name="connsiteX205" fmla="*/ 504806 w 7350919"/>
                <a:gd name="connsiteY205" fmla="*/ 6384959 h 6858000"/>
                <a:gd name="connsiteX206" fmla="*/ 503521 w 7350919"/>
                <a:gd name="connsiteY206" fmla="*/ 6370385 h 6858000"/>
                <a:gd name="connsiteX207" fmla="*/ 508235 w 7350919"/>
                <a:gd name="connsiteY207" fmla="*/ 6344668 h 6858000"/>
                <a:gd name="connsiteX208" fmla="*/ 574672 w 7350919"/>
                <a:gd name="connsiteY208" fmla="*/ 6288947 h 6858000"/>
                <a:gd name="connsiteX209" fmla="*/ 920573 w 7350919"/>
                <a:gd name="connsiteY209" fmla="*/ 5655439 h 6858000"/>
                <a:gd name="connsiteX210" fmla="*/ 936432 w 7350919"/>
                <a:gd name="connsiteY210" fmla="*/ 5599289 h 6858000"/>
                <a:gd name="connsiteX211" fmla="*/ 950148 w 7350919"/>
                <a:gd name="connsiteY211" fmla="*/ 5604861 h 6858000"/>
                <a:gd name="connsiteX212" fmla="*/ 1048732 w 7350919"/>
                <a:gd name="connsiteY212" fmla="*/ 5429125 h 6858000"/>
                <a:gd name="connsiteX213" fmla="*/ 921001 w 7350919"/>
                <a:gd name="connsiteY213" fmla="*/ 5287679 h 6858000"/>
                <a:gd name="connsiteX214" fmla="*/ 618821 w 7350919"/>
                <a:gd name="connsiteY214" fmla="*/ 5523422 h 6858000"/>
                <a:gd name="connsiteX215" fmla="*/ 617535 w 7350919"/>
                <a:gd name="connsiteY215" fmla="*/ 5556426 h 6858000"/>
                <a:gd name="connsiteX216" fmla="*/ 617106 w 7350919"/>
                <a:gd name="connsiteY216" fmla="*/ 5580429 h 6858000"/>
                <a:gd name="connsiteX217" fmla="*/ 605533 w 7350919"/>
                <a:gd name="connsiteY217" fmla="*/ 5634436 h 6858000"/>
                <a:gd name="connsiteX218" fmla="*/ 523666 w 7350919"/>
                <a:gd name="connsiteY218" fmla="*/ 5648152 h 6858000"/>
                <a:gd name="connsiteX219" fmla="*/ 477374 w 7350919"/>
                <a:gd name="connsiteY219" fmla="*/ 5585144 h 6858000"/>
                <a:gd name="connsiteX220" fmla="*/ 1236041 w 7350919"/>
                <a:gd name="connsiteY220" fmla="*/ 5044648 h 6858000"/>
                <a:gd name="connsiteX221" fmla="*/ 1230469 w 7350919"/>
                <a:gd name="connsiteY221" fmla="*/ 4280410 h 6858000"/>
                <a:gd name="connsiteX222" fmla="*/ 961292 w 7350919"/>
                <a:gd name="connsiteY222" fmla="*/ 4146678 h 6858000"/>
                <a:gd name="connsiteX223" fmla="*/ 797986 w 7350919"/>
                <a:gd name="connsiteY223" fmla="*/ 5041219 h 6858000"/>
                <a:gd name="connsiteX224" fmla="*/ 761553 w 7350919"/>
                <a:gd name="connsiteY224" fmla="*/ 5082367 h 6858000"/>
                <a:gd name="connsiteX225" fmla="*/ 705832 w 7350919"/>
                <a:gd name="connsiteY225" fmla="*/ 5311682 h 6858000"/>
                <a:gd name="connsiteX226" fmla="*/ 626107 w 7350919"/>
                <a:gd name="connsiteY226" fmla="*/ 5301823 h 6858000"/>
                <a:gd name="connsiteX227" fmla="*/ 652682 w 7350919"/>
                <a:gd name="connsiteY227" fmla="*/ 5216098 h 6858000"/>
                <a:gd name="connsiteX228" fmla="*/ 665970 w 7350919"/>
                <a:gd name="connsiteY228" fmla="*/ 5207954 h 6858000"/>
                <a:gd name="connsiteX229" fmla="*/ 672827 w 7350919"/>
                <a:gd name="connsiteY229" fmla="*/ 5158662 h 6858000"/>
                <a:gd name="connsiteX230" fmla="*/ 713118 w 7350919"/>
                <a:gd name="connsiteY230" fmla="*/ 5087510 h 6858000"/>
                <a:gd name="connsiteX231" fmla="*/ 768411 w 7350919"/>
                <a:gd name="connsiteY231" fmla="*/ 5023217 h 6858000"/>
                <a:gd name="connsiteX232" fmla="*/ 934717 w 7350919"/>
                <a:gd name="connsiteY232" fmla="*/ 4070383 h 6858000"/>
                <a:gd name="connsiteX233" fmla="*/ 889283 w 7350919"/>
                <a:gd name="connsiteY233" fmla="*/ 3948654 h 6858000"/>
                <a:gd name="connsiteX234" fmla="*/ 899999 w 7350919"/>
                <a:gd name="connsiteY234" fmla="*/ 3880931 h 6858000"/>
                <a:gd name="connsiteX235" fmla="*/ 899999 w 7350919"/>
                <a:gd name="connsiteY235" fmla="*/ 3843212 h 6858000"/>
                <a:gd name="connsiteX236" fmla="*/ 861851 w 7350919"/>
                <a:gd name="connsiteY236" fmla="*/ 3862072 h 6858000"/>
                <a:gd name="connsiteX237" fmla="*/ 817274 w 7350919"/>
                <a:gd name="connsiteY237" fmla="*/ 3853928 h 6858000"/>
                <a:gd name="connsiteX238" fmla="*/ 833562 w 7350919"/>
                <a:gd name="connsiteY238" fmla="*/ 3757916 h 6858000"/>
                <a:gd name="connsiteX239" fmla="*/ 878996 w 7350919"/>
                <a:gd name="connsiteY239" fmla="*/ 3763488 h 6858000"/>
                <a:gd name="connsiteX240" fmla="*/ 878996 w 7350919"/>
                <a:gd name="connsiteY240" fmla="*/ 3790920 h 6858000"/>
                <a:gd name="connsiteX241" fmla="*/ 966864 w 7350919"/>
                <a:gd name="connsiteY241" fmla="*/ 3065686 h 6858000"/>
                <a:gd name="connsiteX242" fmla="*/ 924002 w 7350919"/>
                <a:gd name="connsiteY242" fmla="*/ 3063114 h 6858000"/>
                <a:gd name="connsiteX243" fmla="*/ 923573 w 7350919"/>
                <a:gd name="connsiteY243" fmla="*/ 2967103 h 6858000"/>
                <a:gd name="connsiteX244" fmla="*/ 966436 w 7350919"/>
                <a:gd name="connsiteY244" fmla="*/ 2967103 h 6858000"/>
                <a:gd name="connsiteX245" fmla="*/ 971579 w 7350919"/>
                <a:gd name="connsiteY245" fmla="*/ 2817941 h 6858000"/>
                <a:gd name="connsiteX246" fmla="*/ 982295 w 7350919"/>
                <a:gd name="connsiteY246" fmla="*/ 2809797 h 6858000"/>
                <a:gd name="connsiteX247" fmla="*/ 968579 w 7350919"/>
                <a:gd name="connsiteY247" fmla="*/ 2729216 h 6858000"/>
                <a:gd name="connsiteX248" fmla="*/ 984009 w 7350919"/>
                <a:gd name="connsiteY248" fmla="*/ 2671351 h 6858000"/>
                <a:gd name="connsiteX249" fmla="*/ 1009298 w 7350919"/>
                <a:gd name="connsiteY249" fmla="*/ 2655063 h 6858000"/>
                <a:gd name="connsiteX250" fmla="*/ 1022157 w 7350919"/>
                <a:gd name="connsiteY250" fmla="*/ 2644777 h 6858000"/>
                <a:gd name="connsiteX251" fmla="*/ 1248471 w 7350919"/>
                <a:gd name="connsiteY251" fmla="*/ 2532905 h 6858000"/>
                <a:gd name="connsiteX252" fmla="*/ 1173890 w 7350919"/>
                <a:gd name="connsiteY252" fmla="*/ 1688943 h 6858000"/>
                <a:gd name="connsiteX253" fmla="*/ 1112168 w 7350919"/>
                <a:gd name="connsiteY253" fmla="*/ 1544067 h 6858000"/>
                <a:gd name="connsiteX254" fmla="*/ 859279 w 7350919"/>
                <a:gd name="connsiteY254" fmla="*/ 1208025 h 6858000"/>
                <a:gd name="connsiteX255" fmla="*/ 826275 w 7350919"/>
                <a:gd name="connsiteY255" fmla="*/ 1171592 h 6858000"/>
                <a:gd name="connsiteX256" fmla="*/ 900856 w 7350919"/>
                <a:gd name="connsiteY256" fmla="*/ 1140731 h 6858000"/>
                <a:gd name="connsiteX257" fmla="*/ 915429 w 7350919"/>
                <a:gd name="connsiteY257" fmla="*/ 1130873 h 6858000"/>
                <a:gd name="connsiteX258" fmla="*/ 423796 w 7350919"/>
                <a:gd name="connsiteY258" fmla="*/ 846695 h 6858000"/>
                <a:gd name="connsiteX259" fmla="*/ 1877692 w 7350919"/>
                <a:gd name="connsiteY259" fmla="*/ 916560 h 6858000"/>
                <a:gd name="connsiteX260" fmla="*/ 1047874 w 7350919"/>
                <a:gd name="connsiteY260" fmla="*/ 1157448 h 6858000"/>
                <a:gd name="connsiteX261" fmla="*/ 1061162 w 7350919"/>
                <a:gd name="connsiteY261" fmla="*/ 1199882 h 6858000"/>
                <a:gd name="connsiteX262" fmla="*/ 1039731 w 7350919"/>
                <a:gd name="connsiteY262" fmla="*/ 1215741 h 6858000"/>
                <a:gd name="connsiteX263" fmla="*/ 1173033 w 7350919"/>
                <a:gd name="connsiteY263" fmla="*/ 1511063 h 6858000"/>
                <a:gd name="connsiteX264" fmla="*/ 1365057 w 7350919"/>
                <a:gd name="connsiteY264" fmla="*/ 1567213 h 6858000"/>
                <a:gd name="connsiteX265" fmla="*/ 1388631 w 7350919"/>
                <a:gd name="connsiteY265" fmla="*/ 1564642 h 6858000"/>
                <a:gd name="connsiteX266" fmla="*/ 1415206 w 7350919"/>
                <a:gd name="connsiteY266" fmla="*/ 1484917 h 6858000"/>
                <a:gd name="connsiteX267" fmla="*/ 1441781 w 7350919"/>
                <a:gd name="connsiteY267" fmla="*/ 1490061 h 6858000"/>
                <a:gd name="connsiteX268" fmla="*/ 1439209 w 7350919"/>
                <a:gd name="connsiteY268" fmla="*/ 1697944 h 6858000"/>
                <a:gd name="connsiteX269" fmla="*/ 1420350 w 7350919"/>
                <a:gd name="connsiteY269" fmla="*/ 1689800 h 6858000"/>
                <a:gd name="connsiteX270" fmla="*/ 1391203 w 7350919"/>
                <a:gd name="connsiteY270" fmla="*/ 1623363 h 6858000"/>
                <a:gd name="connsiteX271" fmla="*/ 1364628 w 7350919"/>
                <a:gd name="connsiteY271" fmla="*/ 1625935 h 6858000"/>
                <a:gd name="connsiteX272" fmla="*/ 1337625 w 7350919"/>
                <a:gd name="connsiteY272" fmla="*/ 1685514 h 6858000"/>
                <a:gd name="connsiteX273" fmla="*/ 1335053 w 7350919"/>
                <a:gd name="connsiteY273" fmla="*/ 1801671 h 6858000"/>
                <a:gd name="connsiteX274" fmla="*/ 1316622 w 7350919"/>
                <a:gd name="connsiteY274" fmla="*/ 1812387 h 6858000"/>
                <a:gd name="connsiteX275" fmla="*/ 1496645 w 7350919"/>
                <a:gd name="connsiteY275" fmla="*/ 2250442 h 6858000"/>
                <a:gd name="connsiteX276" fmla="*/ 1420350 w 7350919"/>
                <a:gd name="connsiteY276" fmla="*/ 2286875 h 6858000"/>
                <a:gd name="connsiteX277" fmla="*/ 1319194 w 7350919"/>
                <a:gd name="connsiteY277" fmla="*/ 2045130 h 6858000"/>
                <a:gd name="connsiteX278" fmla="*/ 1313622 w 7350919"/>
                <a:gd name="connsiteY278" fmla="*/ 2526047 h 6858000"/>
                <a:gd name="connsiteX279" fmla="*/ 1483786 w 7350919"/>
                <a:gd name="connsiteY279" fmla="*/ 2518332 h 6858000"/>
                <a:gd name="connsiteX280" fmla="*/ 1582370 w 7350919"/>
                <a:gd name="connsiteY280" fmla="*/ 2235440 h 6858000"/>
                <a:gd name="connsiteX281" fmla="*/ 1718673 w 7350919"/>
                <a:gd name="connsiteY281" fmla="*/ 2251727 h 6858000"/>
                <a:gd name="connsiteX282" fmla="*/ 1763678 w 7350919"/>
                <a:gd name="connsiteY282" fmla="*/ 2193006 h 6858000"/>
                <a:gd name="connsiteX283" fmla="*/ 1809541 w 7350919"/>
                <a:gd name="connsiteY283" fmla="*/ 2270587 h 6858000"/>
                <a:gd name="connsiteX284" fmla="*/ 1897409 w 7350919"/>
                <a:gd name="connsiteY284" fmla="*/ 2273159 h 6858000"/>
                <a:gd name="connsiteX285" fmla="*/ 1916269 w 7350919"/>
                <a:gd name="connsiteY285" fmla="*/ 2235011 h 6858000"/>
                <a:gd name="connsiteX286" fmla="*/ 1899124 w 7350919"/>
                <a:gd name="connsiteY286" fmla="*/ 2187434 h 6858000"/>
                <a:gd name="connsiteX287" fmla="*/ 1999422 w 7350919"/>
                <a:gd name="connsiteY287" fmla="*/ 2169860 h 6858000"/>
                <a:gd name="connsiteX288" fmla="*/ 1960846 w 7350919"/>
                <a:gd name="connsiteY288" fmla="*/ 2249156 h 6858000"/>
                <a:gd name="connsiteX289" fmla="*/ 2033712 w 7350919"/>
                <a:gd name="connsiteY289" fmla="*/ 2252156 h 6858000"/>
                <a:gd name="connsiteX290" fmla="*/ 2073574 w 7350919"/>
                <a:gd name="connsiteY290" fmla="*/ 2200292 h 6858000"/>
                <a:gd name="connsiteX291" fmla="*/ 2131439 w 7350919"/>
                <a:gd name="connsiteY291" fmla="*/ 1972692 h 6858000"/>
                <a:gd name="connsiteX292" fmla="*/ 2144297 w 7350919"/>
                <a:gd name="connsiteY292" fmla="*/ 1921257 h 6858000"/>
                <a:gd name="connsiteX293" fmla="*/ 2166157 w 7350919"/>
                <a:gd name="connsiteY293" fmla="*/ 1894254 h 6858000"/>
                <a:gd name="connsiteX294" fmla="*/ 2274599 w 7350919"/>
                <a:gd name="connsiteY294" fmla="*/ 1836818 h 6858000"/>
                <a:gd name="connsiteX295" fmla="*/ 2304603 w 7350919"/>
                <a:gd name="connsiteY295" fmla="*/ 1812387 h 6858000"/>
                <a:gd name="connsiteX296" fmla="*/ 3040124 w 7350919"/>
                <a:gd name="connsiteY296" fmla="*/ 1766524 h 6858000"/>
                <a:gd name="connsiteX297" fmla="*/ 3200858 w 7350919"/>
                <a:gd name="connsiteY297" fmla="*/ 1803814 h 6858000"/>
                <a:gd name="connsiteX298" fmla="*/ 3475178 w 7350919"/>
                <a:gd name="connsiteY298" fmla="*/ 1901969 h 6858000"/>
                <a:gd name="connsiteX299" fmla="*/ 3618339 w 7350919"/>
                <a:gd name="connsiteY299" fmla="*/ 1996267 h 6858000"/>
                <a:gd name="connsiteX300" fmla="*/ 3674060 w 7350919"/>
                <a:gd name="connsiteY300" fmla="*/ 2172432 h 6858000"/>
                <a:gd name="connsiteX301" fmla="*/ 3660773 w 7350919"/>
                <a:gd name="connsiteY301" fmla="*/ 2332309 h 6858000"/>
                <a:gd name="connsiteX302" fmla="*/ 3642342 w 7350919"/>
                <a:gd name="connsiteY302" fmla="*/ 2329737 h 6858000"/>
                <a:gd name="connsiteX303" fmla="*/ 3626483 w 7350919"/>
                <a:gd name="connsiteY303" fmla="*/ 2406890 h 6858000"/>
                <a:gd name="connsiteX304" fmla="*/ 3637198 w 7350919"/>
                <a:gd name="connsiteY304" fmla="*/ 2420177 h 6858000"/>
                <a:gd name="connsiteX305" fmla="*/ 3615767 w 7350919"/>
                <a:gd name="connsiteY305" fmla="*/ 2529476 h 6858000"/>
                <a:gd name="connsiteX306" fmla="*/ 3668488 w 7350919"/>
                <a:gd name="connsiteY306" fmla="*/ 2545764 h 6858000"/>
                <a:gd name="connsiteX307" fmla="*/ 3639770 w 7350919"/>
                <a:gd name="connsiteY307" fmla="*/ 2649491 h 6858000"/>
                <a:gd name="connsiteX308" fmla="*/ 3596908 w 7350919"/>
                <a:gd name="connsiteY308" fmla="*/ 2638776 h 6858000"/>
                <a:gd name="connsiteX309" fmla="*/ 3546330 w 7350919"/>
                <a:gd name="connsiteY309" fmla="*/ 2931527 h 6858000"/>
                <a:gd name="connsiteX310" fmla="*/ 3555331 w 7350919"/>
                <a:gd name="connsiteY310" fmla="*/ 2958530 h 6858000"/>
                <a:gd name="connsiteX311" fmla="*/ 3541186 w 7350919"/>
                <a:gd name="connsiteY311" fmla="*/ 2982962 h 6858000"/>
                <a:gd name="connsiteX312" fmla="*/ 3546330 w 7350919"/>
                <a:gd name="connsiteY312" fmla="*/ 3028396 h 6858000"/>
                <a:gd name="connsiteX313" fmla="*/ 3530471 w 7350919"/>
                <a:gd name="connsiteY313" fmla="*/ 3052828 h 6858000"/>
                <a:gd name="connsiteX314" fmla="*/ 3512897 w 7350919"/>
                <a:gd name="connsiteY314" fmla="*/ 3112406 h 6858000"/>
                <a:gd name="connsiteX315" fmla="*/ 3501753 w 7350919"/>
                <a:gd name="connsiteY315" fmla="*/ 3143696 h 6858000"/>
                <a:gd name="connsiteX316" fmla="*/ 3484179 w 7350919"/>
                <a:gd name="connsiteY316" fmla="*/ 3143696 h 6858000"/>
                <a:gd name="connsiteX317" fmla="*/ 2920537 w 7350919"/>
                <a:gd name="connsiteY317" fmla="*/ 3193845 h 6858000"/>
                <a:gd name="connsiteX318" fmla="*/ 2544633 w 7350919"/>
                <a:gd name="connsiteY318" fmla="*/ 3113692 h 6858000"/>
                <a:gd name="connsiteX319" fmla="*/ 2515058 w 7350919"/>
                <a:gd name="connsiteY319" fmla="*/ 3848356 h 6858000"/>
                <a:gd name="connsiteX320" fmla="*/ 2653933 w 7350919"/>
                <a:gd name="connsiteY320" fmla="*/ 3774203 h 6858000"/>
                <a:gd name="connsiteX321" fmla="*/ 3042695 w 7350919"/>
                <a:gd name="connsiteY321" fmla="*/ 3500312 h 6858000"/>
                <a:gd name="connsiteX322" fmla="*/ 3034552 w 7350919"/>
                <a:gd name="connsiteY322" fmla="*/ 3468165 h 6858000"/>
                <a:gd name="connsiteX323" fmla="*/ 3139136 w 7350919"/>
                <a:gd name="connsiteY323" fmla="*/ 3443733 h 6858000"/>
                <a:gd name="connsiteX324" fmla="*/ 3148137 w 7350919"/>
                <a:gd name="connsiteY324" fmla="*/ 3439019 h 6858000"/>
                <a:gd name="connsiteX325" fmla="*/ 3207287 w 7350919"/>
                <a:gd name="connsiteY325" fmla="*/ 3395728 h 6858000"/>
                <a:gd name="connsiteX326" fmla="*/ 3315301 w 7350919"/>
                <a:gd name="connsiteY326" fmla="*/ 3406443 h 6858000"/>
                <a:gd name="connsiteX327" fmla="*/ 3966811 w 7350919"/>
                <a:gd name="connsiteY327" fmla="*/ 3448877 h 6858000"/>
                <a:gd name="connsiteX328" fmla="*/ 4095827 w 7350919"/>
                <a:gd name="connsiteY328" fmla="*/ 3508027 h 6858000"/>
                <a:gd name="connsiteX329" fmla="*/ 4590460 w 7350919"/>
                <a:gd name="connsiteY329" fmla="*/ 3914792 h 6858000"/>
                <a:gd name="connsiteX330" fmla="*/ 4679615 w 7350919"/>
                <a:gd name="connsiteY330" fmla="*/ 3955083 h 6858000"/>
                <a:gd name="connsiteX331" fmla="*/ 4683044 w 7350919"/>
                <a:gd name="connsiteY331" fmla="*/ 3992802 h 6858000"/>
                <a:gd name="connsiteX332" fmla="*/ 4684758 w 7350919"/>
                <a:gd name="connsiteY332" fmla="*/ 4022806 h 6858000"/>
                <a:gd name="connsiteX333" fmla="*/ 4665899 w 7350919"/>
                <a:gd name="connsiteY333" fmla="*/ 4039094 h 6858000"/>
                <a:gd name="connsiteX334" fmla="*/ 4838634 w 7350919"/>
                <a:gd name="connsiteY334" fmla="*/ 4661886 h 6858000"/>
                <a:gd name="connsiteX335" fmla="*/ 4862637 w 7350919"/>
                <a:gd name="connsiteY335" fmla="*/ 4661886 h 6858000"/>
                <a:gd name="connsiteX336" fmla="*/ 4825347 w 7350919"/>
                <a:gd name="connsiteY336" fmla="*/ 4817048 h 6858000"/>
                <a:gd name="connsiteX337" fmla="*/ 4702760 w 7350919"/>
                <a:gd name="connsiteY337" fmla="*/ 5234958 h 6858000"/>
                <a:gd name="connsiteX338" fmla="*/ 4962936 w 7350919"/>
                <a:gd name="connsiteY338" fmla="*/ 5102084 h 6858000"/>
                <a:gd name="connsiteX339" fmla="*/ 4963793 w 7350919"/>
                <a:gd name="connsiteY339" fmla="*/ 5069937 h 6858000"/>
                <a:gd name="connsiteX340" fmla="*/ 4998940 w 7350919"/>
                <a:gd name="connsiteY340" fmla="*/ 5093511 h 6858000"/>
                <a:gd name="connsiteX341" fmla="*/ 5128814 w 7350919"/>
                <a:gd name="connsiteY341" fmla="*/ 5053649 h 6858000"/>
                <a:gd name="connsiteX342" fmla="*/ 5144673 w 7350919"/>
                <a:gd name="connsiteY342" fmla="*/ 4660172 h 6858000"/>
                <a:gd name="connsiteX343" fmla="*/ 5104810 w 7350919"/>
                <a:gd name="connsiteY343" fmla="*/ 4498580 h 6858000"/>
                <a:gd name="connsiteX344" fmla="*/ 4991225 w 7350919"/>
                <a:gd name="connsiteY344" fmla="*/ 4444573 h 6858000"/>
                <a:gd name="connsiteX345" fmla="*/ 5090666 w 7350919"/>
                <a:gd name="connsiteY345" fmla="*/ 4457003 h 6858000"/>
                <a:gd name="connsiteX346" fmla="*/ 5163532 w 7350919"/>
                <a:gd name="connsiteY346" fmla="*/ 4430000 h 6858000"/>
                <a:gd name="connsiteX347" fmla="*/ 5174248 w 7350919"/>
                <a:gd name="connsiteY347" fmla="*/ 3985087 h 6858000"/>
                <a:gd name="connsiteX348" fmla="*/ 5115526 w 7350919"/>
                <a:gd name="connsiteY348" fmla="*/ 3982515 h 6858000"/>
                <a:gd name="connsiteX349" fmla="*/ 5032802 w 7350919"/>
                <a:gd name="connsiteY349" fmla="*/ 4045095 h 6858000"/>
                <a:gd name="connsiteX350" fmla="*/ 5015657 w 7350919"/>
                <a:gd name="connsiteY350" fmla="*/ 4001803 h 6858000"/>
                <a:gd name="connsiteX351" fmla="*/ 4976652 w 7350919"/>
                <a:gd name="connsiteY351" fmla="*/ 3984658 h 6858000"/>
                <a:gd name="connsiteX352" fmla="*/ 4978795 w 7350919"/>
                <a:gd name="connsiteY352" fmla="*/ 3931937 h 6858000"/>
                <a:gd name="connsiteX353" fmla="*/ 4969365 w 7350919"/>
                <a:gd name="connsiteY353" fmla="*/ 3858643 h 6858000"/>
                <a:gd name="connsiteX354" fmla="*/ 4827919 w 7350919"/>
                <a:gd name="connsiteY354" fmla="*/ 3598896 h 6858000"/>
                <a:gd name="connsiteX355" fmla="*/ 4521452 w 7350919"/>
                <a:gd name="connsiteY355" fmla="*/ 3441590 h 6858000"/>
                <a:gd name="connsiteX356" fmla="*/ 4451586 w 7350919"/>
                <a:gd name="connsiteY356" fmla="*/ 3454878 h 6858000"/>
                <a:gd name="connsiteX357" fmla="*/ 4494449 w 7350919"/>
                <a:gd name="connsiteY357" fmla="*/ 3473737 h 6858000"/>
                <a:gd name="connsiteX358" fmla="*/ 4324284 w 7350919"/>
                <a:gd name="connsiteY358" fmla="*/ 3428732 h 6858000"/>
                <a:gd name="connsiteX359" fmla="*/ 4288280 w 7350919"/>
                <a:gd name="connsiteY359" fmla="*/ 3444591 h 6858000"/>
                <a:gd name="connsiteX360" fmla="*/ 4159692 w 7350919"/>
                <a:gd name="connsiteY360" fmla="*/ 3410301 h 6858000"/>
                <a:gd name="connsiteX361" fmla="*/ 4169122 w 7350919"/>
                <a:gd name="connsiteY361" fmla="*/ 3406443 h 6858000"/>
                <a:gd name="connsiteX362" fmla="*/ 4151120 w 7350919"/>
                <a:gd name="connsiteY362" fmla="*/ 3390584 h 6858000"/>
                <a:gd name="connsiteX363" fmla="*/ 4227844 w 7350919"/>
                <a:gd name="connsiteY363" fmla="*/ 3175414 h 6858000"/>
                <a:gd name="connsiteX364" fmla="*/ 3975384 w 7350919"/>
                <a:gd name="connsiteY364" fmla="*/ 3116693 h 6858000"/>
                <a:gd name="connsiteX365" fmla="*/ 3873799 w 7350919"/>
                <a:gd name="connsiteY365" fmla="*/ 2980390 h 6858000"/>
                <a:gd name="connsiteX366" fmla="*/ 3855368 w 7350919"/>
                <a:gd name="connsiteY366" fmla="*/ 2916953 h 6858000"/>
                <a:gd name="connsiteX367" fmla="*/ 3836509 w 7350919"/>
                <a:gd name="connsiteY367" fmla="*/ 2898094 h 6858000"/>
                <a:gd name="connsiteX368" fmla="*/ 3836509 w 7350919"/>
                <a:gd name="connsiteY368" fmla="*/ 2850088 h 6858000"/>
                <a:gd name="connsiteX369" fmla="*/ 3849796 w 7350919"/>
                <a:gd name="connsiteY369" fmla="*/ 2847516 h 6858000"/>
                <a:gd name="connsiteX370" fmla="*/ 3844653 w 7350919"/>
                <a:gd name="connsiteY370" fmla="*/ 2421463 h 6858000"/>
                <a:gd name="connsiteX371" fmla="*/ 3793646 w 7350919"/>
                <a:gd name="connsiteY371" fmla="*/ 2416320 h 6858000"/>
                <a:gd name="connsiteX372" fmla="*/ 3801790 w 7350919"/>
                <a:gd name="connsiteY372" fmla="*/ 2307020 h 6858000"/>
                <a:gd name="connsiteX373" fmla="*/ 3844653 w 7350919"/>
                <a:gd name="connsiteY373" fmla="*/ 2310020 h 6858000"/>
                <a:gd name="connsiteX374" fmla="*/ 3847225 w 7350919"/>
                <a:gd name="connsiteY374" fmla="*/ 2192577 h 6858000"/>
                <a:gd name="connsiteX375" fmla="*/ 3860512 w 7350919"/>
                <a:gd name="connsiteY375" fmla="*/ 2192577 h 6858000"/>
                <a:gd name="connsiteX376" fmla="*/ 3860512 w 7350919"/>
                <a:gd name="connsiteY376" fmla="*/ 2123569 h 6858000"/>
                <a:gd name="connsiteX377" fmla="*/ 3836509 w 7350919"/>
                <a:gd name="connsiteY377" fmla="*/ 2112853 h 6858000"/>
                <a:gd name="connsiteX378" fmla="*/ 3839081 w 7350919"/>
                <a:gd name="connsiteY378" fmla="*/ 2062275 h 6858000"/>
                <a:gd name="connsiteX379" fmla="*/ 3857512 w 7350919"/>
                <a:gd name="connsiteY379" fmla="*/ 2059703 h 6858000"/>
                <a:gd name="connsiteX380" fmla="*/ 3860083 w 7350919"/>
                <a:gd name="connsiteY380" fmla="*/ 2024985 h 6858000"/>
                <a:gd name="connsiteX381" fmla="*/ 3878514 w 7350919"/>
                <a:gd name="connsiteY381" fmla="*/ 2027557 h 6858000"/>
                <a:gd name="connsiteX382" fmla="*/ 5226968 w 7350919"/>
                <a:gd name="connsiteY382" fmla="*/ 2178861 h 6858000"/>
                <a:gd name="connsiteX383" fmla="*/ 5224397 w 7350919"/>
                <a:gd name="connsiteY383" fmla="*/ 2228153 h 6858000"/>
                <a:gd name="connsiteX384" fmla="*/ 5221825 w 7350919"/>
                <a:gd name="connsiteY384" fmla="*/ 2352883 h 6858000"/>
                <a:gd name="connsiteX385" fmla="*/ 5243256 w 7350919"/>
                <a:gd name="connsiteY385" fmla="*/ 2374314 h 6858000"/>
                <a:gd name="connsiteX386" fmla="*/ 5336268 w 7350919"/>
                <a:gd name="connsiteY386" fmla="*/ 2371742 h 6858000"/>
                <a:gd name="connsiteX387" fmla="*/ 5338840 w 7350919"/>
                <a:gd name="connsiteY387" fmla="*/ 2337024 h 6858000"/>
                <a:gd name="connsiteX388" fmla="*/ 5295548 w 7350919"/>
                <a:gd name="connsiteY388" fmla="*/ 2297162 h 6858000"/>
                <a:gd name="connsiteX389" fmla="*/ 5343555 w 7350919"/>
                <a:gd name="connsiteY389" fmla="*/ 2304877 h 6858000"/>
                <a:gd name="connsiteX390" fmla="*/ 5388132 w 7350919"/>
                <a:gd name="connsiteY390" fmla="*/ 2311306 h 6858000"/>
                <a:gd name="connsiteX391" fmla="*/ 5386846 w 7350919"/>
                <a:gd name="connsiteY391" fmla="*/ 2326737 h 6858000"/>
                <a:gd name="connsiteX392" fmla="*/ 5383846 w 7350919"/>
                <a:gd name="connsiteY392" fmla="*/ 2364027 h 6858000"/>
                <a:gd name="connsiteX393" fmla="*/ 5378702 w 7350919"/>
                <a:gd name="connsiteY393" fmla="*/ 2387602 h 6858000"/>
                <a:gd name="connsiteX394" fmla="*/ 5389417 w 7350919"/>
                <a:gd name="connsiteY394" fmla="*/ 2430893 h 6858000"/>
                <a:gd name="connsiteX395" fmla="*/ 5471285 w 7350919"/>
                <a:gd name="connsiteY395" fmla="*/ 2430893 h 6858000"/>
                <a:gd name="connsiteX396" fmla="*/ 5559582 w 7350919"/>
                <a:gd name="connsiteY396" fmla="*/ 2380315 h 6858000"/>
                <a:gd name="connsiteX397" fmla="*/ 5562154 w 7350919"/>
                <a:gd name="connsiteY397" fmla="*/ 2422749 h 6858000"/>
                <a:gd name="connsiteX398" fmla="*/ 5713029 w 7350919"/>
                <a:gd name="connsiteY398" fmla="*/ 2429178 h 6858000"/>
                <a:gd name="connsiteX399" fmla="*/ 5764893 w 7350919"/>
                <a:gd name="connsiteY399" fmla="*/ 2587770 h 6858000"/>
                <a:gd name="connsiteX400" fmla="*/ 5743462 w 7350919"/>
                <a:gd name="connsiteY400" fmla="*/ 2806368 h 6858000"/>
                <a:gd name="connsiteX401" fmla="*/ 5843331 w 7350919"/>
                <a:gd name="connsiteY401" fmla="*/ 2838086 h 6858000"/>
                <a:gd name="connsiteX402" fmla="*/ 5854904 w 7350919"/>
                <a:gd name="connsiteY402" fmla="*/ 2822227 h 6858000"/>
                <a:gd name="connsiteX403" fmla="*/ 5874192 w 7350919"/>
                <a:gd name="connsiteY403" fmla="*/ 2828228 h 6858000"/>
                <a:gd name="connsiteX404" fmla="*/ 5871621 w 7350919"/>
                <a:gd name="connsiteY404" fmla="*/ 2647348 h 6858000"/>
                <a:gd name="connsiteX405" fmla="*/ 5804755 w 7350919"/>
                <a:gd name="connsiteY405" fmla="*/ 2644777 h 6858000"/>
                <a:gd name="connsiteX406" fmla="*/ 5786324 w 7350919"/>
                <a:gd name="connsiteY406" fmla="*/ 2028842 h 6858000"/>
                <a:gd name="connsiteX407" fmla="*/ 5735747 w 7350919"/>
                <a:gd name="connsiteY407" fmla="*/ 1951690 h 6858000"/>
                <a:gd name="connsiteX408" fmla="*/ 5778609 w 7350919"/>
                <a:gd name="connsiteY408" fmla="*/ 1809815 h 6858000"/>
                <a:gd name="connsiteX409" fmla="*/ 5749462 w 7350919"/>
                <a:gd name="connsiteY409" fmla="*/ 886128 h 6858000"/>
                <a:gd name="connsiteX410" fmla="*/ 5736175 w 7350919"/>
                <a:gd name="connsiteY410" fmla="*/ 883556 h 6858000"/>
                <a:gd name="connsiteX411" fmla="*/ 5730603 w 7350919"/>
                <a:gd name="connsiteY411" fmla="*/ 747682 h 6858000"/>
                <a:gd name="connsiteX412" fmla="*/ 5711744 w 7350919"/>
                <a:gd name="connsiteY412" fmla="*/ 745110 h 6858000"/>
                <a:gd name="connsiteX413" fmla="*/ 5695456 w 7350919"/>
                <a:gd name="connsiteY413" fmla="*/ 521368 h 6858000"/>
                <a:gd name="connsiteX414" fmla="*/ 4792772 w 7350919"/>
                <a:gd name="connsiteY414" fmla="*/ 486221 h 6858000"/>
                <a:gd name="connsiteX415" fmla="*/ 4758053 w 7350919"/>
                <a:gd name="connsiteY415" fmla="*/ 452360 h 6858000"/>
                <a:gd name="connsiteX416" fmla="*/ 4785485 w 7350919"/>
                <a:gd name="connsiteY416" fmla="*/ 402210 h 6858000"/>
                <a:gd name="connsiteX417" fmla="*/ 5607159 w 7350919"/>
                <a:gd name="connsiteY417" fmla="*/ 185755 h 6858000"/>
                <a:gd name="connsiteX418" fmla="*/ 5658166 w 7350919"/>
                <a:gd name="connsiteY418" fmla="*/ 57596 h 6858000"/>
                <a:gd name="connsiteX419" fmla="*/ 5653879 w 7350919"/>
                <a:gd name="connsiteY419" fmla="*/ 1446 h 6858000"/>
                <a:gd name="connsiteX420" fmla="*/ 2190160 w 7350919"/>
                <a:gd name="connsiteY420" fmla="*/ 1964549 h 6858000"/>
                <a:gd name="connsiteX421" fmla="*/ 2166157 w 7350919"/>
                <a:gd name="connsiteY421" fmla="*/ 1973121 h 6858000"/>
                <a:gd name="connsiteX422" fmla="*/ 2158013 w 7350919"/>
                <a:gd name="connsiteY422" fmla="*/ 2006982 h 6858000"/>
                <a:gd name="connsiteX423" fmla="*/ 2193589 w 7350919"/>
                <a:gd name="connsiteY423" fmla="*/ 2039129 h 6858000"/>
                <a:gd name="connsiteX424" fmla="*/ 2219307 w 7350919"/>
                <a:gd name="connsiteY424" fmla="*/ 2060132 h 6858000"/>
                <a:gd name="connsiteX425" fmla="*/ 2241166 w 7350919"/>
                <a:gd name="connsiteY425" fmla="*/ 1972264 h 6858000"/>
                <a:gd name="connsiteX426" fmla="*/ 2211592 w 7350919"/>
                <a:gd name="connsiteY426" fmla="*/ 1939260 h 6858000"/>
                <a:gd name="connsiteX427" fmla="*/ 2190160 w 7350919"/>
                <a:gd name="connsiteY427" fmla="*/ 1964549 h 6858000"/>
                <a:gd name="connsiteX428" fmla="*/ 5971062 w 7350919"/>
                <a:gd name="connsiteY428" fmla="*/ 2076848 h 6858000"/>
                <a:gd name="connsiteX429" fmla="*/ 5965918 w 7350919"/>
                <a:gd name="connsiteY429" fmla="*/ 2116711 h 6858000"/>
                <a:gd name="connsiteX430" fmla="*/ 5947059 w 7350919"/>
                <a:gd name="connsiteY430" fmla="*/ 2129998 h 6858000"/>
                <a:gd name="connsiteX431" fmla="*/ 5953488 w 7350919"/>
                <a:gd name="connsiteY431" fmla="*/ 2778508 h 6858000"/>
                <a:gd name="connsiteX432" fmla="*/ 5989921 w 7350919"/>
                <a:gd name="connsiteY432" fmla="*/ 2726215 h 6858000"/>
                <a:gd name="connsiteX433" fmla="*/ 6010495 w 7350919"/>
                <a:gd name="connsiteY433" fmla="*/ 2742075 h 6858000"/>
                <a:gd name="connsiteX434" fmla="*/ 5997636 w 7350919"/>
                <a:gd name="connsiteY434" fmla="*/ 2915668 h 6858000"/>
                <a:gd name="connsiteX435" fmla="*/ 6010924 w 7350919"/>
                <a:gd name="connsiteY435" fmla="*/ 2931527 h 6858000"/>
                <a:gd name="connsiteX436" fmla="*/ 6008352 w 7350919"/>
                <a:gd name="connsiteY436" fmla="*/ 3014251 h 6858000"/>
                <a:gd name="connsiteX437" fmla="*/ 5987349 w 7350919"/>
                <a:gd name="connsiteY437" fmla="*/ 3019395 h 6858000"/>
                <a:gd name="connsiteX438" fmla="*/ 5976634 w 7350919"/>
                <a:gd name="connsiteY438" fmla="*/ 3060543 h 6858000"/>
                <a:gd name="connsiteX439" fmla="*/ 5979205 w 7350919"/>
                <a:gd name="connsiteY439" fmla="*/ 3088832 h 6858000"/>
                <a:gd name="connsiteX440" fmla="*/ 6125795 w 7350919"/>
                <a:gd name="connsiteY440" fmla="*/ 3117978 h 6858000"/>
                <a:gd name="connsiteX441" fmla="*/ 6130939 w 7350919"/>
                <a:gd name="connsiteY441" fmla="*/ 3243566 h 6858000"/>
                <a:gd name="connsiteX442" fmla="*/ 6080361 w 7350919"/>
                <a:gd name="connsiteY442" fmla="*/ 3307431 h 6858000"/>
                <a:gd name="connsiteX443" fmla="*/ 6075217 w 7350919"/>
                <a:gd name="connsiteY443" fmla="*/ 3328433 h 6858000"/>
                <a:gd name="connsiteX444" fmla="*/ 5960775 w 7350919"/>
                <a:gd name="connsiteY444" fmla="*/ 3347293 h 6858000"/>
                <a:gd name="connsiteX445" fmla="*/ 5958203 w 7350919"/>
                <a:gd name="connsiteY445" fmla="*/ 3514885 h 6858000"/>
                <a:gd name="connsiteX446" fmla="*/ 5990350 w 7350919"/>
                <a:gd name="connsiteY446" fmla="*/ 3643473 h 6858000"/>
                <a:gd name="connsiteX447" fmla="*/ 5968919 w 7350919"/>
                <a:gd name="connsiteY447" fmla="*/ 3762202 h 6858000"/>
                <a:gd name="connsiteX448" fmla="*/ 5965061 w 7350919"/>
                <a:gd name="connsiteY448" fmla="*/ 3962370 h 6858000"/>
                <a:gd name="connsiteX449" fmla="*/ 5950059 w 7350919"/>
                <a:gd name="connsiteY449" fmla="*/ 4857339 h 6858000"/>
                <a:gd name="connsiteX450" fmla="*/ 6263813 w 7350919"/>
                <a:gd name="connsiteY450" fmla="*/ 4436429 h 6858000"/>
                <a:gd name="connsiteX451" fmla="*/ 6309247 w 7350919"/>
                <a:gd name="connsiteY451" fmla="*/ 4399139 h 6858000"/>
                <a:gd name="connsiteX452" fmla="*/ 6376113 w 7350919"/>
                <a:gd name="connsiteY452" fmla="*/ 4374707 h 6858000"/>
                <a:gd name="connsiteX453" fmla="*/ 6418975 w 7350919"/>
                <a:gd name="connsiteY453" fmla="*/ 4362277 h 6858000"/>
                <a:gd name="connsiteX454" fmla="*/ 6432262 w 7350919"/>
                <a:gd name="connsiteY454" fmla="*/ 3656332 h 6858000"/>
                <a:gd name="connsiteX455" fmla="*/ 6426261 w 7350919"/>
                <a:gd name="connsiteY455" fmla="*/ 3629757 h 6858000"/>
                <a:gd name="connsiteX456" fmla="*/ 6426690 w 7350919"/>
                <a:gd name="connsiteY456" fmla="*/ 3536317 h 6858000"/>
                <a:gd name="connsiteX457" fmla="*/ 6391971 w 7350919"/>
                <a:gd name="connsiteY457" fmla="*/ 3525601 h 6858000"/>
                <a:gd name="connsiteX458" fmla="*/ 6455837 w 7350919"/>
                <a:gd name="connsiteY458" fmla="*/ 3368296 h 6858000"/>
                <a:gd name="connsiteX459" fmla="*/ 6484983 w 7350919"/>
                <a:gd name="connsiteY459" fmla="*/ 2310449 h 6858000"/>
                <a:gd name="connsiteX460" fmla="*/ 6471696 w 7350919"/>
                <a:gd name="connsiteY460" fmla="*/ 2305306 h 6858000"/>
                <a:gd name="connsiteX461" fmla="*/ 6415546 w 7350919"/>
                <a:gd name="connsiteY461" fmla="*/ 2310449 h 6858000"/>
                <a:gd name="connsiteX462" fmla="*/ 6415546 w 7350919"/>
                <a:gd name="connsiteY462" fmla="*/ 2289446 h 6858000"/>
                <a:gd name="connsiteX463" fmla="*/ 6447264 w 7350919"/>
                <a:gd name="connsiteY463" fmla="*/ 2230725 h 6858000"/>
                <a:gd name="connsiteX464" fmla="*/ 6423261 w 7350919"/>
                <a:gd name="connsiteY464" fmla="*/ 2222581 h 6858000"/>
                <a:gd name="connsiteX465" fmla="*/ 6425833 w 7350919"/>
                <a:gd name="connsiteY465" fmla="*/ 2204150 h 6858000"/>
                <a:gd name="connsiteX466" fmla="*/ 6399258 w 7350919"/>
                <a:gd name="connsiteY466" fmla="*/ 2166860 h 6858000"/>
                <a:gd name="connsiteX467" fmla="*/ 6404402 w 7350919"/>
                <a:gd name="connsiteY467" fmla="*/ 2126998 h 6858000"/>
                <a:gd name="connsiteX468" fmla="*/ 5971062 w 7350919"/>
                <a:gd name="connsiteY468" fmla="*/ 2076848 h 6858000"/>
                <a:gd name="connsiteX469" fmla="*/ 3887515 w 7350919"/>
                <a:gd name="connsiteY469" fmla="*/ 2313878 h 6858000"/>
                <a:gd name="connsiteX470" fmla="*/ 3919662 w 7350919"/>
                <a:gd name="connsiteY470" fmla="*/ 2313878 h 6858000"/>
                <a:gd name="connsiteX471" fmla="*/ 3914519 w 7350919"/>
                <a:gd name="connsiteY471" fmla="*/ 2241869 h 6858000"/>
                <a:gd name="connsiteX472" fmla="*/ 3888373 w 7350919"/>
                <a:gd name="connsiteY472" fmla="*/ 2220866 h 6858000"/>
                <a:gd name="connsiteX473" fmla="*/ 3887515 w 7350919"/>
                <a:gd name="connsiteY473" fmla="*/ 2313878 h 6858000"/>
                <a:gd name="connsiteX474" fmla="*/ 5150245 w 7350919"/>
                <a:gd name="connsiteY474" fmla="*/ 2343453 h 6858000"/>
                <a:gd name="connsiteX475" fmla="*/ 5198679 w 7350919"/>
                <a:gd name="connsiteY475" fmla="*/ 2340453 h 6858000"/>
                <a:gd name="connsiteX476" fmla="*/ 5150245 w 7350919"/>
                <a:gd name="connsiteY476" fmla="*/ 2343453 h 6858000"/>
                <a:gd name="connsiteX477" fmla="*/ 5078664 w 7350919"/>
                <a:gd name="connsiteY477" fmla="*/ 2335309 h 6858000"/>
                <a:gd name="connsiteX478" fmla="*/ 5078664 w 7350919"/>
                <a:gd name="connsiteY478" fmla="*/ 2409890 h 6858000"/>
                <a:gd name="connsiteX479" fmla="*/ 5105239 w 7350919"/>
                <a:gd name="connsiteY479" fmla="*/ 2399175 h 6858000"/>
                <a:gd name="connsiteX480" fmla="*/ 5105239 w 7350919"/>
                <a:gd name="connsiteY480" fmla="*/ 2377743 h 6858000"/>
                <a:gd name="connsiteX481" fmla="*/ 5094524 w 7350919"/>
                <a:gd name="connsiteY481" fmla="*/ 2372171 h 6858000"/>
                <a:gd name="connsiteX482" fmla="*/ 5097095 w 7350919"/>
                <a:gd name="connsiteY482" fmla="*/ 2326737 h 6858000"/>
                <a:gd name="connsiteX483" fmla="*/ 5078664 w 7350919"/>
                <a:gd name="connsiteY483" fmla="*/ 2335309 h 6858000"/>
                <a:gd name="connsiteX484" fmla="*/ 1686954 w 7350919"/>
                <a:gd name="connsiteY484" fmla="*/ 2370028 h 6858000"/>
                <a:gd name="connsiteX485" fmla="*/ 1686954 w 7350919"/>
                <a:gd name="connsiteY485" fmla="*/ 2388459 h 6858000"/>
                <a:gd name="connsiteX486" fmla="*/ 1702813 w 7350919"/>
                <a:gd name="connsiteY486" fmla="*/ 2514046 h 6858000"/>
                <a:gd name="connsiteX487" fmla="*/ 2041427 w 7350919"/>
                <a:gd name="connsiteY487" fmla="*/ 2532477 h 6858000"/>
                <a:gd name="connsiteX488" fmla="*/ 2036284 w 7350919"/>
                <a:gd name="connsiteY488" fmla="*/ 2506331 h 6858000"/>
                <a:gd name="connsiteX489" fmla="*/ 2009709 w 7350919"/>
                <a:gd name="connsiteY489" fmla="*/ 2433893 h 6858000"/>
                <a:gd name="connsiteX490" fmla="*/ 1892266 w 7350919"/>
                <a:gd name="connsiteY490" fmla="*/ 2417605 h 6858000"/>
                <a:gd name="connsiteX491" fmla="*/ 1876407 w 7350919"/>
                <a:gd name="connsiteY491" fmla="*/ 2372600 h 6858000"/>
                <a:gd name="connsiteX492" fmla="*/ 1810827 w 7350919"/>
                <a:gd name="connsiteY492" fmla="*/ 2367456 h 6858000"/>
                <a:gd name="connsiteX493" fmla="*/ 1722102 w 7350919"/>
                <a:gd name="connsiteY493" fmla="*/ 2383315 h 6858000"/>
                <a:gd name="connsiteX494" fmla="*/ 1722102 w 7350919"/>
                <a:gd name="connsiteY494" fmla="*/ 2364885 h 6858000"/>
                <a:gd name="connsiteX495" fmla="*/ 1686954 w 7350919"/>
                <a:gd name="connsiteY495" fmla="*/ 2370028 h 6858000"/>
                <a:gd name="connsiteX496" fmla="*/ 3887515 w 7350919"/>
                <a:gd name="connsiteY496" fmla="*/ 2420606 h 6858000"/>
                <a:gd name="connsiteX497" fmla="*/ 3884943 w 7350919"/>
                <a:gd name="connsiteY497" fmla="*/ 2838944 h 6858000"/>
                <a:gd name="connsiteX498" fmla="*/ 3914090 w 7350919"/>
                <a:gd name="connsiteY498" fmla="*/ 2812369 h 6858000"/>
                <a:gd name="connsiteX499" fmla="*/ 3919233 w 7350919"/>
                <a:gd name="connsiteY499" fmla="*/ 2431321 h 6858000"/>
                <a:gd name="connsiteX500" fmla="*/ 3887515 w 7350919"/>
                <a:gd name="connsiteY500" fmla="*/ 2420606 h 6858000"/>
                <a:gd name="connsiteX501" fmla="*/ 5395847 w 7350919"/>
                <a:gd name="connsiteY501" fmla="*/ 2521761 h 6858000"/>
                <a:gd name="connsiteX502" fmla="*/ 5243685 w 7350919"/>
                <a:gd name="connsiteY502" fmla="*/ 2577911 h 6858000"/>
                <a:gd name="connsiteX503" fmla="*/ 5201251 w 7350919"/>
                <a:gd name="connsiteY503" fmla="*/ 2637061 h 6858000"/>
                <a:gd name="connsiteX504" fmla="*/ 5201251 w 7350919"/>
                <a:gd name="connsiteY504" fmla="*/ 2689782 h 6858000"/>
                <a:gd name="connsiteX505" fmla="*/ 5187964 w 7350919"/>
                <a:gd name="connsiteY505" fmla="*/ 2694926 h 6858000"/>
                <a:gd name="connsiteX506" fmla="*/ 5186678 w 7350919"/>
                <a:gd name="connsiteY506" fmla="*/ 2706498 h 6858000"/>
                <a:gd name="connsiteX507" fmla="*/ 5137386 w 7350919"/>
                <a:gd name="connsiteY507" fmla="*/ 2617344 h 6858000"/>
                <a:gd name="connsiteX508" fmla="*/ 5137386 w 7350919"/>
                <a:gd name="connsiteY508" fmla="*/ 2740360 h 6858000"/>
                <a:gd name="connsiteX509" fmla="*/ 5436138 w 7350919"/>
                <a:gd name="connsiteY509" fmla="*/ 2757076 h 6858000"/>
                <a:gd name="connsiteX510" fmla="*/ 5596015 w 7350919"/>
                <a:gd name="connsiteY510" fmla="*/ 2775078 h 6858000"/>
                <a:gd name="connsiteX511" fmla="*/ 5596015 w 7350919"/>
                <a:gd name="connsiteY511" fmla="*/ 2761791 h 6858000"/>
                <a:gd name="connsiteX512" fmla="*/ 5552295 w 7350919"/>
                <a:gd name="connsiteY512" fmla="*/ 2668351 h 6858000"/>
                <a:gd name="connsiteX513" fmla="*/ 5587871 w 7350919"/>
                <a:gd name="connsiteY513" fmla="*/ 2588627 h 6858000"/>
                <a:gd name="connsiteX514" fmla="*/ 5587871 w 7350919"/>
                <a:gd name="connsiteY514" fmla="*/ 2553480 h 6858000"/>
                <a:gd name="connsiteX515" fmla="*/ 5566868 w 7350919"/>
                <a:gd name="connsiteY515" fmla="*/ 2547050 h 6858000"/>
                <a:gd name="connsiteX516" fmla="*/ 5560010 w 7350919"/>
                <a:gd name="connsiteY516" fmla="*/ 2553480 h 6858000"/>
                <a:gd name="connsiteX517" fmla="*/ 5472571 w 7350919"/>
                <a:gd name="connsiteY517" fmla="*/ 2550908 h 6858000"/>
                <a:gd name="connsiteX518" fmla="*/ 5469571 w 7350919"/>
                <a:gd name="connsiteY518" fmla="*/ 2524333 h 6858000"/>
                <a:gd name="connsiteX519" fmla="*/ 5395847 w 7350919"/>
                <a:gd name="connsiteY519" fmla="*/ 2521761 h 6858000"/>
                <a:gd name="connsiteX520" fmla="*/ 5081665 w 7350919"/>
                <a:gd name="connsiteY520" fmla="*/ 2560766 h 6858000"/>
                <a:gd name="connsiteX521" fmla="*/ 5073521 w 7350919"/>
                <a:gd name="connsiteY521" fmla="*/ 2737788 h 6858000"/>
                <a:gd name="connsiteX522" fmla="*/ 5102667 w 7350919"/>
                <a:gd name="connsiteY522" fmla="*/ 2743360 h 6858000"/>
                <a:gd name="connsiteX523" fmla="*/ 5081665 w 7350919"/>
                <a:gd name="connsiteY523" fmla="*/ 2560766 h 6858000"/>
                <a:gd name="connsiteX524" fmla="*/ 1002012 w 7350919"/>
                <a:gd name="connsiteY524" fmla="*/ 2737788 h 6858000"/>
                <a:gd name="connsiteX525" fmla="*/ 996868 w 7350919"/>
                <a:gd name="connsiteY525" fmla="*/ 2806797 h 6858000"/>
                <a:gd name="connsiteX526" fmla="*/ 1007584 w 7350919"/>
                <a:gd name="connsiteY526" fmla="*/ 2964102 h 6858000"/>
                <a:gd name="connsiteX527" fmla="*/ 1034158 w 7350919"/>
                <a:gd name="connsiteY527" fmla="*/ 2955958 h 6858000"/>
                <a:gd name="connsiteX528" fmla="*/ 1036730 w 7350919"/>
                <a:gd name="connsiteY528" fmla="*/ 2875377 h 6858000"/>
                <a:gd name="connsiteX529" fmla="*/ 1042302 w 7350919"/>
                <a:gd name="connsiteY529" fmla="*/ 2758791 h 6858000"/>
                <a:gd name="connsiteX530" fmla="*/ 1002012 w 7350919"/>
                <a:gd name="connsiteY530" fmla="*/ 2737788 h 6858000"/>
                <a:gd name="connsiteX531" fmla="*/ 5078664 w 7350919"/>
                <a:gd name="connsiteY531" fmla="*/ 2775078 h 6858000"/>
                <a:gd name="connsiteX532" fmla="*/ 5078664 w 7350919"/>
                <a:gd name="connsiteY532" fmla="*/ 2814941 h 6858000"/>
                <a:gd name="connsiteX533" fmla="*/ 5105239 w 7350919"/>
                <a:gd name="connsiteY533" fmla="*/ 2830800 h 6858000"/>
                <a:gd name="connsiteX534" fmla="*/ 5102667 w 7350919"/>
                <a:gd name="connsiteY534" fmla="*/ 2774650 h 6858000"/>
                <a:gd name="connsiteX535" fmla="*/ 5078664 w 7350919"/>
                <a:gd name="connsiteY535" fmla="*/ 2775078 h 6858000"/>
                <a:gd name="connsiteX536" fmla="*/ 999440 w 7350919"/>
                <a:gd name="connsiteY536" fmla="*/ 3062686 h 6858000"/>
                <a:gd name="connsiteX537" fmla="*/ 980580 w 7350919"/>
                <a:gd name="connsiteY537" fmla="*/ 3846212 h 6858000"/>
                <a:gd name="connsiteX538" fmla="*/ 1031587 w 7350919"/>
                <a:gd name="connsiteY538" fmla="*/ 3059686 h 6858000"/>
                <a:gd name="connsiteX539" fmla="*/ 999440 w 7350919"/>
                <a:gd name="connsiteY539" fmla="*/ 3062686 h 6858000"/>
                <a:gd name="connsiteX540" fmla="*/ 4170408 w 7350919"/>
                <a:gd name="connsiteY540" fmla="*/ 3310431 h 6858000"/>
                <a:gd name="connsiteX541" fmla="*/ 4193982 w 7350919"/>
                <a:gd name="connsiteY541" fmla="*/ 3369581 h 6858000"/>
                <a:gd name="connsiteX542" fmla="*/ 4190982 w 7350919"/>
                <a:gd name="connsiteY542" fmla="*/ 3337434 h 6858000"/>
                <a:gd name="connsiteX543" fmla="*/ 4183267 w 7350919"/>
                <a:gd name="connsiteY543" fmla="*/ 3309574 h 6858000"/>
                <a:gd name="connsiteX544" fmla="*/ 4170408 w 7350919"/>
                <a:gd name="connsiteY544" fmla="*/ 3310431 h 6858000"/>
                <a:gd name="connsiteX545" fmla="*/ 4225700 w 7350919"/>
                <a:gd name="connsiteY545" fmla="*/ 3358437 h 6858000"/>
                <a:gd name="connsiteX546" fmla="*/ 4244560 w 7350919"/>
                <a:gd name="connsiteY546" fmla="*/ 3396585 h 6858000"/>
                <a:gd name="connsiteX547" fmla="*/ 4244560 w 7350919"/>
                <a:gd name="connsiteY547" fmla="*/ 3369581 h 6858000"/>
                <a:gd name="connsiteX548" fmla="*/ 4225700 w 7350919"/>
                <a:gd name="connsiteY548" fmla="*/ 3358437 h 6858000"/>
                <a:gd name="connsiteX549" fmla="*/ 4313997 w 7350919"/>
                <a:gd name="connsiteY549" fmla="*/ 3366581 h 6858000"/>
                <a:gd name="connsiteX550" fmla="*/ 4322141 w 7350919"/>
                <a:gd name="connsiteY550" fmla="*/ 3409015 h 6858000"/>
                <a:gd name="connsiteX551" fmla="*/ 4420725 w 7350919"/>
                <a:gd name="connsiteY551" fmla="*/ 3438590 h 6858000"/>
                <a:gd name="connsiteX552" fmla="*/ 4313997 w 7350919"/>
                <a:gd name="connsiteY552" fmla="*/ 3366581 h 6858000"/>
                <a:gd name="connsiteX553" fmla="*/ 4276707 w 7350919"/>
                <a:gd name="connsiteY553" fmla="*/ 3382440 h 6858000"/>
                <a:gd name="connsiteX554" fmla="*/ 4279279 w 7350919"/>
                <a:gd name="connsiteY554" fmla="*/ 3406872 h 6858000"/>
                <a:gd name="connsiteX555" fmla="*/ 4298138 w 7350919"/>
                <a:gd name="connsiteY555" fmla="*/ 3377297 h 6858000"/>
                <a:gd name="connsiteX556" fmla="*/ 4276707 w 7350919"/>
                <a:gd name="connsiteY556" fmla="*/ 3382440 h 6858000"/>
                <a:gd name="connsiteX557" fmla="*/ 5818471 w 7350919"/>
                <a:gd name="connsiteY557" fmla="*/ 3400014 h 6858000"/>
                <a:gd name="connsiteX558" fmla="*/ 5723745 w 7350919"/>
                <a:gd name="connsiteY558" fmla="*/ 3427875 h 6858000"/>
                <a:gd name="connsiteX559" fmla="*/ 5721173 w 7350919"/>
                <a:gd name="connsiteY559" fmla="*/ 3454449 h 6858000"/>
                <a:gd name="connsiteX560" fmla="*/ 5750749 w 7350919"/>
                <a:gd name="connsiteY560" fmla="*/ 3451877 h 6858000"/>
                <a:gd name="connsiteX561" fmla="*/ 5860048 w 7350919"/>
                <a:gd name="connsiteY561" fmla="*/ 3422731 h 6858000"/>
                <a:gd name="connsiteX562" fmla="*/ 5860048 w 7350919"/>
                <a:gd name="connsiteY562" fmla="*/ 3377297 h 6858000"/>
                <a:gd name="connsiteX563" fmla="*/ 5818471 w 7350919"/>
                <a:gd name="connsiteY563" fmla="*/ 3400014 h 6858000"/>
                <a:gd name="connsiteX564" fmla="*/ 4596033 w 7350919"/>
                <a:gd name="connsiteY564" fmla="*/ 3448877 h 6858000"/>
                <a:gd name="connsiteX565" fmla="*/ 4588317 w 7350919"/>
                <a:gd name="connsiteY565" fmla="*/ 3523458 h 6858000"/>
                <a:gd name="connsiteX566" fmla="*/ 4680901 w 7350919"/>
                <a:gd name="connsiteY566" fmla="*/ 3537174 h 6858000"/>
                <a:gd name="connsiteX567" fmla="*/ 4700617 w 7350919"/>
                <a:gd name="connsiteY567" fmla="*/ 3546175 h 6858000"/>
                <a:gd name="connsiteX568" fmla="*/ 4935075 w 7350919"/>
                <a:gd name="connsiteY568" fmla="*/ 3542317 h 6858000"/>
                <a:gd name="connsiteX569" fmla="*/ 4924359 w 7350919"/>
                <a:gd name="connsiteY569" fmla="*/ 3481024 h 6858000"/>
                <a:gd name="connsiteX570" fmla="*/ 4596033 w 7350919"/>
                <a:gd name="connsiteY570" fmla="*/ 3448877 h 6858000"/>
                <a:gd name="connsiteX571" fmla="*/ 5379559 w 7350919"/>
                <a:gd name="connsiteY571" fmla="*/ 3478881 h 6858000"/>
                <a:gd name="connsiteX572" fmla="*/ 5030230 w 7350919"/>
                <a:gd name="connsiteY572" fmla="*/ 3484024 h 6858000"/>
                <a:gd name="connsiteX573" fmla="*/ 5624733 w 7350919"/>
                <a:gd name="connsiteY573" fmla="*/ 3455306 h 6858000"/>
                <a:gd name="connsiteX574" fmla="*/ 5379559 w 7350919"/>
                <a:gd name="connsiteY574" fmla="*/ 3478881 h 6858000"/>
                <a:gd name="connsiteX575" fmla="*/ 5755463 w 7350919"/>
                <a:gd name="connsiteY575" fmla="*/ 3481024 h 6858000"/>
                <a:gd name="connsiteX576" fmla="*/ 5805612 w 7350919"/>
                <a:gd name="connsiteY576" fmla="*/ 3540174 h 6858000"/>
                <a:gd name="connsiteX577" fmla="*/ 5859190 w 7350919"/>
                <a:gd name="connsiteY577" fmla="*/ 3504598 h 6858000"/>
                <a:gd name="connsiteX578" fmla="*/ 5856619 w 7350919"/>
                <a:gd name="connsiteY578" fmla="*/ 3462165 h 6858000"/>
                <a:gd name="connsiteX579" fmla="*/ 5755463 w 7350919"/>
                <a:gd name="connsiteY579" fmla="*/ 3481024 h 6858000"/>
                <a:gd name="connsiteX580" fmla="*/ 4953506 w 7350919"/>
                <a:gd name="connsiteY580" fmla="*/ 3483596 h 6858000"/>
                <a:gd name="connsiteX581" fmla="*/ 4966793 w 7350919"/>
                <a:gd name="connsiteY581" fmla="*/ 3547461 h 6858000"/>
                <a:gd name="connsiteX582" fmla="*/ 5012227 w 7350919"/>
                <a:gd name="connsiteY582" fmla="*/ 3552604 h 6858000"/>
                <a:gd name="connsiteX583" fmla="*/ 4974937 w 7350919"/>
                <a:gd name="connsiteY583" fmla="*/ 3483167 h 6858000"/>
                <a:gd name="connsiteX584" fmla="*/ 4953506 w 7350919"/>
                <a:gd name="connsiteY584" fmla="*/ 3483596 h 6858000"/>
                <a:gd name="connsiteX585" fmla="*/ 5635448 w 7350919"/>
                <a:gd name="connsiteY585" fmla="*/ 3513600 h 6858000"/>
                <a:gd name="connsiteX586" fmla="*/ 5497002 w 7350919"/>
                <a:gd name="connsiteY586" fmla="*/ 3539746 h 6858000"/>
                <a:gd name="connsiteX587" fmla="*/ 5273689 w 7350919"/>
                <a:gd name="connsiteY587" fmla="*/ 3835497 h 6858000"/>
                <a:gd name="connsiteX588" fmla="*/ 5254401 w 7350919"/>
                <a:gd name="connsiteY588" fmla="*/ 4434286 h 6858000"/>
                <a:gd name="connsiteX589" fmla="*/ 5299835 w 7350919"/>
                <a:gd name="connsiteY589" fmla="*/ 4541442 h 6858000"/>
                <a:gd name="connsiteX590" fmla="*/ 5283976 w 7350919"/>
                <a:gd name="connsiteY590" fmla="*/ 4552158 h 6858000"/>
                <a:gd name="connsiteX591" fmla="*/ 5273260 w 7350919"/>
                <a:gd name="connsiteY591" fmla="*/ 4642598 h 6858000"/>
                <a:gd name="connsiteX592" fmla="*/ 5257401 w 7350919"/>
                <a:gd name="connsiteY592" fmla="*/ 4655885 h 6858000"/>
                <a:gd name="connsiteX593" fmla="*/ 5252257 w 7350919"/>
                <a:gd name="connsiteY593" fmla="*/ 5045076 h 6858000"/>
                <a:gd name="connsiteX594" fmla="*/ 5268117 w 7350919"/>
                <a:gd name="connsiteY594" fmla="*/ 5063508 h 6858000"/>
                <a:gd name="connsiteX595" fmla="*/ 5668024 w 7350919"/>
                <a:gd name="connsiteY595" fmla="*/ 5273962 h 6858000"/>
                <a:gd name="connsiteX596" fmla="*/ 5824472 w 7350919"/>
                <a:gd name="connsiteY596" fmla="*/ 5047649 h 6858000"/>
                <a:gd name="connsiteX597" fmla="*/ 5840760 w 7350919"/>
                <a:gd name="connsiteY597" fmla="*/ 3760487 h 6858000"/>
                <a:gd name="connsiteX598" fmla="*/ 5803469 w 7350919"/>
                <a:gd name="connsiteY598" fmla="*/ 3584751 h 6858000"/>
                <a:gd name="connsiteX599" fmla="*/ 5784610 w 7350919"/>
                <a:gd name="connsiteY599" fmla="*/ 3585608 h 6858000"/>
                <a:gd name="connsiteX600" fmla="*/ 5760607 w 7350919"/>
                <a:gd name="connsiteY600" fmla="*/ 3656760 h 6858000"/>
                <a:gd name="connsiteX601" fmla="*/ 5734032 w 7350919"/>
                <a:gd name="connsiteY601" fmla="*/ 3656760 h 6858000"/>
                <a:gd name="connsiteX602" fmla="*/ 5715601 w 7350919"/>
                <a:gd name="connsiteY602" fmla="*/ 3510599 h 6858000"/>
                <a:gd name="connsiteX603" fmla="*/ 5635448 w 7350919"/>
                <a:gd name="connsiteY603" fmla="*/ 3513600 h 6858000"/>
                <a:gd name="connsiteX604" fmla="*/ 5294691 w 7350919"/>
                <a:gd name="connsiteY604" fmla="*/ 3585180 h 6858000"/>
                <a:gd name="connsiteX605" fmla="*/ 5281404 w 7350919"/>
                <a:gd name="connsiteY605" fmla="*/ 3715910 h 6858000"/>
                <a:gd name="connsiteX606" fmla="*/ 5294691 w 7350919"/>
                <a:gd name="connsiteY606" fmla="*/ 3724054 h 6858000"/>
                <a:gd name="connsiteX607" fmla="*/ 5427994 w 7350919"/>
                <a:gd name="connsiteY607" fmla="*/ 3553890 h 6858000"/>
                <a:gd name="connsiteX608" fmla="*/ 5294691 w 7350919"/>
                <a:gd name="connsiteY608" fmla="*/ 3585180 h 6858000"/>
                <a:gd name="connsiteX609" fmla="*/ 4876353 w 7350919"/>
                <a:gd name="connsiteY609" fmla="*/ 3598467 h 6858000"/>
                <a:gd name="connsiteX610" fmla="*/ 4950934 w 7350919"/>
                <a:gd name="connsiteY610" fmla="*/ 3722340 h 6858000"/>
                <a:gd name="connsiteX611" fmla="*/ 4945362 w 7350919"/>
                <a:gd name="connsiteY611" fmla="*/ 3609183 h 6858000"/>
                <a:gd name="connsiteX612" fmla="*/ 4876353 w 7350919"/>
                <a:gd name="connsiteY612" fmla="*/ 3598467 h 6858000"/>
                <a:gd name="connsiteX613" fmla="*/ 4961221 w 7350919"/>
                <a:gd name="connsiteY613" fmla="*/ 3608754 h 6858000"/>
                <a:gd name="connsiteX614" fmla="*/ 4983081 w 7350919"/>
                <a:gd name="connsiteY614" fmla="*/ 3754915 h 6858000"/>
                <a:gd name="connsiteX615" fmla="*/ 5030659 w 7350919"/>
                <a:gd name="connsiteY615" fmla="*/ 3854785 h 6858000"/>
                <a:gd name="connsiteX616" fmla="*/ 5037516 w 7350919"/>
                <a:gd name="connsiteY616" fmla="*/ 3758773 h 6858000"/>
                <a:gd name="connsiteX617" fmla="*/ 5038373 w 7350919"/>
                <a:gd name="connsiteY617" fmla="*/ 3628471 h 6858000"/>
                <a:gd name="connsiteX618" fmla="*/ 5005370 w 7350919"/>
                <a:gd name="connsiteY618" fmla="*/ 3620756 h 6858000"/>
                <a:gd name="connsiteX619" fmla="*/ 4961221 w 7350919"/>
                <a:gd name="connsiteY619" fmla="*/ 3608754 h 6858000"/>
                <a:gd name="connsiteX620" fmla="*/ 5166532 w 7350919"/>
                <a:gd name="connsiteY620" fmla="*/ 3736913 h 6858000"/>
                <a:gd name="connsiteX621" fmla="*/ 5142530 w 7350919"/>
                <a:gd name="connsiteY621" fmla="*/ 3774203 h 6858000"/>
                <a:gd name="connsiteX622" fmla="*/ 5132242 w 7350919"/>
                <a:gd name="connsiteY622" fmla="*/ 3739485 h 6858000"/>
                <a:gd name="connsiteX623" fmla="*/ 5116384 w 7350919"/>
                <a:gd name="connsiteY623" fmla="*/ 3739485 h 6858000"/>
                <a:gd name="connsiteX624" fmla="*/ 5100096 w 7350919"/>
                <a:gd name="connsiteY624" fmla="*/ 3901934 h 6858000"/>
                <a:gd name="connsiteX625" fmla="*/ 5153245 w 7350919"/>
                <a:gd name="connsiteY625" fmla="*/ 3904934 h 6858000"/>
                <a:gd name="connsiteX626" fmla="*/ 5187964 w 7350919"/>
                <a:gd name="connsiteY626" fmla="*/ 3862500 h 6858000"/>
                <a:gd name="connsiteX627" fmla="*/ 5190535 w 7350919"/>
                <a:gd name="connsiteY627" fmla="*/ 3745057 h 6858000"/>
                <a:gd name="connsiteX628" fmla="*/ 5166532 w 7350919"/>
                <a:gd name="connsiteY628" fmla="*/ 3736913 h 6858000"/>
                <a:gd name="connsiteX629" fmla="*/ 1351341 w 7350919"/>
                <a:gd name="connsiteY629" fmla="*/ 4298840 h 6858000"/>
                <a:gd name="connsiteX630" fmla="*/ 1353913 w 7350919"/>
                <a:gd name="connsiteY630" fmla="*/ 5026217 h 6858000"/>
                <a:gd name="connsiteX631" fmla="*/ 1536078 w 7350919"/>
                <a:gd name="connsiteY631" fmla="*/ 5068651 h 6858000"/>
                <a:gd name="connsiteX632" fmla="*/ 1486786 w 7350919"/>
                <a:gd name="connsiteY632" fmla="*/ 5079796 h 6858000"/>
                <a:gd name="connsiteX633" fmla="*/ 1574655 w 7350919"/>
                <a:gd name="connsiteY633" fmla="*/ 5106370 h 6858000"/>
                <a:gd name="connsiteX634" fmla="*/ 1638520 w 7350919"/>
                <a:gd name="connsiteY634" fmla="*/ 4325844 h 6858000"/>
                <a:gd name="connsiteX635" fmla="*/ 1566939 w 7350919"/>
                <a:gd name="connsiteY635" fmla="*/ 4322415 h 6858000"/>
                <a:gd name="connsiteX636" fmla="*/ 1351341 w 7350919"/>
                <a:gd name="connsiteY636" fmla="*/ 4298840 h 6858000"/>
                <a:gd name="connsiteX637" fmla="*/ 1756392 w 7350919"/>
                <a:gd name="connsiteY637" fmla="*/ 4333988 h 6858000"/>
                <a:gd name="connsiteX638" fmla="*/ 1678810 w 7350919"/>
                <a:gd name="connsiteY638" fmla="*/ 4328416 h 6858000"/>
                <a:gd name="connsiteX639" fmla="*/ 1601658 w 7350919"/>
                <a:gd name="connsiteY639" fmla="*/ 5114514 h 6858000"/>
                <a:gd name="connsiteX640" fmla="*/ 1713529 w 7350919"/>
                <a:gd name="connsiteY640" fmla="*/ 5164234 h 6858000"/>
                <a:gd name="connsiteX641" fmla="*/ 1692527 w 7350919"/>
                <a:gd name="connsiteY641" fmla="*/ 5103798 h 6858000"/>
                <a:gd name="connsiteX642" fmla="*/ 1719101 w 7350919"/>
                <a:gd name="connsiteY642" fmla="*/ 5031789 h 6858000"/>
                <a:gd name="connsiteX643" fmla="*/ 1740532 w 7350919"/>
                <a:gd name="connsiteY643" fmla="*/ 5031789 h 6858000"/>
                <a:gd name="connsiteX644" fmla="*/ 1811684 w 7350919"/>
                <a:gd name="connsiteY644" fmla="*/ 4672173 h 6858000"/>
                <a:gd name="connsiteX645" fmla="*/ 1950987 w 7350919"/>
                <a:gd name="connsiteY645" fmla="*/ 4373850 h 6858000"/>
                <a:gd name="connsiteX646" fmla="*/ 1932128 w 7350919"/>
                <a:gd name="connsiteY646" fmla="*/ 4355419 h 6858000"/>
                <a:gd name="connsiteX647" fmla="*/ 1934700 w 7350919"/>
                <a:gd name="connsiteY647" fmla="*/ 4326273 h 6858000"/>
                <a:gd name="connsiteX648" fmla="*/ 1756392 w 7350919"/>
                <a:gd name="connsiteY648" fmla="*/ 4333988 h 6858000"/>
                <a:gd name="connsiteX649" fmla="*/ 6331107 w 7350919"/>
                <a:gd name="connsiteY649" fmla="*/ 4482721 h 6858000"/>
                <a:gd name="connsiteX650" fmla="*/ 6331107 w 7350919"/>
                <a:gd name="connsiteY650" fmla="*/ 4525583 h 6858000"/>
                <a:gd name="connsiteX651" fmla="*/ 6309676 w 7350919"/>
                <a:gd name="connsiteY651" fmla="*/ 4533727 h 6858000"/>
                <a:gd name="connsiteX652" fmla="*/ 6296388 w 7350919"/>
                <a:gd name="connsiteY652" fmla="*/ 4517868 h 6858000"/>
                <a:gd name="connsiteX653" fmla="*/ 5965918 w 7350919"/>
                <a:gd name="connsiteY653" fmla="*/ 4976068 h 6858000"/>
                <a:gd name="connsiteX654" fmla="*/ 6397544 w 7350919"/>
                <a:gd name="connsiteY654" fmla="*/ 4987212 h 6858000"/>
                <a:gd name="connsiteX655" fmla="*/ 6418975 w 7350919"/>
                <a:gd name="connsiteY655" fmla="*/ 4483149 h 6858000"/>
                <a:gd name="connsiteX656" fmla="*/ 6343966 w 7350919"/>
                <a:gd name="connsiteY656" fmla="*/ 4467290 h 6858000"/>
                <a:gd name="connsiteX657" fmla="*/ 6331107 w 7350919"/>
                <a:gd name="connsiteY657" fmla="*/ 4482721 h 6858000"/>
                <a:gd name="connsiteX658" fmla="*/ 6504271 w 7350919"/>
                <a:gd name="connsiteY658" fmla="*/ 4549586 h 6858000"/>
                <a:gd name="connsiteX659" fmla="*/ 6493555 w 7350919"/>
                <a:gd name="connsiteY659" fmla="*/ 4985927 h 6858000"/>
                <a:gd name="connsiteX660" fmla="*/ 6640145 w 7350919"/>
                <a:gd name="connsiteY660" fmla="*/ 4943493 h 6858000"/>
                <a:gd name="connsiteX661" fmla="*/ 6504271 w 7350919"/>
                <a:gd name="connsiteY661" fmla="*/ 4549586 h 6858000"/>
                <a:gd name="connsiteX662" fmla="*/ 6650004 w 7350919"/>
                <a:gd name="connsiteY662" fmla="*/ 4794760 h 6858000"/>
                <a:gd name="connsiteX663" fmla="*/ 6681722 w 7350919"/>
                <a:gd name="connsiteY663" fmla="*/ 4933205 h 6858000"/>
                <a:gd name="connsiteX664" fmla="*/ 6698867 w 7350919"/>
                <a:gd name="connsiteY664" fmla="*/ 4895487 h 6858000"/>
                <a:gd name="connsiteX665" fmla="*/ 6643574 w 7350919"/>
                <a:gd name="connsiteY665" fmla="*/ 4759184 h 6858000"/>
                <a:gd name="connsiteX666" fmla="*/ 6650004 w 7350919"/>
                <a:gd name="connsiteY666" fmla="*/ 4794760 h 6858000"/>
                <a:gd name="connsiteX667" fmla="*/ 6618714 w 7350919"/>
                <a:gd name="connsiteY667" fmla="*/ 5015502 h 6858000"/>
                <a:gd name="connsiteX668" fmla="*/ 6621286 w 7350919"/>
                <a:gd name="connsiteY668" fmla="*/ 5114086 h 6858000"/>
                <a:gd name="connsiteX669" fmla="*/ 6682579 w 7350919"/>
                <a:gd name="connsiteY669" fmla="*/ 5138088 h 6858000"/>
                <a:gd name="connsiteX670" fmla="*/ 6650433 w 7350919"/>
                <a:gd name="connsiteY670" fmla="*/ 5000071 h 6858000"/>
                <a:gd name="connsiteX671" fmla="*/ 6618714 w 7350919"/>
                <a:gd name="connsiteY671" fmla="*/ 5015502 h 6858000"/>
                <a:gd name="connsiteX672" fmla="*/ 6051215 w 7350919"/>
                <a:gd name="connsiteY672" fmla="*/ 5042076 h 6858000"/>
                <a:gd name="connsiteX673" fmla="*/ 5950059 w 7350919"/>
                <a:gd name="connsiteY673" fmla="*/ 5036933 h 6858000"/>
                <a:gd name="connsiteX674" fmla="*/ 5947488 w 7350919"/>
                <a:gd name="connsiteY674" fmla="*/ 5252103 h 6858000"/>
                <a:gd name="connsiteX675" fmla="*/ 5971919 w 7350919"/>
                <a:gd name="connsiteY675" fmla="*/ 5276534 h 6858000"/>
                <a:gd name="connsiteX676" fmla="*/ 6243239 w 7350919"/>
                <a:gd name="connsiteY676" fmla="*/ 5359259 h 6858000"/>
                <a:gd name="connsiteX677" fmla="*/ 6267242 w 7350919"/>
                <a:gd name="connsiteY677" fmla="*/ 5058364 h 6858000"/>
                <a:gd name="connsiteX678" fmla="*/ 6051215 w 7350919"/>
                <a:gd name="connsiteY678" fmla="*/ 5042076 h 6858000"/>
                <a:gd name="connsiteX679" fmla="*/ 1121598 w 7350919"/>
                <a:gd name="connsiteY679" fmla="*/ 5148376 h 6858000"/>
                <a:gd name="connsiteX680" fmla="*/ 964721 w 7350919"/>
                <a:gd name="connsiteY680" fmla="*/ 5265818 h 6858000"/>
                <a:gd name="connsiteX681" fmla="*/ 987867 w 7350919"/>
                <a:gd name="connsiteY681" fmla="*/ 5298394 h 6858000"/>
                <a:gd name="connsiteX682" fmla="*/ 1074878 w 7350919"/>
                <a:gd name="connsiteY682" fmla="*/ 5384548 h 6858000"/>
                <a:gd name="connsiteX683" fmla="*/ 1172604 w 7350919"/>
                <a:gd name="connsiteY683" fmla="*/ 5223385 h 6858000"/>
                <a:gd name="connsiteX684" fmla="*/ 1191464 w 7350919"/>
                <a:gd name="connsiteY684" fmla="*/ 5137660 h 6858000"/>
                <a:gd name="connsiteX685" fmla="*/ 1188892 w 7350919"/>
                <a:gd name="connsiteY685" fmla="*/ 5124372 h 6858000"/>
                <a:gd name="connsiteX686" fmla="*/ 1121598 w 7350919"/>
                <a:gd name="connsiteY686" fmla="*/ 5148376 h 6858000"/>
                <a:gd name="connsiteX687" fmla="*/ 6491841 w 7350919"/>
                <a:gd name="connsiteY687" fmla="*/ 5134231 h 6858000"/>
                <a:gd name="connsiteX688" fmla="*/ 6475125 w 7350919"/>
                <a:gd name="connsiteY688" fmla="*/ 5163806 h 6858000"/>
                <a:gd name="connsiteX689" fmla="*/ 6472553 w 7350919"/>
                <a:gd name="connsiteY689" fmla="*/ 5244387 h 6858000"/>
                <a:gd name="connsiteX690" fmla="*/ 6462266 w 7350919"/>
                <a:gd name="connsiteY690" fmla="*/ 5300537 h 6858000"/>
                <a:gd name="connsiteX691" fmla="*/ 6462266 w 7350919"/>
                <a:gd name="connsiteY691" fmla="*/ 5361830 h 6858000"/>
                <a:gd name="connsiteX692" fmla="*/ 6459265 w 7350919"/>
                <a:gd name="connsiteY692" fmla="*/ 5402121 h 6858000"/>
                <a:gd name="connsiteX693" fmla="*/ 6512844 w 7350919"/>
                <a:gd name="connsiteY693" fmla="*/ 5441984 h 6858000"/>
                <a:gd name="connsiteX694" fmla="*/ 6406116 w 7350919"/>
                <a:gd name="connsiteY694" fmla="*/ 5455271 h 6858000"/>
                <a:gd name="connsiteX695" fmla="*/ 6576280 w 7350919"/>
                <a:gd name="connsiteY695" fmla="*/ 5561570 h 6858000"/>
                <a:gd name="connsiteX696" fmla="*/ 6576280 w 7350919"/>
                <a:gd name="connsiteY696" fmla="*/ 5175379 h 6858000"/>
                <a:gd name="connsiteX697" fmla="*/ 6506843 w 7350919"/>
                <a:gd name="connsiteY697" fmla="*/ 5124801 h 6858000"/>
                <a:gd name="connsiteX698" fmla="*/ 6491841 w 7350919"/>
                <a:gd name="connsiteY698" fmla="*/ 5134231 h 6858000"/>
                <a:gd name="connsiteX699" fmla="*/ 6315248 w 7350919"/>
                <a:gd name="connsiteY699" fmla="*/ 5141089 h 6858000"/>
                <a:gd name="connsiteX700" fmla="*/ 6299389 w 7350919"/>
                <a:gd name="connsiteY700" fmla="*/ 5357116 h 6858000"/>
                <a:gd name="connsiteX701" fmla="*/ 6384256 w 7350919"/>
                <a:gd name="connsiteY701" fmla="*/ 5351543 h 6858000"/>
                <a:gd name="connsiteX702" fmla="*/ 6397544 w 7350919"/>
                <a:gd name="connsiteY702" fmla="*/ 5282535 h 6858000"/>
                <a:gd name="connsiteX703" fmla="*/ 6400115 w 7350919"/>
                <a:gd name="connsiteY703" fmla="*/ 5216098 h 6858000"/>
                <a:gd name="connsiteX704" fmla="*/ 6400115 w 7350919"/>
                <a:gd name="connsiteY704" fmla="*/ 5174093 h 6858000"/>
                <a:gd name="connsiteX705" fmla="*/ 6394972 w 7350919"/>
                <a:gd name="connsiteY705" fmla="*/ 5134231 h 6858000"/>
                <a:gd name="connsiteX706" fmla="*/ 6315248 w 7350919"/>
                <a:gd name="connsiteY706" fmla="*/ 5141089 h 6858000"/>
                <a:gd name="connsiteX707" fmla="*/ 5274546 w 7350919"/>
                <a:gd name="connsiteY707" fmla="*/ 5158234 h 6858000"/>
                <a:gd name="connsiteX708" fmla="*/ 5244113 w 7350919"/>
                <a:gd name="connsiteY708" fmla="*/ 5207097 h 6858000"/>
                <a:gd name="connsiteX709" fmla="*/ 5297263 w 7350919"/>
                <a:gd name="connsiteY709" fmla="*/ 5393549 h 6858000"/>
                <a:gd name="connsiteX710" fmla="*/ 5467428 w 7350919"/>
                <a:gd name="connsiteY710" fmla="*/ 5228100 h 6858000"/>
                <a:gd name="connsiteX711" fmla="*/ 5274546 w 7350919"/>
                <a:gd name="connsiteY711" fmla="*/ 5158234 h 6858000"/>
                <a:gd name="connsiteX712" fmla="*/ 1383916 w 7350919"/>
                <a:gd name="connsiteY712" fmla="*/ 5156948 h 6858000"/>
                <a:gd name="connsiteX713" fmla="*/ 1353913 w 7350919"/>
                <a:gd name="connsiteY713" fmla="*/ 5186094 h 6858000"/>
                <a:gd name="connsiteX714" fmla="*/ 1367200 w 7350919"/>
                <a:gd name="connsiteY714" fmla="*/ 5689729 h 6858000"/>
                <a:gd name="connsiteX715" fmla="*/ 1452496 w 7350919"/>
                <a:gd name="connsiteY715" fmla="*/ 5695301 h 6858000"/>
                <a:gd name="connsiteX716" fmla="*/ 1487215 w 7350919"/>
                <a:gd name="connsiteY716" fmla="*/ 5588573 h 6858000"/>
                <a:gd name="connsiteX717" fmla="*/ 1497502 w 7350919"/>
                <a:gd name="connsiteY717" fmla="*/ 5577858 h 6858000"/>
                <a:gd name="connsiteX718" fmla="*/ 1572083 w 7350919"/>
                <a:gd name="connsiteY718" fmla="*/ 5180951 h 6858000"/>
                <a:gd name="connsiteX719" fmla="*/ 1383916 w 7350919"/>
                <a:gd name="connsiteY719" fmla="*/ 5156948 h 6858000"/>
                <a:gd name="connsiteX720" fmla="*/ 5030659 w 7350919"/>
                <a:gd name="connsiteY720" fmla="*/ 5159520 h 6858000"/>
                <a:gd name="connsiteX721" fmla="*/ 5025515 w 7350919"/>
                <a:gd name="connsiteY721" fmla="*/ 5213098 h 6858000"/>
                <a:gd name="connsiteX722" fmla="*/ 4977080 w 7350919"/>
                <a:gd name="connsiteY722" fmla="*/ 5174093 h 6858000"/>
                <a:gd name="connsiteX723" fmla="*/ 4820204 w 7350919"/>
                <a:gd name="connsiteY723" fmla="*/ 5252960 h 6858000"/>
                <a:gd name="connsiteX724" fmla="*/ 5061519 w 7350919"/>
                <a:gd name="connsiteY724" fmla="*/ 5388406 h 6858000"/>
                <a:gd name="connsiteX725" fmla="*/ 5126671 w 7350919"/>
                <a:gd name="connsiteY725" fmla="*/ 5394406 h 6858000"/>
                <a:gd name="connsiteX726" fmla="*/ 5132242 w 7350919"/>
                <a:gd name="connsiteY726" fmla="*/ 5194667 h 6858000"/>
                <a:gd name="connsiteX727" fmla="*/ 5054661 w 7350919"/>
                <a:gd name="connsiteY727" fmla="*/ 5157377 h 6858000"/>
                <a:gd name="connsiteX728" fmla="*/ 5030659 w 7350919"/>
                <a:gd name="connsiteY728" fmla="*/ 5159520 h 6858000"/>
                <a:gd name="connsiteX729" fmla="*/ 6618714 w 7350919"/>
                <a:gd name="connsiteY729" fmla="*/ 5183523 h 6858000"/>
                <a:gd name="connsiteX730" fmla="*/ 6613142 w 7350919"/>
                <a:gd name="connsiteY730" fmla="*/ 5583430 h 6858000"/>
                <a:gd name="connsiteX731" fmla="*/ 6804738 w 7350919"/>
                <a:gd name="connsiteY731" fmla="*/ 5697873 h 6858000"/>
                <a:gd name="connsiteX732" fmla="*/ 6703582 w 7350919"/>
                <a:gd name="connsiteY732" fmla="*/ 5220813 h 6858000"/>
                <a:gd name="connsiteX733" fmla="*/ 6618714 w 7350919"/>
                <a:gd name="connsiteY733" fmla="*/ 5183523 h 6858000"/>
                <a:gd name="connsiteX734" fmla="*/ 1204323 w 7350919"/>
                <a:gd name="connsiteY734" fmla="*/ 5244816 h 6858000"/>
                <a:gd name="connsiteX735" fmla="*/ 1108739 w 7350919"/>
                <a:gd name="connsiteY735" fmla="*/ 5439411 h 6858000"/>
                <a:gd name="connsiteX736" fmla="*/ 1239041 w 7350919"/>
                <a:gd name="connsiteY736" fmla="*/ 5660153 h 6858000"/>
                <a:gd name="connsiteX737" fmla="*/ 1236470 w 7350919"/>
                <a:gd name="connsiteY737" fmla="*/ 5198953 h 6858000"/>
                <a:gd name="connsiteX738" fmla="*/ 1204323 w 7350919"/>
                <a:gd name="connsiteY738" fmla="*/ 5244816 h 6858000"/>
                <a:gd name="connsiteX739" fmla="*/ 1596515 w 7350919"/>
                <a:gd name="connsiteY739" fmla="*/ 5199381 h 6858000"/>
                <a:gd name="connsiteX740" fmla="*/ 1535221 w 7350919"/>
                <a:gd name="connsiteY740" fmla="*/ 5652438 h 6858000"/>
                <a:gd name="connsiteX741" fmla="*/ 1796254 w 7350919"/>
                <a:gd name="connsiteY741" fmla="*/ 5508421 h 6858000"/>
                <a:gd name="connsiteX742" fmla="*/ 1758963 w 7350919"/>
                <a:gd name="connsiteY742" fmla="*/ 5279106 h 6858000"/>
                <a:gd name="connsiteX743" fmla="*/ 1596515 w 7350919"/>
                <a:gd name="connsiteY743" fmla="*/ 5199381 h 6858000"/>
                <a:gd name="connsiteX744" fmla="*/ 5493574 w 7350919"/>
                <a:gd name="connsiteY744" fmla="*/ 5287250 h 6858000"/>
                <a:gd name="connsiteX745" fmla="*/ 5326410 w 7350919"/>
                <a:gd name="connsiteY745" fmla="*/ 5450556 h 6858000"/>
                <a:gd name="connsiteX746" fmla="*/ 5590443 w 7350919"/>
                <a:gd name="connsiteY746" fmla="*/ 5303538 h 6858000"/>
                <a:gd name="connsiteX747" fmla="*/ 5526577 w 7350919"/>
                <a:gd name="connsiteY747" fmla="*/ 5261104 h 6858000"/>
                <a:gd name="connsiteX748" fmla="*/ 5493574 w 7350919"/>
                <a:gd name="connsiteY748" fmla="*/ 5287250 h 6858000"/>
                <a:gd name="connsiteX749" fmla="*/ 4636323 w 7350919"/>
                <a:gd name="connsiteY749" fmla="*/ 5359687 h 6858000"/>
                <a:gd name="connsiteX750" fmla="*/ 4644038 w 7350919"/>
                <a:gd name="connsiteY750" fmla="*/ 5369974 h 6858000"/>
                <a:gd name="connsiteX751" fmla="*/ 4641895 w 7350919"/>
                <a:gd name="connsiteY751" fmla="*/ 5471558 h 6858000"/>
                <a:gd name="connsiteX752" fmla="*/ 4634180 w 7350919"/>
                <a:gd name="connsiteY752" fmla="*/ 5560284 h 6858000"/>
                <a:gd name="connsiteX753" fmla="*/ 4657755 w 7350919"/>
                <a:gd name="connsiteY753" fmla="*/ 5679441 h 6858000"/>
                <a:gd name="connsiteX754" fmla="*/ 4644467 w 7350919"/>
                <a:gd name="connsiteY754" fmla="*/ 5697873 h 6858000"/>
                <a:gd name="connsiteX755" fmla="*/ 4657755 w 7350919"/>
                <a:gd name="connsiteY755" fmla="*/ 5823031 h 6858000"/>
                <a:gd name="connsiteX756" fmla="*/ 4712190 w 7350919"/>
                <a:gd name="connsiteY756" fmla="*/ 5805886 h 6858000"/>
                <a:gd name="connsiteX757" fmla="*/ 5163961 w 7350919"/>
                <a:gd name="connsiteY757" fmla="*/ 5535424 h 6858000"/>
                <a:gd name="connsiteX758" fmla="*/ 5163961 w 7350919"/>
                <a:gd name="connsiteY758" fmla="*/ 5513992 h 6858000"/>
                <a:gd name="connsiteX759" fmla="*/ 5036659 w 7350919"/>
                <a:gd name="connsiteY759" fmla="*/ 5472844 h 6858000"/>
                <a:gd name="connsiteX760" fmla="*/ 5030230 w 7350919"/>
                <a:gd name="connsiteY760" fmla="*/ 5441984 h 6858000"/>
                <a:gd name="connsiteX761" fmla="*/ 4769197 w 7350919"/>
                <a:gd name="connsiteY761" fmla="*/ 5282535 h 6858000"/>
                <a:gd name="connsiteX762" fmla="*/ 4636323 w 7350919"/>
                <a:gd name="connsiteY762" fmla="*/ 5359687 h 6858000"/>
                <a:gd name="connsiteX763" fmla="*/ 6013924 w 7350919"/>
                <a:gd name="connsiteY763" fmla="*/ 5368260 h 6858000"/>
                <a:gd name="connsiteX764" fmla="*/ 5968490 w 7350919"/>
                <a:gd name="connsiteY764" fmla="*/ 5372975 h 6858000"/>
                <a:gd name="connsiteX765" fmla="*/ 5965918 w 7350919"/>
                <a:gd name="connsiteY765" fmla="*/ 5396978 h 6858000"/>
                <a:gd name="connsiteX766" fmla="*/ 6115937 w 7350919"/>
                <a:gd name="connsiteY766" fmla="*/ 5397407 h 6858000"/>
                <a:gd name="connsiteX767" fmla="*/ 6013924 w 7350919"/>
                <a:gd name="connsiteY767" fmla="*/ 5368260 h 6858000"/>
                <a:gd name="connsiteX768" fmla="*/ 5381703 w 7350919"/>
                <a:gd name="connsiteY768" fmla="*/ 5505420 h 6858000"/>
                <a:gd name="connsiteX769" fmla="*/ 5334125 w 7350919"/>
                <a:gd name="connsiteY769" fmla="*/ 5537567 h 6858000"/>
                <a:gd name="connsiteX770" fmla="*/ 5446425 w 7350919"/>
                <a:gd name="connsiteY770" fmla="*/ 5617291 h 6858000"/>
                <a:gd name="connsiteX771" fmla="*/ 5478572 w 7350919"/>
                <a:gd name="connsiteY771" fmla="*/ 5595003 h 6858000"/>
                <a:gd name="connsiteX772" fmla="*/ 5587443 w 7350919"/>
                <a:gd name="connsiteY772" fmla="*/ 5390977 h 6858000"/>
                <a:gd name="connsiteX773" fmla="*/ 5381703 w 7350919"/>
                <a:gd name="connsiteY773" fmla="*/ 5505420 h 6858000"/>
                <a:gd name="connsiteX774" fmla="*/ 5658166 w 7350919"/>
                <a:gd name="connsiteY774" fmla="*/ 5429982 h 6858000"/>
                <a:gd name="connsiteX775" fmla="*/ 5553153 w 7350919"/>
                <a:gd name="connsiteY775" fmla="*/ 5627578 h 6858000"/>
                <a:gd name="connsiteX776" fmla="*/ 5555296 w 7350919"/>
                <a:gd name="connsiteY776" fmla="*/ 5732591 h 6858000"/>
                <a:gd name="connsiteX777" fmla="*/ 5730174 w 7350919"/>
                <a:gd name="connsiteY777" fmla="*/ 5913471 h 6858000"/>
                <a:gd name="connsiteX778" fmla="*/ 5752034 w 7350919"/>
                <a:gd name="connsiteY778" fmla="*/ 5871037 h 6858000"/>
                <a:gd name="connsiteX779" fmla="*/ 5770894 w 7350919"/>
                <a:gd name="connsiteY779" fmla="*/ 5876609 h 6858000"/>
                <a:gd name="connsiteX780" fmla="*/ 5818900 w 7350919"/>
                <a:gd name="connsiteY780" fmla="*/ 5434268 h 6858000"/>
                <a:gd name="connsiteX781" fmla="*/ 5808184 w 7350919"/>
                <a:gd name="connsiteY781" fmla="*/ 5429125 h 6858000"/>
                <a:gd name="connsiteX782" fmla="*/ 5682597 w 7350919"/>
                <a:gd name="connsiteY782" fmla="*/ 5397407 h 6858000"/>
                <a:gd name="connsiteX783" fmla="*/ 5658166 w 7350919"/>
                <a:gd name="connsiteY783" fmla="*/ 5429982 h 6858000"/>
                <a:gd name="connsiteX784" fmla="*/ 4463587 w 7350919"/>
                <a:gd name="connsiteY784" fmla="*/ 5471130 h 6858000"/>
                <a:gd name="connsiteX785" fmla="*/ 4442585 w 7350919"/>
                <a:gd name="connsiteY785" fmla="*/ 5561999 h 6858000"/>
                <a:gd name="connsiteX786" fmla="*/ 4540740 w 7350919"/>
                <a:gd name="connsiteY786" fmla="*/ 5545711 h 6858000"/>
                <a:gd name="connsiteX787" fmla="*/ 4540740 w 7350919"/>
                <a:gd name="connsiteY787" fmla="*/ 5503705 h 6858000"/>
                <a:gd name="connsiteX788" fmla="*/ 4516308 w 7350919"/>
                <a:gd name="connsiteY788" fmla="*/ 5486989 h 6858000"/>
                <a:gd name="connsiteX789" fmla="*/ 4485019 w 7350919"/>
                <a:gd name="connsiteY789" fmla="*/ 5489561 h 6858000"/>
                <a:gd name="connsiteX790" fmla="*/ 4482447 w 7350919"/>
                <a:gd name="connsiteY790" fmla="*/ 5434697 h 6858000"/>
                <a:gd name="connsiteX791" fmla="*/ 4463587 w 7350919"/>
                <a:gd name="connsiteY791" fmla="*/ 5471130 h 6858000"/>
                <a:gd name="connsiteX792" fmla="*/ 6142940 w 7350919"/>
                <a:gd name="connsiteY792" fmla="*/ 5474559 h 6858000"/>
                <a:gd name="connsiteX793" fmla="*/ 6235095 w 7350919"/>
                <a:gd name="connsiteY793" fmla="*/ 5524708 h 6858000"/>
                <a:gd name="connsiteX794" fmla="*/ 6240238 w 7350919"/>
                <a:gd name="connsiteY794" fmla="*/ 5460843 h 6858000"/>
                <a:gd name="connsiteX795" fmla="*/ 6142940 w 7350919"/>
                <a:gd name="connsiteY795" fmla="*/ 5474559 h 6858000"/>
                <a:gd name="connsiteX796" fmla="*/ 5941915 w 7350919"/>
                <a:gd name="connsiteY796" fmla="*/ 5476702 h 6858000"/>
                <a:gd name="connsiteX797" fmla="*/ 5941915 w 7350919"/>
                <a:gd name="connsiteY797" fmla="*/ 5492561 h 6858000"/>
                <a:gd name="connsiteX798" fmla="*/ 6221808 w 7350919"/>
                <a:gd name="connsiteY798" fmla="*/ 5694872 h 6858000"/>
                <a:gd name="connsiteX799" fmla="*/ 6235095 w 7350919"/>
                <a:gd name="connsiteY799" fmla="*/ 5548282 h 6858000"/>
                <a:gd name="connsiteX800" fmla="*/ 6115080 w 7350919"/>
                <a:gd name="connsiteY800" fmla="*/ 5474131 h 6858000"/>
                <a:gd name="connsiteX801" fmla="*/ 5941915 w 7350919"/>
                <a:gd name="connsiteY801" fmla="*/ 5476702 h 6858000"/>
                <a:gd name="connsiteX802" fmla="*/ 6288244 w 7350919"/>
                <a:gd name="connsiteY802" fmla="*/ 5484846 h 6858000"/>
                <a:gd name="connsiteX803" fmla="*/ 6282672 w 7350919"/>
                <a:gd name="connsiteY803" fmla="*/ 5548711 h 6858000"/>
                <a:gd name="connsiteX804" fmla="*/ 6447693 w 7350919"/>
                <a:gd name="connsiteY804" fmla="*/ 5642151 h 6858000"/>
                <a:gd name="connsiteX805" fmla="*/ 6493127 w 7350919"/>
                <a:gd name="connsiteY805" fmla="*/ 5610004 h 6858000"/>
                <a:gd name="connsiteX806" fmla="*/ 6288244 w 7350919"/>
                <a:gd name="connsiteY806" fmla="*/ 5484846 h 6858000"/>
                <a:gd name="connsiteX807" fmla="*/ 1002012 w 7350919"/>
                <a:gd name="connsiteY807" fmla="*/ 5625863 h 6858000"/>
                <a:gd name="connsiteX808" fmla="*/ 1007155 w 7350919"/>
                <a:gd name="connsiteY808" fmla="*/ 5641723 h 6858000"/>
                <a:gd name="connsiteX809" fmla="*/ 1201751 w 7350919"/>
                <a:gd name="connsiteY809" fmla="*/ 5724447 h 6858000"/>
                <a:gd name="connsiteX810" fmla="*/ 1081736 w 7350919"/>
                <a:gd name="connsiteY810" fmla="*/ 5487418 h 6858000"/>
                <a:gd name="connsiteX811" fmla="*/ 1002012 w 7350919"/>
                <a:gd name="connsiteY811" fmla="*/ 5625863 h 6858000"/>
                <a:gd name="connsiteX812" fmla="*/ 5938915 w 7350919"/>
                <a:gd name="connsiteY812" fmla="*/ 5508849 h 6858000"/>
                <a:gd name="connsiteX813" fmla="*/ 5925199 w 7350919"/>
                <a:gd name="connsiteY813" fmla="*/ 5949047 h 6858000"/>
                <a:gd name="connsiteX814" fmla="*/ 6253097 w 7350919"/>
                <a:gd name="connsiteY814" fmla="*/ 5793885 h 6858000"/>
                <a:gd name="connsiteX815" fmla="*/ 6202090 w 7350919"/>
                <a:gd name="connsiteY815" fmla="*/ 5708588 h 6858000"/>
                <a:gd name="connsiteX816" fmla="*/ 5938915 w 7350919"/>
                <a:gd name="connsiteY816" fmla="*/ 5508849 h 6858000"/>
                <a:gd name="connsiteX817" fmla="*/ 6282672 w 7350919"/>
                <a:gd name="connsiteY817" fmla="*/ 5572714 h 6858000"/>
                <a:gd name="connsiteX818" fmla="*/ 6271956 w 7350919"/>
                <a:gd name="connsiteY818" fmla="*/ 5721875 h 6858000"/>
                <a:gd name="connsiteX819" fmla="*/ 6351681 w 7350919"/>
                <a:gd name="connsiteY819" fmla="*/ 5721447 h 6858000"/>
                <a:gd name="connsiteX820" fmla="*/ 6434405 w 7350919"/>
                <a:gd name="connsiteY820" fmla="*/ 5655439 h 6858000"/>
                <a:gd name="connsiteX821" fmla="*/ 6282672 w 7350919"/>
                <a:gd name="connsiteY821" fmla="*/ 5572714 h 6858000"/>
                <a:gd name="connsiteX822" fmla="*/ 4416867 w 7350919"/>
                <a:gd name="connsiteY822" fmla="*/ 5622435 h 6858000"/>
                <a:gd name="connsiteX823" fmla="*/ 4238559 w 7350919"/>
                <a:gd name="connsiteY823" fmla="*/ 5930616 h 6858000"/>
                <a:gd name="connsiteX824" fmla="*/ 4455015 w 7350919"/>
                <a:gd name="connsiteY824" fmla="*/ 5623292 h 6858000"/>
                <a:gd name="connsiteX825" fmla="*/ 4436584 w 7350919"/>
                <a:gd name="connsiteY825" fmla="*/ 5607433 h 6858000"/>
                <a:gd name="connsiteX826" fmla="*/ 4416867 w 7350919"/>
                <a:gd name="connsiteY826" fmla="*/ 5622435 h 6858000"/>
                <a:gd name="connsiteX827" fmla="*/ 5355556 w 7350919"/>
                <a:gd name="connsiteY827" fmla="*/ 5631007 h 6858000"/>
                <a:gd name="connsiteX828" fmla="*/ 5363700 w 7350919"/>
                <a:gd name="connsiteY828" fmla="*/ 5660153 h 6858000"/>
                <a:gd name="connsiteX829" fmla="*/ 5395418 w 7350919"/>
                <a:gd name="connsiteY829" fmla="*/ 5716304 h 6858000"/>
                <a:gd name="connsiteX830" fmla="*/ 5394561 w 7350919"/>
                <a:gd name="connsiteY830" fmla="*/ 5735592 h 6858000"/>
                <a:gd name="connsiteX831" fmla="*/ 5394990 w 7350919"/>
                <a:gd name="connsiteY831" fmla="*/ 5751451 h 6858000"/>
                <a:gd name="connsiteX832" fmla="*/ 5424994 w 7350919"/>
                <a:gd name="connsiteY832" fmla="*/ 5706445 h 6858000"/>
                <a:gd name="connsiteX833" fmla="*/ 5426279 w 7350919"/>
                <a:gd name="connsiteY833" fmla="*/ 5682014 h 6858000"/>
                <a:gd name="connsiteX834" fmla="*/ 5355556 w 7350919"/>
                <a:gd name="connsiteY834" fmla="*/ 5631007 h 6858000"/>
                <a:gd name="connsiteX835" fmla="*/ 6495699 w 7350919"/>
                <a:gd name="connsiteY835" fmla="*/ 5687157 h 6858000"/>
                <a:gd name="connsiteX836" fmla="*/ 6474696 w 7350919"/>
                <a:gd name="connsiteY836" fmla="*/ 5711160 h 6858000"/>
                <a:gd name="connsiteX837" fmla="*/ 6468695 w 7350919"/>
                <a:gd name="connsiteY837" fmla="*/ 5742878 h 6858000"/>
                <a:gd name="connsiteX838" fmla="*/ 6564708 w 7350919"/>
                <a:gd name="connsiteY838" fmla="*/ 5729591 h 6858000"/>
                <a:gd name="connsiteX839" fmla="*/ 6569851 w 7350919"/>
                <a:gd name="connsiteY839" fmla="*/ 5718875 h 6858000"/>
                <a:gd name="connsiteX840" fmla="*/ 6495699 w 7350919"/>
                <a:gd name="connsiteY840" fmla="*/ 568715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</a:cxnLst>
              <a:rect l="l" t="t" r="r" b="b"/>
              <a:pathLst>
                <a:path w="7350919" h="6858000">
                  <a:moveTo>
                    <a:pt x="5653879" y="1446"/>
                  </a:moveTo>
                  <a:cubicBezTo>
                    <a:pt x="5655165" y="1446"/>
                    <a:pt x="5703600" y="9161"/>
                    <a:pt x="5704457" y="9590"/>
                  </a:cubicBezTo>
                  <a:cubicBezTo>
                    <a:pt x="5705314" y="18162"/>
                    <a:pt x="5706171" y="27164"/>
                    <a:pt x="5707028" y="35736"/>
                  </a:cubicBezTo>
                  <a:cubicBezTo>
                    <a:pt x="5809898" y="-7126"/>
                    <a:pt x="5810756" y="94458"/>
                    <a:pt x="5813756" y="156180"/>
                  </a:cubicBezTo>
                  <a:cubicBezTo>
                    <a:pt x="7023336" y="95744"/>
                    <a:pt x="6897321" y="334059"/>
                    <a:pt x="6093220" y="466504"/>
                  </a:cubicBezTo>
                  <a:cubicBezTo>
                    <a:pt x="5998494" y="482363"/>
                    <a:pt x="5903339" y="494365"/>
                    <a:pt x="5808184" y="505509"/>
                  </a:cubicBezTo>
                  <a:cubicBezTo>
                    <a:pt x="5815042" y="538513"/>
                    <a:pt x="5835187" y="526512"/>
                    <a:pt x="5840331" y="657242"/>
                  </a:cubicBezTo>
                  <a:cubicBezTo>
                    <a:pt x="5848046" y="652956"/>
                    <a:pt x="5855333" y="646527"/>
                    <a:pt x="5864334" y="646098"/>
                  </a:cubicBezTo>
                  <a:cubicBezTo>
                    <a:pt x="5873335" y="652099"/>
                    <a:pt x="5872049" y="656385"/>
                    <a:pt x="5833044" y="758826"/>
                  </a:cubicBezTo>
                  <a:cubicBezTo>
                    <a:pt x="5833044" y="797831"/>
                    <a:pt x="5836474" y="836836"/>
                    <a:pt x="5837759" y="875841"/>
                  </a:cubicBezTo>
                  <a:cubicBezTo>
                    <a:pt x="5831330" y="877556"/>
                    <a:pt x="5825329" y="879270"/>
                    <a:pt x="5818900" y="881413"/>
                  </a:cubicBezTo>
                  <a:cubicBezTo>
                    <a:pt x="5829616" y="1187880"/>
                    <a:pt x="5840331" y="1493918"/>
                    <a:pt x="5851047" y="1800385"/>
                  </a:cubicBezTo>
                  <a:cubicBezTo>
                    <a:pt x="5955631" y="1803814"/>
                    <a:pt x="6004923" y="1787098"/>
                    <a:pt x="6005780" y="1869822"/>
                  </a:cubicBezTo>
                  <a:cubicBezTo>
                    <a:pt x="6077361" y="1863822"/>
                    <a:pt x="6149370" y="1862107"/>
                    <a:pt x="6221379" y="1859535"/>
                  </a:cubicBezTo>
                  <a:cubicBezTo>
                    <a:pt x="6304960" y="1856535"/>
                    <a:pt x="6388114" y="1855249"/>
                    <a:pt x="6471696" y="1853535"/>
                  </a:cubicBezTo>
                  <a:cubicBezTo>
                    <a:pt x="6471696" y="1841105"/>
                    <a:pt x="6471696" y="1828674"/>
                    <a:pt x="6471696" y="1816244"/>
                  </a:cubicBezTo>
                  <a:cubicBezTo>
                    <a:pt x="6478554" y="1813673"/>
                    <a:pt x="6485840" y="1811101"/>
                    <a:pt x="6493127" y="1808100"/>
                  </a:cubicBezTo>
                  <a:cubicBezTo>
                    <a:pt x="6493984" y="1800814"/>
                    <a:pt x="6494842" y="1793956"/>
                    <a:pt x="6495699" y="1786669"/>
                  </a:cubicBezTo>
                  <a:cubicBezTo>
                    <a:pt x="6491412" y="1783240"/>
                    <a:pt x="6486698" y="1779383"/>
                    <a:pt x="6482411" y="1775954"/>
                  </a:cubicBezTo>
                  <a:cubicBezTo>
                    <a:pt x="6484983" y="1772525"/>
                    <a:pt x="6487555" y="1768667"/>
                    <a:pt x="6490555" y="1765238"/>
                  </a:cubicBezTo>
                  <a:cubicBezTo>
                    <a:pt x="6487984" y="1760094"/>
                    <a:pt x="6485412" y="1754522"/>
                    <a:pt x="6482411" y="1749379"/>
                  </a:cubicBezTo>
                  <a:cubicBezTo>
                    <a:pt x="6485840" y="1746807"/>
                    <a:pt x="6489269" y="1744235"/>
                    <a:pt x="6492698" y="1741664"/>
                  </a:cubicBezTo>
                  <a:cubicBezTo>
                    <a:pt x="6486269" y="1733948"/>
                    <a:pt x="6482840" y="1724090"/>
                    <a:pt x="6481554" y="1713803"/>
                  </a:cubicBezTo>
                  <a:cubicBezTo>
                    <a:pt x="6468695" y="1714660"/>
                    <a:pt x="6456694" y="1719375"/>
                    <a:pt x="6445550" y="1725376"/>
                  </a:cubicBezTo>
                  <a:cubicBezTo>
                    <a:pt x="6433548" y="1768238"/>
                    <a:pt x="6384685" y="1797814"/>
                    <a:pt x="6394972" y="1725376"/>
                  </a:cubicBezTo>
                  <a:cubicBezTo>
                    <a:pt x="6400544" y="1691943"/>
                    <a:pt x="6422832" y="1632364"/>
                    <a:pt x="6427976" y="1625935"/>
                  </a:cubicBezTo>
                  <a:cubicBezTo>
                    <a:pt x="6433119" y="1621220"/>
                    <a:pt x="6442549" y="1618220"/>
                    <a:pt x="6448121" y="1624220"/>
                  </a:cubicBezTo>
                  <a:cubicBezTo>
                    <a:pt x="6464838" y="1642223"/>
                    <a:pt x="6442549" y="1679084"/>
                    <a:pt x="6485412" y="1673084"/>
                  </a:cubicBezTo>
                  <a:cubicBezTo>
                    <a:pt x="6490127" y="1630221"/>
                    <a:pt x="6482840" y="1628507"/>
                    <a:pt x="6517130" y="1626364"/>
                  </a:cubicBezTo>
                  <a:cubicBezTo>
                    <a:pt x="6539419" y="1023717"/>
                    <a:pt x="6554420" y="1020716"/>
                    <a:pt x="6546277" y="1628935"/>
                  </a:cubicBezTo>
                  <a:cubicBezTo>
                    <a:pt x="6558278" y="1630221"/>
                    <a:pt x="6570279" y="1634079"/>
                    <a:pt x="6580995" y="1640079"/>
                  </a:cubicBezTo>
                  <a:cubicBezTo>
                    <a:pt x="6576709" y="1642651"/>
                    <a:pt x="6571994" y="1645652"/>
                    <a:pt x="6567708" y="1648223"/>
                  </a:cubicBezTo>
                  <a:cubicBezTo>
                    <a:pt x="6586567" y="1677799"/>
                    <a:pt x="6564279" y="1728805"/>
                    <a:pt x="6571994" y="1754951"/>
                  </a:cubicBezTo>
                  <a:cubicBezTo>
                    <a:pt x="6562135" y="1758809"/>
                    <a:pt x="6550991" y="1762238"/>
                    <a:pt x="6547134" y="1772953"/>
                  </a:cubicBezTo>
                  <a:cubicBezTo>
                    <a:pt x="6556135" y="1775954"/>
                    <a:pt x="6565136" y="1778525"/>
                    <a:pt x="6574137" y="1781097"/>
                  </a:cubicBezTo>
                  <a:cubicBezTo>
                    <a:pt x="6570279" y="1783240"/>
                    <a:pt x="6565993" y="1784955"/>
                    <a:pt x="6562135" y="1787098"/>
                  </a:cubicBezTo>
                  <a:cubicBezTo>
                    <a:pt x="6561278" y="1793956"/>
                    <a:pt x="6560421" y="1800814"/>
                    <a:pt x="6559564" y="1808100"/>
                  </a:cubicBezTo>
                  <a:cubicBezTo>
                    <a:pt x="6565565" y="1813673"/>
                    <a:pt x="6571994" y="1818816"/>
                    <a:pt x="6578423" y="1824388"/>
                  </a:cubicBezTo>
                  <a:cubicBezTo>
                    <a:pt x="6577566" y="1835961"/>
                    <a:pt x="6576709" y="1847534"/>
                    <a:pt x="6575852" y="1858678"/>
                  </a:cubicBezTo>
                  <a:cubicBezTo>
                    <a:pt x="7535114" y="1897254"/>
                    <a:pt x="7602837" y="2150143"/>
                    <a:pt x="6637145" y="2135999"/>
                  </a:cubicBezTo>
                  <a:cubicBezTo>
                    <a:pt x="6637145" y="2151858"/>
                    <a:pt x="6637145" y="2168146"/>
                    <a:pt x="6637145" y="2184005"/>
                  </a:cubicBezTo>
                  <a:cubicBezTo>
                    <a:pt x="6610570" y="2213151"/>
                    <a:pt x="6623000" y="2204579"/>
                    <a:pt x="6600712" y="2211008"/>
                  </a:cubicBezTo>
                  <a:cubicBezTo>
                    <a:pt x="6593425" y="2220438"/>
                    <a:pt x="6581853" y="2224724"/>
                    <a:pt x="6570279" y="2226867"/>
                  </a:cubicBezTo>
                  <a:cubicBezTo>
                    <a:pt x="6565565" y="2253871"/>
                    <a:pt x="6565136" y="2281731"/>
                    <a:pt x="6562564" y="2309163"/>
                  </a:cubicBezTo>
                  <a:cubicBezTo>
                    <a:pt x="6556992" y="2310878"/>
                    <a:pt x="6551849" y="2312592"/>
                    <a:pt x="6546705" y="2314735"/>
                  </a:cubicBezTo>
                  <a:cubicBezTo>
                    <a:pt x="6537704" y="2667922"/>
                    <a:pt x="6529132" y="3021109"/>
                    <a:pt x="6520130" y="3374725"/>
                  </a:cubicBezTo>
                  <a:cubicBezTo>
                    <a:pt x="6527845" y="3376440"/>
                    <a:pt x="6538990" y="3375582"/>
                    <a:pt x="6543276" y="3383726"/>
                  </a:cubicBezTo>
                  <a:cubicBezTo>
                    <a:pt x="6545848" y="3397442"/>
                    <a:pt x="6545419" y="3412015"/>
                    <a:pt x="6546705" y="3425731"/>
                  </a:cubicBezTo>
                  <a:cubicBezTo>
                    <a:pt x="6566851" y="3429160"/>
                    <a:pt x="6589568" y="3429589"/>
                    <a:pt x="6606284" y="3443733"/>
                  </a:cubicBezTo>
                  <a:cubicBezTo>
                    <a:pt x="6603712" y="3471594"/>
                    <a:pt x="6604141" y="3499455"/>
                    <a:pt x="6602426" y="3527315"/>
                  </a:cubicBezTo>
                  <a:cubicBezTo>
                    <a:pt x="6583567" y="3530745"/>
                    <a:pt x="6565136" y="3534602"/>
                    <a:pt x="6546705" y="3538031"/>
                  </a:cubicBezTo>
                  <a:cubicBezTo>
                    <a:pt x="6547134" y="3568463"/>
                    <a:pt x="6547134" y="3599325"/>
                    <a:pt x="6538990" y="3628899"/>
                  </a:cubicBezTo>
                  <a:cubicBezTo>
                    <a:pt x="6536847" y="3637472"/>
                    <a:pt x="6531703" y="3644759"/>
                    <a:pt x="6525702" y="3651188"/>
                  </a:cubicBezTo>
                  <a:cubicBezTo>
                    <a:pt x="6519702" y="3886932"/>
                    <a:pt x="6514987" y="4123104"/>
                    <a:pt x="6509415" y="4358848"/>
                  </a:cubicBezTo>
                  <a:cubicBezTo>
                    <a:pt x="6568136" y="4367849"/>
                    <a:pt x="6581424" y="4376422"/>
                    <a:pt x="6577137" y="4404282"/>
                  </a:cubicBezTo>
                  <a:cubicBezTo>
                    <a:pt x="6593854" y="4417141"/>
                    <a:pt x="6749016" y="4872341"/>
                    <a:pt x="6754160" y="4888200"/>
                  </a:cubicBezTo>
                  <a:cubicBezTo>
                    <a:pt x="6766590" y="4893772"/>
                    <a:pt x="6779877" y="4893772"/>
                    <a:pt x="6762732" y="4934492"/>
                  </a:cubicBezTo>
                  <a:cubicBezTo>
                    <a:pt x="6764875" y="4938778"/>
                    <a:pt x="6917037" y="5292393"/>
                    <a:pt x="6935897" y="5429982"/>
                  </a:cubicBezTo>
                  <a:cubicBezTo>
                    <a:pt x="6971901" y="5441555"/>
                    <a:pt x="6962043" y="5441555"/>
                    <a:pt x="6977902" y="5495562"/>
                  </a:cubicBezTo>
                  <a:cubicBezTo>
                    <a:pt x="6975330" y="5497705"/>
                    <a:pt x="6972758" y="5500277"/>
                    <a:pt x="6970615" y="5502848"/>
                  </a:cubicBezTo>
                  <a:cubicBezTo>
                    <a:pt x="6971472" y="5506277"/>
                    <a:pt x="6972758" y="5509706"/>
                    <a:pt x="6974044" y="5513135"/>
                  </a:cubicBezTo>
                  <a:cubicBezTo>
                    <a:pt x="6972758" y="5514421"/>
                    <a:pt x="6970615" y="5516993"/>
                    <a:pt x="6969329" y="5518279"/>
                  </a:cubicBezTo>
                  <a:cubicBezTo>
                    <a:pt x="6971472" y="5522565"/>
                    <a:pt x="6974044" y="5526423"/>
                    <a:pt x="6976616" y="5530709"/>
                  </a:cubicBezTo>
                  <a:cubicBezTo>
                    <a:pt x="6972758" y="5540138"/>
                    <a:pt x="6980045" y="5547425"/>
                    <a:pt x="6986474" y="5552997"/>
                  </a:cubicBezTo>
                  <a:cubicBezTo>
                    <a:pt x="6988189" y="5564999"/>
                    <a:pt x="6992904" y="5578715"/>
                    <a:pt x="6986903" y="5590288"/>
                  </a:cubicBezTo>
                  <a:cubicBezTo>
                    <a:pt x="6959043" y="5636579"/>
                    <a:pt x="6814596" y="5621577"/>
                    <a:pt x="6863888" y="5559856"/>
                  </a:cubicBezTo>
                  <a:cubicBezTo>
                    <a:pt x="6865174" y="5554283"/>
                    <a:pt x="6860030" y="5549997"/>
                    <a:pt x="6857458" y="5545282"/>
                  </a:cubicBezTo>
                  <a:cubicBezTo>
                    <a:pt x="6861744" y="5540996"/>
                    <a:pt x="6863031" y="5535424"/>
                    <a:pt x="6860459" y="5529423"/>
                  </a:cubicBezTo>
                  <a:cubicBezTo>
                    <a:pt x="6862602" y="5527280"/>
                    <a:pt x="6865174" y="5525136"/>
                    <a:pt x="6867317" y="5522993"/>
                  </a:cubicBezTo>
                  <a:cubicBezTo>
                    <a:pt x="6863459" y="5510992"/>
                    <a:pt x="6839885" y="5498562"/>
                    <a:pt x="6882747" y="5469415"/>
                  </a:cubicBezTo>
                  <a:cubicBezTo>
                    <a:pt x="6877604" y="5379404"/>
                    <a:pt x="6749445" y="5047220"/>
                    <a:pt x="6717298" y="4963638"/>
                  </a:cubicBezTo>
                  <a:cubicBezTo>
                    <a:pt x="6708297" y="4966210"/>
                    <a:pt x="6699724" y="4968782"/>
                    <a:pt x="6690723" y="4971782"/>
                  </a:cubicBezTo>
                  <a:cubicBezTo>
                    <a:pt x="6744730" y="5225957"/>
                    <a:pt x="6799165" y="5479702"/>
                    <a:pt x="6853172" y="5733449"/>
                  </a:cubicBezTo>
                  <a:cubicBezTo>
                    <a:pt x="7122777" y="5896326"/>
                    <a:pt x="7170354" y="5910042"/>
                    <a:pt x="7205073" y="5975622"/>
                  </a:cubicBezTo>
                  <a:cubicBezTo>
                    <a:pt x="7252651" y="5961905"/>
                    <a:pt x="7356378" y="6102923"/>
                    <a:pt x="7350377" y="6108066"/>
                  </a:cubicBezTo>
                  <a:cubicBezTo>
                    <a:pt x="7289941" y="6170217"/>
                    <a:pt x="7203359" y="6196792"/>
                    <a:pt x="7184499" y="6113639"/>
                  </a:cubicBezTo>
                  <a:cubicBezTo>
                    <a:pt x="7181928" y="6110639"/>
                    <a:pt x="7178927" y="6108496"/>
                    <a:pt x="7176355" y="6105923"/>
                  </a:cubicBezTo>
                  <a:cubicBezTo>
                    <a:pt x="7177641" y="6104638"/>
                    <a:pt x="7180213" y="6101637"/>
                    <a:pt x="7181499" y="6100352"/>
                  </a:cubicBezTo>
                  <a:cubicBezTo>
                    <a:pt x="7175927" y="6095637"/>
                    <a:pt x="7169926" y="6092636"/>
                    <a:pt x="7163068" y="6090493"/>
                  </a:cubicBezTo>
                  <a:cubicBezTo>
                    <a:pt x="7164783" y="6087493"/>
                    <a:pt x="7166497" y="6084921"/>
                    <a:pt x="7168211" y="6081920"/>
                  </a:cubicBezTo>
                  <a:cubicBezTo>
                    <a:pt x="7163925" y="6075491"/>
                    <a:pt x="7137779" y="6069919"/>
                    <a:pt x="7148495" y="6031343"/>
                  </a:cubicBezTo>
                  <a:cubicBezTo>
                    <a:pt x="7102632" y="5971764"/>
                    <a:pt x="6943183" y="5880467"/>
                    <a:pt x="6877175" y="5842748"/>
                  </a:cubicBezTo>
                  <a:cubicBezTo>
                    <a:pt x="6882319" y="5875323"/>
                    <a:pt x="6887462" y="5907899"/>
                    <a:pt x="6893034" y="5940474"/>
                  </a:cubicBezTo>
                  <a:cubicBezTo>
                    <a:pt x="6930753" y="5949475"/>
                    <a:pt x="6924753" y="5974764"/>
                    <a:pt x="6930324" y="6009483"/>
                  </a:cubicBezTo>
                  <a:cubicBezTo>
                    <a:pt x="6926896" y="6012912"/>
                    <a:pt x="6922609" y="6015912"/>
                    <a:pt x="6920895" y="6021056"/>
                  </a:cubicBezTo>
                  <a:cubicBezTo>
                    <a:pt x="6921323" y="6028771"/>
                    <a:pt x="6929039" y="6032629"/>
                    <a:pt x="6934182" y="6036486"/>
                  </a:cubicBezTo>
                  <a:cubicBezTo>
                    <a:pt x="6931182" y="6039486"/>
                    <a:pt x="6924753" y="6041630"/>
                    <a:pt x="6925610" y="6046773"/>
                  </a:cubicBezTo>
                  <a:cubicBezTo>
                    <a:pt x="6928181" y="6051488"/>
                    <a:pt x="6932896" y="6054488"/>
                    <a:pt x="6936754" y="6058346"/>
                  </a:cubicBezTo>
                  <a:cubicBezTo>
                    <a:pt x="6934182" y="6060061"/>
                    <a:pt x="6931611" y="6061775"/>
                    <a:pt x="6929039" y="6063918"/>
                  </a:cubicBezTo>
                  <a:cubicBezTo>
                    <a:pt x="6932468" y="6072491"/>
                    <a:pt x="6938897" y="6079349"/>
                    <a:pt x="6946184" y="6085350"/>
                  </a:cubicBezTo>
                  <a:cubicBezTo>
                    <a:pt x="6948327" y="6096494"/>
                    <a:pt x="6951756" y="6107638"/>
                    <a:pt x="6953042" y="6119211"/>
                  </a:cubicBezTo>
                  <a:cubicBezTo>
                    <a:pt x="6948327" y="6137213"/>
                    <a:pt x="6893034" y="6139785"/>
                    <a:pt x="6874603" y="6140213"/>
                  </a:cubicBezTo>
                  <a:cubicBezTo>
                    <a:pt x="6834741" y="6123926"/>
                    <a:pt x="6811596" y="6102923"/>
                    <a:pt x="6820597" y="6057061"/>
                  </a:cubicBezTo>
                  <a:cubicBezTo>
                    <a:pt x="6831312" y="6052345"/>
                    <a:pt x="6828741" y="6041630"/>
                    <a:pt x="6824883" y="6033057"/>
                  </a:cubicBezTo>
                  <a:cubicBezTo>
                    <a:pt x="6834741" y="6027485"/>
                    <a:pt x="6827883" y="6017198"/>
                    <a:pt x="6824026" y="6009912"/>
                  </a:cubicBezTo>
                  <a:cubicBezTo>
                    <a:pt x="6826597" y="6007769"/>
                    <a:pt x="6829169" y="6006054"/>
                    <a:pt x="6831741" y="6004339"/>
                  </a:cubicBezTo>
                  <a:cubicBezTo>
                    <a:pt x="6828741" y="5997482"/>
                    <a:pt x="6823597" y="5992338"/>
                    <a:pt x="6817596" y="5988051"/>
                  </a:cubicBezTo>
                  <a:cubicBezTo>
                    <a:pt x="6815882" y="5964477"/>
                    <a:pt x="6821883" y="5954191"/>
                    <a:pt x="6847171" y="5940474"/>
                  </a:cubicBezTo>
                  <a:cubicBezTo>
                    <a:pt x="6842028" y="5898040"/>
                    <a:pt x="6836455" y="5855607"/>
                    <a:pt x="6831312" y="5813173"/>
                  </a:cubicBezTo>
                  <a:cubicBezTo>
                    <a:pt x="6763161" y="5774168"/>
                    <a:pt x="6694581" y="5735163"/>
                    <a:pt x="6626001" y="5696158"/>
                  </a:cubicBezTo>
                  <a:cubicBezTo>
                    <a:pt x="6623429" y="5719304"/>
                    <a:pt x="6620857" y="5742450"/>
                    <a:pt x="6617857" y="5765596"/>
                  </a:cubicBezTo>
                  <a:cubicBezTo>
                    <a:pt x="6411260" y="5820031"/>
                    <a:pt x="6485840" y="5802457"/>
                    <a:pt x="6343537" y="5811458"/>
                  </a:cubicBezTo>
                  <a:cubicBezTo>
                    <a:pt x="6332393" y="5817888"/>
                    <a:pt x="6079075" y="5997482"/>
                    <a:pt x="6034070" y="6029200"/>
                  </a:cubicBezTo>
                  <a:cubicBezTo>
                    <a:pt x="6033213" y="6036058"/>
                    <a:pt x="6032355" y="6043344"/>
                    <a:pt x="6031498" y="6050202"/>
                  </a:cubicBezTo>
                  <a:cubicBezTo>
                    <a:pt x="6003209" y="6054060"/>
                    <a:pt x="5975348" y="6057061"/>
                    <a:pt x="5947059" y="6060918"/>
                  </a:cubicBezTo>
                  <a:cubicBezTo>
                    <a:pt x="5931628" y="6082778"/>
                    <a:pt x="5909768" y="6087064"/>
                    <a:pt x="5872049" y="6084921"/>
                  </a:cubicBezTo>
                  <a:cubicBezTo>
                    <a:pt x="5871192" y="6089207"/>
                    <a:pt x="5865191" y="6125211"/>
                    <a:pt x="5846761" y="6112353"/>
                  </a:cubicBezTo>
                  <a:cubicBezTo>
                    <a:pt x="5843760" y="6107638"/>
                    <a:pt x="5841617" y="6102923"/>
                    <a:pt x="5839045" y="6098208"/>
                  </a:cubicBezTo>
                  <a:cubicBezTo>
                    <a:pt x="5829616" y="6096494"/>
                    <a:pt x="5826186" y="6108924"/>
                    <a:pt x="5818042" y="6111924"/>
                  </a:cubicBezTo>
                  <a:cubicBezTo>
                    <a:pt x="5810756" y="6111496"/>
                    <a:pt x="5805612" y="6105923"/>
                    <a:pt x="5800040" y="6101637"/>
                  </a:cubicBezTo>
                  <a:cubicBezTo>
                    <a:pt x="5806041" y="6077634"/>
                    <a:pt x="5784610" y="6060061"/>
                    <a:pt x="5767465" y="6047202"/>
                  </a:cubicBezTo>
                  <a:cubicBezTo>
                    <a:pt x="5726746" y="6244798"/>
                    <a:pt x="5686026" y="6442823"/>
                    <a:pt x="5645307" y="6640419"/>
                  </a:cubicBezTo>
                  <a:cubicBezTo>
                    <a:pt x="5668452" y="6658421"/>
                    <a:pt x="5667167" y="6689711"/>
                    <a:pt x="5663737" y="6723143"/>
                  </a:cubicBezTo>
                  <a:cubicBezTo>
                    <a:pt x="5650879" y="6733002"/>
                    <a:pt x="5650022" y="6729144"/>
                    <a:pt x="5654308" y="6752290"/>
                  </a:cubicBezTo>
                  <a:cubicBezTo>
                    <a:pt x="5652165" y="6754433"/>
                    <a:pt x="5650022" y="6756576"/>
                    <a:pt x="5648736" y="6759148"/>
                  </a:cubicBezTo>
                  <a:cubicBezTo>
                    <a:pt x="5648736" y="6764720"/>
                    <a:pt x="5652593" y="6769435"/>
                    <a:pt x="5654736" y="6774578"/>
                  </a:cubicBezTo>
                  <a:cubicBezTo>
                    <a:pt x="5642306" y="6786580"/>
                    <a:pt x="5640592" y="6784437"/>
                    <a:pt x="5655593" y="6802010"/>
                  </a:cubicBezTo>
                  <a:cubicBezTo>
                    <a:pt x="5652165" y="6820870"/>
                    <a:pt x="5655593" y="6844444"/>
                    <a:pt x="5640163" y="6859018"/>
                  </a:cubicBezTo>
                  <a:lnTo>
                    <a:pt x="5639735" y="6860303"/>
                  </a:lnTo>
                  <a:lnTo>
                    <a:pt x="5635448" y="6860303"/>
                  </a:lnTo>
                  <a:cubicBezTo>
                    <a:pt x="5592586" y="6839301"/>
                    <a:pt x="5517576" y="6883021"/>
                    <a:pt x="5551438" y="6775864"/>
                  </a:cubicBezTo>
                  <a:cubicBezTo>
                    <a:pt x="5556581" y="6773293"/>
                    <a:pt x="5563439" y="6772864"/>
                    <a:pt x="5566011" y="6767292"/>
                  </a:cubicBezTo>
                  <a:cubicBezTo>
                    <a:pt x="5566440" y="6761720"/>
                    <a:pt x="5563011" y="6756576"/>
                    <a:pt x="5560867" y="6751862"/>
                  </a:cubicBezTo>
                  <a:cubicBezTo>
                    <a:pt x="5564297" y="6749718"/>
                    <a:pt x="5568154" y="6748432"/>
                    <a:pt x="5571155" y="6745861"/>
                  </a:cubicBezTo>
                  <a:cubicBezTo>
                    <a:pt x="5573726" y="6739431"/>
                    <a:pt x="5568583" y="6733859"/>
                    <a:pt x="5566440" y="6728287"/>
                  </a:cubicBezTo>
                  <a:cubicBezTo>
                    <a:pt x="5570298" y="6726144"/>
                    <a:pt x="5575441" y="6725716"/>
                    <a:pt x="5578441" y="6721858"/>
                  </a:cubicBezTo>
                  <a:cubicBezTo>
                    <a:pt x="5581013" y="6714142"/>
                    <a:pt x="5575869" y="6706856"/>
                    <a:pt x="5573298" y="6699998"/>
                  </a:cubicBezTo>
                  <a:cubicBezTo>
                    <a:pt x="5578441" y="6664850"/>
                    <a:pt x="5574155" y="6643848"/>
                    <a:pt x="5613160" y="6635704"/>
                  </a:cubicBezTo>
                  <a:cubicBezTo>
                    <a:pt x="5655165" y="6435108"/>
                    <a:pt x="5696742" y="6234940"/>
                    <a:pt x="5738318" y="6034343"/>
                  </a:cubicBezTo>
                  <a:cubicBezTo>
                    <a:pt x="5730174" y="6030914"/>
                    <a:pt x="5722459" y="6027057"/>
                    <a:pt x="5714315" y="6023628"/>
                  </a:cubicBezTo>
                  <a:cubicBezTo>
                    <a:pt x="5715172" y="6010340"/>
                    <a:pt x="5716030" y="5997053"/>
                    <a:pt x="5716887" y="5983765"/>
                  </a:cubicBezTo>
                  <a:cubicBezTo>
                    <a:pt x="5655593" y="5919901"/>
                    <a:pt x="5594729" y="5856035"/>
                    <a:pt x="5533435" y="5792170"/>
                  </a:cubicBezTo>
                  <a:cubicBezTo>
                    <a:pt x="5499145" y="5796885"/>
                    <a:pt x="5445567" y="5789170"/>
                    <a:pt x="5411277" y="5783598"/>
                  </a:cubicBezTo>
                  <a:cubicBezTo>
                    <a:pt x="5419850" y="5800314"/>
                    <a:pt x="5436995" y="5880895"/>
                    <a:pt x="5320409" y="5850463"/>
                  </a:cubicBezTo>
                  <a:cubicBezTo>
                    <a:pt x="5329410" y="5771596"/>
                    <a:pt x="5301549" y="5831603"/>
                    <a:pt x="5333268" y="5669583"/>
                  </a:cubicBezTo>
                  <a:cubicBezTo>
                    <a:pt x="5301549" y="5649438"/>
                    <a:pt x="5288691" y="5603575"/>
                    <a:pt x="5280118" y="5565427"/>
                  </a:cubicBezTo>
                  <a:cubicBezTo>
                    <a:pt x="4759339" y="5855178"/>
                    <a:pt x="4790200" y="5825603"/>
                    <a:pt x="4758482" y="5876180"/>
                  </a:cubicBezTo>
                  <a:cubicBezTo>
                    <a:pt x="4786342" y="5900183"/>
                    <a:pt x="4728049" y="5991481"/>
                    <a:pt x="4686044" y="5994910"/>
                  </a:cubicBezTo>
                  <a:cubicBezTo>
                    <a:pt x="4687758" y="6010769"/>
                    <a:pt x="4689473" y="6026628"/>
                    <a:pt x="4691187" y="6042487"/>
                  </a:cubicBezTo>
                  <a:cubicBezTo>
                    <a:pt x="4697188" y="6042487"/>
                    <a:pt x="4703617" y="6042487"/>
                    <a:pt x="4709618" y="6042487"/>
                  </a:cubicBezTo>
                  <a:cubicBezTo>
                    <a:pt x="4714333" y="6070776"/>
                    <a:pt x="4718619" y="6099065"/>
                    <a:pt x="4722906" y="6127355"/>
                  </a:cubicBezTo>
                  <a:cubicBezTo>
                    <a:pt x="4747337" y="6129498"/>
                    <a:pt x="4751624" y="6129498"/>
                    <a:pt x="4758482" y="6151787"/>
                  </a:cubicBezTo>
                  <a:cubicBezTo>
                    <a:pt x="4762339" y="6150072"/>
                    <a:pt x="4766626" y="6148357"/>
                    <a:pt x="4770912" y="6146643"/>
                  </a:cubicBezTo>
                  <a:cubicBezTo>
                    <a:pt x="4806059" y="5934902"/>
                    <a:pt x="4887498" y="6266658"/>
                    <a:pt x="4817203" y="6254228"/>
                  </a:cubicBezTo>
                  <a:cubicBezTo>
                    <a:pt x="4814203" y="6252513"/>
                    <a:pt x="4770483" y="6192077"/>
                    <a:pt x="4768340" y="6189505"/>
                  </a:cubicBezTo>
                  <a:cubicBezTo>
                    <a:pt x="4754195" y="6222510"/>
                    <a:pt x="4741337" y="6214794"/>
                    <a:pt x="4701474" y="6229368"/>
                  </a:cubicBezTo>
                  <a:cubicBezTo>
                    <a:pt x="4704903" y="6258514"/>
                    <a:pt x="4708332" y="6287660"/>
                    <a:pt x="4712190" y="6316807"/>
                  </a:cubicBezTo>
                  <a:cubicBezTo>
                    <a:pt x="4717334" y="6317236"/>
                    <a:pt x="4722477" y="6316807"/>
                    <a:pt x="4727192" y="6318522"/>
                  </a:cubicBezTo>
                  <a:cubicBezTo>
                    <a:pt x="4748195" y="6334381"/>
                    <a:pt x="4837349" y="6579554"/>
                    <a:pt x="4786771" y="6612987"/>
                  </a:cubicBezTo>
                  <a:cubicBezTo>
                    <a:pt x="4628608" y="6718429"/>
                    <a:pt x="4597747" y="6506259"/>
                    <a:pt x="4648325" y="6327951"/>
                  </a:cubicBezTo>
                  <a:cubicBezTo>
                    <a:pt x="4652611" y="6327094"/>
                    <a:pt x="4657326" y="6326237"/>
                    <a:pt x="4661612" y="6325380"/>
                  </a:cubicBezTo>
                  <a:cubicBezTo>
                    <a:pt x="4656469" y="6296233"/>
                    <a:pt x="4650897" y="6266658"/>
                    <a:pt x="4645753" y="6237512"/>
                  </a:cubicBezTo>
                  <a:cubicBezTo>
                    <a:pt x="4635895" y="6236654"/>
                    <a:pt x="4626036" y="6235797"/>
                    <a:pt x="4616607" y="6234940"/>
                  </a:cubicBezTo>
                  <a:cubicBezTo>
                    <a:pt x="4607605" y="6177933"/>
                    <a:pt x="4599033" y="6121354"/>
                    <a:pt x="4590032" y="6064347"/>
                  </a:cubicBezTo>
                  <a:cubicBezTo>
                    <a:pt x="4595176" y="6060489"/>
                    <a:pt x="4600747" y="6057061"/>
                    <a:pt x="4605891" y="6053631"/>
                  </a:cubicBezTo>
                  <a:cubicBezTo>
                    <a:pt x="4589175" y="5940046"/>
                    <a:pt x="4572030" y="5826460"/>
                    <a:pt x="4555313" y="5712874"/>
                  </a:cubicBezTo>
                  <a:cubicBezTo>
                    <a:pt x="4550598" y="5710303"/>
                    <a:pt x="4546312" y="5707302"/>
                    <a:pt x="4542026" y="5704730"/>
                  </a:cubicBezTo>
                  <a:cubicBezTo>
                    <a:pt x="4539454" y="5683299"/>
                    <a:pt x="4536882" y="5662296"/>
                    <a:pt x="4533882" y="5640865"/>
                  </a:cubicBezTo>
                  <a:cubicBezTo>
                    <a:pt x="4525738" y="5649009"/>
                    <a:pt x="4518023" y="5656725"/>
                    <a:pt x="4509879" y="5664869"/>
                  </a:cubicBezTo>
                  <a:cubicBezTo>
                    <a:pt x="4500878" y="5659725"/>
                    <a:pt x="4492306" y="5654153"/>
                    <a:pt x="4483304" y="5649009"/>
                  </a:cubicBezTo>
                  <a:cubicBezTo>
                    <a:pt x="4407866" y="5754880"/>
                    <a:pt x="4332428" y="5860322"/>
                    <a:pt x="4256990" y="5966192"/>
                  </a:cubicBezTo>
                  <a:cubicBezTo>
                    <a:pt x="4258705" y="5969621"/>
                    <a:pt x="4260419" y="5973050"/>
                    <a:pt x="4262134" y="5976907"/>
                  </a:cubicBezTo>
                  <a:cubicBezTo>
                    <a:pt x="4227844" y="6020627"/>
                    <a:pt x="4148548" y="6140213"/>
                    <a:pt x="4101828" y="6086635"/>
                  </a:cubicBezTo>
                  <a:cubicBezTo>
                    <a:pt x="3946666" y="6247799"/>
                    <a:pt x="3717780" y="6374243"/>
                    <a:pt x="3509040" y="6443252"/>
                  </a:cubicBezTo>
                  <a:cubicBezTo>
                    <a:pt x="3515469" y="6517832"/>
                    <a:pt x="3368022" y="6541407"/>
                    <a:pt x="3360735" y="6470255"/>
                  </a:cubicBezTo>
                  <a:cubicBezTo>
                    <a:pt x="3139136" y="6523833"/>
                    <a:pt x="2887533" y="6491257"/>
                    <a:pt x="2684793" y="6408962"/>
                  </a:cubicBezTo>
                  <a:cubicBezTo>
                    <a:pt x="2681364" y="6414105"/>
                    <a:pt x="2677507" y="6419677"/>
                    <a:pt x="2674078" y="6424820"/>
                  </a:cubicBezTo>
                  <a:cubicBezTo>
                    <a:pt x="2649218" y="6424820"/>
                    <a:pt x="2624357" y="6424820"/>
                    <a:pt x="2599497" y="6424820"/>
                  </a:cubicBezTo>
                  <a:cubicBezTo>
                    <a:pt x="2579780" y="6404247"/>
                    <a:pt x="2560492" y="6384101"/>
                    <a:pt x="2540775" y="6363527"/>
                  </a:cubicBezTo>
                  <a:cubicBezTo>
                    <a:pt x="2540775" y="6355383"/>
                    <a:pt x="2540775" y="6347668"/>
                    <a:pt x="2540775" y="6339524"/>
                  </a:cubicBezTo>
                  <a:cubicBezTo>
                    <a:pt x="2329892" y="6243083"/>
                    <a:pt x="2138725" y="6069062"/>
                    <a:pt x="2018710" y="5899755"/>
                  </a:cubicBezTo>
                  <a:cubicBezTo>
                    <a:pt x="2012281" y="5903184"/>
                    <a:pt x="2006280" y="5907042"/>
                    <a:pt x="1999851" y="5910470"/>
                  </a:cubicBezTo>
                  <a:cubicBezTo>
                    <a:pt x="1935128" y="5885611"/>
                    <a:pt x="1899124" y="5826460"/>
                    <a:pt x="1938557" y="5782741"/>
                  </a:cubicBezTo>
                  <a:cubicBezTo>
                    <a:pt x="1904267" y="5733020"/>
                    <a:pt x="1880264" y="5677727"/>
                    <a:pt x="1855833" y="5622863"/>
                  </a:cubicBezTo>
                  <a:cubicBezTo>
                    <a:pt x="1831830" y="5701730"/>
                    <a:pt x="1807827" y="5781026"/>
                    <a:pt x="1783824" y="5859893"/>
                  </a:cubicBezTo>
                  <a:cubicBezTo>
                    <a:pt x="1788967" y="5860750"/>
                    <a:pt x="1794539" y="5861607"/>
                    <a:pt x="1799683" y="5862893"/>
                  </a:cubicBezTo>
                  <a:cubicBezTo>
                    <a:pt x="1788110" y="5916900"/>
                    <a:pt x="1776537" y="5971336"/>
                    <a:pt x="1764964" y="6025342"/>
                  </a:cubicBezTo>
                  <a:cubicBezTo>
                    <a:pt x="1749962" y="6025342"/>
                    <a:pt x="1734960" y="6025342"/>
                    <a:pt x="1719530" y="6025342"/>
                  </a:cubicBezTo>
                  <a:cubicBezTo>
                    <a:pt x="1711815" y="6051917"/>
                    <a:pt x="1703671" y="6078492"/>
                    <a:pt x="1695955" y="6104638"/>
                  </a:cubicBezTo>
                  <a:cubicBezTo>
                    <a:pt x="1740532" y="6127355"/>
                    <a:pt x="1686954" y="6571839"/>
                    <a:pt x="1525791" y="6347239"/>
                  </a:cubicBezTo>
                  <a:cubicBezTo>
                    <a:pt x="1520648" y="6339095"/>
                    <a:pt x="1515076" y="6328808"/>
                    <a:pt x="1517647" y="6318950"/>
                  </a:cubicBezTo>
                  <a:cubicBezTo>
                    <a:pt x="1548080" y="6273516"/>
                    <a:pt x="1598229" y="6096922"/>
                    <a:pt x="1644949" y="6086207"/>
                  </a:cubicBezTo>
                  <a:cubicBezTo>
                    <a:pt x="1652236" y="6060489"/>
                    <a:pt x="1659094" y="6034772"/>
                    <a:pt x="1666380" y="6009054"/>
                  </a:cubicBezTo>
                  <a:cubicBezTo>
                    <a:pt x="1625661" y="5988051"/>
                    <a:pt x="1665095" y="6015484"/>
                    <a:pt x="1562653" y="5918614"/>
                  </a:cubicBezTo>
                  <a:cubicBezTo>
                    <a:pt x="1564368" y="5915185"/>
                    <a:pt x="1566082" y="5911328"/>
                    <a:pt x="1567797" y="5907899"/>
                  </a:cubicBezTo>
                  <a:cubicBezTo>
                    <a:pt x="1593514" y="5915185"/>
                    <a:pt x="1619232" y="5922044"/>
                    <a:pt x="1644949" y="5929330"/>
                  </a:cubicBezTo>
                  <a:cubicBezTo>
                    <a:pt x="1668523" y="5907899"/>
                    <a:pt x="1658237" y="5931473"/>
                    <a:pt x="1687383" y="5833318"/>
                  </a:cubicBezTo>
                  <a:cubicBezTo>
                    <a:pt x="1693384" y="5832461"/>
                    <a:pt x="1699813" y="5831603"/>
                    <a:pt x="1706242" y="5830746"/>
                  </a:cubicBezTo>
                  <a:cubicBezTo>
                    <a:pt x="1728531" y="5754451"/>
                    <a:pt x="1750391" y="5678156"/>
                    <a:pt x="1773108" y="5601432"/>
                  </a:cubicBezTo>
                  <a:cubicBezTo>
                    <a:pt x="1684383" y="5643008"/>
                    <a:pt x="1653950" y="5652867"/>
                    <a:pt x="1471785" y="5772025"/>
                  </a:cubicBezTo>
                  <a:cubicBezTo>
                    <a:pt x="1470927" y="5778883"/>
                    <a:pt x="1470070" y="5786169"/>
                    <a:pt x="1469213" y="5793456"/>
                  </a:cubicBezTo>
                  <a:cubicBezTo>
                    <a:pt x="1330338" y="5788312"/>
                    <a:pt x="1365914" y="5819174"/>
                    <a:pt x="1287905" y="5809744"/>
                  </a:cubicBezTo>
                  <a:cubicBezTo>
                    <a:pt x="1268188" y="5822174"/>
                    <a:pt x="1248042" y="5834604"/>
                    <a:pt x="1224039" y="5836747"/>
                  </a:cubicBezTo>
                  <a:cubicBezTo>
                    <a:pt x="1224039" y="5831175"/>
                    <a:pt x="1224039" y="5825603"/>
                    <a:pt x="1224039" y="5820031"/>
                  </a:cubicBezTo>
                  <a:cubicBezTo>
                    <a:pt x="1218896" y="5822602"/>
                    <a:pt x="1213324" y="5825174"/>
                    <a:pt x="1208180" y="5828175"/>
                  </a:cubicBezTo>
                  <a:cubicBezTo>
                    <a:pt x="1203894" y="5826460"/>
                    <a:pt x="1199179" y="5824745"/>
                    <a:pt x="1194893" y="5823031"/>
                  </a:cubicBezTo>
                  <a:cubicBezTo>
                    <a:pt x="1194036" y="5815744"/>
                    <a:pt x="1193178" y="5808887"/>
                    <a:pt x="1192321" y="5801600"/>
                  </a:cubicBezTo>
                  <a:cubicBezTo>
                    <a:pt x="1116026" y="5765166"/>
                    <a:pt x="1039731" y="5728733"/>
                    <a:pt x="963007" y="5692300"/>
                  </a:cubicBezTo>
                  <a:cubicBezTo>
                    <a:pt x="639395" y="6247799"/>
                    <a:pt x="665970" y="6187362"/>
                    <a:pt x="614106" y="6326237"/>
                  </a:cubicBezTo>
                  <a:cubicBezTo>
                    <a:pt x="650968" y="6419677"/>
                    <a:pt x="607677" y="6359670"/>
                    <a:pt x="615820" y="6410247"/>
                  </a:cubicBezTo>
                  <a:cubicBezTo>
                    <a:pt x="609391" y="6417106"/>
                    <a:pt x="606391" y="6413248"/>
                    <a:pt x="615820" y="6431250"/>
                  </a:cubicBezTo>
                  <a:cubicBezTo>
                    <a:pt x="604247" y="6437251"/>
                    <a:pt x="616678" y="6530691"/>
                    <a:pt x="552812" y="6504974"/>
                  </a:cubicBezTo>
                  <a:cubicBezTo>
                    <a:pt x="495377" y="6485256"/>
                    <a:pt x="464516" y="6482256"/>
                    <a:pt x="463658" y="6454396"/>
                  </a:cubicBezTo>
                  <a:cubicBezTo>
                    <a:pt x="464087" y="6441537"/>
                    <a:pt x="470945" y="6429964"/>
                    <a:pt x="475660" y="6417963"/>
                  </a:cubicBezTo>
                  <a:cubicBezTo>
                    <a:pt x="491519" y="6413676"/>
                    <a:pt x="491948" y="6417534"/>
                    <a:pt x="495377" y="6391817"/>
                  </a:cubicBezTo>
                  <a:cubicBezTo>
                    <a:pt x="498377" y="6389673"/>
                    <a:pt x="502663" y="6388387"/>
                    <a:pt x="504806" y="6384959"/>
                  </a:cubicBezTo>
                  <a:cubicBezTo>
                    <a:pt x="505664" y="6379815"/>
                    <a:pt x="504378" y="6375100"/>
                    <a:pt x="503521" y="6370385"/>
                  </a:cubicBezTo>
                  <a:cubicBezTo>
                    <a:pt x="512950" y="6361384"/>
                    <a:pt x="515093" y="6365671"/>
                    <a:pt x="508235" y="6344668"/>
                  </a:cubicBezTo>
                  <a:cubicBezTo>
                    <a:pt x="530953" y="6300948"/>
                    <a:pt x="533953" y="6283374"/>
                    <a:pt x="574672" y="6288947"/>
                  </a:cubicBezTo>
                  <a:cubicBezTo>
                    <a:pt x="636394" y="6140642"/>
                    <a:pt x="572101" y="6265372"/>
                    <a:pt x="920573" y="5655439"/>
                  </a:cubicBezTo>
                  <a:cubicBezTo>
                    <a:pt x="912429" y="5635293"/>
                    <a:pt x="912429" y="5618148"/>
                    <a:pt x="936432" y="5599289"/>
                  </a:cubicBezTo>
                  <a:cubicBezTo>
                    <a:pt x="941147" y="5601003"/>
                    <a:pt x="945433" y="5603147"/>
                    <a:pt x="950148" y="5604861"/>
                  </a:cubicBezTo>
                  <a:cubicBezTo>
                    <a:pt x="983152" y="5546139"/>
                    <a:pt x="1015728" y="5487846"/>
                    <a:pt x="1048732" y="5429125"/>
                  </a:cubicBezTo>
                  <a:cubicBezTo>
                    <a:pt x="1003297" y="5356687"/>
                    <a:pt x="963007" y="5367831"/>
                    <a:pt x="921001" y="5287679"/>
                  </a:cubicBezTo>
                  <a:cubicBezTo>
                    <a:pt x="611534" y="5522565"/>
                    <a:pt x="625679" y="5509278"/>
                    <a:pt x="618821" y="5523422"/>
                  </a:cubicBezTo>
                  <a:cubicBezTo>
                    <a:pt x="613677" y="5533709"/>
                    <a:pt x="611106" y="5546568"/>
                    <a:pt x="617535" y="5556426"/>
                  </a:cubicBezTo>
                  <a:cubicBezTo>
                    <a:pt x="621821" y="5563713"/>
                    <a:pt x="623964" y="5573571"/>
                    <a:pt x="617106" y="5580429"/>
                  </a:cubicBezTo>
                  <a:cubicBezTo>
                    <a:pt x="604247" y="5595003"/>
                    <a:pt x="602533" y="5615577"/>
                    <a:pt x="605533" y="5634436"/>
                  </a:cubicBezTo>
                  <a:cubicBezTo>
                    <a:pt x="609820" y="5651152"/>
                    <a:pt x="540382" y="5660582"/>
                    <a:pt x="523666" y="5648152"/>
                  </a:cubicBezTo>
                  <a:cubicBezTo>
                    <a:pt x="501806" y="5632722"/>
                    <a:pt x="491090" y="5607433"/>
                    <a:pt x="477374" y="5585144"/>
                  </a:cubicBezTo>
                  <a:cubicBezTo>
                    <a:pt x="454657" y="5551712"/>
                    <a:pt x="1040159" y="5037790"/>
                    <a:pt x="1236041" y="5044648"/>
                  </a:cubicBezTo>
                  <a:cubicBezTo>
                    <a:pt x="1234326" y="4790045"/>
                    <a:pt x="1232612" y="4535013"/>
                    <a:pt x="1230469" y="4280410"/>
                  </a:cubicBezTo>
                  <a:cubicBezTo>
                    <a:pt x="1146030" y="4263693"/>
                    <a:pt x="993010" y="4226831"/>
                    <a:pt x="961292" y="4146678"/>
                  </a:cubicBezTo>
                  <a:cubicBezTo>
                    <a:pt x="912429" y="5006500"/>
                    <a:pt x="964721" y="4842337"/>
                    <a:pt x="797986" y="5041219"/>
                  </a:cubicBezTo>
                  <a:cubicBezTo>
                    <a:pt x="785985" y="5055364"/>
                    <a:pt x="774840" y="5069937"/>
                    <a:pt x="761553" y="5082367"/>
                  </a:cubicBezTo>
                  <a:cubicBezTo>
                    <a:pt x="692116" y="5150519"/>
                    <a:pt x="696402" y="5216956"/>
                    <a:pt x="705832" y="5311682"/>
                  </a:cubicBezTo>
                  <a:cubicBezTo>
                    <a:pt x="678400" y="5337828"/>
                    <a:pt x="654397" y="5326683"/>
                    <a:pt x="626107" y="5301823"/>
                  </a:cubicBezTo>
                  <a:cubicBezTo>
                    <a:pt x="646681" y="5278677"/>
                    <a:pt x="649682" y="5245673"/>
                    <a:pt x="652682" y="5216098"/>
                  </a:cubicBezTo>
                  <a:cubicBezTo>
                    <a:pt x="656968" y="5213526"/>
                    <a:pt x="661683" y="5210526"/>
                    <a:pt x="665970" y="5207954"/>
                  </a:cubicBezTo>
                  <a:cubicBezTo>
                    <a:pt x="668541" y="5191667"/>
                    <a:pt x="670256" y="5174950"/>
                    <a:pt x="672827" y="5158662"/>
                  </a:cubicBezTo>
                  <a:cubicBezTo>
                    <a:pt x="679257" y="5131659"/>
                    <a:pt x="695116" y="5107656"/>
                    <a:pt x="713118" y="5087510"/>
                  </a:cubicBezTo>
                  <a:cubicBezTo>
                    <a:pt x="731549" y="5066079"/>
                    <a:pt x="749980" y="5044648"/>
                    <a:pt x="768411" y="5023217"/>
                  </a:cubicBezTo>
                  <a:cubicBezTo>
                    <a:pt x="1031158" y="4728323"/>
                    <a:pt x="841706" y="4366135"/>
                    <a:pt x="934717" y="4070383"/>
                  </a:cubicBezTo>
                  <a:cubicBezTo>
                    <a:pt x="860565" y="4035665"/>
                    <a:pt x="879853" y="4029664"/>
                    <a:pt x="889283" y="3948654"/>
                  </a:cubicBezTo>
                  <a:cubicBezTo>
                    <a:pt x="869995" y="3925508"/>
                    <a:pt x="880711" y="3907077"/>
                    <a:pt x="899999" y="3880931"/>
                  </a:cubicBezTo>
                  <a:cubicBezTo>
                    <a:pt x="899999" y="3868501"/>
                    <a:pt x="899999" y="3856071"/>
                    <a:pt x="899999" y="3843212"/>
                  </a:cubicBezTo>
                  <a:cubicBezTo>
                    <a:pt x="870424" y="3837640"/>
                    <a:pt x="868709" y="3842355"/>
                    <a:pt x="861851" y="3862072"/>
                  </a:cubicBezTo>
                  <a:cubicBezTo>
                    <a:pt x="846849" y="3859500"/>
                    <a:pt x="832276" y="3856928"/>
                    <a:pt x="817274" y="3853928"/>
                  </a:cubicBezTo>
                  <a:cubicBezTo>
                    <a:pt x="812988" y="3821352"/>
                    <a:pt x="820275" y="3787920"/>
                    <a:pt x="833562" y="3757916"/>
                  </a:cubicBezTo>
                  <a:cubicBezTo>
                    <a:pt x="848564" y="3759630"/>
                    <a:pt x="863994" y="3761345"/>
                    <a:pt x="878996" y="3763488"/>
                  </a:cubicBezTo>
                  <a:cubicBezTo>
                    <a:pt x="878996" y="3772489"/>
                    <a:pt x="878996" y="3781919"/>
                    <a:pt x="878996" y="3790920"/>
                  </a:cubicBezTo>
                  <a:cubicBezTo>
                    <a:pt x="969865" y="3808922"/>
                    <a:pt x="945004" y="3786205"/>
                    <a:pt x="966864" y="3065686"/>
                  </a:cubicBezTo>
                  <a:cubicBezTo>
                    <a:pt x="952720" y="3064829"/>
                    <a:pt x="938146" y="3063972"/>
                    <a:pt x="924002" y="3063114"/>
                  </a:cubicBezTo>
                  <a:cubicBezTo>
                    <a:pt x="910714" y="3033111"/>
                    <a:pt x="906428" y="2996678"/>
                    <a:pt x="923573" y="2967103"/>
                  </a:cubicBezTo>
                  <a:cubicBezTo>
                    <a:pt x="938146" y="2967103"/>
                    <a:pt x="952291" y="2967103"/>
                    <a:pt x="966436" y="2967103"/>
                  </a:cubicBezTo>
                  <a:cubicBezTo>
                    <a:pt x="968150" y="2917382"/>
                    <a:pt x="969865" y="2867662"/>
                    <a:pt x="971579" y="2817941"/>
                  </a:cubicBezTo>
                  <a:cubicBezTo>
                    <a:pt x="975008" y="2815369"/>
                    <a:pt x="978866" y="2812369"/>
                    <a:pt x="982295" y="2809797"/>
                  </a:cubicBezTo>
                  <a:cubicBezTo>
                    <a:pt x="986152" y="2733073"/>
                    <a:pt x="991725" y="2745075"/>
                    <a:pt x="968579" y="2729216"/>
                  </a:cubicBezTo>
                  <a:cubicBezTo>
                    <a:pt x="964721" y="2708642"/>
                    <a:pt x="968579" y="2686353"/>
                    <a:pt x="984009" y="2671351"/>
                  </a:cubicBezTo>
                  <a:cubicBezTo>
                    <a:pt x="988724" y="2649920"/>
                    <a:pt x="985295" y="2650349"/>
                    <a:pt x="1009298" y="2655063"/>
                  </a:cubicBezTo>
                  <a:cubicBezTo>
                    <a:pt x="1013584" y="2651634"/>
                    <a:pt x="1017871" y="2648206"/>
                    <a:pt x="1022157" y="2644777"/>
                  </a:cubicBezTo>
                  <a:cubicBezTo>
                    <a:pt x="1027729" y="2616059"/>
                    <a:pt x="989153" y="2549622"/>
                    <a:pt x="1248471" y="2532905"/>
                  </a:cubicBezTo>
                  <a:cubicBezTo>
                    <a:pt x="1255329" y="1758809"/>
                    <a:pt x="1281904" y="1952976"/>
                    <a:pt x="1173890" y="1688943"/>
                  </a:cubicBezTo>
                  <a:cubicBezTo>
                    <a:pt x="1124598" y="1688085"/>
                    <a:pt x="1091594" y="1581358"/>
                    <a:pt x="1112168" y="1544067"/>
                  </a:cubicBezTo>
                  <a:cubicBezTo>
                    <a:pt x="969865" y="1208454"/>
                    <a:pt x="993868" y="1178879"/>
                    <a:pt x="859279" y="1208025"/>
                  </a:cubicBezTo>
                  <a:cubicBezTo>
                    <a:pt x="840848" y="1207168"/>
                    <a:pt x="823703" y="1191309"/>
                    <a:pt x="826275" y="1171592"/>
                  </a:cubicBezTo>
                  <a:cubicBezTo>
                    <a:pt x="856708" y="1153162"/>
                    <a:pt x="878996" y="1130444"/>
                    <a:pt x="900856" y="1140731"/>
                  </a:cubicBezTo>
                  <a:cubicBezTo>
                    <a:pt x="905571" y="1137302"/>
                    <a:pt x="910714" y="1134302"/>
                    <a:pt x="915429" y="1130873"/>
                  </a:cubicBezTo>
                  <a:cubicBezTo>
                    <a:pt x="911572" y="1059721"/>
                    <a:pt x="847278" y="1119729"/>
                    <a:pt x="423796" y="846695"/>
                  </a:cubicBezTo>
                  <a:cubicBezTo>
                    <a:pt x="-789641" y="59310"/>
                    <a:pt x="899570" y="208472"/>
                    <a:pt x="1877692" y="916560"/>
                  </a:cubicBezTo>
                  <a:cubicBezTo>
                    <a:pt x="2512486" y="1367903"/>
                    <a:pt x="2032426" y="1532923"/>
                    <a:pt x="1047874" y="1157448"/>
                  </a:cubicBezTo>
                  <a:cubicBezTo>
                    <a:pt x="1052161" y="1171592"/>
                    <a:pt x="1056876" y="1185737"/>
                    <a:pt x="1061162" y="1199882"/>
                  </a:cubicBezTo>
                  <a:cubicBezTo>
                    <a:pt x="1053875" y="1205025"/>
                    <a:pt x="1047017" y="1210597"/>
                    <a:pt x="1039731" y="1215741"/>
                  </a:cubicBezTo>
                  <a:cubicBezTo>
                    <a:pt x="1084308" y="1314324"/>
                    <a:pt x="1128456" y="1412908"/>
                    <a:pt x="1173033" y="1511063"/>
                  </a:cubicBezTo>
                  <a:cubicBezTo>
                    <a:pt x="1269045" y="1484489"/>
                    <a:pt x="1364200" y="1467772"/>
                    <a:pt x="1365057" y="1567213"/>
                  </a:cubicBezTo>
                  <a:cubicBezTo>
                    <a:pt x="1372772" y="1566356"/>
                    <a:pt x="1380916" y="1565499"/>
                    <a:pt x="1388631" y="1564642"/>
                  </a:cubicBezTo>
                  <a:cubicBezTo>
                    <a:pt x="1397632" y="1538067"/>
                    <a:pt x="1406205" y="1511492"/>
                    <a:pt x="1415206" y="1484917"/>
                  </a:cubicBezTo>
                  <a:cubicBezTo>
                    <a:pt x="1424207" y="1486632"/>
                    <a:pt x="1432780" y="1488346"/>
                    <a:pt x="1441781" y="1490061"/>
                  </a:cubicBezTo>
                  <a:cubicBezTo>
                    <a:pt x="1458069" y="1635365"/>
                    <a:pt x="1458926" y="1598074"/>
                    <a:pt x="1439209" y="1697944"/>
                  </a:cubicBezTo>
                  <a:cubicBezTo>
                    <a:pt x="1432780" y="1695372"/>
                    <a:pt x="1426779" y="1692800"/>
                    <a:pt x="1420350" y="1689800"/>
                  </a:cubicBezTo>
                  <a:cubicBezTo>
                    <a:pt x="1410491" y="1667512"/>
                    <a:pt x="1401061" y="1645223"/>
                    <a:pt x="1391203" y="1623363"/>
                  </a:cubicBezTo>
                  <a:cubicBezTo>
                    <a:pt x="1382202" y="1624220"/>
                    <a:pt x="1373630" y="1625078"/>
                    <a:pt x="1364628" y="1625935"/>
                  </a:cubicBezTo>
                  <a:cubicBezTo>
                    <a:pt x="1364200" y="1647795"/>
                    <a:pt x="1360771" y="1675655"/>
                    <a:pt x="1337625" y="1685514"/>
                  </a:cubicBezTo>
                  <a:cubicBezTo>
                    <a:pt x="1336339" y="1724090"/>
                    <a:pt x="1335910" y="1763095"/>
                    <a:pt x="1335053" y="1801671"/>
                  </a:cubicBezTo>
                  <a:cubicBezTo>
                    <a:pt x="1329052" y="1805100"/>
                    <a:pt x="1322623" y="1808958"/>
                    <a:pt x="1316622" y="1812387"/>
                  </a:cubicBezTo>
                  <a:cubicBezTo>
                    <a:pt x="1317051" y="1905827"/>
                    <a:pt x="1461069" y="2166860"/>
                    <a:pt x="1496645" y="2250442"/>
                  </a:cubicBezTo>
                  <a:cubicBezTo>
                    <a:pt x="1498788" y="2265443"/>
                    <a:pt x="1490215" y="2309163"/>
                    <a:pt x="1420350" y="2286875"/>
                  </a:cubicBezTo>
                  <a:cubicBezTo>
                    <a:pt x="1347055" y="2106424"/>
                    <a:pt x="1441781" y="2282588"/>
                    <a:pt x="1319194" y="2045130"/>
                  </a:cubicBezTo>
                  <a:cubicBezTo>
                    <a:pt x="1317051" y="2205436"/>
                    <a:pt x="1315765" y="2365742"/>
                    <a:pt x="1313622" y="2526047"/>
                  </a:cubicBezTo>
                  <a:cubicBezTo>
                    <a:pt x="1359485" y="2515332"/>
                    <a:pt x="1436209" y="2517046"/>
                    <a:pt x="1483786" y="2518332"/>
                  </a:cubicBezTo>
                  <a:cubicBezTo>
                    <a:pt x="1463212" y="2472469"/>
                    <a:pt x="1559224" y="2252585"/>
                    <a:pt x="1582370" y="2235440"/>
                  </a:cubicBezTo>
                  <a:cubicBezTo>
                    <a:pt x="1627804" y="2241440"/>
                    <a:pt x="1673238" y="2246155"/>
                    <a:pt x="1718673" y="2251727"/>
                  </a:cubicBezTo>
                  <a:cubicBezTo>
                    <a:pt x="1745247" y="2214008"/>
                    <a:pt x="1737103" y="2211008"/>
                    <a:pt x="1763678" y="2193006"/>
                  </a:cubicBezTo>
                  <a:cubicBezTo>
                    <a:pt x="1805255" y="2201150"/>
                    <a:pt x="1827543" y="2187862"/>
                    <a:pt x="1809541" y="2270587"/>
                  </a:cubicBezTo>
                  <a:cubicBezTo>
                    <a:pt x="1876835" y="2280874"/>
                    <a:pt x="1893980" y="2287303"/>
                    <a:pt x="1897409" y="2273159"/>
                  </a:cubicBezTo>
                  <a:cubicBezTo>
                    <a:pt x="1891837" y="2256871"/>
                    <a:pt x="1873835" y="2250870"/>
                    <a:pt x="1916269" y="2235011"/>
                  </a:cubicBezTo>
                  <a:cubicBezTo>
                    <a:pt x="1931271" y="2192149"/>
                    <a:pt x="1920555" y="2187862"/>
                    <a:pt x="1899124" y="2187434"/>
                  </a:cubicBezTo>
                  <a:cubicBezTo>
                    <a:pt x="1866120" y="2146286"/>
                    <a:pt x="2051714" y="2103423"/>
                    <a:pt x="1999422" y="2169860"/>
                  </a:cubicBezTo>
                  <a:cubicBezTo>
                    <a:pt x="1988278" y="2180147"/>
                    <a:pt x="1955702" y="2192577"/>
                    <a:pt x="1960846" y="2249156"/>
                  </a:cubicBezTo>
                  <a:cubicBezTo>
                    <a:pt x="1985277" y="2250442"/>
                    <a:pt x="2009280" y="2250870"/>
                    <a:pt x="2033712" y="2252156"/>
                  </a:cubicBezTo>
                  <a:cubicBezTo>
                    <a:pt x="2044856" y="2230296"/>
                    <a:pt x="2041856" y="2184862"/>
                    <a:pt x="2073574" y="2200292"/>
                  </a:cubicBezTo>
                  <a:cubicBezTo>
                    <a:pt x="2101435" y="2100851"/>
                    <a:pt x="2091148" y="2155715"/>
                    <a:pt x="2131439" y="1972692"/>
                  </a:cubicBezTo>
                  <a:cubicBezTo>
                    <a:pt x="2118580" y="1941403"/>
                    <a:pt x="2125009" y="1934116"/>
                    <a:pt x="2144297" y="1921257"/>
                  </a:cubicBezTo>
                  <a:cubicBezTo>
                    <a:pt x="2149869" y="1887396"/>
                    <a:pt x="2152870" y="1894254"/>
                    <a:pt x="2166157" y="1894254"/>
                  </a:cubicBezTo>
                  <a:cubicBezTo>
                    <a:pt x="2196590" y="1865965"/>
                    <a:pt x="2236880" y="1852249"/>
                    <a:pt x="2274599" y="1836818"/>
                  </a:cubicBezTo>
                  <a:cubicBezTo>
                    <a:pt x="2275028" y="1808529"/>
                    <a:pt x="2273742" y="1801242"/>
                    <a:pt x="2304603" y="1812387"/>
                  </a:cubicBezTo>
                  <a:cubicBezTo>
                    <a:pt x="2472195" y="1674798"/>
                    <a:pt x="2827954" y="1721947"/>
                    <a:pt x="3040124" y="1766524"/>
                  </a:cubicBezTo>
                  <a:cubicBezTo>
                    <a:pt x="3094130" y="1777239"/>
                    <a:pt x="3147708" y="1790098"/>
                    <a:pt x="3200858" y="1803814"/>
                  </a:cubicBezTo>
                  <a:cubicBezTo>
                    <a:pt x="3295156" y="1827817"/>
                    <a:pt x="3387738" y="1859107"/>
                    <a:pt x="3475178" y="1901969"/>
                  </a:cubicBezTo>
                  <a:cubicBezTo>
                    <a:pt x="3526185" y="1927687"/>
                    <a:pt x="3575905" y="1957262"/>
                    <a:pt x="3618339" y="1996267"/>
                  </a:cubicBezTo>
                  <a:cubicBezTo>
                    <a:pt x="3700635" y="2074277"/>
                    <a:pt x="3680490" y="2110281"/>
                    <a:pt x="3674060" y="2172432"/>
                  </a:cubicBezTo>
                  <a:cubicBezTo>
                    <a:pt x="3720352" y="2227725"/>
                    <a:pt x="3674060" y="2250442"/>
                    <a:pt x="3660773" y="2332309"/>
                  </a:cubicBezTo>
                  <a:cubicBezTo>
                    <a:pt x="3654343" y="2331452"/>
                    <a:pt x="3648343" y="2330595"/>
                    <a:pt x="3642342" y="2329737"/>
                  </a:cubicBezTo>
                  <a:cubicBezTo>
                    <a:pt x="3636770" y="2355455"/>
                    <a:pt x="3631626" y="2381172"/>
                    <a:pt x="3626483" y="2406890"/>
                  </a:cubicBezTo>
                  <a:cubicBezTo>
                    <a:pt x="3629912" y="2411176"/>
                    <a:pt x="3633769" y="2415891"/>
                    <a:pt x="3637198" y="2420177"/>
                  </a:cubicBezTo>
                  <a:cubicBezTo>
                    <a:pt x="3629912" y="2456610"/>
                    <a:pt x="3623054" y="2493043"/>
                    <a:pt x="3615767" y="2529476"/>
                  </a:cubicBezTo>
                  <a:cubicBezTo>
                    <a:pt x="3633341" y="2535048"/>
                    <a:pt x="3651343" y="2538906"/>
                    <a:pt x="3668488" y="2545764"/>
                  </a:cubicBezTo>
                  <a:cubicBezTo>
                    <a:pt x="3693348" y="2570196"/>
                    <a:pt x="3663345" y="2621202"/>
                    <a:pt x="3639770" y="2649491"/>
                  </a:cubicBezTo>
                  <a:cubicBezTo>
                    <a:pt x="3625625" y="2646062"/>
                    <a:pt x="3611481" y="2642205"/>
                    <a:pt x="3596908" y="2638776"/>
                  </a:cubicBezTo>
                  <a:cubicBezTo>
                    <a:pt x="3580191" y="2736502"/>
                    <a:pt x="3563046" y="2833800"/>
                    <a:pt x="3546330" y="2931527"/>
                  </a:cubicBezTo>
                  <a:cubicBezTo>
                    <a:pt x="3551473" y="2939671"/>
                    <a:pt x="3556617" y="2948672"/>
                    <a:pt x="3555331" y="2958530"/>
                  </a:cubicBezTo>
                  <a:cubicBezTo>
                    <a:pt x="3554474" y="2968388"/>
                    <a:pt x="3547616" y="2976104"/>
                    <a:pt x="3541186" y="2982962"/>
                  </a:cubicBezTo>
                  <a:cubicBezTo>
                    <a:pt x="3546330" y="2997106"/>
                    <a:pt x="3550616" y="3012965"/>
                    <a:pt x="3546330" y="3028396"/>
                  </a:cubicBezTo>
                  <a:cubicBezTo>
                    <a:pt x="3543758" y="3037826"/>
                    <a:pt x="3537329" y="3045541"/>
                    <a:pt x="3530471" y="3052828"/>
                  </a:cubicBezTo>
                  <a:cubicBezTo>
                    <a:pt x="3528328" y="3073402"/>
                    <a:pt x="3524041" y="3094833"/>
                    <a:pt x="3512897" y="3112406"/>
                  </a:cubicBezTo>
                  <a:cubicBezTo>
                    <a:pt x="3506468" y="3121836"/>
                    <a:pt x="3508611" y="3134695"/>
                    <a:pt x="3501753" y="3143696"/>
                  </a:cubicBezTo>
                  <a:cubicBezTo>
                    <a:pt x="3497038" y="3149697"/>
                    <a:pt x="3489751" y="3144982"/>
                    <a:pt x="3484179" y="3143696"/>
                  </a:cubicBezTo>
                  <a:cubicBezTo>
                    <a:pt x="3322159" y="3224706"/>
                    <a:pt x="3100131" y="3216562"/>
                    <a:pt x="2920537" y="3193845"/>
                  </a:cubicBezTo>
                  <a:cubicBezTo>
                    <a:pt x="2793664" y="3176700"/>
                    <a:pt x="2667648" y="3150125"/>
                    <a:pt x="2544633" y="3113692"/>
                  </a:cubicBezTo>
                  <a:cubicBezTo>
                    <a:pt x="2534775" y="3358437"/>
                    <a:pt x="2525345" y="3603611"/>
                    <a:pt x="2515058" y="3848356"/>
                  </a:cubicBezTo>
                  <a:cubicBezTo>
                    <a:pt x="2537347" y="3817066"/>
                    <a:pt x="2625643" y="3775918"/>
                    <a:pt x="2653933" y="3774203"/>
                  </a:cubicBezTo>
                  <a:cubicBezTo>
                    <a:pt x="2755945" y="3657617"/>
                    <a:pt x="2903821" y="3564177"/>
                    <a:pt x="3042695" y="3500312"/>
                  </a:cubicBezTo>
                  <a:cubicBezTo>
                    <a:pt x="3040124" y="3489596"/>
                    <a:pt x="3037552" y="3478881"/>
                    <a:pt x="3034552" y="3468165"/>
                  </a:cubicBezTo>
                  <a:cubicBezTo>
                    <a:pt x="3084701" y="3431303"/>
                    <a:pt x="3115990" y="3434304"/>
                    <a:pt x="3139136" y="3443733"/>
                  </a:cubicBezTo>
                  <a:cubicBezTo>
                    <a:pt x="3142136" y="3442019"/>
                    <a:pt x="3145137" y="3440733"/>
                    <a:pt x="3148137" y="3439019"/>
                  </a:cubicBezTo>
                  <a:cubicBezTo>
                    <a:pt x="3154995" y="3412444"/>
                    <a:pt x="3172997" y="3406872"/>
                    <a:pt x="3207287" y="3395728"/>
                  </a:cubicBezTo>
                  <a:cubicBezTo>
                    <a:pt x="3240292" y="3351579"/>
                    <a:pt x="3309300" y="3370867"/>
                    <a:pt x="3315301" y="3406443"/>
                  </a:cubicBezTo>
                  <a:cubicBezTo>
                    <a:pt x="3523613" y="3355437"/>
                    <a:pt x="3767072" y="3377297"/>
                    <a:pt x="3966811" y="3448877"/>
                  </a:cubicBezTo>
                  <a:cubicBezTo>
                    <a:pt x="4007530" y="3397013"/>
                    <a:pt x="4112115" y="3451020"/>
                    <a:pt x="4095827" y="3508027"/>
                  </a:cubicBezTo>
                  <a:cubicBezTo>
                    <a:pt x="4286565" y="3591181"/>
                    <a:pt x="4467445" y="3751915"/>
                    <a:pt x="4590460" y="3914792"/>
                  </a:cubicBezTo>
                  <a:cubicBezTo>
                    <a:pt x="4625608" y="3904077"/>
                    <a:pt x="4677043" y="3950797"/>
                    <a:pt x="4679615" y="3955083"/>
                  </a:cubicBezTo>
                  <a:cubicBezTo>
                    <a:pt x="4686044" y="3966656"/>
                    <a:pt x="4684329" y="3980372"/>
                    <a:pt x="4683044" y="3992802"/>
                  </a:cubicBezTo>
                  <a:cubicBezTo>
                    <a:pt x="4681758" y="4003089"/>
                    <a:pt x="4689044" y="4012948"/>
                    <a:pt x="4684758" y="4022806"/>
                  </a:cubicBezTo>
                  <a:cubicBezTo>
                    <a:pt x="4681758" y="4030950"/>
                    <a:pt x="4673185" y="4034807"/>
                    <a:pt x="4665899" y="4039094"/>
                  </a:cubicBezTo>
                  <a:cubicBezTo>
                    <a:pt x="4765340" y="4220831"/>
                    <a:pt x="4847635" y="4459146"/>
                    <a:pt x="4838634" y="4661886"/>
                  </a:cubicBezTo>
                  <a:cubicBezTo>
                    <a:pt x="4846350" y="4661886"/>
                    <a:pt x="4854494" y="4661886"/>
                    <a:pt x="4862637" y="4661886"/>
                  </a:cubicBezTo>
                  <a:cubicBezTo>
                    <a:pt x="4911501" y="4772043"/>
                    <a:pt x="4861780" y="4819620"/>
                    <a:pt x="4825347" y="4817048"/>
                  </a:cubicBezTo>
                  <a:cubicBezTo>
                    <a:pt x="4830062" y="4938349"/>
                    <a:pt x="4753338" y="5124801"/>
                    <a:pt x="4702760" y="5234958"/>
                  </a:cubicBezTo>
                  <a:cubicBezTo>
                    <a:pt x="4928217" y="5113228"/>
                    <a:pt x="4840349" y="5156090"/>
                    <a:pt x="4962936" y="5102084"/>
                  </a:cubicBezTo>
                  <a:cubicBezTo>
                    <a:pt x="4958649" y="5091797"/>
                    <a:pt x="4956935" y="5079366"/>
                    <a:pt x="4963793" y="5069937"/>
                  </a:cubicBezTo>
                  <a:cubicBezTo>
                    <a:pt x="4983938" y="5056650"/>
                    <a:pt x="4994225" y="5083224"/>
                    <a:pt x="4998940" y="5093511"/>
                  </a:cubicBezTo>
                  <a:cubicBezTo>
                    <a:pt x="5105239" y="5062221"/>
                    <a:pt x="5032802" y="5073366"/>
                    <a:pt x="5128814" y="5053649"/>
                  </a:cubicBezTo>
                  <a:cubicBezTo>
                    <a:pt x="5133957" y="4922490"/>
                    <a:pt x="5139529" y="4791331"/>
                    <a:pt x="5144673" y="4660172"/>
                  </a:cubicBezTo>
                  <a:cubicBezTo>
                    <a:pt x="5106953" y="4624595"/>
                    <a:pt x="5144244" y="4568874"/>
                    <a:pt x="5104810" y="4498580"/>
                  </a:cubicBezTo>
                  <a:cubicBezTo>
                    <a:pt x="5051232" y="4563731"/>
                    <a:pt x="5001083" y="4476720"/>
                    <a:pt x="4991225" y="4444573"/>
                  </a:cubicBezTo>
                  <a:cubicBezTo>
                    <a:pt x="5028944" y="4442858"/>
                    <a:pt x="5010084" y="4467719"/>
                    <a:pt x="5090666" y="4457003"/>
                  </a:cubicBezTo>
                  <a:cubicBezTo>
                    <a:pt x="5095381" y="4423999"/>
                    <a:pt x="5128385" y="4426571"/>
                    <a:pt x="5163532" y="4430000"/>
                  </a:cubicBezTo>
                  <a:cubicBezTo>
                    <a:pt x="5166961" y="4281695"/>
                    <a:pt x="5170390" y="4133391"/>
                    <a:pt x="5174248" y="3985087"/>
                  </a:cubicBezTo>
                  <a:cubicBezTo>
                    <a:pt x="5154531" y="3984230"/>
                    <a:pt x="5135243" y="3983372"/>
                    <a:pt x="5115526" y="3982515"/>
                  </a:cubicBezTo>
                  <a:cubicBezTo>
                    <a:pt x="5067949" y="4211830"/>
                    <a:pt x="5038802" y="4174111"/>
                    <a:pt x="5032802" y="4045095"/>
                  </a:cubicBezTo>
                  <a:cubicBezTo>
                    <a:pt x="5004941" y="4030521"/>
                    <a:pt x="5020800" y="4020234"/>
                    <a:pt x="5015657" y="4001803"/>
                  </a:cubicBezTo>
                  <a:cubicBezTo>
                    <a:pt x="5007513" y="3988516"/>
                    <a:pt x="4990368" y="3987659"/>
                    <a:pt x="4976652" y="3984658"/>
                  </a:cubicBezTo>
                  <a:cubicBezTo>
                    <a:pt x="4977080" y="3967085"/>
                    <a:pt x="4979652" y="3949511"/>
                    <a:pt x="4978795" y="3931937"/>
                  </a:cubicBezTo>
                  <a:cubicBezTo>
                    <a:pt x="4967650" y="3897647"/>
                    <a:pt x="4943219" y="3887789"/>
                    <a:pt x="4969365" y="3858643"/>
                  </a:cubicBezTo>
                  <a:cubicBezTo>
                    <a:pt x="4952220" y="3773775"/>
                    <a:pt x="4902928" y="3795635"/>
                    <a:pt x="4827919" y="3598896"/>
                  </a:cubicBezTo>
                  <a:cubicBezTo>
                    <a:pt x="4491448" y="3539746"/>
                    <a:pt x="4494877" y="3548747"/>
                    <a:pt x="4521452" y="3441590"/>
                  </a:cubicBezTo>
                  <a:cubicBezTo>
                    <a:pt x="4449443" y="3425303"/>
                    <a:pt x="4445585" y="3418873"/>
                    <a:pt x="4451586" y="3454878"/>
                  </a:cubicBezTo>
                  <a:cubicBezTo>
                    <a:pt x="4465731" y="3460878"/>
                    <a:pt x="4480304" y="3467308"/>
                    <a:pt x="4494449" y="3473737"/>
                  </a:cubicBezTo>
                  <a:cubicBezTo>
                    <a:pt x="4448157" y="3479738"/>
                    <a:pt x="4438727" y="3491311"/>
                    <a:pt x="4324284" y="3428732"/>
                  </a:cubicBezTo>
                  <a:cubicBezTo>
                    <a:pt x="4315712" y="3440733"/>
                    <a:pt x="4301139" y="3441590"/>
                    <a:pt x="4288280" y="3444591"/>
                  </a:cubicBezTo>
                  <a:cubicBezTo>
                    <a:pt x="4263848" y="3470737"/>
                    <a:pt x="4235559" y="3448448"/>
                    <a:pt x="4159692" y="3410301"/>
                  </a:cubicBezTo>
                  <a:cubicBezTo>
                    <a:pt x="4161835" y="3409443"/>
                    <a:pt x="4166550" y="3407729"/>
                    <a:pt x="4169122" y="3406443"/>
                  </a:cubicBezTo>
                  <a:cubicBezTo>
                    <a:pt x="4164836" y="3399585"/>
                    <a:pt x="4157978" y="3394870"/>
                    <a:pt x="4151120" y="3390584"/>
                  </a:cubicBezTo>
                  <a:cubicBezTo>
                    <a:pt x="4136975" y="3258568"/>
                    <a:pt x="4115115" y="3229421"/>
                    <a:pt x="4227844" y="3175414"/>
                  </a:cubicBezTo>
                  <a:cubicBezTo>
                    <a:pt x="4142118" y="3163841"/>
                    <a:pt x="4055536" y="3150554"/>
                    <a:pt x="3975384" y="3116693"/>
                  </a:cubicBezTo>
                  <a:cubicBezTo>
                    <a:pt x="3915376" y="3089689"/>
                    <a:pt x="3850225" y="3042541"/>
                    <a:pt x="3873799" y="2980390"/>
                  </a:cubicBezTo>
                  <a:cubicBezTo>
                    <a:pt x="3852368" y="2935384"/>
                    <a:pt x="3856654" y="2961530"/>
                    <a:pt x="3855368" y="2916953"/>
                  </a:cubicBezTo>
                  <a:cubicBezTo>
                    <a:pt x="3848939" y="2910524"/>
                    <a:pt x="3842938" y="2904523"/>
                    <a:pt x="3836509" y="2898094"/>
                  </a:cubicBezTo>
                  <a:cubicBezTo>
                    <a:pt x="3836509" y="2882235"/>
                    <a:pt x="3836509" y="2865947"/>
                    <a:pt x="3836509" y="2850088"/>
                  </a:cubicBezTo>
                  <a:cubicBezTo>
                    <a:pt x="3840795" y="2849231"/>
                    <a:pt x="3845510" y="2848373"/>
                    <a:pt x="3849796" y="2847516"/>
                  </a:cubicBezTo>
                  <a:cubicBezTo>
                    <a:pt x="3849796" y="2847516"/>
                    <a:pt x="3841652" y="2774650"/>
                    <a:pt x="3844653" y="2421463"/>
                  </a:cubicBezTo>
                  <a:cubicBezTo>
                    <a:pt x="3827508" y="2419748"/>
                    <a:pt x="3810791" y="2418034"/>
                    <a:pt x="3793646" y="2416320"/>
                  </a:cubicBezTo>
                  <a:cubicBezTo>
                    <a:pt x="3774358" y="2382030"/>
                    <a:pt x="3783360" y="2339596"/>
                    <a:pt x="3801790" y="2307020"/>
                  </a:cubicBezTo>
                  <a:cubicBezTo>
                    <a:pt x="3815935" y="2307877"/>
                    <a:pt x="3830508" y="2308734"/>
                    <a:pt x="3844653" y="2310020"/>
                  </a:cubicBezTo>
                  <a:cubicBezTo>
                    <a:pt x="3845510" y="2271016"/>
                    <a:pt x="3846367" y="2232011"/>
                    <a:pt x="3847225" y="2192577"/>
                  </a:cubicBezTo>
                  <a:cubicBezTo>
                    <a:pt x="3851511" y="2192577"/>
                    <a:pt x="3856226" y="2192577"/>
                    <a:pt x="3860512" y="2192577"/>
                  </a:cubicBezTo>
                  <a:cubicBezTo>
                    <a:pt x="3860512" y="2169431"/>
                    <a:pt x="3860512" y="2146286"/>
                    <a:pt x="3860512" y="2123569"/>
                  </a:cubicBezTo>
                  <a:cubicBezTo>
                    <a:pt x="3852368" y="2120139"/>
                    <a:pt x="3844653" y="2116282"/>
                    <a:pt x="3836509" y="2112853"/>
                  </a:cubicBezTo>
                  <a:cubicBezTo>
                    <a:pt x="3837366" y="2096137"/>
                    <a:pt x="3838223" y="2078992"/>
                    <a:pt x="3839081" y="2062275"/>
                  </a:cubicBezTo>
                  <a:cubicBezTo>
                    <a:pt x="3845081" y="2061418"/>
                    <a:pt x="3851511" y="2060561"/>
                    <a:pt x="3857512" y="2059703"/>
                  </a:cubicBezTo>
                  <a:cubicBezTo>
                    <a:pt x="3858369" y="2048130"/>
                    <a:pt x="3859226" y="2036558"/>
                    <a:pt x="3860083" y="2024985"/>
                  </a:cubicBezTo>
                  <a:cubicBezTo>
                    <a:pt x="3866084" y="2025842"/>
                    <a:pt x="3872085" y="2026699"/>
                    <a:pt x="3878514" y="2027557"/>
                  </a:cubicBezTo>
                  <a:cubicBezTo>
                    <a:pt x="3982241" y="1768238"/>
                    <a:pt x="5199537" y="1760094"/>
                    <a:pt x="5226968" y="2178861"/>
                  </a:cubicBezTo>
                  <a:cubicBezTo>
                    <a:pt x="5242399" y="2198149"/>
                    <a:pt x="5245400" y="2206722"/>
                    <a:pt x="5224397" y="2228153"/>
                  </a:cubicBezTo>
                  <a:cubicBezTo>
                    <a:pt x="5223111" y="2269730"/>
                    <a:pt x="5222682" y="2311306"/>
                    <a:pt x="5221825" y="2352883"/>
                  </a:cubicBezTo>
                  <a:cubicBezTo>
                    <a:pt x="5229112" y="2360169"/>
                    <a:pt x="5235970" y="2367028"/>
                    <a:pt x="5243256" y="2374314"/>
                  </a:cubicBezTo>
                  <a:cubicBezTo>
                    <a:pt x="5283976" y="2367885"/>
                    <a:pt x="5257830" y="2368313"/>
                    <a:pt x="5336268" y="2371742"/>
                  </a:cubicBezTo>
                  <a:cubicBezTo>
                    <a:pt x="5337125" y="2360169"/>
                    <a:pt x="5337982" y="2348597"/>
                    <a:pt x="5338840" y="2337024"/>
                  </a:cubicBezTo>
                  <a:cubicBezTo>
                    <a:pt x="5306693" y="2316878"/>
                    <a:pt x="5290834" y="2313021"/>
                    <a:pt x="5295548" y="2297162"/>
                  </a:cubicBezTo>
                  <a:cubicBezTo>
                    <a:pt x="5303692" y="2289018"/>
                    <a:pt x="5316123" y="2297590"/>
                    <a:pt x="5343555" y="2304877"/>
                  </a:cubicBezTo>
                  <a:cubicBezTo>
                    <a:pt x="5360700" y="2298019"/>
                    <a:pt x="5379130" y="2293304"/>
                    <a:pt x="5388132" y="2311306"/>
                  </a:cubicBezTo>
                  <a:cubicBezTo>
                    <a:pt x="5388989" y="2316450"/>
                    <a:pt x="5387274" y="2321593"/>
                    <a:pt x="5386846" y="2326737"/>
                  </a:cubicBezTo>
                  <a:cubicBezTo>
                    <a:pt x="5451140" y="2371742"/>
                    <a:pt x="5442567" y="2384173"/>
                    <a:pt x="5383846" y="2364027"/>
                  </a:cubicBezTo>
                  <a:cubicBezTo>
                    <a:pt x="5382131" y="2371742"/>
                    <a:pt x="5380416" y="2379458"/>
                    <a:pt x="5378702" y="2387602"/>
                  </a:cubicBezTo>
                  <a:cubicBezTo>
                    <a:pt x="5387274" y="2400460"/>
                    <a:pt x="5389846" y="2415891"/>
                    <a:pt x="5389417" y="2430893"/>
                  </a:cubicBezTo>
                  <a:lnTo>
                    <a:pt x="5471285" y="2430893"/>
                  </a:lnTo>
                  <a:cubicBezTo>
                    <a:pt x="5477286" y="2370885"/>
                    <a:pt x="5498288" y="2364027"/>
                    <a:pt x="5559582" y="2380315"/>
                  </a:cubicBezTo>
                  <a:cubicBezTo>
                    <a:pt x="5560439" y="2394459"/>
                    <a:pt x="5561296" y="2408604"/>
                    <a:pt x="5562154" y="2422749"/>
                  </a:cubicBezTo>
                  <a:cubicBezTo>
                    <a:pt x="5622590" y="2425321"/>
                    <a:pt x="5701457" y="2427035"/>
                    <a:pt x="5713029" y="2429178"/>
                  </a:cubicBezTo>
                  <a:cubicBezTo>
                    <a:pt x="5739604" y="2445894"/>
                    <a:pt x="5759321" y="2556908"/>
                    <a:pt x="5764893" y="2587770"/>
                  </a:cubicBezTo>
                  <a:cubicBezTo>
                    <a:pt x="5842474" y="2646491"/>
                    <a:pt x="5751177" y="2730502"/>
                    <a:pt x="5743462" y="2806368"/>
                  </a:cubicBezTo>
                  <a:cubicBezTo>
                    <a:pt x="5777323" y="2814083"/>
                    <a:pt x="5810756" y="2825656"/>
                    <a:pt x="5843331" y="2838086"/>
                  </a:cubicBezTo>
                  <a:cubicBezTo>
                    <a:pt x="5845046" y="2831228"/>
                    <a:pt x="5849332" y="2826085"/>
                    <a:pt x="5854904" y="2822227"/>
                  </a:cubicBezTo>
                  <a:cubicBezTo>
                    <a:pt x="5861333" y="2824370"/>
                    <a:pt x="5867763" y="2826085"/>
                    <a:pt x="5874192" y="2828228"/>
                  </a:cubicBezTo>
                  <a:cubicBezTo>
                    <a:pt x="5873335" y="2767792"/>
                    <a:pt x="5872478" y="2707785"/>
                    <a:pt x="5871621" y="2647348"/>
                  </a:cubicBezTo>
                  <a:cubicBezTo>
                    <a:pt x="5851047" y="2659350"/>
                    <a:pt x="5824900" y="2657635"/>
                    <a:pt x="5804755" y="2644777"/>
                  </a:cubicBezTo>
                  <a:cubicBezTo>
                    <a:pt x="5798754" y="2439465"/>
                    <a:pt x="5792325" y="2234154"/>
                    <a:pt x="5786324" y="2028842"/>
                  </a:cubicBezTo>
                  <a:cubicBezTo>
                    <a:pt x="5726317" y="2004411"/>
                    <a:pt x="5696742" y="1985123"/>
                    <a:pt x="5735747" y="1951690"/>
                  </a:cubicBezTo>
                  <a:cubicBezTo>
                    <a:pt x="5728889" y="1897683"/>
                    <a:pt x="5728460" y="1830389"/>
                    <a:pt x="5778609" y="1809815"/>
                  </a:cubicBezTo>
                  <a:cubicBezTo>
                    <a:pt x="5768751" y="1502062"/>
                    <a:pt x="5759321" y="1193881"/>
                    <a:pt x="5749462" y="886128"/>
                  </a:cubicBezTo>
                  <a:cubicBezTo>
                    <a:pt x="5744748" y="885271"/>
                    <a:pt x="5740461" y="884414"/>
                    <a:pt x="5736175" y="883556"/>
                  </a:cubicBezTo>
                  <a:cubicBezTo>
                    <a:pt x="5734461" y="838122"/>
                    <a:pt x="5732746" y="793116"/>
                    <a:pt x="5730603" y="747682"/>
                  </a:cubicBezTo>
                  <a:cubicBezTo>
                    <a:pt x="5724173" y="746825"/>
                    <a:pt x="5718173" y="745968"/>
                    <a:pt x="5711744" y="745110"/>
                  </a:cubicBezTo>
                  <a:cubicBezTo>
                    <a:pt x="5680025" y="675673"/>
                    <a:pt x="5671881" y="594234"/>
                    <a:pt x="5695456" y="521368"/>
                  </a:cubicBezTo>
                  <a:cubicBezTo>
                    <a:pt x="5505146" y="535084"/>
                    <a:pt x="4965079" y="572803"/>
                    <a:pt x="4792772" y="486221"/>
                  </a:cubicBezTo>
                  <a:cubicBezTo>
                    <a:pt x="4778627" y="478506"/>
                    <a:pt x="4762768" y="468647"/>
                    <a:pt x="4758053" y="452360"/>
                  </a:cubicBezTo>
                  <a:cubicBezTo>
                    <a:pt x="4756338" y="431786"/>
                    <a:pt x="4770912" y="414641"/>
                    <a:pt x="4785485" y="402210"/>
                  </a:cubicBezTo>
                  <a:cubicBezTo>
                    <a:pt x="4920502" y="291625"/>
                    <a:pt x="5434852" y="210186"/>
                    <a:pt x="5607159" y="185755"/>
                  </a:cubicBezTo>
                  <a:cubicBezTo>
                    <a:pt x="5578441" y="46880"/>
                    <a:pt x="5628162" y="65311"/>
                    <a:pt x="5658166" y="57596"/>
                  </a:cubicBezTo>
                  <a:cubicBezTo>
                    <a:pt x="5659023" y="35307"/>
                    <a:pt x="5656880" y="18162"/>
                    <a:pt x="5653879" y="1446"/>
                  </a:cubicBezTo>
                  <a:moveTo>
                    <a:pt x="2190160" y="1964549"/>
                  </a:moveTo>
                  <a:cubicBezTo>
                    <a:pt x="2184588" y="1972264"/>
                    <a:pt x="2174301" y="1971835"/>
                    <a:pt x="2166157" y="1973121"/>
                  </a:cubicBezTo>
                  <a:cubicBezTo>
                    <a:pt x="2158013" y="1982551"/>
                    <a:pt x="2154156" y="1994981"/>
                    <a:pt x="2158013" y="2006982"/>
                  </a:cubicBezTo>
                  <a:cubicBezTo>
                    <a:pt x="2186303" y="2009554"/>
                    <a:pt x="2201733" y="2011697"/>
                    <a:pt x="2193589" y="2039129"/>
                  </a:cubicBezTo>
                  <a:cubicBezTo>
                    <a:pt x="2202162" y="2046416"/>
                    <a:pt x="2210734" y="2052845"/>
                    <a:pt x="2219307" y="2060132"/>
                  </a:cubicBezTo>
                  <a:cubicBezTo>
                    <a:pt x="2227451" y="2030985"/>
                    <a:pt x="2233451" y="2001410"/>
                    <a:pt x="2241166" y="1972264"/>
                  </a:cubicBezTo>
                  <a:cubicBezTo>
                    <a:pt x="2230451" y="1961977"/>
                    <a:pt x="2217164" y="1953833"/>
                    <a:pt x="2211592" y="1939260"/>
                  </a:cubicBezTo>
                  <a:cubicBezTo>
                    <a:pt x="2199590" y="1943117"/>
                    <a:pt x="2196161" y="1955547"/>
                    <a:pt x="2190160" y="1964549"/>
                  </a:cubicBezTo>
                  <a:moveTo>
                    <a:pt x="5971062" y="2076848"/>
                  </a:moveTo>
                  <a:cubicBezTo>
                    <a:pt x="5969347" y="2090136"/>
                    <a:pt x="5967633" y="2103423"/>
                    <a:pt x="5965918" y="2116711"/>
                  </a:cubicBezTo>
                  <a:cubicBezTo>
                    <a:pt x="5959489" y="2120997"/>
                    <a:pt x="5953488" y="2125712"/>
                    <a:pt x="5947059" y="2129998"/>
                  </a:cubicBezTo>
                  <a:cubicBezTo>
                    <a:pt x="5952631" y="2796081"/>
                    <a:pt x="5951345" y="2751076"/>
                    <a:pt x="5953488" y="2778508"/>
                  </a:cubicBezTo>
                  <a:cubicBezTo>
                    <a:pt x="5955631" y="2753219"/>
                    <a:pt x="5964633" y="2723643"/>
                    <a:pt x="5989921" y="2726215"/>
                  </a:cubicBezTo>
                  <a:cubicBezTo>
                    <a:pt x="5998065" y="2729644"/>
                    <a:pt x="6003637" y="2736931"/>
                    <a:pt x="6010495" y="2742075"/>
                  </a:cubicBezTo>
                  <a:cubicBezTo>
                    <a:pt x="6010495" y="2742075"/>
                    <a:pt x="5997636" y="2915668"/>
                    <a:pt x="5997636" y="2915668"/>
                  </a:cubicBezTo>
                  <a:cubicBezTo>
                    <a:pt x="6001923" y="2920811"/>
                    <a:pt x="6006637" y="2926383"/>
                    <a:pt x="6010924" y="2931527"/>
                  </a:cubicBezTo>
                  <a:cubicBezTo>
                    <a:pt x="6010067" y="2958959"/>
                    <a:pt x="6009209" y="2986391"/>
                    <a:pt x="6008352" y="3014251"/>
                  </a:cubicBezTo>
                  <a:cubicBezTo>
                    <a:pt x="6001066" y="3015966"/>
                    <a:pt x="5994207" y="3017680"/>
                    <a:pt x="5987349" y="3019395"/>
                  </a:cubicBezTo>
                  <a:cubicBezTo>
                    <a:pt x="5995493" y="3054971"/>
                    <a:pt x="5988635" y="3055399"/>
                    <a:pt x="5976634" y="3060543"/>
                  </a:cubicBezTo>
                  <a:cubicBezTo>
                    <a:pt x="5977491" y="3069973"/>
                    <a:pt x="5978348" y="3079402"/>
                    <a:pt x="5979205" y="3088832"/>
                  </a:cubicBezTo>
                  <a:cubicBezTo>
                    <a:pt x="6025926" y="3087975"/>
                    <a:pt x="6086791" y="3091404"/>
                    <a:pt x="6125795" y="3117978"/>
                  </a:cubicBezTo>
                  <a:cubicBezTo>
                    <a:pt x="6127510" y="3159984"/>
                    <a:pt x="6129224" y="3201560"/>
                    <a:pt x="6130939" y="3243566"/>
                  </a:cubicBezTo>
                  <a:cubicBezTo>
                    <a:pt x="6221379" y="3237136"/>
                    <a:pt x="6132225" y="3276141"/>
                    <a:pt x="6080361" y="3307431"/>
                  </a:cubicBezTo>
                  <a:cubicBezTo>
                    <a:pt x="6078647" y="3314289"/>
                    <a:pt x="6076932" y="3321575"/>
                    <a:pt x="6075217" y="3328433"/>
                  </a:cubicBezTo>
                  <a:cubicBezTo>
                    <a:pt x="6036641" y="3331434"/>
                    <a:pt x="5998494" y="3340006"/>
                    <a:pt x="5960775" y="3347293"/>
                  </a:cubicBezTo>
                  <a:cubicBezTo>
                    <a:pt x="5959917" y="3403014"/>
                    <a:pt x="5959060" y="3459164"/>
                    <a:pt x="5958203" y="3514885"/>
                  </a:cubicBezTo>
                  <a:cubicBezTo>
                    <a:pt x="6017782" y="3523886"/>
                    <a:pt x="6009209" y="3629328"/>
                    <a:pt x="5990350" y="3643473"/>
                  </a:cubicBezTo>
                  <a:cubicBezTo>
                    <a:pt x="5987778" y="3683335"/>
                    <a:pt x="5988207" y="3725769"/>
                    <a:pt x="5968919" y="3762202"/>
                  </a:cubicBezTo>
                  <a:cubicBezTo>
                    <a:pt x="5967204" y="3829067"/>
                    <a:pt x="5966776" y="3895504"/>
                    <a:pt x="5965061" y="3962370"/>
                  </a:cubicBezTo>
                  <a:cubicBezTo>
                    <a:pt x="5959917" y="4260693"/>
                    <a:pt x="5954774" y="4559016"/>
                    <a:pt x="5950059" y="4857339"/>
                  </a:cubicBezTo>
                  <a:cubicBezTo>
                    <a:pt x="6208949" y="4466862"/>
                    <a:pt x="6263813" y="4436429"/>
                    <a:pt x="6263813" y="4436429"/>
                  </a:cubicBezTo>
                  <a:cubicBezTo>
                    <a:pt x="6265099" y="4387137"/>
                    <a:pt x="6245810" y="4304841"/>
                    <a:pt x="6309247" y="4399139"/>
                  </a:cubicBezTo>
                  <a:cubicBezTo>
                    <a:pt x="6323391" y="4376850"/>
                    <a:pt x="6351681" y="4373421"/>
                    <a:pt x="6376113" y="4374707"/>
                  </a:cubicBezTo>
                  <a:cubicBezTo>
                    <a:pt x="6389828" y="4369564"/>
                    <a:pt x="6403973" y="4364849"/>
                    <a:pt x="6418975" y="4362277"/>
                  </a:cubicBezTo>
                  <a:cubicBezTo>
                    <a:pt x="6423690" y="4126962"/>
                    <a:pt x="6427548" y="3891647"/>
                    <a:pt x="6432262" y="3656332"/>
                  </a:cubicBezTo>
                  <a:cubicBezTo>
                    <a:pt x="6432691" y="3646902"/>
                    <a:pt x="6427119" y="3638758"/>
                    <a:pt x="6426261" y="3629757"/>
                  </a:cubicBezTo>
                  <a:cubicBezTo>
                    <a:pt x="6422832" y="3598896"/>
                    <a:pt x="6424975" y="3567606"/>
                    <a:pt x="6426690" y="3536317"/>
                  </a:cubicBezTo>
                  <a:cubicBezTo>
                    <a:pt x="6415117" y="3532459"/>
                    <a:pt x="6403544" y="3529030"/>
                    <a:pt x="6391971" y="3525601"/>
                  </a:cubicBezTo>
                  <a:cubicBezTo>
                    <a:pt x="6387257" y="3382869"/>
                    <a:pt x="6378256" y="3378583"/>
                    <a:pt x="6455837" y="3368296"/>
                  </a:cubicBezTo>
                  <a:cubicBezTo>
                    <a:pt x="6465695" y="3015537"/>
                    <a:pt x="6475553" y="2663207"/>
                    <a:pt x="6484983" y="2310449"/>
                  </a:cubicBezTo>
                  <a:cubicBezTo>
                    <a:pt x="6480697" y="2308734"/>
                    <a:pt x="6475982" y="2307020"/>
                    <a:pt x="6471696" y="2305306"/>
                  </a:cubicBezTo>
                  <a:cubicBezTo>
                    <a:pt x="6465266" y="2316450"/>
                    <a:pt x="6464409" y="2330595"/>
                    <a:pt x="6415546" y="2310449"/>
                  </a:cubicBezTo>
                  <a:cubicBezTo>
                    <a:pt x="6415546" y="2303591"/>
                    <a:pt x="6415546" y="2296305"/>
                    <a:pt x="6415546" y="2289446"/>
                  </a:cubicBezTo>
                  <a:cubicBezTo>
                    <a:pt x="6440835" y="2276159"/>
                    <a:pt x="6436120" y="2274016"/>
                    <a:pt x="6447264" y="2230725"/>
                  </a:cubicBezTo>
                  <a:cubicBezTo>
                    <a:pt x="6439120" y="2228153"/>
                    <a:pt x="6431405" y="2225153"/>
                    <a:pt x="6423261" y="2222581"/>
                  </a:cubicBezTo>
                  <a:cubicBezTo>
                    <a:pt x="6424118" y="2216580"/>
                    <a:pt x="6424975" y="2210151"/>
                    <a:pt x="6425833" y="2204150"/>
                  </a:cubicBezTo>
                  <a:cubicBezTo>
                    <a:pt x="6416832" y="2191720"/>
                    <a:pt x="6407830" y="2179290"/>
                    <a:pt x="6399258" y="2166860"/>
                  </a:cubicBezTo>
                  <a:cubicBezTo>
                    <a:pt x="6400973" y="2153572"/>
                    <a:pt x="6402687" y="2140285"/>
                    <a:pt x="6404402" y="2126998"/>
                  </a:cubicBezTo>
                  <a:cubicBezTo>
                    <a:pt x="6259955" y="2120568"/>
                    <a:pt x="6114222" y="2104709"/>
                    <a:pt x="5971062" y="2076848"/>
                  </a:cubicBezTo>
                  <a:moveTo>
                    <a:pt x="3887515" y="2313878"/>
                  </a:moveTo>
                  <a:cubicBezTo>
                    <a:pt x="3898231" y="2313878"/>
                    <a:pt x="3908947" y="2313878"/>
                    <a:pt x="3919662" y="2313878"/>
                  </a:cubicBezTo>
                  <a:cubicBezTo>
                    <a:pt x="3917948" y="2289875"/>
                    <a:pt x="3916233" y="2265872"/>
                    <a:pt x="3914519" y="2241869"/>
                  </a:cubicBezTo>
                  <a:cubicBezTo>
                    <a:pt x="3905518" y="2235011"/>
                    <a:pt x="3896945" y="2227725"/>
                    <a:pt x="3888373" y="2220866"/>
                  </a:cubicBezTo>
                  <a:cubicBezTo>
                    <a:pt x="3887087" y="2252156"/>
                    <a:pt x="3887944" y="2283017"/>
                    <a:pt x="3887515" y="2313878"/>
                  </a:cubicBezTo>
                  <a:moveTo>
                    <a:pt x="5150245" y="2343453"/>
                  </a:moveTo>
                  <a:cubicBezTo>
                    <a:pt x="5166532" y="2342596"/>
                    <a:pt x="5182392" y="2342167"/>
                    <a:pt x="5198679" y="2340453"/>
                  </a:cubicBezTo>
                  <a:cubicBezTo>
                    <a:pt x="5171676" y="2308306"/>
                    <a:pt x="5161818" y="2314735"/>
                    <a:pt x="5150245" y="2343453"/>
                  </a:cubicBezTo>
                  <a:moveTo>
                    <a:pt x="5078664" y="2335309"/>
                  </a:moveTo>
                  <a:cubicBezTo>
                    <a:pt x="5078664" y="2360169"/>
                    <a:pt x="5078664" y="2385030"/>
                    <a:pt x="5078664" y="2409890"/>
                  </a:cubicBezTo>
                  <a:cubicBezTo>
                    <a:pt x="5087665" y="2406461"/>
                    <a:pt x="5096238" y="2402603"/>
                    <a:pt x="5105239" y="2399175"/>
                  </a:cubicBezTo>
                  <a:cubicBezTo>
                    <a:pt x="5105239" y="2391888"/>
                    <a:pt x="5105239" y="2385030"/>
                    <a:pt x="5105239" y="2377743"/>
                  </a:cubicBezTo>
                  <a:cubicBezTo>
                    <a:pt x="5101810" y="2376029"/>
                    <a:pt x="5097952" y="2373886"/>
                    <a:pt x="5094524" y="2372171"/>
                  </a:cubicBezTo>
                  <a:cubicBezTo>
                    <a:pt x="5095381" y="2357169"/>
                    <a:pt x="5096238" y="2342167"/>
                    <a:pt x="5097095" y="2326737"/>
                  </a:cubicBezTo>
                  <a:cubicBezTo>
                    <a:pt x="5091095" y="2330166"/>
                    <a:pt x="5084665" y="2332738"/>
                    <a:pt x="5078664" y="2335309"/>
                  </a:cubicBezTo>
                  <a:moveTo>
                    <a:pt x="1686954" y="2370028"/>
                  </a:moveTo>
                  <a:cubicBezTo>
                    <a:pt x="1686954" y="2376029"/>
                    <a:pt x="1686954" y="2382458"/>
                    <a:pt x="1686954" y="2388459"/>
                  </a:cubicBezTo>
                  <a:cubicBezTo>
                    <a:pt x="1724245" y="2422320"/>
                    <a:pt x="1734532" y="2466468"/>
                    <a:pt x="1702813" y="2514046"/>
                  </a:cubicBezTo>
                  <a:cubicBezTo>
                    <a:pt x="1815970" y="2510617"/>
                    <a:pt x="1929127" y="2516189"/>
                    <a:pt x="2041427" y="2532477"/>
                  </a:cubicBezTo>
                  <a:cubicBezTo>
                    <a:pt x="2039713" y="2523904"/>
                    <a:pt x="2037998" y="2515332"/>
                    <a:pt x="2036284" y="2506331"/>
                  </a:cubicBezTo>
                  <a:cubicBezTo>
                    <a:pt x="2002422" y="2497758"/>
                    <a:pt x="2002851" y="2468183"/>
                    <a:pt x="2009709" y="2433893"/>
                  </a:cubicBezTo>
                  <a:cubicBezTo>
                    <a:pt x="1970704" y="2428321"/>
                    <a:pt x="1931271" y="2423177"/>
                    <a:pt x="1892266" y="2417605"/>
                  </a:cubicBezTo>
                  <a:cubicBezTo>
                    <a:pt x="1880693" y="2405604"/>
                    <a:pt x="1872120" y="2389316"/>
                    <a:pt x="1876407" y="2372600"/>
                  </a:cubicBezTo>
                  <a:cubicBezTo>
                    <a:pt x="1854547" y="2370885"/>
                    <a:pt x="1832687" y="2369171"/>
                    <a:pt x="1810827" y="2367456"/>
                  </a:cubicBezTo>
                  <a:cubicBezTo>
                    <a:pt x="1810827" y="2396603"/>
                    <a:pt x="1775680" y="2387602"/>
                    <a:pt x="1722102" y="2383315"/>
                  </a:cubicBezTo>
                  <a:cubicBezTo>
                    <a:pt x="1722102" y="2377314"/>
                    <a:pt x="1722102" y="2370885"/>
                    <a:pt x="1722102" y="2364885"/>
                  </a:cubicBezTo>
                  <a:cubicBezTo>
                    <a:pt x="1710100" y="2368313"/>
                    <a:pt x="1698527" y="2369599"/>
                    <a:pt x="1686954" y="2370028"/>
                  </a:cubicBezTo>
                  <a:moveTo>
                    <a:pt x="3887515" y="2420606"/>
                  </a:moveTo>
                  <a:cubicBezTo>
                    <a:pt x="3876800" y="2846659"/>
                    <a:pt x="3875085" y="2786651"/>
                    <a:pt x="3884943" y="2838944"/>
                  </a:cubicBezTo>
                  <a:cubicBezTo>
                    <a:pt x="3894802" y="2829943"/>
                    <a:pt x="3904660" y="2821370"/>
                    <a:pt x="3914090" y="2812369"/>
                  </a:cubicBezTo>
                  <a:cubicBezTo>
                    <a:pt x="3915805" y="2685496"/>
                    <a:pt x="3917519" y="2558194"/>
                    <a:pt x="3919233" y="2431321"/>
                  </a:cubicBezTo>
                  <a:cubicBezTo>
                    <a:pt x="3908947" y="2427892"/>
                    <a:pt x="3898231" y="2424035"/>
                    <a:pt x="3887515" y="2420606"/>
                  </a:cubicBezTo>
                  <a:moveTo>
                    <a:pt x="5395847" y="2521761"/>
                  </a:moveTo>
                  <a:cubicBezTo>
                    <a:pt x="5403562" y="2591627"/>
                    <a:pt x="5394132" y="2577911"/>
                    <a:pt x="5243685" y="2577911"/>
                  </a:cubicBezTo>
                  <a:cubicBezTo>
                    <a:pt x="5233398" y="2599771"/>
                    <a:pt x="5223540" y="2625060"/>
                    <a:pt x="5201251" y="2637061"/>
                  </a:cubicBezTo>
                  <a:cubicBezTo>
                    <a:pt x="5201251" y="2654635"/>
                    <a:pt x="5201251" y="2672208"/>
                    <a:pt x="5201251" y="2689782"/>
                  </a:cubicBezTo>
                  <a:cubicBezTo>
                    <a:pt x="5196965" y="2691497"/>
                    <a:pt x="5192250" y="2693211"/>
                    <a:pt x="5187964" y="2694926"/>
                  </a:cubicBezTo>
                  <a:cubicBezTo>
                    <a:pt x="5187535" y="2698783"/>
                    <a:pt x="5187107" y="2702641"/>
                    <a:pt x="5186678" y="2706498"/>
                  </a:cubicBezTo>
                  <a:cubicBezTo>
                    <a:pt x="5183249" y="2681210"/>
                    <a:pt x="5169533" y="2630632"/>
                    <a:pt x="5137386" y="2617344"/>
                  </a:cubicBezTo>
                  <a:cubicBezTo>
                    <a:pt x="5136957" y="2658493"/>
                    <a:pt x="5137386" y="2699212"/>
                    <a:pt x="5137386" y="2740360"/>
                  </a:cubicBezTo>
                  <a:cubicBezTo>
                    <a:pt x="5236827" y="2744218"/>
                    <a:pt x="5336697" y="2749361"/>
                    <a:pt x="5436138" y="2757076"/>
                  </a:cubicBezTo>
                  <a:cubicBezTo>
                    <a:pt x="5489716" y="2760934"/>
                    <a:pt x="5543294" y="2764363"/>
                    <a:pt x="5596015" y="2775078"/>
                  </a:cubicBezTo>
                  <a:cubicBezTo>
                    <a:pt x="5596015" y="2770792"/>
                    <a:pt x="5596015" y="2766077"/>
                    <a:pt x="5596015" y="2761791"/>
                  </a:cubicBezTo>
                  <a:cubicBezTo>
                    <a:pt x="5569868" y="2738217"/>
                    <a:pt x="5550580" y="2704355"/>
                    <a:pt x="5552295" y="2668351"/>
                  </a:cubicBezTo>
                  <a:cubicBezTo>
                    <a:pt x="5553153" y="2638347"/>
                    <a:pt x="5568583" y="2610915"/>
                    <a:pt x="5587871" y="2588627"/>
                  </a:cubicBezTo>
                  <a:cubicBezTo>
                    <a:pt x="5587871" y="2577054"/>
                    <a:pt x="5587871" y="2565052"/>
                    <a:pt x="5587871" y="2553480"/>
                  </a:cubicBezTo>
                  <a:cubicBezTo>
                    <a:pt x="5581442" y="2550050"/>
                    <a:pt x="5574584" y="2545336"/>
                    <a:pt x="5566868" y="2547050"/>
                  </a:cubicBezTo>
                  <a:cubicBezTo>
                    <a:pt x="5564297" y="2549193"/>
                    <a:pt x="5562154" y="2551336"/>
                    <a:pt x="5560010" y="2553480"/>
                  </a:cubicBezTo>
                  <a:cubicBezTo>
                    <a:pt x="5530864" y="2552622"/>
                    <a:pt x="5501718" y="2551765"/>
                    <a:pt x="5472571" y="2550908"/>
                  </a:cubicBezTo>
                  <a:cubicBezTo>
                    <a:pt x="5467428" y="2542764"/>
                    <a:pt x="5463570" y="2532905"/>
                    <a:pt x="5469571" y="2524333"/>
                  </a:cubicBezTo>
                  <a:cubicBezTo>
                    <a:pt x="5444710" y="2523476"/>
                    <a:pt x="5420279" y="2523047"/>
                    <a:pt x="5395847" y="2521761"/>
                  </a:cubicBezTo>
                  <a:moveTo>
                    <a:pt x="5081665" y="2560766"/>
                  </a:moveTo>
                  <a:cubicBezTo>
                    <a:pt x="5078236" y="2619916"/>
                    <a:pt x="5076093" y="2678638"/>
                    <a:pt x="5073521" y="2737788"/>
                  </a:cubicBezTo>
                  <a:cubicBezTo>
                    <a:pt x="5083379" y="2739503"/>
                    <a:pt x="5093238" y="2741217"/>
                    <a:pt x="5102667" y="2743360"/>
                  </a:cubicBezTo>
                  <a:cubicBezTo>
                    <a:pt x="5095809" y="2567624"/>
                    <a:pt x="5101382" y="2602343"/>
                    <a:pt x="5081665" y="2560766"/>
                  </a:cubicBezTo>
                  <a:moveTo>
                    <a:pt x="1002012" y="2737788"/>
                  </a:moveTo>
                  <a:cubicBezTo>
                    <a:pt x="1000297" y="2760934"/>
                    <a:pt x="998154" y="2784080"/>
                    <a:pt x="996868" y="2806797"/>
                  </a:cubicBezTo>
                  <a:cubicBezTo>
                    <a:pt x="1007584" y="2822656"/>
                    <a:pt x="1004155" y="2796081"/>
                    <a:pt x="1007584" y="2964102"/>
                  </a:cubicBezTo>
                  <a:cubicBezTo>
                    <a:pt x="1016585" y="2964960"/>
                    <a:pt x="1030729" y="2967531"/>
                    <a:pt x="1034158" y="2955958"/>
                  </a:cubicBezTo>
                  <a:cubicBezTo>
                    <a:pt x="1032444" y="2941814"/>
                    <a:pt x="1014013" y="2896380"/>
                    <a:pt x="1036730" y="2875377"/>
                  </a:cubicBezTo>
                  <a:cubicBezTo>
                    <a:pt x="1038873" y="2836372"/>
                    <a:pt x="1040159" y="2797796"/>
                    <a:pt x="1042302" y="2758791"/>
                  </a:cubicBezTo>
                  <a:cubicBezTo>
                    <a:pt x="1029015" y="2751933"/>
                    <a:pt x="1015728" y="2745075"/>
                    <a:pt x="1002012" y="2737788"/>
                  </a:cubicBezTo>
                  <a:moveTo>
                    <a:pt x="5078664" y="2775078"/>
                  </a:moveTo>
                  <a:cubicBezTo>
                    <a:pt x="5078664" y="2788366"/>
                    <a:pt x="5078664" y="2801653"/>
                    <a:pt x="5078664" y="2814941"/>
                  </a:cubicBezTo>
                  <a:cubicBezTo>
                    <a:pt x="5087665" y="2820084"/>
                    <a:pt x="5096238" y="2825656"/>
                    <a:pt x="5105239" y="2830800"/>
                  </a:cubicBezTo>
                  <a:cubicBezTo>
                    <a:pt x="5104382" y="2811940"/>
                    <a:pt x="5103525" y="2793510"/>
                    <a:pt x="5102667" y="2774650"/>
                  </a:cubicBezTo>
                  <a:cubicBezTo>
                    <a:pt x="5094524" y="2775078"/>
                    <a:pt x="5086380" y="2775078"/>
                    <a:pt x="5078664" y="2775078"/>
                  </a:cubicBezTo>
                  <a:moveTo>
                    <a:pt x="999440" y="3062686"/>
                  </a:moveTo>
                  <a:cubicBezTo>
                    <a:pt x="993010" y="3323718"/>
                    <a:pt x="987010" y="3585180"/>
                    <a:pt x="980580" y="3846212"/>
                  </a:cubicBezTo>
                  <a:cubicBezTo>
                    <a:pt x="1019585" y="3868501"/>
                    <a:pt x="1005441" y="3895504"/>
                    <a:pt x="1031587" y="3059686"/>
                  </a:cubicBezTo>
                  <a:cubicBezTo>
                    <a:pt x="1020871" y="3060971"/>
                    <a:pt x="1010155" y="3061829"/>
                    <a:pt x="999440" y="3062686"/>
                  </a:cubicBezTo>
                  <a:moveTo>
                    <a:pt x="4170408" y="3310431"/>
                  </a:moveTo>
                  <a:cubicBezTo>
                    <a:pt x="4160978" y="3329719"/>
                    <a:pt x="4160978" y="3392298"/>
                    <a:pt x="4193982" y="3369581"/>
                  </a:cubicBezTo>
                  <a:cubicBezTo>
                    <a:pt x="4192696" y="3358866"/>
                    <a:pt x="4192268" y="3348150"/>
                    <a:pt x="4190982" y="3337434"/>
                  </a:cubicBezTo>
                  <a:cubicBezTo>
                    <a:pt x="4162264" y="3320289"/>
                    <a:pt x="4173837" y="3319004"/>
                    <a:pt x="4183267" y="3309574"/>
                  </a:cubicBezTo>
                  <a:cubicBezTo>
                    <a:pt x="4178980" y="3307431"/>
                    <a:pt x="4173408" y="3305288"/>
                    <a:pt x="4170408" y="3310431"/>
                  </a:cubicBezTo>
                  <a:moveTo>
                    <a:pt x="4225700" y="3358437"/>
                  </a:moveTo>
                  <a:cubicBezTo>
                    <a:pt x="4217128" y="3380297"/>
                    <a:pt x="4218414" y="3389298"/>
                    <a:pt x="4244560" y="3396585"/>
                  </a:cubicBezTo>
                  <a:cubicBezTo>
                    <a:pt x="4244560" y="3387584"/>
                    <a:pt x="4244560" y="3378583"/>
                    <a:pt x="4244560" y="3369581"/>
                  </a:cubicBezTo>
                  <a:cubicBezTo>
                    <a:pt x="4238131" y="3365724"/>
                    <a:pt x="4232130" y="3361866"/>
                    <a:pt x="4225700" y="3358437"/>
                  </a:cubicBezTo>
                  <a:moveTo>
                    <a:pt x="4313997" y="3366581"/>
                  </a:moveTo>
                  <a:cubicBezTo>
                    <a:pt x="4316569" y="3380726"/>
                    <a:pt x="4319141" y="3394870"/>
                    <a:pt x="4322141" y="3409015"/>
                  </a:cubicBezTo>
                  <a:cubicBezTo>
                    <a:pt x="4378291" y="3404729"/>
                    <a:pt x="4351716" y="3403014"/>
                    <a:pt x="4420725" y="3438590"/>
                  </a:cubicBezTo>
                  <a:cubicBezTo>
                    <a:pt x="4430155" y="3369581"/>
                    <a:pt x="4456729" y="3371724"/>
                    <a:pt x="4313997" y="3366581"/>
                  </a:cubicBezTo>
                  <a:moveTo>
                    <a:pt x="4276707" y="3382440"/>
                  </a:moveTo>
                  <a:cubicBezTo>
                    <a:pt x="4277564" y="3390584"/>
                    <a:pt x="4278422" y="3398728"/>
                    <a:pt x="4279279" y="3406872"/>
                  </a:cubicBezTo>
                  <a:cubicBezTo>
                    <a:pt x="4305853" y="3422731"/>
                    <a:pt x="4306282" y="3395728"/>
                    <a:pt x="4298138" y="3377297"/>
                  </a:cubicBezTo>
                  <a:cubicBezTo>
                    <a:pt x="4290852" y="3379011"/>
                    <a:pt x="4283565" y="3380726"/>
                    <a:pt x="4276707" y="3382440"/>
                  </a:cubicBezTo>
                  <a:moveTo>
                    <a:pt x="5818471" y="3400014"/>
                  </a:moveTo>
                  <a:cubicBezTo>
                    <a:pt x="5788039" y="3412873"/>
                    <a:pt x="5755892" y="3420588"/>
                    <a:pt x="5723745" y="3427875"/>
                  </a:cubicBezTo>
                  <a:cubicBezTo>
                    <a:pt x="5722888" y="3436876"/>
                    <a:pt x="5722030" y="3445448"/>
                    <a:pt x="5721173" y="3454449"/>
                  </a:cubicBezTo>
                  <a:cubicBezTo>
                    <a:pt x="5731032" y="3453592"/>
                    <a:pt x="5740890" y="3452735"/>
                    <a:pt x="5750749" y="3451877"/>
                  </a:cubicBezTo>
                  <a:cubicBezTo>
                    <a:pt x="5765750" y="3437733"/>
                    <a:pt x="5744748" y="3444591"/>
                    <a:pt x="5860048" y="3422731"/>
                  </a:cubicBezTo>
                  <a:cubicBezTo>
                    <a:pt x="5860048" y="3407729"/>
                    <a:pt x="5860048" y="3392298"/>
                    <a:pt x="5860048" y="3377297"/>
                  </a:cubicBezTo>
                  <a:cubicBezTo>
                    <a:pt x="5844618" y="3383297"/>
                    <a:pt x="5833044" y="3394442"/>
                    <a:pt x="5818471" y="3400014"/>
                  </a:cubicBezTo>
                  <a:moveTo>
                    <a:pt x="4596033" y="3448877"/>
                  </a:moveTo>
                  <a:cubicBezTo>
                    <a:pt x="4578031" y="3469451"/>
                    <a:pt x="4584888" y="3499026"/>
                    <a:pt x="4588317" y="3523458"/>
                  </a:cubicBezTo>
                  <a:cubicBezTo>
                    <a:pt x="4619178" y="3528173"/>
                    <a:pt x="4650039" y="3532030"/>
                    <a:pt x="4680901" y="3537174"/>
                  </a:cubicBezTo>
                  <a:cubicBezTo>
                    <a:pt x="4686044" y="3542746"/>
                    <a:pt x="4692473" y="3546603"/>
                    <a:pt x="4700617" y="3546175"/>
                  </a:cubicBezTo>
                  <a:cubicBezTo>
                    <a:pt x="4972794" y="3537174"/>
                    <a:pt x="4558742" y="3499455"/>
                    <a:pt x="4935075" y="3542317"/>
                  </a:cubicBezTo>
                  <a:cubicBezTo>
                    <a:pt x="4931217" y="3521743"/>
                    <a:pt x="4927788" y="3501598"/>
                    <a:pt x="4924359" y="3481024"/>
                  </a:cubicBezTo>
                  <a:cubicBezTo>
                    <a:pt x="4881068" y="3479738"/>
                    <a:pt x="4890927" y="3493025"/>
                    <a:pt x="4596033" y="3448877"/>
                  </a:cubicBezTo>
                  <a:moveTo>
                    <a:pt x="5379559" y="3478881"/>
                  </a:moveTo>
                  <a:cubicBezTo>
                    <a:pt x="5263402" y="3486596"/>
                    <a:pt x="5146816" y="3486596"/>
                    <a:pt x="5030230" y="3484024"/>
                  </a:cubicBezTo>
                  <a:cubicBezTo>
                    <a:pt x="5088094" y="3592466"/>
                    <a:pt x="5278403" y="3524315"/>
                    <a:pt x="5624733" y="3455306"/>
                  </a:cubicBezTo>
                  <a:cubicBezTo>
                    <a:pt x="5543294" y="3466022"/>
                    <a:pt x="5461427" y="3474166"/>
                    <a:pt x="5379559" y="3478881"/>
                  </a:cubicBezTo>
                  <a:moveTo>
                    <a:pt x="5755463" y="3481024"/>
                  </a:moveTo>
                  <a:cubicBezTo>
                    <a:pt x="5764464" y="3510599"/>
                    <a:pt x="5782038" y="3559891"/>
                    <a:pt x="5805612" y="3540174"/>
                  </a:cubicBezTo>
                  <a:cubicBezTo>
                    <a:pt x="5800469" y="3510170"/>
                    <a:pt x="5828330" y="3506313"/>
                    <a:pt x="5859190" y="3504598"/>
                  </a:cubicBezTo>
                  <a:cubicBezTo>
                    <a:pt x="5858333" y="3490454"/>
                    <a:pt x="5857476" y="3476309"/>
                    <a:pt x="5856619" y="3462165"/>
                  </a:cubicBezTo>
                  <a:cubicBezTo>
                    <a:pt x="5822757" y="3468594"/>
                    <a:pt x="5788896" y="3475023"/>
                    <a:pt x="5755463" y="3481024"/>
                  </a:cubicBezTo>
                  <a:moveTo>
                    <a:pt x="4953506" y="3483596"/>
                  </a:moveTo>
                  <a:cubicBezTo>
                    <a:pt x="4957792" y="3505027"/>
                    <a:pt x="4962507" y="3526029"/>
                    <a:pt x="4966793" y="3547461"/>
                  </a:cubicBezTo>
                  <a:cubicBezTo>
                    <a:pt x="4981795" y="3549175"/>
                    <a:pt x="4996797" y="3550890"/>
                    <a:pt x="5012227" y="3552604"/>
                  </a:cubicBezTo>
                  <a:cubicBezTo>
                    <a:pt x="4999797" y="3529458"/>
                    <a:pt x="4987367" y="3506313"/>
                    <a:pt x="4974937" y="3483167"/>
                  </a:cubicBezTo>
                  <a:cubicBezTo>
                    <a:pt x="4967650" y="3483596"/>
                    <a:pt x="4960364" y="3483596"/>
                    <a:pt x="4953506" y="3483596"/>
                  </a:cubicBezTo>
                  <a:moveTo>
                    <a:pt x="5635448" y="3513600"/>
                  </a:moveTo>
                  <a:cubicBezTo>
                    <a:pt x="5589157" y="3521315"/>
                    <a:pt x="5543294" y="3531173"/>
                    <a:pt x="5497002" y="3539746"/>
                  </a:cubicBezTo>
                  <a:cubicBezTo>
                    <a:pt x="5476857" y="3565892"/>
                    <a:pt x="5294691" y="3806350"/>
                    <a:pt x="5273689" y="3835497"/>
                  </a:cubicBezTo>
                  <a:cubicBezTo>
                    <a:pt x="5272403" y="3853928"/>
                    <a:pt x="5267688" y="4024949"/>
                    <a:pt x="5254401" y="4434286"/>
                  </a:cubicBezTo>
                  <a:cubicBezTo>
                    <a:pt x="5318694" y="4435572"/>
                    <a:pt x="5300692" y="4514868"/>
                    <a:pt x="5299835" y="4541442"/>
                  </a:cubicBezTo>
                  <a:cubicBezTo>
                    <a:pt x="5294691" y="4544871"/>
                    <a:pt x="5289119" y="4548729"/>
                    <a:pt x="5283976" y="4552158"/>
                  </a:cubicBezTo>
                  <a:cubicBezTo>
                    <a:pt x="5280547" y="4582161"/>
                    <a:pt x="5276689" y="4612594"/>
                    <a:pt x="5273260" y="4642598"/>
                  </a:cubicBezTo>
                  <a:cubicBezTo>
                    <a:pt x="5268117" y="4646884"/>
                    <a:pt x="5262545" y="4651599"/>
                    <a:pt x="5257401" y="4655885"/>
                  </a:cubicBezTo>
                  <a:cubicBezTo>
                    <a:pt x="5255687" y="4785758"/>
                    <a:pt x="5253972" y="4915203"/>
                    <a:pt x="5252257" y="5045076"/>
                  </a:cubicBezTo>
                  <a:cubicBezTo>
                    <a:pt x="5257401" y="5051077"/>
                    <a:pt x="5262545" y="5057078"/>
                    <a:pt x="5268117" y="5063508"/>
                  </a:cubicBezTo>
                  <a:cubicBezTo>
                    <a:pt x="5376987" y="5071652"/>
                    <a:pt x="5655165" y="5252960"/>
                    <a:pt x="5668024" y="5273962"/>
                  </a:cubicBezTo>
                  <a:cubicBezTo>
                    <a:pt x="5719887" y="5198524"/>
                    <a:pt x="5773037" y="5123515"/>
                    <a:pt x="5824472" y="5047649"/>
                  </a:cubicBezTo>
                  <a:cubicBezTo>
                    <a:pt x="5825758" y="5011216"/>
                    <a:pt x="5840760" y="3779347"/>
                    <a:pt x="5840760" y="3760487"/>
                  </a:cubicBezTo>
                  <a:cubicBezTo>
                    <a:pt x="5840760" y="3760487"/>
                    <a:pt x="5803469" y="3584751"/>
                    <a:pt x="5803469" y="3584751"/>
                  </a:cubicBezTo>
                  <a:cubicBezTo>
                    <a:pt x="5797040" y="3584751"/>
                    <a:pt x="5790610" y="3584323"/>
                    <a:pt x="5784610" y="3585608"/>
                  </a:cubicBezTo>
                  <a:cubicBezTo>
                    <a:pt x="5769608" y="3592895"/>
                    <a:pt x="5763179" y="3640044"/>
                    <a:pt x="5760607" y="3656760"/>
                  </a:cubicBezTo>
                  <a:cubicBezTo>
                    <a:pt x="5751606" y="3656760"/>
                    <a:pt x="5742605" y="3656760"/>
                    <a:pt x="5734032" y="3656760"/>
                  </a:cubicBezTo>
                  <a:cubicBezTo>
                    <a:pt x="5717744" y="3610040"/>
                    <a:pt x="5715601" y="3559462"/>
                    <a:pt x="5715601" y="3510599"/>
                  </a:cubicBezTo>
                  <a:cubicBezTo>
                    <a:pt x="5690741" y="3524315"/>
                    <a:pt x="5661594" y="3519172"/>
                    <a:pt x="5635448" y="3513600"/>
                  </a:cubicBezTo>
                  <a:moveTo>
                    <a:pt x="5294691" y="3585180"/>
                  </a:moveTo>
                  <a:cubicBezTo>
                    <a:pt x="5303264" y="3632757"/>
                    <a:pt x="5298549" y="3621184"/>
                    <a:pt x="5281404" y="3715910"/>
                  </a:cubicBezTo>
                  <a:cubicBezTo>
                    <a:pt x="5285690" y="3718482"/>
                    <a:pt x="5290405" y="3721054"/>
                    <a:pt x="5294691" y="3724054"/>
                  </a:cubicBezTo>
                  <a:cubicBezTo>
                    <a:pt x="5339269" y="3667476"/>
                    <a:pt x="5383417" y="3610469"/>
                    <a:pt x="5427994" y="3553890"/>
                  </a:cubicBezTo>
                  <a:cubicBezTo>
                    <a:pt x="5382988" y="3563748"/>
                    <a:pt x="5338840" y="3574464"/>
                    <a:pt x="5294691" y="3585180"/>
                  </a:cubicBezTo>
                  <a:moveTo>
                    <a:pt x="4876353" y="3598467"/>
                  </a:moveTo>
                  <a:cubicBezTo>
                    <a:pt x="4890069" y="3629757"/>
                    <a:pt x="4921788" y="3720625"/>
                    <a:pt x="4950934" y="3722340"/>
                  </a:cubicBezTo>
                  <a:cubicBezTo>
                    <a:pt x="4935075" y="3686764"/>
                    <a:pt x="4938933" y="3646473"/>
                    <a:pt x="4945362" y="3609183"/>
                  </a:cubicBezTo>
                  <a:cubicBezTo>
                    <a:pt x="4922216" y="3605325"/>
                    <a:pt x="4899070" y="3601896"/>
                    <a:pt x="4876353" y="3598467"/>
                  </a:cubicBezTo>
                  <a:moveTo>
                    <a:pt x="4961221" y="3608754"/>
                  </a:moveTo>
                  <a:cubicBezTo>
                    <a:pt x="4940219" y="3683763"/>
                    <a:pt x="4971080" y="3743771"/>
                    <a:pt x="4983081" y="3754915"/>
                  </a:cubicBezTo>
                  <a:cubicBezTo>
                    <a:pt x="5020800" y="3770775"/>
                    <a:pt x="5025944" y="3813637"/>
                    <a:pt x="5030659" y="3854785"/>
                  </a:cubicBezTo>
                  <a:cubicBezTo>
                    <a:pt x="5036230" y="3823067"/>
                    <a:pt x="5042660" y="3790491"/>
                    <a:pt x="5037516" y="3758773"/>
                  </a:cubicBezTo>
                  <a:cubicBezTo>
                    <a:pt x="5027229" y="3736913"/>
                    <a:pt x="5029372" y="3736485"/>
                    <a:pt x="5038373" y="3628471"/>
                  </a:cubicBezTo>
                  <a:cubicBezTo>
                    <a:pt x="5026801" y="3628899"/>
                    <a:pt x="5014371" y="3628899"/>
                    <a:pt x="5005370" y="3620756"/>
                  </a:cubicBezTo>
                  <a:cubicBezTo>
                    <a:pt x="4966793" y="3617755"/>
                    <a:pt x="4986938" y="3613469"/>
                    <a:pt x="4961221" y="3608754"/>
                  </a:cubicBezTo>
                  <a:moveTo>
                    <a:pt x="5166532" y="3736913"/>
                  </a:moveTo>
                  <a:cubicBezTo>
                    <a:pt x="5175533" y="3782347"/>
                    <a:pt x="5159246" y="3785776"/>
                    <a:pt x="5142530" y="3774203"/>
                  </a:cubicBezTo>
                  <a:cubicBezTo>
                    <a:pt x="5139100" y="3762631"/>
                    <a:pt x="5135672" y="3751058"/>
                    <a:pt x="5132242" y="3739485"/>
                  </a:cubicBezTo>
                  <a:cubicBezTo>
                    <a:pt x="5126671" y="3739485"/>
                    <a:pt x="5121527" y="3739485"/>
                    <a:pt x="5116384" y="3739485"/>
                  </a:cubicBezTo>
                  <a:cubicBezTo>
                    <a:pt x="5099239" y="3766917"/>
                    <a:pt x="5103525" y="3725769"/>
                    <a:pt x="5100096" y="3901934"/>
                  </a:cubicBezTo>
                  <a:cubicBezTo>
                    <a:pt x="5117669" y="3903219"/>
                    <a:pt x="5135672" y="3903648"/>
                    <a:pt x="5153245" y="3904934"/>
                  </a:cubicBezTo>
                  <a:cubicBezTo>
                    <a:pt x="5164818" y="3890790"/>
                    <a:pt x="5176391" y="3876645"/>
                    <a:pt x="5187964" y="3862500"/>
                  </a:cubicBezTo>
                  <a:cubicBezTo>
                    <a:pt x="5188821" y="3823495"/>
                    <a:pt x="5189678" y="3784490"/>
                    <a:pt x="5190535" y="3745057"/>
                  </a:cubicBezTo>
                  <a:cubicBezTo>
                    <a:pt x="5182392" y="3742057"/>
                    <a:pt x="5174248" y="3739485"/>
                    <a:pt x="5166532" y="3736913"/>
                  </a:cubicBezTo>
                  <a:moveTo>
                    <a:pt x="1351341" y="4298840"/>
                  </a:moveTo>
                  <a:cubicBezTo>
                    <a:pt x="1352198" y="4541442"/>
                    <a:pt x="1353055" y="4783615"/>
                    <a:pt x="1353913" y="5026217"/>
                  </a:cubicBezTo>
                  <a:cubicBezTo>
                    <a:pt x="1402347" y="5029646"/>
                    <a:pt x="1498788" y="5036933"/>
                    <a:pt x="1536078" y="5068651"/>
                  </a:cubicBezTo>
                  <a:cubicBezTo>
                    <a:pt x="1515933" y="5077223"/>
                    <a:pt x="1504789" y="5069080"/>
                    <a:pt x="1486786" y="5079796"/>
                  </a:cubicBezTo>
                  <a:cubicBezTo>
                    <a:pt x="1496645" y="5093511"/>
                    <a:pt x="1535650" y="5099941"/>
                    <a:pt x="1574655" y="5106370"/>
                  </a:cubicBezTo>
                  <a:cubicBezTo>
                    <a:pt x="1596086" y="4846195"/>
                    <a:pt x="1617088" y="4586019"/>
                    <a:pt x="1638520" y="4325844"/>
                  </a:cubicBezTo>
                  <a:cubicBezTo>
                    <a:pt x="1614517" y="4326701"/>
                    <a:pt x="1590942" y="4324129"/>
                    <a:pt x="1566939" y="4322415"/>
                  </a:cubicBezTo>
                  <a:cubicBezTo>
                    <a:pt x="1495359" y="4315557"/>
                    <a:pt x="1423350" y="4307413"/>
                    <a:pt x="1351341" y="4298840"/>
                  </a:cubicBezTo>
                  <a:moveTo>
                    <a:pt x="1756392" y="4333988"/>
                  </a:moveTo>
                  <a:cubicBezTo>
                    <a:pt x="1730674" y="4333130"/>
                    <a:pt x="1704957" y="4327987"/>
                    <a:pt x="1678810" y="4328416"/>
                  </a:cubicBezTo>
                  <a:cubicBezTo>
                    <a:pt x="1653093" y="4590305"/>
                    <a:pt x="1627375" y="4852624"/>
                    <a:pt x="1601658" y="5114514"/>
                  </a:cubicBezTo>
                  <a:cubicBezTo>
                    <a:pt x="1631662" y="5124801"/>
                    <a:pt x="1689955" y="5144518"/>
                    <a:pt x="1713529" y="5164234"/>
                  </a:cubicBezTo>
                  <a:cubicBezTo>
                    <a:pt x="1706242" y="5144089"/>
                    <a:pt x="1699385" y="5123944"/>
                    <a:pt x="1692527" y="5103798"/>
                  </a:cubicBezTo>
                  <a:cubicBezTo>
                    <a:pt x="1701528" y="5079796"/>
                    <a:pt x="1710529" y="5055792"/>
                    <a:pt x="1719101" y="5031789"/>
                  </a:cubicBezTo>
                  <a:cubicBezTo>
                    <a:pt x="1725959" y="5031789"/>
                    <a:pt x="1733246" y="5031789"/>
                    <a:pt x="1740532" y="5031789"/>
                  </a:cubicBezTo>
                  <a:cubicBezTo>
                    <a:pt x="1752534" y="4910060"/>
                    <a:pt x="1776108" y="4789188"/>
                    <a:pt x="1811684" y="4672173"/>
                  </a:cubicBezTo>
                  <a:cubicBezTo>
                    <a:pt x="1844260" y="4567160"/>
                    <a:pt x="1887122" y="4463861"/>
                    <a:pt x="1950987" y="4373850"/>
                  </a:cubicBezTo>
                  <a:cubicBezTo>
                    <a:pt x="1944558" y="4367849"/>
                    <a:pt x="1938557" y="4361420"/>
                    <a:pt x="1932128" y="4355419"/>
                  </a:cubicBezTo>
                  <a:cubicBezTo>
                    <a:pt x="1932985" y="4345561"/>
                    <a:pt x="1933842" y="4335702"/>
                    <a:pt x="1934700" y="4326273"/>
                  </a:cubicBezTo>
                  <a:cubicBezTo>
                    <a:pt x="1875978" y="4337845"/>
                    <a:pt x="1815970" y="4336560"/>
                    <a:pt x="1756392" y="4333988"/>
                  </a:cubicBezTo>
                  <a:moveTo>
                    <a:pt x="6331107" y="4482721"/>
                  </a:moveTo>
                  <a:cubicBezTo>
                    <a:pt x="6331107" y="4496866"/>
                    <a:pt x="6331107" y="4511438"/>
                    <a:pt x="6331107" y="4525583"/>
                  </a:cubicBezTo>
                  <a:cubicBezTo>
                    <a:pt x="6323820" y="4528155"/>
                    <a:pt x="6316962" y="4530726"/>
                    <a:pt x="6309676" y="4533727"/>
                  </a:cubicBezTo>
                  <a:cubicBezTo>
                    <a:pt x="6305389" y="4528155"/>
                    <a:pt x="6300674" y="4523012"/>
                    <a:pt x="6296388" y="4517868"/>
                  </a:cubicBezTo>
                  <a:cubicBezTo>
                    <a:pt x="6212378" y="4590734"/>
                    <a:pt x="6251811" y="4547443"/>
                    <a:pt x="5965918" y="4976068"/>
                  </a:cubicBezTo>
                  <a:cubicBezTo>
                    <a:pt x="5970204" y="4976496"/>
                    <a:pt x="6359396" y="5006072"/>
                    <a:pt x="6397544" y="4987212"/>
                  </a:cubicBezTo>
                  <a:cubicBezTo>
                    <a:pt x="6404402" y="4819191"/>
                    <a:pt x="6411688" y="4651171"/>
                    <a:pt x="6418975" y="4483149"/>
                  </a:cubicBezTo>
                  <a:cubicBezTo>
                    <a:pt x="6393258" y="4484435"/>
                    <a:pt x="6365397" y="4483149"/>
                    <a:pt x="6343966" y="4467290"/>
                  </a:cubicBezTo>
                  <a:cubicBezTo>
                    <a:pt x="6339679" y="4472434"/>
                    <a:pt x="6335393" y="4477577"/>
                    <a:pt x="6331107" y="4482721"/>
                  </a:cubicBezTo>
                  <a:moveTo>
                    <a:pt x="6504271" y="4549586"/>
                  </a:moveTo>
                  <a:cubicBezTo>
                    <a:pt x="6500414" y="4694890"/>
                    <a:pt x="6497413" y="4840623"/>
                    <a:pt x="6493555" y="4985927"/>
                  </a:cubicBezTo>
                  <a:cubicBezTo>
                    <a:pt x="6493555" y="4985927"/>
                    <a:pt x="6534704" y="4982926"/>
                    <a:pt x="6640145" y="4943493"/>
                  </a:cubicBezTo>
                  <a:cubicBezTo>
                    <a:pt x="6565565" y="4604879"/>
                    <a:pt x="6582710" y="4612165"/>
                    <a:pt x="6504271" y="4549586"/>
                  </a:cubicBezTo>
                  <a:moveTo>
                    <a:pt x="6650004" y="4794760"/>
                  </a:moveTo>
                  <a:cubicBezTo>
                    <a:pt x="6660291" y="4841051"/>
                    <a:pt x="6671864" y="4886914"/>
                    <a:pt x="6681722" y="4933205"/>
                  </a:cubicBezTo>
                  <a:cubicBezTo>
                    <a:pt x="6685151" y="4919918"/>
                    <a:pt x="6691580" y="4907488"/>
                    <a:pt x="6698867" y="4895487"/>
                  </a:cubicBezTo>
                  <a:cubicBezTo>
                    <a:pt x="6680436" y="4850052"/>
                    <a:pt x="6661577" y="4804618"/>
                    <a:pt x="6643574" y="4759184"/>
                  </a:cubicBezTo>
                  <a:cubicBezTo>
                    <a:pt x="6643574" y="4771614"/>
                    <a:pt x="6647432" y="4783187"/>
                    <a:pt x="6650004" y="4794760"/>
                  </a:cubicBezTo>
                  <a:moveTo>
                    <a:pt x="6618714" y="5015502"/>
                  </a:moveTo>
                  <a:cubicBezTo>
                    <a:pt x="6619571" y="5048506"/>
                    <a:pt x="6620429" y="5081081"/>
                    <a:pt x="6621286" y="5114086"/>
                  </a:cubicBezTo>
                  <a:cubicBezTo>
                    <a:pt x="6643146" y="5117943"/>
                    <a:pt x="6665434" y="5123515"/>
                    <a:pt x="6682579" y="5138088"/>
                  </a:cubicBezTo>
                  <a:cubicBezTo>
                    <a:pt x="6671435" y="5092225"/>
                    <a:pt x="6661148" y="5045934"/>
                    <a:pt x="6650433" y="5000071"/>
                  </a:cubicBezTo>
                  <a:cubicBezTo>
                    <a:pt x="6640145" y="5004786"/>
                    <a:pt x="6629430" y="5010358"/>
                    <a:pt x="6618714" y="5015502"/>
                  </a:cubicBezTo>
                  <a:moveTo>
                    <a:pt x="6051215" y="5042076"/>
                  </a:moveTo>
                  <a:cubicBezTo>
                    <a:pt x="6017782" y="5049792"/>
                    <a:pt x="5983063" y="5044219"/>
                    <a:pt x="5950059" y="5036933"/>
                  </a:cubicBezTo>
                  <a:cubicBezTo>
                    <a:pt x="5949202" y="5108513"/>
                    <a:pt x="5948345" y="5180522"/>
                    <a:pt x="5947488" y="5252103"/>
                  </a:cubicBezTo>
                  <a:cubicBezTo>
                    <a:pt x="5959917" y="5254246"/>
                    <a:pt x="5966776" y="5265818"/>
                    <a:pt x="5971919" y="5276534"/>
                  </a:cubicBezTo>
                  <a:cubicBezTo>
                    <a:pt x="6018639" y="5269676"/>
                    <a:pt x="6193518" y="5333970"/>
                    <a:pt x="6243239" y="5359259"/>
                  </a:cubicBezTo>
                  <a:cubicBezTo>
                    <a:pt x="6251382" y="5258960"/>
                    <a:pt x="6259098" y="5158662"/>
                    <a:pt x="6267242" y="5058364"/>
                  </a:cubicBezTo>
                  <a:cubicBezTo>
                    <a:pt x="6005352" y="5026217"/>
                    <a:pt x="6088505" y="5035218"/>
                    <a:pt x="6051215" y="5042076"/>
                  </a:cubicBezTo>
                  <a:moveTo>
                    <a:pt x="1121598" y="5148376"/>
                  </a:moveTo>
                  <a:cubicBezTo>
                    <a:pt x="1062448" y="5177522"/>
                    <a:pt x="1011441" y="5219956"/>
                    <a:pt x="964721" y="5265818"/>
                  </a:cubicBezTo>
                  <a:cubicBezTo>
                    <a:pt x="972865" y="5276534"/>
                    <a:pt x="978009" y="5288964"/>
                    <a:pt x="987867" y="5298394"/>
                  </a:cubicBezTo>
                  <a:cubicBezTo>
                    <a:pt x="1041445" y="5321111"/>
                    <a:pt x="1059447" y="5347686"/>
                    <a:pt x="1074878" y="5384548"/>
                  </a:cubicBezTo>
                  <a:cubicBezTo>
                    <a:pt x="1107453" y="5330970"/>
                    <a:pt x="1140029" y="5277392"/>
                    <a:pt x="1172604" y="5223385"/>
                  </a:cubicBezTo>
                  <a:cubicBezTo>
                    <a:pt x="1166175" y="5193810"/>
                    <a:pt x="1175176" y="5162948"/>
                    <a:pt x="1191464" y="5137660"/>
                  </a:cubicBezTo>
                  <a:cubicBezTo>
                    <a:pt x="1190607" y="5133374"/>
                    <a:pt x="1189749" y="5128658"/>
                    <a:pt x="1188892" y="5124372"/>
                  </a:cubicBezTo>
                  <a:cubicBezTo>
                    <a:pt x="1166175" y="5131659"/>
                    <a:pt x="1143029" y="5137660"/>
                    <a:pt x="1121598" y="5148376"/>
                  </a:cubicBezTo>
                  <a:moveTo>
                    <a:pt x="6491841" y="5134231"/>
                  </a:moveTo>
                  <a:cubicBezTo>
                    <a:pt x="6481126" y="5139803"/>
                    <a:pt x="6480697" y="5153947"/>
                    <a:pt x="6475125" y="5163806"/>
                  </a:cubicBezTo>
                  <a:cubicBezTo>
                    <a:pt x="6498271" y="5177522"/>
                    <a:pt x="6481983" y="5216526"/>
                    <a:pt x="6472553" y="5244387"/>
                  </a:cubicBezTo>
                  <a:cubicBezTo>
                    <a:pt x="6479840" y="5255960"/>
                    <a:pt x="6487555" y="5266676"/>
                    <a:pt x="6462266" y="5300537"/>
                  </a:cubicBezTo>
                  <a:cubicBezTo>
                    <a:pt x="6470410" y="5310395"/>
                    <a:pt x="6480268" y="5317682"/>
                    <a:pt x="6462266" y="5361830"/>
                  </a:cubicBezTo>
                  <a:cubicBezTo>
                    <a:pt x="6470839" y="5374261"/>
                    <a:pt x="6465695" y="5390120"/>
                    <a:pt x="6459265" y="5402121"/>
                  </a:cubicBezTo>
                  <a:cubicBezTo>
                    <a:pt x="6499556" y="5402550"/>
                    <a:pt x="6523559" y="5395692"/>
                    <a:pt x="6512844" y="5441984"/>
                  </a:cubicBezTo>
                  <a:cubicBezTo>
                    <a:pt x="6512844" y="5441984"/>
                    <a:pt x="6479840" y="5453556"/>
                    <a:pt x="6406116" y="5455271"/>
                  </a:cubicBezTo>
                  <a:cubicBezTo>
                    <a:pt x="6462695" y="5490846"/>
                    <a:pt x="6519702" y="5526423"/>
                    <a:pt x="6576280" y="5561570"/>
                  </a:cubicBezTo>
                  <a:cubicBezTo>
                    <a:pt x="6576280" y="5432982"/>
                    <a:pt x="6576280" y="5303966"/>
                    <a:pt x="6576280" y="5175379"/>
                  </a:cubicBezTo>
                  <a:cubicBezTo>
                    <a:pt x="6553134" y="5158662"/>
                    <a:pt x="6529989" y="5141517"/>
                    <a:pt x="6506843" y="5124801"/>
                  </a:cubicBezTo>
                  <a:cubicBezTo>
                    <a:pt x="6501699" y="5127801"/>
                    <a:pt x="6496985" y="5130801"/>
                    <a:pt x="6491841" y="5134231"/>
                  </a:cubicBezTo>
                  <a:moveTo>
                    <a:pt x="6315248" y="5141089"/>
                  </a:moveTo>
                  <a:cubicBezTo>
                    <a:pt x="6309676" y="5213098"/>
                    <a:pt x="6304532" y="5285106"/>
                    <a:pt x="6299389" y="5357116"/>
                  </a:cubicBezTo>
                  <a:cubicBezTo>
                    <a:pt x="6327678" y="5355401"/>
                    <a:pt x="6355967" y="5353686"/>
                    <a:pt x="6384256" y="5351543"/>
                  </a:cubicBezTo>
                  <a:cubicBezTo>
                    <a:pt x="6374398" y="5327969"/>
                    <a:pt x="6382970" y="5301823"/>
                    <a:pt x="6397544" y="5282535"/>
                  </a:cubicBezTo>
                  <a:cubicBezTo>
                    <a:pt x="6382970" y="5262390"/>
                    <a:pt x="6389828" y="5236244"/>
                    <a:pt x="6400115" y="5216098"/>
                  </a:cubicBezTo>
                  <a:cubicBezTo>
                    <a:pt x="6395829" y="5202382"/>
                    <a:pt x="6396686" y="5187809"/>
                    <a:pt x="6400115" y="5174093"/>
                  </a:cubicBezTo>
                  <a:cubicBezTo>
                    <a:pt x="6431405" y="5172378"/>
                    <a:pt x="6404830" y="5142803"/>
                    <a:pt x="6394972" y="5134231"/>
                  </a:cubicBezTo>
                  <a:cubicBezTo>
                    <a:pt x="6367969" y="5126087"/>
                    <a:pt x="6341394" y="5137231"/>
                    <a:pt x="6315248" y="5141089"/>
                  </a:cubicBezTo>
                  <a:moveTo>
                    <a:pt x="5274546" y="5158234"/>
                  </a:moveTo>
                  <a:cubicBezTo>
                    <a:pt x="5270689" y="5164234"/>
                    <a:pt x="5251829" y="5197238"/>
                    <a:pt x="5244113" y="5207097"/>
                  </a:cubicBezTo>
                  <a:cubicBezTo>
                    <a:pt x="5291691" y="5249531"/>
                    <a:pt x="5280547" y="5226385"/>
                    <a:pt x="5297263" y="5393549"/>
                  </a:cubicBezTo>
                  <a:cubicBezTo>
                    <a:pt x="5445139" y="5281678"/>
                    <a:pt x="5467428" y="5228100"/>
                    <a:pt x="5467428" y="5228100"/>
                  </a:cubicBezTo>
                  <a:cubicBezTo>
                    <a:pt x="5383846" y="5144946"/>
                    <a:pt x="5286119" y="5147946"/>
                    <a:pt x="5274546" y="5158234"/>
                  </a:cubicBezTo>
                  <a:moveTo>
                    <a:pt x="1383916" y="5156948"/>
                  </a:moveTo>
                  <a:cubicBezTo>
                    <a:pt x="1377058" y="5176665"/>
                    <a:pt x="1379630" y="5170235"/>
                    <a:pt x="1353913" y="5186094"/>
                  </a:cubicBezTo>
                  <a:cubicBezTo>
                    <a:pt x="1358628" y="5354116"/>
                    <a:pt x="1362914" y="5521708"/>
                    <a:pt x="1367200" y="5689729"/>
                  </a:cubicBezTo>
                  <a:cubicBezTo>
                    <a:pt x="1395489" y="5691872"/>
                    <a:pt x="1424207" y="5693158"/>
                    <a:pt x="1452496" y="5695301"/>
                  </a:cubicBezTo>
                  <a:cubicBezTo>
                    <a:pt x="1471785" y="5680728"/>
                    <a:pt x="1488072" y="5619863"/>
                    <a:pt x="1487215" y="5588573"/>
                  </a:cubicBezTo>
                  <a:cubicBezTo>
                    <a:pt x="1490644" y="5585144"/>
                    <a:pt x="1494073" y="5581287"/>
                    <a:pt x="1497502" y="5577858"/>
                  </a:cubicBezTo>
                  <a:cubicBezTo>
                    <a:pt x="1512075" y="5418838"/>
                    <a:pt x="1535650" y="5335684"/>
                    <a:pt x="1572083" y="5180951"/>
                  </a:cubicBezTo>
                  <a:cubicBezTo>
                    <a:pt x="1492359" y="5184809"/>
                    <a:pt x="1510790" y="5156948"/>
                    <a:pt x="1383916" y="5156948"/>
                  </a:cubicBezTo>
                  <a:moveTo>
                    <a:pt x="5030659" y="5159520"/>
                  </a:moveTo>
                  <a:cubicBezTo>
                    <a:pt x="5022515" y="5176236"/>
                    <a:pt x="5021657" y="5195095"/>
                    <a:pt x="5025515" y="5213098"/>
                  </a:cubicBezTo>
                  <a:cubicBezTo>
                    <a:pt x="4996797" y="5262818"/>
                    <a:pt x="4980938" y="5186094"/>
                    <a:pt x="4977080" y="5174093"/>
                  </a:cubicBezTo>
                  <a:cubicBezTo>
                    <a:pt x="4947077" y="5172807"/>
                    <a:pt x="4848064" y="5235815"/>
                    <a:pt x="4820204" y="5252960"/>
                  </a:cubicBezTo>
                  <a:cubicBezTo>
                    <a:pt x="4886212" y="5281249"/>
                    <a:pt x="4916215" y="5284249"/>
                    <a:pt x="5061519" y="5388406"/>
                  </a:cubicBezTo>
                  <a:cubicBezTo>
                    <a:pt x="5073092" y="5381976"/>
                    <a:pt x="5079093" y="5375118"/>
                    <a:pt x="5126671" y="5394406"/>
                  </a:cubicBezTo>
                  <a:cubicBezTo>
                    <a:pt x="5128385" y="5327969"/>
                    <a:pt x="5130099" y="5261104"/>
                    <a:pt x="5132242" y="5194667"/>
                  </a:cubicBezTo>
                  <a:cubicBezTo>
                    <a:pt x="5100524" y="5195524"/>
                    <a:pt x="5089380" y="5217813"/>
                    <a:pt x="5054661" y="5157377"/>
                  </a:cubicBezTo>
                  <a:cubicBezTo>
                    <a:pt x="5046517" y="5157805"/>
                    <a:pt x="5038802" y="5158662"/>
                    <a:pt x="5030659" y="5159520"/>
                  </a:cubicBezTo>
                  <a:moveTo>
                    <a:pt x="6618714" y="5183523"/>
                  </a:moveTo>
                  <a:cubicBezTo>
                    <a:pt x="6617000" y="5316825"/>
                    <a:pt x="6615285" y="5450127"/>
                    <a:pt x="6613142" y="5583430"/>
                  </a:cubicBezTo>
                  <a:cubicBezTo>
                    <a:pt x="6677007" y="5621577"/>
                    <a:pt x="6740872" y="5659725"/>
                    <a:pt x="6804738" y="5697873"/>
                  </a:cubicBezTo>
                  <a:cubicBezTo>
                    <a:pt x="6771305" y="5538853"/>
                    <a:pt x="6737015" y="5379833"/>
                    <a:pt x="6703582" y="5220813"/>
                  </a:cubicBezTo>
                  <a:cubicBezTo>
                    <a:pt x="6669721" y="5192952"/>
                    <a:pt x="6641431" y="5175379"/>
                    <a:pt x="6618714" y="5183523"/>
                  </a:cubicBezTo>
                  <a:moveTo>
                    <a:pt x="1204323" y="5244816"/>
                  </a:moveTo>
                  <a:cubicBezTo>
                    <a:pt x="1206037" y="5284678"/>
                    <a:pt x="1207752" y="5265390"/>
                    <a:pt x="1108739" y="5439411"/>
                  </a:cubicBezTo>
                  <a:cubicBezTo>
                    <a:pt x="1152030" y="5513135"/>
                    <a:pt x="1195750" y="5586859"/>
                    <a:pt x="1239041" y="5660153"/>
                  </a:cubicBezTo>
                  <a:cubicBezTo>
                    <a:pt x="1238184" y="5506706"/>
                    <a:pt x="1237327" y="5352829"/>
                    <a:pt x="1236470" y="5198953"/>
                  </a:cubicBezTo>
                  <a:cubicBezTo>
                    <a:pt x="1219753" y="5208383"/>
                    <a:pt x="1203894" y="5224242"/>
                    <a:pt x="1204323" y="5244816"/>
                  </a:cubicBezTo>
                  <a:moveTo>
                    <a:pt x="1596515" y="5199381"/>
                  </a:moveTo>
                  <a:cubicBezTo>
                    <a:pt x="1485929" y="5713731"/>
                    <a:pt x="1549366" y="5488275"/>
                    <a:pt x="1535221" y="5652438"/>
                  </a:cubicBezTo>
                  <a:cubicBezTo>
                    <a:pt x="1622232" y="5604432"/>
                    <a:pt x="1709243" y="5556426"/>
                    <a:pt x="1796254" y="5508421"/>
                  </a:cubicBezTo>
                  <a:cubicBezTo>
                    <a:pt x="1804398" y="5424839"/>
                    <a:pt x="1806541" y="5532423"/>
                    <a:pt x="1758963" y="5279106"/>
                  </a:cubicBezTo>
                  <a:cubicBezTo>
                    <a:pt x="1644949" y="5215241"/>
                    <a:pt x="1623089" y="5201525"/>
                    <a:pt x="1596515" y="5199381"/>
                  </a:cubicBezTo>
                  <a:moveTo>
                    <a:pt x="5493574" y="5287250"/>
                  </a:moveTo>
                  <a:cubicBezTo>
                    <a:pt x="5426708" y="5373404"/>
                    <a:pt x="5477286" y="5314253"/>
                    <a:pt x="5326410" y="5450556"/>
                  </a:cubicBezTo>
                  <a:cubicBezTo>
                    <a:pt x="5339269" y="5444555"/>
                    <a:pt x="5586156" y="5305681"/>
                    <a:pt x="5590443" y="5303538"/>
                  </a:cubicBezTo>
                  <a:cubicBezTo>
                    <a:pt x="5569011" y="5289393"/>
                    <a:pt x="5548009" y="5275248"/>
                    <a:pt x="5526577" y="5261104"/>
                  </a:cubicBezTo>
                  <a:cubicBezTo>
                    <a:pt x="5515005" y="5269248"/>
                    <a:pt x="5501718" y="5275677"/>
                    <a:pt x="5493574" y="5287250"/>
                  </a:cubicBezTo>
                  <a:moveTo>
                    <a:pt x="4636323" y="5359687"/>
                  </a:moveTo>
                  <a:cubicBezTo>
                    <a:pt x="4638895" y="5363117"/>
                    <a:pt x="4641467" y="5366545"/>
                    <a:pt x="4644038" y="5369974"/>
                  </a:cubicBezTo>
                  <a:cubicBezTo>
                    <a:pt x="4667613" y="5366545"/>
                    <a:pt x="4810774" y="5555998"/>
                    <a:pt x="4641895" y="5471558"/>
                  </a:cubicBezTo>
                  <a:cubicBezTo>
                    <a:pt x="4646611" y="5515707"/>
                    <a:pt x="4646611" y="5543139"/>
                    <a:pt x="4634180" y="5560284"/>
                  </a:cubicBezTo>
                  <a:cubicBezTo>
                    <a:pt x="4641895" y="5600146"/>
                    <a:pt x="4650039" y="5639580"/>
                    <a:pt x="4657755" y="5679441"/>
                  </a:cubicBezTo>
                  <a:cubicBezTo>
                    <a:pt x="4653468" y="5685442"/>
                    <a:pt x="4648754" y="5691872"/>
                    <a:pt x="4644467" y="5697873"/>
                  </a:cubicBezTo>
                  <a:cubicBezTo>
                    <a:pt x="4648754" y="5739449"/>
                    <a:pt x="4653468" y="5781454"/>
                    <a:pt x="4657755" y="5823031"/>
                  </a:cubicBezTo>
                  <a:cubicBezTo>
                    <a:pt x="4675757" y="5817031"/>
                    <a:pt x="4694616" y="5813173"/>
                    <a:pt x="4712190" y="5805886"/>
                  </a:cubicBezTo>
                  <a:cubicBezTo>
                    <a:pt x="4791486" y="5739449"/>
                    <a:pt x="4794486" y="5742450"/>
                    <a:pt x="5163961" y="5535424"/>
                  </a:cubicBezTo>
                  <a:cubicBezTo>
                    <a:pt x="5163961" y="5528137"/>
                    <a:pt x="5163961" y="5521279"/>
                    <a:pt x="5163961" y="5513992"/>
                  </a:cubicBezTo>
                  <a:cubicBezTo>
                    <a:pt x="5163961" y="5513992"/>
                    <a:pt x="5036659" y="5472844"/>
                    <a:pt x="5036659" y="5472844"/>
                  </a:cubicBezTo>
                  <a:cubicBezTo>
                    <a:pt x="5028944" y="5464700"/>
                    <a:pt x="5030659" y="5452270"/>
                    <a:pt x="5030230" y="5441984"/>
                  </a:cubicBezTo>
                  <a:cubicBezTo>
                    <a:pt x="4933789" y="5371261"/>
                    <a:pt x="4769197" y="5282535"/>
                    <a:pt x="4769197" y="5282535"/>
                  </a:cubicBezTo>
                  <a:cubicBezTo>
                    <a:pt x="4725049" y="5307824"/>
                    <a:pt x="4680901" y="5333541"/>
                    <a:pt x="4636323" y="5359687"/>
                  </a:cubicBezTo>
                  <a:moveTo>
                    <a:pt x="6013924" y="5368260"/>
                  </a:moveTo>
                  <a:cubicBezTo>
                    <a:pt x="5998494" y="5369974"/>
                    <a:pt x="5983492" y="5371261"/>
                    <a:pt x="5968490" y="5372975"/>
                  </a:cubicBezTo>
                  <a:cubicBezTo>
                    <a:pt x="5967633" y="5381119"/>
                    <a:pt x="5966776" y="5388834"/>
                    <a:pt x="5965918" y="5396978"/>
                  </a:cubicBezTo>
                  <a:cubicBezTo>
                    <a:pt x="6005352" y="5402978"/>
                    <a:pt x="6078218" y="5411122"/>
                    <a:pt x="6115937" y="5397407"/>
                  </a:cubicBezTo>
                  <a:cubicBezTo>
                    <a:pt x="6106079" y="5393120"/>
                    <a:pt x="6025069" y="5366545"/>
                    <a:pt x="6013924" y="5368260"/>
                  </a:cubicBezTo>
                  <a:moveTo>
                    <a:pt x="5381703" y="5505420"/>
                  </a:moveTo>
                  <a:cubicBezTo>
                    <a:pt x="5365415" y="5515707"/>
                    <a:pt x="5348698" y="5524708"/>
                    <a:pt x="5334125" y="5537567"/>
                  </a:cubicBezTo>
                  <a:cubicBezTo>
                    <a:pt x="5359414" y="5554712"/>
                    <a:pt x="5423707" y="5594146"/>
                    <a:pt x="5446425" y="5617291"/>
                  </a:cubicBezTo>
                  <a:cubicBezTo>
                    <a:pt x="5454997" y="5607861"/>
                    <a:pt x="5463998" y="5594146"/>
                    <a:pt x="5478572" y="5595003"/>
                  </a:cubicBezTo>
                  <a:cubicBezTo>
                    <a:pt x="5527435" y="5480560"/>
                    <a:pt x="5587443" y="5390977"/>
                    <a:pt x="5587443" y="5390977"/>
                  </a:cubicBezTo>
                  <a:cubicBezTo>
                    <a:pt x="5518433" y="5428267"/>
                    <a:pt x="5448996" y="5465558"/>
                    <a:pt x="5381703" y="5505420"/>
                  </a:cubicBezTo>
                  <a:moveTo>
                    <a:pt x="5658166" y="5429982"/>
                  </a:moveTo>
                  <a:cubicBezTo>
                    <a:pt x="5631591" y="5461700"/>
                    <a:pt x="5574584" y="5582572"/>
                    <a:pt x="5553153" y="5627578"/>
                  </a:cubicBezTo>
                  <a:cubicBezTo>
                    <a:pt x="5572441" y="5640437"/>
                    <a:pt x="5561296" y="5699159"/>
                    <a:pt x="5555296" y="5732591"/>
                  </a:cubicBezTo>
                  <a:cubicBezTo>
                    <a:pt x="5613589" y="5793027"/>
                    <a:pt x="5672310" y="5852606"/>
                    <a:pt x="5730174" y="5913471"/>
                  </a:cubicBezTo>
                  <a:cubicBezTo>
                    <a:pt x="5730603" y="5896755"/>
                    <a:pt x="5740461" y="5882610"/>
                    <a:pt x="5752034" y="5871037"/>
                  </a:cubicBezTo>
                  <a:cubicBezTo>
                    <a:pt x="5758035" y="5872752"/>
                    <a:pt x="5764464" y="5874466"/>
                    <a:pt x="5770894" y="5876609"/>
                  </a:cubicBezTo>
                  <a:cubicBezTo>
                    <a:pt x="5817614" y="5648581"/>
                    <a:pt x="5806041" y="5744593"/>
                    <a:pt x="5818900" y="5434268"/>
                  </a:cubicBezTo>
                  <a:cubicBezTo>
                    <a:pt x="5815471" y="5432554"/>
                    <a:pt x="5811613" y="5430839"/>
                    <a:pt x="5808184" y="5429125"/>
                  </a:cubicBezTo>
                  <a:cubicBezTo>
                    <a:pt x="5758893" y="5475845"/>
                    <a:pt x="5713458" y="5456556"/>
                    <a:pt x="5682597" y="5397407"/>
                  </a:cubicBezTo>
                  <a:cubicBezTo>
                    <a:pt x="5674882" y="5407694"/>
                    <a:pt x="5667167" y="5419266"/>
                    <a:pt x="5658166" y="5429982"/>
                  </a:cubicBezTo>
                  <a:moveTo>
                    <a:pt x="4463587" y="5471130"/>
                  </a:moveTo>
                  <a:cubicBezTo>
                    <a:pt x="4458016" y="5501562"/>
                    <a:pt x="4455015" y="5533280"/>
                    <a:pt x="4442585" y="5561999"/>
                  </a:cubicBezTo>
                  <a:cubicBezTo>
                    <a:pt x="4475161" y="5556426"/>
                    <a:pt x="4507736" y="5551283"/>
                    <a:pt x="4540740" y="5545711"/>
                  </a:cubicBezTo>
                  <a:cubicBezTo>
                    <a:pt x="4540740" y="5531566"/>
                    <a:pt x="4540740" y="5517850"/>
                    <a:pt x="4540740" y="5503705"/>
                  </a:cubicBezTo>
                  <a:cubicBezTo>
                    <a:pt x="4530024" y="5503277"/>
                    <a:pt x="4521023" y="5496419"/>
                    <a:pt x="4516308" y="5486989"/>
                  </a:cubicBezTo>
                  <a:cubicBezTo>
                    <a:pt x="4505593" y="5487846"/>
                    <a:pt x="4495306" y="5488703"/>
                    <a:pt x="4485019" y="5489561"/>
                  </a:cubicBezTo>
                  <a:cubicBezTo>
                    <a:pt x="4484162" y="5471130"/>
                    <a:pt x="4487162" y="5452699"/>
                    <a:pt x="4482447" y="5434697"/>
                  </a:cubicBezTo>
                  <a:cubicBezTo>
                    <a:pt x="4468302" y="5441126"/>
                    <a:pt x="4464873" y="5457843"/>
                    <a:pt x="4463587" y="5471130"/>
                  </a:cubicBezTo>
                  <a:moveTo>
                    <a:pt x="6142940" y="5474559"/>
                  </a:moveTo>
                  <a:cubicBezTo>
                    <a:pt x="6173373" y="5491276"/>
                    <a:pt x="6204234" y="5507991"/>
                    <a:pt x="6235095" y="5524708"/>
                  </a:cubicBezTo>
                  <a:cubicBezTo>
                    <a:pt x="6236809" y="5503277"/>
                    <a:pt x="6238524" y="5481845"/>
                    <a:pt x="6240238" y="5460843"/>
                  </a:cubicBezTo>
                  <a:cubicBezTo>
                    <a:pt x="6207663" y="5465558"/>
                    <a:pt x="6175087" y="5468558"/>
                    <a:pt x="6142940" y="5474559"/>
                  </a:cubicBezTo>
                  <a:moveTo>
                    <a:pt x="5941915" y="5476702"/>
                  </a:moveTo>
                  <a:cubicBezTo>
                    <a:pt x="5941915" y="5481845"/>
                    <a:pt x="5941915" y="5487418"/>
                    <a:pt x="5941915" y="5492561"/>
                  </a:cubicBezTo>
                  <a:cubicBezTo>
                    <a:pt x="6035356" y="5560284"/>
                    <a:pt x="6128367" y="5627578"/>
                    <a:pt x="6221808" y="5694872"/>
                  </a:cubicBezTo>
                  <a:cubicBezTo>
                    <a:pt x="6226522" y="5646009"/>
                    <a:pt x="6230809" y="5597146"/>
                    <a:pt x="6235095" y="5548282"/>
                  </a:cubicBezTo>
                  <a:cubicBezTo>
                    <a:pt x="6195233" y="5523851"/>
                    <a:pt x="6155371" y="5498133"/>
                    <a:pt x="6115080" y="5474131"/>
                  </a:cubicBezTo>
                  <a:cubicBezTo>
                    <a:pt x="6057215" y="5474131"/>
                    <a:pt x="5999780" y="5475845"/>
                    <a:pt x="5941915" y="5476702"/>
                  </a:cubicBezTo>
                  <a:moveTo>
                    <a:pt x="6288244" y="5484846"/>
                  </a:moveTo>
                  <a:cubicBezTo>
                    <a:pt x="6286530" y="5506277"/>
                    <a:pt x="6284815" y="5527280"/>
                    <a:pt x="6282672" y="5548711"/>
                  </a:cubicBezTo>
                  <a:cubicBezTo>
                    <a:pt x="6337536" y="5580001"/>
                    <a:pt x="6392829" y="5610861"/>
                    <a:pt x="6447693" y="5642151"/>
                  </a:cubicBezTo>
                  <a:cubicBezTo>
                    <a:pt x="6462695" y="5631436"/>
                    <a:pt x="6478125" y="5620720"/>
                    <a:pt x="6493127" y="5610004"/>
                  </a:cubicBezTo>
                  <a:cubicBezTo>
                    <a:pt x="6424975" y="5567999"/>
                    <a:pt x="6356824" y="5526423"/>
                    <a:pt x="6288244" y="5484846"/>
                  </a:cubicBezTo>
                  <a:moveTo>
                    <a:pt x="1002012" y="5625863"/>
                  </a:moveTo>
                  <a:cubicBezTo>
                    <a:pt x="1003726" y="5631007"/>
                    <a:pt x="1005441" y="5636579"/>
                    <a:pt x="1007155" y="5641723"/>
                  </a:cubicBezTo>
                  <a:cubicBezTo>
                    <a:pt x="1071877" y="5669583"/>
                    <a:pt x="1137028" y="5697016"/>
                    <a:pt x="1201751" y="5724447"/>
                  </a:cubicBezTo>
                  <a:cubicBezTo>
                    <a:pt x="1198322" y="5677727"/>
                    <a:pt x="1229611" y="5740735"/>
                    <a:pt x="1081736" y="5487418"/>
                  </a:cubicBezTo>
                  <a:cubicBezTo>
                    <a:pt x="1055161" y="5533280"/>
                    <a:pt x="1028586" y="5579572"/>
                    <a:pt x="1002012" y="5625863"/>
                  </a:cubicBezTo>
                  <a:moveTo>
                    <a:pt x="5938915" y="5508849"/>
                  </a:moveTo>
                  <a:cubicBezTo>
                    <a:pt x="5934200" y="5655439"/>
                    <a:pt x="5930343" y="5802029"/>
                    <a:pt x="5925199" y="5949047"/>
                  </a:cubicBezTo>
                  <a:cubicBezTo>
                    <a:pt x="5995922" y="5999196"/>
                    <a:pt x="6051215" y="5932330"/>
                    <a:pt x="6253097" y="5793885"/>
                  </a:cubicBezTo>
                  <a:cubicBezTo>
                    <a:pt x="6183231" y="5739878"/>
                    <a:pt x="6162657" y="5735163"/>
                    <a:pt x="6202090" y="5708588"/>
                  </a:cubicBezTo>
                  <a:cubicBezTo>
                    <a:pt x="6114651" y="5641723"/>
                    <a:pt x="6026783" y="5575286"/>
                    <a:pt x="5938915" y="5508849"/>
                  </a:cubicBezTo>
                  <a:moveTo>
                    <a:pt x="6282672" y="5572714"/>
                  </a:moveTo>
                  <a:cubicBezTo>
                    <a:pt x="6279243" y="5622435"/>
                    <a:pt x="6275386" y="5672155"/>
                    <a:pt x="6271956" y="5721875"/>
                  </a:cubicBezTo>
                  <a:cubicBezTo>
                    <a:pt x="6298531" y="5721447"/>
                    <a:pt x="6325106" y="5722733"/>
                    <a:pt x="6351681" y="5721447"/>
                  </a:cubicBezTo>
                  <a:cubicBezTo>
                    <a:pt x="6432262" y="5680728"/>
                    <a:pt x="6417260" y="5677727"/>
                    <a:pt x="6434405" y="5655439"/>
                  </a:cubicBezTo>
                  <a:cubicBezTo>
                    <a:pt x="6383828" y="5627578"/>
                    <a:pt x="6333250" y="5600146"/>
                    <a:pt x="6282672" y="5572714"/>
                  </a:cubicBezTo>
                  <a:moveTo>
                    <a:pt x="4416867" y="5622435"/>
                  </a:moveTo>
                  <a:cubicBezTo>
                    <a:pt x="4381720" y="5701302"/>
                    <a:pt x="4299424" y="5830318"/>
                    <a:pt x="4238559" y="5930616"/>
                  </a:cubicBezTo>
                  <a:cubicBezTo>
                    <a:pt x="4268563" y="5900612"/>
                    <a:pt x="4431012" y="5658868"/>
                    <a:pt x="4455015" y="5623292"/>
                  </a:cubicBezTo>
                  <a:cubicBezTo>
                    <a:pt x="4448586" y="5618148"/>
                    <a:pt x="4442585" y="5612576"/>
                    <a:pt x="4436584" y="5607433"/>
                  </a:cubicBezTo>
                  <a:cubicBezTo>
                    <a:pt x="4429726" y="5612148"/>
                    <a:pt x="4421582" y="5615577"/>
                    <a:pt x="4416867" y="5622435"/>
                  </a:cubicBezTo>
                  <a:moveTo>
                    <a:pt x="5355556" y="5631007"/>
                  </a:moveTo>
                  <a:cubicBezTo>
                    <a:pt x="5358128" y="5640865"/>
                    <a:pt x="5360700" y="5650295"/>
                    <a:pt x="5363700" y="5660153"/>
                  </a:cubicBezTo>
                  <a:cubicBezTo>
                    <a:pt x="5392847" y="5665297"/>
                    <a:pt x="5397990" y="5686728"/>
                    <a:pt x="5395418" y="5716304"/>
                  </a:cubicBezTo>
                  <a:cubicBezTo>
                    <a:pt x="5380416" y="5731306"/>
                    <a:pt x="5385560" y="5730448"/>
                    <a:pt x="5394561" y="5735592"/>
                  </a:cubicBezTo>
                  <a:cubicBezTo>
                    <a:pt x="5383417" y="5750165"/>
                    <a:pt x="5390275" y="5746736"/>
                    <a:pt x="5394990" y="5751451"/>
                  </a:cubicBezTo>
                  <a:cubicBezTo>
                    <a:pt x="5408277" y="5739020"/>
                    <a:pt x="5436995" y="5719304"/>
                    <a:pt x="5424994" y="5706445"/>
                  </a:cubicBezTo>
                  <a:cubicBezTo>
                    <a:pt x="5425422" y="5698301"/>
                    <a:pt x="5427994" y="5690157"/>
                    <a:pt x="5426279" y="5682014"/>
                  </a:cubicBezTo>
                  <a:cubicBezTo>
                    <a:pt x="5411706" y="5655867"/>
                    <a:pt x="5385131" y="5636579"/>
                    <a:pt x="5355556" y="5631007"/>
                  </a:cubicBezTo>
                  <a:moveTo>
                    <a:pt x="6495699" y="5687157"/>
                  </a:moveTo>
                  <a:cubicBezTo>
                    <a:pt x="6488841" y="5695301"/>
                    <a:pt x="6480697" y="5702587"/>
                    <a:pt x="6474696" y="5711160"/>
                  </a:cubicBezTo>
                  <a:cubicBezTo>
                    <a:pt x="6471696" y="5721447"/>
                    <a:pt x="6470839" y="5732163"/>
                    <a:pt x="6468695" y="5742878"/>
                  </a:cubicBezTo>
                  <a:cubicBezTo>
                    <a:pt x="6500842" y="5738163"/>
                    <a:pt x="6532561" y="5733877"/>
                    <a:pt x="6564708" y="5729591"/>
                  </a:cubicBezTo>
                  <a:cubicBezTo>
                    <a:pt x="6566422" y="5726162"/>
                    <a:pt x="6568136" y="5722304"/>
                    <a:pt x="6569851" y="5718875"/>
                  </a:cubicBezTo>
                  <a:cubicBezTo>
                    <a:pt x="6545419" y="5708588"/>
                    <a:pt x="6520559" y="5697873"/>
                    <a:pt x="6495699" y="56871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81">
              <a:extLst>
                <a:ext uri="{FF2B5EF4-FFF2-40B4-BE49-F238E27FC236}">
                  <a16:creationId xmlns:a16="http://schemas.microsoft.com/office/drawing/2014/main" id="{2430894D-8923-4639-91F9-3C82F3832325}"/>
                </a:ext>
              </a:extLst>
            </p:cNvPr>
            <p:cNvSpPr/>
            <p:nvPr/>
          </p:nvSpPr>
          <p:spPr>
            <a:xfrm rot="4022530">
              <a:off x="9011413" y="3726420"/>
              <a:ext cx="1701905" cy="1440909"/>
            </a:xfrm>
            <a:custGeom>
              <a:avLst/>
              <a:gdLst>
                <a:gd name="connsiteX0" fmla="*/ 928000 w 2981325"/>
                <a:gd name="connsiteY0" fmla="*/ 1778794 h 2524125"/>
                <a:gd name="connsiteX1" fmla="*/ 911807 w 2981325"/>
                <a:gd name="connsiteY1" fmla="*/ 1779746 h 2524125"/>
                <a:gd name="connsiteX2" fmla="*/ 906092 w 2981325"/>
                <a:gd name="connsiteY2" fmla="*/ 1794034 h 2524125"/>
                <a:gd name="connsiteX3" fmla="*/ 906092 w 2981325"/>
                <a:gd name="connsiteY3" fmla="*/ 2191226 h 2524125"/>
                <a:gd name="connsiteX4" fmla="*/ 1111832 w 2981325"/>
                <a:gd name="connsiteY4" fmla="*/ 1790224 h 2524125"/>
                <a:gd name="connsiteX5" fmla="*/ 1126120 w 2981325"/>
                <a:gd name="connsiteY5" fmla="*/ 1788319 h 2524125"/>
                <a:gd name="connsiteX6" fmla="*/ 906092 w 2981325"/>
                <a:gd name="connsiteY6" fmla="*/ 2217896 h 2524125"/>
                <a:gd name="connsiteX7" fmla="*/ 906092 w 2981325"/>
                <a:gd name="connsiteY7" fmla="*/ 2229326 h 2524125"/>
                <a:gd name="connsiteX8" fmla="*/ 942287 w 2981325"/>
                <a:gd name="connsiteY8" fmla="*/ 2257901 h 2524125"/>
                <a:gd name="connsiteX9" fmla="*/ 942287 w 2981325"/>
                <a:gd name="connsiteY9" fmla="*/ 2325529 h 2524125"/>
                <a:gd name="connsiteX10" fmla="*/ 840370 w 2981325"/>
                <a:gd name="connsiteY10" fmla="*/ 2346484 h 2524125"/>
                <a:gd name="connsiteX11" fmla="*/ 793697 w 2981325"/>
                <a:gd name="connsiteY11" fmla="*/ 2325529 h 2524125"/>
                <a:gd name="connsiteX12" fmla="*/ 737500 w 2981325"/>
                <a:gd name="connsiteY12" fmla="*/ 2331244 h 2524125"/>
                <a:gd name="connsiteX13" fmla="*/ 729880 w 2981325"/>
                <a:gd name="connsiteY13" fmla="*/ 2313146 h 2524125"/>
                <a:gd name="connsiteX14" fmla="*/ 733690 w 2981325"/>
                <a:gd name="connsiteY14" fmla="*/ 2305526 h 2524125"/>
                <a:gd name="connsiteX15" fmla="*/ 729880 w 2981325"/>
                <a:gd name="connsiteY15" fmla="*/ 2303621 h 2524125"/>
                <a:gd name="connsiteX16" fmla="*/ 667015 w 2981325"/>
                <a:gd name="connsiteY16" fmla="*/ 2299811 h 2524125"/>
                <a:gd name="connsiteX17" fmla="*/ 671777 w 2981325"/>
                <a:gd name="connsiteY17" fmla="*/ 2285524 h 2524125"/>
                <a:gd name="connsiteX18" fmla="*/ 641297 w 2981325"/>
                <a:gd name="connsiteY18" fmla="*/ 2285524 h 2524125"/>
                <a:gd name="connsiteX19" fmla="*/ 620342 w 2981325"/>
                <a:gd name="connsiteY19" fmla="*/ 2259806 h 2524125"/>
                <a:gd name="connsiteX20" fmla="*/ 634630 w 2981325"/>
                <a:gd name="connsiteY20" fmla="*/ 2253139 h 2524125"/>
                <a:gd name="connsiteX21" fmla="*/ 678445 w 2981325"/>
                <a:gd name="connsiteY21" fmla="*/ 2256949 h 2524125"/>
                <a:gd name="connsiteX22" fmla="*/ 695590 w 2981325"/>
                <a:gd name="connsiteY22" fmla="*/ 2254091 h 2524125"/>
                <a:gd name="connsiteX23" fmla="*/ 695590 w 2981325"/>
                <a:gd name="connsiteY23" fmla="*/ 2201704 h 2524125"/>
                <a:gd name="connsiteX24" fmla="*/ 744167 w 2981325"/>
                <a:gd name="connsiteY24" fmla="*/ 2180749 h 2524125"/>
                <a:gd name="connsiteX25" fmla="*/ 726070 w 2981325"/>
                <a:gd name="connsiteY25" fmla="*/ 1721644 h 2524125"/>
                <a:gd name="connsiteX26" fmla="*/ 556525 w 2981325"/>
                <a:gd name="connsiteY26" fmla="*/ 1656874 h 2524125"/>
                <a:gd name="connsiteX27" fmla="*/ 547952 w 2981325"/>
                <a:gd name="connsiteY27" fmla="*/ 1962626 h 2524125"/>
                <a:gd name="connsiteX28" fmla="*/ 552715 w 2981325"/>
                <a:gd name="connsiteY28" fmla="*/ 1973104 h 2524125"/>
                <a:gd name="connsiteX29" fmla="*/ 547952 w 2981325"/>
                <a:gd name="connsiteY29" fmla="*/ 2057876 h 2524125"/>
                <a:gd name="connsiteX30" fmla="*/ 536522 w 2981325"/>
                <a:gd name="connsiteY30" fmla="*/ 2062639 h 2524125"/>
                <a:gd name="connsiteX31" fmla="*/ 569860 w 2981325"/>
                <a:gd name="connsiteY31" fmla="*/ 2091214 h 2524125"/>
                <a:gd name="connsiteX32" fmla="*/ 572717 w 2981325"/>
                <a:gd name="connsiteY32" fmla="*/ 2129314 h 2524125"/>
                <a:gd name="connsiteX33" fmla="*/ 519377 w 2981325"/>
                <a:gd name="connsiteY33" fmla="*/ 2143601 h 2524125"/>
                <a:gd name="connsiteX34" fmla="*/ 500327 w 2981325"/>
                <a:gd name="connsiteY34" fmla="*/ 2116931 h 2524125"/>
                <a:gd name="connsiteX35" fmla="*/ 489850 w 2981325"/>
                <a:gd name="connsiteY35" fmla="*/ 2106454 h 2524125"/>
                <a:gd name="connsiteX36" fmla="*/ 456512 w 2981325"/>
                <a:gd name="connsiteY36" fmla="*/ 2087404 h 2524125"/>
                <a:gd name="connsiteX37" fmla="*/ 455560 w 2981325"/>
                <a:gd name="connsiteY37" fmla="*/ 2064544 h 2524125"/>
                <a:gd name="connsiteX38" fmla="*/ 430795 w 2981325"/>
                <a:gd name="connsiteY38" fmla="*/ 2036921 h 2524125"/>
                <a:gd name="connsiteX39" fmla="*/ 429842 w 2981325"/>
                <a:gd name="connsiteY39" fmla="*/ 1968341 h 2524125"/>
                <a:gd name="connsiteX40" fmla="*/ 436510 w 2981325"/>
                <a:gd name="connsiteY40" fmla="*/ 1956911 h 2524125"/>
                <a:gd name="connsiteX41" fmla="*/ 412697 w 2981325"/>
                <a:gd name="connsiteY41" fmla="*/ 1601629 h 2524125"/>
                <a:gd name="connsiteX42" fmla="*/ 18362 w 2981325"/>
                <a:gd name="connsiteY42" fmla="*/ 1453991 h 2524125"/>
                <a:gd name="connsiteX43" fmla="*/ 18362 w 2981325"/>
                <a:gd name="connsiteY43" fmla="*/ 1420654 h 2524125"/>
                <a:gd name="connsiteX44" fmla="*/ 8837 w 2981325"/>
                <a:gd name="connsiteY44" fmla="*/ 1404461 h 2524125"/>
                <a:gd name="connsiteX45" fmla="*/ 8837 w 2981325"/>
                <a:gd name="connsiteY45" fmla="*/ 1319689 h 2524125"/>
                <a:gd name="connsiteX46" fmla="*/ 37412 w 2981325"/>
                <a:gd name="connsiteY46" fmla="*/ 1289209 h 2524125"/>
                <a:gd name="connsiteX47" fmla="*/ 126947 w 2981325"/>
                <a:gd name="connsiteY47" fmla="*/ 1273969 h 2524125"/>
                <a:gd name="connsiteX48" fmla="*/ 193622 w 2981325"/>
                <a:gd name="connsiteY48" fmla="*/ 1096804 h 2524125"/>
                <a:gd name="connsiteX49" fmla="*/ 178382 w 2981325"/>
                <a:gd name="connsiteY49" fmla="*/ 1084421 h 2524125"/>
                <a:gd name="connsiteX50" fmla="*/ 178382 w 2981325"/>
                <a:gd name="connsiteY50" fmla="*/ 1004411 h 2524125"/>
                <a:gd name="connsiteX51" fmla="*/ 540332 w 2981325"/>
                <a:gd name="connsiteY51" fmla="*/ 970121 h 2524125"/>
                <a:gd name="connsiteX52" fmla="*/ 589862 w 2981325"/>
                <a:gd name="connsiteY52" fmla="*/ 817721 h 2524125"/>
                <a:gd name="connsiteX53" fmla="*/ 632725 w 2981325"/>
                <a:gd name="connsiteY53" fmla="*/ 787241 h 2524125"/>
                <a:gd name="connsiteX54" fmla="*/ 658442 w 2981325"/>
                <a:gd name="connsiteY54" fmla="*/ 792956 h 2524125"/>
                <a:gd name="connsiteX55" fmla="*/ 776552 w 2981325"/>
                <a:gd name="connsiteY55" fmla="*/ 797719 h 2524125"/>
                <a:gd name="connsiteX56" fmla="*/ 1493785 w 2981325"/>
                <a:gd name="connsiteY56" fmla="*/ 7144 h 2524125"/>
                <a:gd name="connsiteX57" fmla="*/ 2066237 w 2981325"/>
                <a:gd name="connsiteY57" fmla="*/ 7144 h 2524125"/>
                <a:gd name="connsiteX58" fmla="*/ 2062427 w 2981325"/>
                <a:gd name="connsiteY58" fmla="*/ 23336 h 2524125"/>
                <a:gd name="connsiteX59" fmla="*/ 1836685 w 2981325"/>
                <a:gd name="connsiteY59" fmla="*/ 244316 h 2524125"/>
                <a:gd name="connsiteX60" fmla="*/ 2108147 w 2981325"/>
                <a:gd name="connsiteY60" fmla="*/ 323374 h 2524125"/>
                <a:gd name="connsiteX61" fmla="*/ 2803472 w 2981325"/>
                <a:gd name="connsiteY61" fmla="*/ 351949 h 2524125"/>
                <a:gd name="connsiteX62" fmla="*/ 2875862 w 2981325"/>
                <a:gd name="connsiteY62" fmla="*/ 503396 h 2524125"/>
                <a:gd name="connsiteX63" fmla="*/ 2232925 w 2981325"/>
                <a:gd name="connsiteY63" fmla="*/ 814864 h 2524125"/>
                <a:gd name="connsiteX64" fmla="*/ 2232925 w 2981325"/>
                <a:gd name="connsiteY64" fmla="*/ 821531 h 2524125"/>
                <a:gd name="connsiteX65" fmla="*/ 2971112 w 2981325"/>
                <a:gd name="connsiteY65" fmla="*/ 882491 h 2524125"/>
                <a:gd name="connsiteX66" fmla="*/ 2971112 w 2981325"/>
                <a:gd name="connsiteY66" fmla="*/ 1273016 h 2524125"/>
                <a:gd name="connsiteX67" fmla="*/ 2844430 w 2981325"/>
                <a:gd name="connsiteY67" fmla="*/ 1303496 h 2524125"/>
                <a:gd name="connsiteX68" fmla="*/ 2787280 w 2981325"/>
                <a:gd name="connsiteY68" fmla="*/ 1345406 h 2524125"/>
                <a:gd name="connsiteX69" fmla="*/ 2762515 w 2981325"/>
                <a:gd name="connsiteY69" fmla="*/ 1721644 h 2524125"/>
                <a:gd name="connsiteX70" fmla="*/ 2771087 w 2981325"/>
                <a:gd name="connsiteY70" fmla="*/ 1740694 h 2524125"/>
                <a:gd name="connsiteX71" fmla="*/ 2766325 w 2981325"/>
                <a:gd name="connsiteY71" fmla="*/ 1813084 h 2524125"/>
                <a:gd name="connsiteX72" fmla="*/ 2745370 w 2981325"/>
                <a:gd name="connsiteY72" fmla="*/ 1819751 h 2524125"/>
                <a:gd name="connsiteX73" fmla="*/ 2753942 w 2981325"/>
                <a:gd name="connsiteY73" fmla="*/ 1851184 h 2524125"/>
                <a:gd name="connsiteX74" fmla="*/ 2732987 w 2981325"/>
                <a:gd name="connsiteY74" fmla="*/ 1866424 h 2524125"/>
                <a:gd name="connsiteX75" fmla="*/ 2719652 w 2981325"/>
                <a:gd name="connsiteY75" fmla="*/ 1876901 h 2524125"/>
                <a:gd name="connsiteX76" fmla="*/ 2686315 w 2981325"/>
                <a:gd name="connsiteY76" fmla="*/ 1905476 h 2524125"/>
                <a:gd name="connsiteX77" fmla="*/ 2647262 w 2981325"/>
                <a:gd name="connsiteY77" fmla="*/ 1881664 h 2524125"/>
                <a:gd name="connsiteX78" fmla="*/ 2648215 w 2981325"/>
                <a:gd name="connsiteY78" fmla="*/ 1852136 h 2524125"/>
                <a:gd name="connsiteX79" fmla="*/ 2681552 w 2981325"/>
                <a:gd name="connsiteY79" fmla="*/ 1819751 h 2524125"/>
                <a:gd name="connsiteX80" fmla="*/ 2657740 w 2981325"/>
                <a:gd name="connsiteY80" fmla="*/ 1808321 h 2524125"/>
                <a:gd name="connsiteX81" fmla="*/ 2655835 w 2981325"/>
                <a:gd name="connsiteY81" fmla="*/ 1737836 h 2524125"/>
                <a:gd name="connsiteX82" fmla="*/ 2665360 w 2981325"/>
                <a:gd name="connsiteY82" fmla="*/ 1716881 h 2524125"/>
                <a:gd name="connsiteX83" fmla="*/ 2637737 w 2981325"/>
                <a:gd name="connsiteY83" fmla="*/ 1353026 h 2524125"/>
                <a:gd name="connsiteX84" fmla="*/ 2597732 w 2981325"/>
                <a:gd name="connsiteY84" fmla="*/ 1299686 h 2524125"/>
                <a:gd name="connsiteX85" fmla="*/ 2113862 w 2981325"/>
                <a:gd name="connsiteY85" fmla="*/ 1382554 h 2524125"/>
                <a:gd name="connsiteX86" fmla="*/ 1928125 w 2981325"/>
                <a:gd name="connsiteY86" fmla="*/ 1472089 h 2524125"/>
                <a:gd name="connsiteX87" fmla="*/ 1928125 w 2981325"/>
                <a:gd name="connsiteY87" fmla="*/ 1535906 h 2524125"/>
                <a:gd name="connsiteX88" fmla="*/ 1882405 w 2981325"/>
                <a:gd name="connsiteY88" fmla="*/ 1553051 h 2524125"/>
                <a:gd name="connsiteX89" fmla="*/ 1850972 w 2981325"/>
                <a:gd name="connsiteY89" fmla="*/ 1602581 h 2524125"/>
                <a:gd name="connsiteX90" fmla="*/ 1850972 w 2981325"/>
                <a:gd name="connsiteY90" fmla="*/ 1650206 h 2524125"/>
                <a:gd name="connsiteX91" fmla="*/ 1631897 w 2981325"/>
                <a:gd name="connsiteY91" fmla="*/ 1680686 h 2524125"/>
                <a:gd name="connsiteX92" fmla="*/ 1619515 w 2981325"/>
                <a:gd name="connsiteY92" fmla="*/ 1712119 h 2524125"/>
                <a:gd name="connsiteX93" fmla="*/ 1468067 w 2981325"/>
                <a:gd name="connsiteY93" fmla="*/ 1763554 h 2524125"/>
                <a:gd name="connsiteX94" fmla="*/ 1402345 w 2981325"/>
                <a:gd name="connsiteY94" fmla="*/ 1839754 h 2524125"/>
                <a:gd name="connsiteX95" fmla="*/ 1373770 w 2981325"/>
                <a:gd name="connsiteY95" fmla="*/ 2312194 h 2524125"/>
                <a:gd name="connsiteX96" fmla="*/ 1382342 w 2981325"/>
                <a:gd name="connsiteY96" fmla="*/ 2323624 h 2524125"/>
                <a:gd name="connsiteX97" fmla="*/ 1382342 w 2981325"/>
                <a:gd name="connsiteY97" fmla="*/ 2423636 h 2524125"/>
                <a:gd name="connsiteX98" fmla="*/ 1358530 w 2981325"/>
                <a:gd name="connsiteY98" fmla="*/ 2450306 h 2524125"/>
                <a:gd name="connsiteX99" fmla="*/ 1377580 w 2981325"/>
                <a:gd name="connsiteY99" fmla="*/ 2485549 h 2524125"/>
                <a:gd name="connsiteX100" fmla="*/ 1342337 w 2981325"/>
                <a:gd name="connsiteY100" fmla="*/ 2519839 h 2524125"/>
                <a:gd name="connsiteX101" fmla="*/ 1289950 w 2981325"/>
                <a:gd name="connsiteY101" fmla="*/ 2501741 h 2524125"/>
                <a:gd name="connsiteX102" fmla="*/ 1282330 w 2981325"/>
                <a:gd name="connsiteY102" fmla="*/ 2480786 h 2524125"/>
                <a:gd name="connsiteX103" fmla="*/ 1254707 w 2981325"/>
                <a:gd name="connsiteY103" fmla="*/ 2467451 h 2524125"/>
                <a:gd name="connsiteX104" fmla="*/ 1254707 w 2981325"/>
                <a:gd name="connsiteY104" fmla="*/ 2445544 h 2524125"/>
                <a:gd name="connsiteX105" fmla="*/ 1262327 w 2981325"/>
                <a:gd name="connsiteY105" fmla="*/ 2433161 h 2524125"/>
                <a:gd name="connsiteX106" fmla="*/ 1234705 w 2981325"/>
                <a:gd name="connsiteY106" fmla="*/ 2422684 h 2524125"/>
                <a:gd name="connsiteX107" fmla="*/ 1234705 w 2981325"/>
                <a:gd name="connsiteY107" fmla="*/ 2325529 h 2524125"/>
                <a:gd name="connsiteX108" fmla="*/ 1244230 w 2981325"/>
                <a:gd name="connsiteY108" fmla="*/ 2312194 h 2524125"/>
                <a:gd name="connsiteX109" fmla="*/ 1210892 w 2981325"/>
                <a:gd name="connsiteY109" fmla="*/ 1837849 h 2524125"/>
                <a:gd name="connsiteX110" fmla="*/ 1173745 w 2981325"/>
                <a:gd name="connsiteY110" fmla="*/ 1786414 h 2524125"/>
                <a:gd name="connsiteX111" fmla="*/ 1097545 w 2981325"/>
                <a:gd name="connsiteY111" fmla="*/ 1792129 h 2524125"/>
                <a:gd name="connsiteX112" fmla="*/ 1021345 w 2981325"/>
                <a:gd name="connsiteY112" fmla="*/ 1767364 h 2524125"/>
                <a:gd name="connsiteX113" fmla="*/ 942287 w 2981325"/>
                <a:gd name="connsiteY113" fmla="*/ 1777841 h 2524125"/>
                <a:gd name="connsiteX114" fmla="*/ 813700 w 2981325"/>
                <a:gd name="connsiteY114" fmla="*/ 2176939 h 2524125"/>
                <a:gd name="connsiteX115" fmla="*/ 815605 w 2981325"/>
                <a:gd name="connsiteY115" fmla="*/ 2191226 h 2524125"/>
                <a:gd name="connsiteX116" fmla="*/ 835607 w 2981325"/>
                <a:gd name="connsiteY116" fmla="*/ 2196941 h 2524125"/>
                <a:gd name="connsiteX117" fmla="*/ 823225 w 2981325"/>
                <a:gd name="connsiteY117" fmla="*/ 1766411 h 2524125"/>
                <a:gd name="connsiteX118" fmla="*/ 816557 w 2981325"/>
                <a:gd name="connsiteY118" fmla="*/ 1763554 h 2524125"/>
                <a:gd name="connsiteX119" fmla="*/ 812747 w 2981325"/>
                <a:gd name="connsiteY119" fmla="*/ 2140744 h 2524125"/>
                <a:gd name="connsiteX120" fmla="*/ 928000 w 2981325"/>
                <a:gd name="connsiteY120" fmla="*/ 1778794 h 2524125"/>
                <a:gd name="connsiteX121" fmla="*/ 928000 w 2981325"/>
                <a:gd name="connsiteY121" fmla="*/ 1778794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2981325" h="2524125">
                  <a:moveTo>
                    <a:pt x="928000" y="1778794"/>
                  </a:moveTo>
                  <a:cubicBezTo>
                    <a:pt x="921332" y="1779746"/>
                    <a:pt x="915617" y="1779746"/>
                    <a:pt x="911807" y="1779746"/>
                  </a:cubicBezTo>
                  <a:lnTo>
                    <a:pt x="906092" y="1794034"/>
                  </a:lnTo>
                  <a:lnTo>
                    <a:pt x="906092" y="2191226"/>
                  </a:lnTo>
                  <a:lnTo>
                    <a:pt x="1111832" y="1790224"/>
                  </a:lnTo>
                  <a:cubicBezTo>
                    <a:pt x="1111832" y="1790224"/>
                    <a:pt x="1124215" y="1789271"/>
                    <a:pt x="1126120" y="1788319"/>
                  </a:cubicBezTo>
                  <a:lnTo>
                    <a:pt x="906092" y="2217896"/>
                  </a:lnTo>
                  <a:lnTo>
                    <a:pt x="906092" y="2229326"/>
                  </a:lnTo>
                  <a:cubicBezTo>
                    <a:pt x="906092" y="2229326"/>
                    <a:pt x="936572" y="2250281"/>
                    <a:pt x="942287" y="2257901"/>
                  </a:cubicBezTo>
                  <a:lnTo>
                    <a:pt x="942287" y="2325529"/>
                  </a:lnTo>
                  <a:cubicBezTo>
                    <a:pt x="942287" y="2347436"/>
                    <a:pt x="856562" y="2347436"/>
                    <a:pt x="840370" y="2346484"/>
                  </a:cubicBezTo>
                  <a:cubicBezTo>
                    <a:pt x="837512" y="2344579"/>
                    <a:pt x="817510" y="2336006"/>
                    <a:pt x="793697" y="2325529"/>
                  </a:cubicBezTo>
                  <a:cubicBezTo>
                    <a:pt x="766075" y="2339816"/>
                    <a:pt x="747025" y="2338864"/>
                    <a:pt x="737500" y="2331244"/>
                  </a:cubicBezTo>
                  <a:cubicBezTo>
                    <a:pt x="727022" y="2322671"/>
                    <a:pt x="729880" y="2316004"/>
                    <a:pt x="729880" y="2313146"/>
                  </a:cubicBezTo>
                  <a:cubicBezTo>
                    <a:pt x="729880" y="2310289"/>
                    <a:pt x="733690" y="2305526"/>
                    <a:pt x="733690" y="2305526"/>
                  </a:cubicBezTo>
                  <a:lnTo>
                    <a:pt x="729880" y="2303621"/>
                  </a:lnTo>
                  <a:cubicBezTo>
                    <a:pt x="673682" y="2314099"/>
                    <a:pt x="668920" y="2304574"/>
                    <a:pt x="667015" y="2299811"/>
                  </a:cubicBezTo>
                  <a:cubicBezTo>
                    <a:pt x="665110" y="2295049"/>
                    <a:pt x="669872" y="2289334"/>
                    <a:pt x="671777" y="2285524"/>
                  </a:cubicBezTo>
                  <a:cubicBezTo>
                    <a:pt x="665110" y="2287429"/>
                    <a:pt x="651775" y="2287429"/>
                    <a:pt x="641297" y="2285524"/>
                  </a:cubicBezTo>
                  <a:cubicBezTo>
                    <a:pt x="630820" y="2284571"/>
                    <a:pt x="620342" y="2264569"/>
                    <a:pt x="620342" y="2259806"/>
                  </a:cubicBezTo>
                  <a:cubicBezTo>
                    <a:pt x="621295" y="2255996"/>
                    <a:pt x="626057" y="2253139"/>
                    <a:pt x="634630" y="2253139"/>
                  </a:cubicBezTo>
                  <a:cubicBezTo>
                    <a:pt x="643202" y="2253139"/>
                    <a:pt x="667967" y="2256949"/>
                    <a:pt x="678445" y="2256949"/>
                  </a:cubicBezTo>
                  <a:cubicBezTo>
                    <a:pt x="686065" y="2257901"/>
                    <a:pt x="689875" y="2256949"/>
                    <a:pt x="695590" y="2254091"/>
                  </a:cubicBezTo>
                  <a:lnTo>
                    <a:pt x="695590" y="2201704"/>
                  </a:lnTo>
                  <a:cubicBezTo>
                    <a:pt x="707020" y="2195036"/>
                    <a:pt x="726070" y="2183606"/>
                    <a:pt x="744167" y="2180749"/>
                  </a:cubicBezTo>
                  <a:cubicBezTo>
                    <a:pt x="744167" y="2152174"/>
                    <a:pt x="726070" y="1721644"/>
                    <a:pt x="726070" y="1721644"/>
                  </a:cubicBezTo>
                  <a:lnTo>
                    <a:pt x="556525" y="1656874"/>
                  </a:lnTo>
                  <a:cubicBezTo>
                    <a:pt x="553667" y="1714024"/>
                    <a:pt x="547000" y="1935956"/>
                    <a:pt x="547952" y="1962626"/>
                  </a:cubicBezTo>
                  <a:cubicBezTo>
                    <a:pt x="550810" y="1963579"/>
                    <a:pt x="551762" y="1966436"/>
                    <a:pt x="552715" y="1973104"/>
                  </a:cubicBezTo>
                  <a:cubicBezTo>
                    <a:pt x="552715" y="1984534"/>
                    <a:pt x="549857" y="2050256"/>
                    <a:pt x="547952" y="2057876"/>
                  </a:cubicBezTo>
                  <a:cubicBezTo>
                    <a:pt x="547000" y="2058829"/>
                    <a:pt x="542237" y="2060734"/>
                    <a:pt x="536522" y="2062639"/>
                  </a:cubicBezTo>
                  <a:cubicBezTo>
                    <a:pt x="547952" y="2069306"/>
                    <a:pt x="565097" y="2084546"/>
                    <a:pt x="569860" y="2091214"/>
                  </a:cubicBezTo>
                  <a:cubicBezTo>
                    <a:pt x="575575" y="2099786"/>
                    <a:pt x="574622" y="2123599"/>
                    <a:pt x="572717" y="2129314"/>
                  </a:cubicBezTo>
                  <a:cubicBezTo>
                    <a:pt x="552715" y="2145506"/>
                    <a:pt x="526045" y="2143601"/>
                    <a:pt x="519377" y="2143601"/>
                  </a:cubicBezTo>
                  <a:cubicBezTo>
                    <a:pt x="499375" y="2141696"/>
                    <a:pt x="500327" y="2120741"/>
                    <a:pt x="500327" y="2116931"/>
                  </a:cubicBezTo>
                  <a:cubicBezTo>
                    <a:pt x="500327" y="2113121"/>
                    <a:pt x="492707" y="2106454"/>
                    <a:pt x="489850" y="2106454"/>
                  </a:cubicBezTo>
                  <a:cubicBezTo>
                    <a:pt x="462227" y="2110264"/>
                    <a:pt x="457465" y="2094071"/>
                    <a:pt x="456512" y="2087404"/>
                  </a:cubicBezTo>
                  <a:cubicBezTo>
                    <a:pt x="455560" y="2082641"/>
                    <a:pt x="455560" y="2073116"/>
                    <a:pt x="455560" y="2064544"/>
                  </a:cubicBezTo>
                  <a:cubicBezTo>
                    <a:pt x="442225" y="2055971"/>
                    <a:pt x="429842" y="2047399"/>
                    <a:pt x="430795" y="2036921"/>
                  </a:cubicBezTo>
                  <a:lnTo>
                    <a:pt x="429842" y="1968341"/>
                  </a:lnTo>
                  <a:lnTo>
                    <a:pt x="436510" y="1956911"/>
                  </a:lnTo>
                  <a:cubicBezTo>
                    <a:pt x="439367" y="1902619"/>
                    <a:pt x="418412" y="1661636"/>
                    <a:pt x="412697" y="1601629"/>
                  </a:cubicBezTo>
                  <a:lnTo>
                    <a:pt x="18362" y="1453991"/>
                  </a:lnTo>
                  <a:lnTo>
                    <a:pt x="18362" y="1420654"/>
                  </a:lnTo>
                  <a:cubicBezTo>
                    <a:pt x="18362" y="1420654"/>
                    <a:pt x="12647" y="1412081"/>
                    <a:pt x="8837" y="1404461"/>
                  </a:cubicBezTo>
                  <a:cubicBezTo>
                    <a:pt x="5027" y="1395889"/>
                    <a:pt x="8837" y="1336834"/>
                    <a:pt x="8837" y="1319689"/>
                  </a:cubicBezTo>
                  <a:cubicBezTo>
                    <a:pt x="8837" y="1303496"/>
                    <a:pt x="21220" y="1292066"/>
                    <a:pt x="37412" y="1289209"/>
                  </a:cubicBezTo>
                  <a:cubicBezTo>
                    <a:pt x="53605" y="1286351"/>
                    <a:pt x="107897" y="1279684"/>
                    <a:pt x="126947" y="1273969"/>
                  </a:cubicBezTo>
                  <a:cubicBezTo>
                    <a:pt x="145997" y="1268254"/>
                    <a:pt x="212672" y="1221581"/>
                    <a:pt x="193622" y="1096804"/>
                  </a:cubicBezTo>
                  <a:lnTo>
                    <a:pt x="178382" y="1084421"/>
                  </a:lnTo>
                  <a:lnTo>
                    <a:pt x="178382" y="1004411"/>
                  </a:lnTo>
                  <a:lnTo>
                    <a:pt x="540332" y="970121"/>
                  </a:lnTo>
                  <a:cubicBezTo>
                    <a:pt x="559382" y="942499"/>
                    <a:pt x="589862" y="868204"/>
                    <a:pt x="589862" y="817721"/>
                  </a:cubicBezTo>
                  <a:cubicBezTo>
                    <a:pt x="599387" y="809149"/>
                    <a:pt x="621295" y="791051"/>
                    <a:pt x="632725" y="787241"/>
                  </a:cubicBezTo>
                  <a:cubicBezTo>
                    <a:pt x="644155" y="783431"/>
                    <a:pt x="650822" y="789146"/>
                    <a:pt x="658442" y="792956"/>
                  </a:cubicBezTo>
                  <a:cubicBezTo>
                    <a:pt x="666062" y="796766"/>
                    <a:pt x="673682" y="806291"/>
                    <a:pt x="776552" y="797719"/>
                  </a:cubicBezTo>
                  <a:cubicBezTo>
                    <a:pt x="826082" y="751999"/>
                    <a:pt x="1493785" y="7144"/>
                    <a:pt x="1493785" y="7144"/>
                  </a:cubicBezTo>
                  <a:lnTo>
                    <a:pt x="2066237" y="7144"/>
                  </a:lnTo>
                  <a:cubicBezTo>
                    <a:pt x="2073857" y="7144"/>
                    <a:pt x="2070047" y="15716"/>
                    <a:pt x="2062427" y="23336"/>
                  </a:cubicBezTo>
                  <a:cubicBezTo>
                    <a:pt x="2015755" y="69056"/>
                    <a:pt x="1848115" y="231934"/>
                    <a:pt x="1836685" y="244316"/>
                  </a:cubicBezTo>
                  <a:cubicBezTo>
                    <a:pt x="1855735" y="258604"/>
                    <a:pt x="1949080" y="323374"/>
                    <a:pt x="2108147" y="323374"/>
                  </a:cubicBezTo>
                  <a:cubicBezTo>
                    <a:pt x="2267215" y="323374"/>
                    <a:pt x="2768230" y="351949"/>
                    <a:pt x="2803472" y="351949"/>
                  </a:cubicBezTo>
                  <a:cubicBezTo>
                    <a:pt x="2851097" y="351949"/>
                    <a:pt x="3009212" y="366236"/>
                    <a:pt x="2875862" y="503396"/>
                  </a:cubicBezTo>
                  <a:cubicBezTo>
                    <a:pt x="2862527" y="516731"/>
                    <a:pt x="2546297" y="827246"/>
                    <a:pt x="2232925" y="814864"/>
                  </a:cubicBezTo>
                  <a:lnTo>
                    <a:pt x="2232925" y="821531"/>
                  </a:lnTo>
                  <a:cubicBezTo>
                    <a:pt x="2232925" y="821531"/>
                    <a:pt x="2724415" y="797719"/>
                    <a:pt x="2971112" y="882491"/>
                  </a:cubicBezTo>
                  <a:cubicBezTo>
                    <a:pt x="2973017" y="897731"/>
                    <a:pt x="2985400" y="1216819"/>
                    <a:pt x="2971112" y="1273016"/>
                  </a:cubicBezTo>
                  <a:cubicBezTo>
                    <a:pt x="2965397" y="1279684"/>
                    <a:pt x="2950157" y="1296829"/>
                    <a:pt x="2844430" y="1303496"/>
                  </a:cubicBezTo>
                  <a:cubicBezTo>
                    <a:pt x="2840620" y="1305401"/>
                    <a:pt x="2794900" y="1335881"/>
                    <a:pt x="2787280" y="1345406"/>
                  </a:cubicBezTo>
                  <a:cubicBezTo>
                    <a:pt x="2782517" y="1370171"/>
                    <a:pt x="2764420" y="1516856"/>
                    <a:pt x="2762515" y="1721644"/>
                  </a:cubicBezTo>
                  <a:lnTo>
                    <a:pt x="2771087" y="1740694"/>
                  </a:lnTo>
                  <a:lnTo>
                    <a:pt x="2766325" y="1813084"/>
                  </a:lnTo>
                  <a:cubicBezTo>
                    <a:pt x="2766325" y="1813084"/>
                    <a:pt x="2757752" y="1816894"/>
                    <a:pt x="2745370" y="1819751"/>
                  </a:cubicBezTo>
                  <a:cubicBezTo>
                    <a:pt x="2758705" y="1830229"/>
                    <a:pt x="2754895" y="1845469"/>
                    <a:pt x="2753942" y="1851184"/>
                  </a:cubicBezTo>
                  <a:cubicBezTo>
                    <a:pt x="2752990" y="1857851"/>
                    <a:pt x="2738702" y="1865471"/>
                    <a:pt x="2732987" y="1866424"/>
                  </a:cubicBezTo>
                  <a:cubicBezTo>
                    <a:pt x="2728225" y="1867376"/>
                    <a:pt x="2720605" y="1868329"/>
                    <a:pt x="2719652" y="1876901"/>
                  </a:cubicBezTo>
                  <a:cubicBezTo>
                    <a:pt x="2717747" y="1898809"/>
                    <a:pt x="2696792" y="1904524"/>
                    <a:pt x="2686315" y="1905476"/>
                  </a:cubicBezTo>
                  <a:cubicBezTo>
                    <a:pt x="2668217" y="1905476"/>
                    <a:pt x="2649167" y="1886426"/>
                    <a:pt x="2647262" y="1881664"/>
                  </a:cubicBezTo>
                  <a:cubicBezTo>
                    <a:pt x="2645357" y="1877854"/>
                    <a:pt x="2643452" y="1859756"/>
                    <a:pt x="2648215" y="1852136"/>
                  </a:cubicBezTo>
                  <a:cubicBezTo>
                    <a:pt x="2652025" y="1845469"/>
                    <a:pt x="2672980" y="1828324"/>
                    <a:pt x="2681552" y="1819751"/>
                  </a:cubicBezTo>
                  <a:cubicBezTo>
                    <a:pt x="2672980" y="1816894"/>
                    <a:pt x="2665360" y="1814036"/>
                    <a:pt x="2657740" y="1808321"/>
                  </a:cubicBezTo>
                  <a:lnTo>
                    <a:pt x="2655835" y="1737836"/>
                  </a:lnTo>
                  <a:lnTo>
                    <a:pt x="2665360" y="1716881"/>
                  </a:lnTo>
                  <a:cubicBezTo>
                    <a:pt x="2664407" y="1698784"/>
                    <a:pt x="2653930" y="1426369"/>
                    <a:pt x="2637737" y="1353026"/>
                  </a:cubicBezTo>
                  <a:cubicBezTo>
                    <a:pt x="2633927" y="1339691"/>
                    <a:pt x="2611067" y="1308259"/>
                    <a:pt x="2597732" y="1299686"/>
                  </a:cubicBezTo>
                  <a:cubicBezTo>
                    <a:pt x="2560585" y="1303496"/>
                    <a:pt x="2151010" y="1376839"/>
                    <a:pt x="2113862" y="1382554"/>
                  </a:cubicBezTo>
                  <a:cubicBezTo>
                    <a:pt x="2076715" y="1388269"/>
                    <a:pt x="1928125" y="1428274"/>
                    <a:pt x="1928125" y="1472089"/>
                  </a:cubicBezTo>
                  <a:lnTo>
                    <a:pt x="1928125" y="1535906"/>
                  </a:lnTo>
                  <a:cubicBezTo>
                    <a:pt x="1928125" y="1535906"/>
                    <a:pt x="1896692" y="1551146"/>
                    <a:pt x="1882405" y="1553051"/>
                  </a:cubicBezTo>
                  <a:cubicBezTo>
                    <a:pt x="1875737" y="1556861"/>
                    <a:pt x="1850972" y="1602581"/>
                    <a:pt x="1850972" y="1602581"/>
                  </a:cubicBezTo>
                  <a:lnTo>
                    <a:pt x="1850972" y="1650206"/>
                  </a:lnTo>
                  <a:lnTo>
                    <a:pt x="1631897" y="1680686"/>
                  </a:lnTo>
                  <a:lnTo>
                    <a:pt x="1619515" y="1712119"/>
                  </a:lnTo>
                  <a:cubicBezTo>
                    <a:pt x="1619515" y="1712119"/>
                    <a:pt x="1524265" y="1738789"/>
                    <a:pt x="1468067" y="1763554"/>
                  </a:cubicBezTo>
                  <a:cubicBezTo>
                    <a:pt x="1449017" y="1781651"/>
                    <a:pt x="1411870" y="1817846"/>
                    <a:pt x="1402345" y="1839754"/>
                  </a:cubicBezTo>
                  <a:cubicBezTo>
                    <a:pt x="1402345" y="1839754"/>
                    <a:pt x="1379485" y="2029301"/>
                    <a:pt x="1373770" y="2312194"/>
                  </a:cubicBezTo>
                  <a:lnTo>
                    <a:pt x="1382342" y="2323624"/>
                  </a:lnTo>
                  <a:lnTo>
                    <a:pt x="1382342" y="2423636"/>
                  </a:lnTo>
                  <a:cubicBezTo>
                    <a:pt x="1382342" y="2428399"/>
                    <a:pt x="1370912" y="2441734"/>
                    <a:pt x="1358530" y="2450306"/>
                  </a:cubicBezTo>
                  <a:cubicBezTo>
                    <a:pt x="1374722" y="2462689"/>
                    <a:pt x="1378532" y="2473166"/>
                    <a:pt x="1377580" y="2485549"/>
                  </a:cubicBezTo>
                  <a:cubicBezTo>
                    <a:pt x="1376627" y="2503646"/>
                    <a:pt x="1353767" y="2518886"/>
                    <a:pt x="1342337" y="2519839"/>
                  </a:cubicBezTo>
                  <a:cubicBezTo>
                    <a:pt x="1325192" y="2521744"/>
                    <a:pt x="1293760" y="2513171"/>
                    <a:pt x="1289950" y="2501741"/>
                  </a:cubicBezTo>
                  <a:cubicBezTo>
                    <a:pt x="1286140" y="2489359"/>
                    <a:pt x="1285187" y="2486501"/>
                    <a:pt x="1282330" y="2480786"/>
                  </a:cubicBezTo>
                  <a:cubicBezTo>
                    <a:pt x="1277567" y="2476024"/>
                    <a:pt x="1256612" y="2471261"/>
                    <a:pt x="1254707" y="2467451"/>
                  </a:cubicBezTo>
                  <a:cubicBezTo>
                    <a:pt x="1252802" y="2463641"/>
                    <a:pt x="1251850" y="2453164"/>
                    <a:pt x="1254707" y="2445544"/>
                  </a:cubicBezTo>
                  <a:cubicBezTo>
                    <a:pt x="1256612" y="2439829"/>
                    <a:pt x="1259470" y="2436019"/>
                    <a:pt x="1262327" y="2433161"/>
                  </a:cubicBezTo>
                  <a:cubicBezTo>
                    <a:pt x="1246135" y="2427446"/>
                    <a:pt x="1234705" y="2422684"/>
                    <a:pt x="1234705" y="2422684"/>
                  </a:cubicBezTo>
                  <a:lnTo>
                    <a:pt x="1234705" y="2325529"/>
                  </a:lnTo>
                  <a:lnTo>
                    <a:pt x="1244230" y="2312194"/>
                  </a:lnTo>
                  <a:cubicBezTo>
                    <a:pt x="1244230" y="2312194"/>
                    <a:pt x="1222322" y="1866424"/>
                    <a:pt x="1210892" y="1837849"/>
                  </a:cubicBezTo>
                  <a:cubicBezTo>
                    <a:pt x="1199462" y="1816894"/>
                    <a:pt x="1186127" y="1797844"/>
                    <a:pt x="1173745" y="1786414"/>
                  </a:cubicBezTo>
                  <a:cubicBezTo>
                    <a:pt x="1161362" y="1785461"/>
                    <a:pt x="1112785" y="1793081"/>
                    <a:pt x="1097545" y="1792129"/>
                  </a:cubicBezTo>
                  <a:cubicBezTo>
                    <a:pt x="1082305" y="1791176"/>
                    <a:pt x="1039442" y="1775936"/>
                    <a:pt x="1021345" y="1767364"/>
                  </a:cubicBezTo>
                  <a:cubicBezTo>
                    <a:pt x="1008010" y="1768316"/>
                    <a:pt x="969910" y="1774031"/>
                    <a:pt x="942287" y="1777841"/>
                  </a:cubicBezTo>
                  <a:lnTo>
                    <a:pt x="813700" y="2176939"/>
                  </a:lnTo>
                  <a:cubicBezTo>
                    <a:pt x="814652" y="2183606"/>
                    <a:pt x="814652" y="2189321"/>
                    <a:pt x="815605" y="2191226"/>
                  </a:cubicBezTo>
                  <a:cubicBezTo>
                    <a:pt x="819415" y="2194084"/>
                    <a:pt x="826082" y="2198846"/>
                    <a:pt x="835607" y="2196941"/>
                  </a:cubicBezTo>
                  <a:cubicBezTo>
                    <a:pt x="834655" y="2181701"/>
                    <a:pt x="823225" y="1766411"/>
                    <a:pt x="823225" y="1766411"/>
                  </a:cubicBezTo>
                  <a:lnTo>
                    <a:pt x="816557" y="1763554"/>
                  </a:lnTo>
                  <a:cubicBezTo>
                    <a:pt x="815605" y="1775936"/>
                    <a:pt x="809890" y="2029301"/>
                    <a:pt x="812747" y="2140744"/>
                  </a:cubicBezTo>
                  <a:lnTo>
                    <a:pt x="928000" y="1778794"/>
                  </a:lnTo>
                  <a:lnTo>
                    <a:pt x="928000" y="17787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83">
              <a:extLst>
                <a:ext uri="{FF2B5EF4-FFF2-40B4-BE49-F238E27FC236}">
                  <a16:creationId xmlns:a16="http://schemas.microsoft.com/office/drawing/2014/main" id="{6CF26EE7-F10C-4F23-8723-780914D47AD7}"/>
                </a:ext>
              </a:extLst>
            </p:cNvPr>
            <p:cNvSpPr/>
            <p:nvPr/>
          </p:nvSpPr>
          <p:spPr>
            <a:xfrm rot="17570126">
              <a:off x="1048470" y="4600185"/>
              <a:ext cx="651062" cy="2031311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77">
              <a:extLst>
                <a:ext uri="{FF2B5EF4-FFF2-40B4-BE49-F238E27FC236}">
                  <a16:creationId xmlns:a16="http://schemas.microsoft.com/office/drawing/2014/main" id="{1FB0A3F8-C46F-4739-BABA-B1E925B586C6}"/>
                </a:ext>
              </a:extLst>
            </p:cNvPr>
            <p:cNvSpPr/>
            <p:nvPr/>
          </p:nvSpPr>
          <p:spPr>
            <a:xfrm rot="16858366" flipH="1">
              <a:off x="825218" y="5612604"/>
              <a:ext cx="1041697" cy="1438846"/>
            </a:xfrm>
            <a:custGeom>
              <a:avLst/>
              <a:gdLst>
                <a:gd name="connsiteX0" fmla="*/ 1518999 w 1524000"/>
                <a:gd name="connsiteY0" fmla="*/ 1344786 h 2105025"/>
                <a:gd name="connsiteX1" fmla="*/ 1148477 w 1524000"/>
                <a:gd name="connsiteY1" fmla="*/ 788526 h 2105025"/>
                <a:gd name="connsiteX2" fmla="*/ 1132284 w 1524000"/>
                <a:gd name="connsiteY2" fmla="*/ 808528 h 2105025"/>
                <a:gd name="connsiteX3" fmla="*/ 1168479 w 1524000"/>
                <a:gd name="connsiteY3" fmla="*/ 971406 h 2105025"/>
                <a:gd name="connsiteX4" fmla="*/ 1103709 w 1524000"/>
                <a:gd name="connsiteY4" fmla="*/ 1078086 h 2105025"/>
                <a:gd name="connsiteX5" fmla="*/ 954167 w 1524000"/>
                <a:gd name="connsiteY5" fmla="*/ 1348596 h 2105025"/>
                <a:gd name="connsiteX6" fmla="*/ 908447 w 1524000"/>
                <a:gd name="connsiteY6" fmla="*/ 1387648 h 2105025"/>
                <a:gd name="connsiteX7" fmla="*/ 881777 w 1524000"/>
                <a:gd name="connsiteY7" fmla="*/ 1376218 h 2105025"/>
                <a:gd name="connsiteX8" fmla="*/ 874157 w 1524000"/>
                <a:gd name="connsiteY8" fmla="*/ 1379076 h 2105025"/>
                <a:gd name="connsiteX9" fmla="*/ 873204 w 1524000"/>
                <a:gd name="connsiteY9" fmla="*/ 1380981 h 2105025"/>
                <a:gd name="connsiteX10" fmla="*/ 876062 w 1524000"/>
                <a:gd name="connsiteY10" fmla="*/ 1388601 h 2105025"/>
                <a:gd name="connsiteX11" fmla="*/ 902732 w 1524000"/>
                <a:gd name="connsiteY11" fmla="*/ 1400031 h 2105025"/>
                <a:gd name="connsiteX12" fmla="*/ 898922 w 1524000"/>
                <a:gd name="connsiteY12" fmla="*/ 1423843 h 2105025"/>
                <a:gd name="connsiteX13" fmla="*/ 923687 w 1524000"/>
                <a:gd name="connsiteY13" fmla="*/ 1480993 h 2105025"/>
                <a:gd name="connsiteX14" fmla="*/ 915114 w 1524000"/>
                <a:gd name="connsiteY14" fmla="*/ 1553383 h 2105025"/>
                <a:gd name="connsiteX15" fmla="*/ 892254 w 1524000"/>
                <a:gd name="connsiteY15" fmla="*/ 1584816 h 2105025"/>
                <a:gd name="connsiteX16" fmla="*/ 862727 w 1524000"/>
                <a:gd name="connsiteY16" fmla="*/ 1572433 h 2105025"/>
                <a:gd name="connsiteX17" fmla="*/ 855107 w 1524000"/>
                <a:gd name="connsiteY17" fmla="*/ 1575291 h 2105025"/>
                <a:gd name="connsiteX18" fmla="*/ 854154 w 1524000"/>
                <a:gd name="connsiteY18" fmla="*/ 1577196 h 2105025"/>
                <a:gd name="connsiteX19" fmla="*/ 857012 w 1524000"/>
                <a:gd name="connsiteY19" fmla="*/ 1584816 h 2105025"/>
                <a:gd name="connsiteX20" fmla="*/ 887492 w 1524000"/>
                <a:gd name="connsiteY20" fmla="*/ 1598151 h 2105025"/>
                <a:gd name="connsiteX21" fmla="*/ 885587 w 1524000"/>
                <a:gd name="connsiteY21" fmla="*/ 1615296 h 2105025"/>
                <a:gd name="connsiteX22" fmla="*/ 911304 w 1524000"/>
                <a:gd name="connsiteY22" fmla="*/ 1673398 h 2105025"/>
                <a:gd name="connsiteX23" fmla="*/ 913209 w 1524000"/>
                <a:gd name="connsiteY23" fmla="*/ 1730548 h 2105025"/>
                <a:gd name="connsiteX24" fmla="*/ 872252 w 1524000"/>
                <a:gd name="connsiteY24" fmla="*/ 1768648 h 2105025"/>
                <a:gd name="connsiteX25" fmla="*/ 835104 w 1524000"/>
                <a:gd name="connsiteY25" fmla="*/ 1753408 h 2105025"/>
                <a:gd name="connsiteX26" fmla="*/ 827484 w 1524000"/>
                <a:gd name="connsiteY26" fmla="*/ 1756266 h 2105025"/>
                <a:gd name="connsiteX27" fmla="*/ 826532 w 1524000"/>
                <a:gd name="connsiteY27" fmla="*/ 1758171 h 2105025"/>
                <a:gd name="connsiteX28" fmla="*/ 829389 w 1524000"/>
                <a:gd name="connsiteY28" fmla="*/ 1765791 h 2105025"/>
                <a:gd name="connsiteX29" fmla="*/ 866537 w 1524000"/>
                <a:gd name="connsiteY29" fmla="*/ 1781983 h 2105025"/>
                <a:gd name="connsiteX30" fmla="*/ 862727 w 1524000"/>
                <a:gd name="connsiteY30" fmla="*/ 1804843 h 2105025"/>
                <a:gd name="connsiteX31" fmla="*/ 863679 w 1524000"/>
                <a:gd name="connsiteY31" fmla="*/ 1812463 h 2105025"/>
                <a:gd name="connsiteX32" fmla="*/ 797957 w 1524000"/>
                <a:gd name="connsiteY32" fmla="*/ 1747693 h 2105025"/>
                <a:gd name="connsiteX33" fmla="*/ 797004 w 1524000"/>
                <a:gd name="connsiteY33" fmla="*/ 1711498 h 2105025"/>
                <a:gd name="connsiteX34" fmla="*/ 801767 w 1524000"/>
                <a:gd name="connsiteY34" fmla="*/ 1693401 h 2105025"/>
                <a:gd name="connsiteX35" fmla="*/ 796052 w 1524000"/>
                <a:gd name="connsiteY35" fmla="*/ 1672446 h 2105025"/>
                <a:gd name="connsiteX36" fmla="*/ 785574 w 1524000"/>
                <a:gd name="connsiteY36" fmla="*/ 1458133 h 2105025"/>
                <a:gd name="connsiteX37" fmla="*/ 786527 w 1524000"/>
                <a:gd name="connsiteY37" fmla="*/ 1450513 h 2105025"/>
                <a:gd name="connsiteX38" fmla="*/ 784622 w 1524000"/>
                <a:gd name="connsiteY38" fmla="*/ 1440036 h 2105025"/>
                <a:gd name="connsiteX39" fmla="*/ 765572 w 1524000"/>
                <a:gd name="connsiteY39" fmla="*/ 1097136 h 2105025"/>
                <a:gd name="connsiteX40" fmla="*/ 796052 w 1524000"/>
                <a:gd name="connsiteY40" fmla="*/ 1114281 h 2105025"/>
                <a:gd name="connsiteX41" fmla="*/ 797957 w 1524000"/>
                <a:gd name="connsiteY41" fmla="*/ 1141903 h 2105025"/>
                <a:gd name="connsiteX42" fmla="*/ 771287 w 1524000"/>
                <a:gd name="connsiteY42" fmla="*/ 1179051 h 2105025"/>
                <a:gd name="connsiteX43" fmla="*/ 802719 w 1524000"/>
                <a:gd name="connsiteY43" fmla="*/ 1218103 h 2105025"/>
                <a:gd name="connsiteX44" fmla="*/ 824627 w 1524000"/>
                <a:gd name="connsiteY44" fmla="*/ 1626726 h 2105025"/>
                <a:gd name="connsiteX45" fmla="*/ 830342 w 1524000"/>
                <a:gd name="connsiteY45" fmla="*/ 1632441 h 2105025"/>
                <a:gd name="connsiteX46" fmla="*/ 835104 w 1524000"/>
                <a:gd name="connsiteY46" fmla="*/ 1632441 h 2105025"/>
                <a:gd name="connsiteX47" fmla="*/ 840819 w 1524000"/>
                <a:gd name="connsiteY47" fmla="*/ 1626726 h 2105025"/>
                <a:gd name="connsiteX48" fmla="*/ 818912 w 1524000"/>
                <a:gd name="connsiteY48" fmla="*/ 1219056 h 2105025"/>
                <a:gd name="connsiteX49" fmla="*/ 851297 w 1524000"/>
                <a:gd name="connsiteY49" fmla="*/ 1180003 h 2105025"/>
                <a:gd name="connsiteX50" fmla="*/ 815102 w 1524000"/>
                <a:gd name="connsiteY50" fmla="*/ 1139998 h 2105025"/>
                <a:gd name="connsiteX51" fmla="*/ 813197 w 1524000"/>
                <a:gd name="connsiteY51" fmla="*/ 1112376 h 2105025"/>
                <a:gd name="connsiteX52" fmla="*/ 838914 w 1524000"/>
                <a:gd name="connsiteY52" fmla="*/ 1075228 h 2105025"/>
                <a:gd name="connsiteX53" fmla="*/ 798909 w 1524000"/>
                <a:gd name="connsiteY53" fmla="*/ 1035223 h 2105025"/>
                <a:gd name="connsiteX54" fmla="*/ 763667 w 1524000"/>
                <a:gd name="connsiteY54" fmla="*/ 1057131 h 2105025"/>
                <a:gd name="connsiteX55" fmla="*/ 760809 w 1524000"/>
                <a:gd name="connsiteY55" fmla="*/ 1012363 h 2105025"/>
                <a:gd name="connsiteX56" fmla="*/ 798909 w 1524000"/>
                <a:gd name="connsiteY56" fmla="*/ 972358 h 2105025"/>
                <a:gd name="connsiteX57" fmla="*/ 758904 w 1524000"/>
                <a:gd name="connsiteY57" fmla="*/ 932353 h 2105025"/>
                <a:gd name="connsiteX58" fmla="*/ 756047 w 1524000"/>
                <a:gd name="connsiteY58" fmla="*/ 932353 h 2105025"/>
                <a:gd name="connsiteX59" fmla="*/ 755094 w 1524000"/>
                <a:gd name="connsiteY59" fmla="*/ 916161 h 2105025"/>
                <a:gd name="connsiteX60" fmla="*/ 777954 w 1524000"/>
                <a:gd name="connsiteY60" fmla="*/ 889491 h 2105025"/>
                <a:gd name="connsiteX61" fmla="*/ 752237 w 1524000"/>
                <a:gd name="connsiteY61" fmla="*/ 862821 h 2105025"/>
                <a:gd name="connsiteX62" fmla="*/ 751284 w 1524000"/>
                <a:gd name="connsiteY62" fmla="*/ 847581 h 2105025"/>
                <a:gd name="connsiteX63" fmla="*/ 789384 w 1524000"/>
                <a:gd name="connsiteY63" fmla="*/ 807576 h 2105025"/>
                <a:gd name="connsiteX64" fmla="*/ 749379 w 1524000"/>
                <a:gd name="connsiteY64" fmla="*/ 767571 h 2105025"/>
                <a:gd name="connsiteX65" fmla="*/ 746522 w 1524000"/>
                <a:gd name="connsiteY65" fmla="*/ 767571 h 2105025"/>
                <a:gd name="connsiteX66" fmla="*/ 745569 w 1524000"/>
                <a:gd name="connsiteY66" fmla="*/ 744711 h 2105025"/>
                <a:gd name="connsiteX67" fmla="*/ 782717 w 1524000"/>
                <a:gd name="connsiteY67" fmla="*/ 704706 h 2105025"/>
                <a:gd name="connsiteX68" fmla="*/ 742712 w 1524000"/>
                <a:gd name="connsiteY68" fmla="*/ 664701 h 2105025"/>
                <a:gd name="connsiteX69" fmla="*/ 740807 w 1524000"/>
                <a:gd name="connsiteY69" fmla="*/ 664701 h 2105025"/>
                <a:gd name="connsiteX70" fmla="*/ 706517 w 1524000"/>
                <a:gd name="connsiteY70" fmla="*/ 115108 h 2105025"/>
                <a:gd name="connsiteX71" fmla="*/ 589359 w 1524000"/>
                <a:gd name="connsiteY71" fmla="*/ 3666 h 2105025"/>
                <a:gd name="connsiteX72" fmla="*/ 480774 w 1524000"/>
                <a:gd name="connsiteY72" fmla="*/ 40813 h 2105025"/>
                <a:gd name="connsiteX73" fmla="*/ 327422 w 1524000"/>
                <a:gd name="connsiteY73" fmla="*/ 64626 h 2105025"/>
                <a:gd name="connsiteX74" fmla="*/ 321707 w 1524000"/>
                <a:gd name="connsiteY74" fmla="*/ 97011 h 2105025"/>
                <a:gd name="connsiteX75" fmla="*/ 327422 w 1524000"/>
                <a:gd name="connsiteY75" fmla="*/ 57958 h 2105025"/>
                <a:gd name="connsiteX76" fmla="*/ 275034 w 1524000"/>
                <a:gd name="connsiteY76" fmla="*/ 48433 h 2105025"/>
                <a:gd name="connsiteX77" fmla="*/ 240744 w 1524000"/>
                <a:gd name="connsiteY77" fmla="*/ 41766 h 2105025"/>
                <a:gd name="connsiteX78" fmla="*/ 215979 w 1524000"/>
                <a:gd name="connsiteY78" fmla="*/ 36051 h 2105025"/>
                <a:gd name="connsiteX79" fmla="*/ 215979 w 1524000"/>
                <a:gd name="connsiteY79" fmla="*/ 37003 h 2105025"/>
                <a:gd name="connsiteX80" fmla="*/ 191214 w 1524000"/>
                <a:gd name="connsiteY80" fmla="*/ 31288 h 2105025"/>
                <a:gd name="connsiteX81" fmla="*/ 191214 w 1524000"/>
                <a:gd name="connsiteY81" fmla="*/ 31288 h 2105025"/>
                <a:gd name="connsiteX82" fmla="*/ 165497 w 1524000"/>
                <a:gd name="connsiteY82" fmla="*/ 26526 h 2105025"/>
                <a:gd name="connsiteX83" fmla="*/ 6429 w 1524000"/>
                <a:gd name="connsiteY83" fmla="*/ 71293 h 2105025"/>
                <a:gd name="connsiteX84" fmla="*/ 3572 w 1524000"/>
                <a:gd name="connsiteY84" fmla="*/ 80818 h 2105025"/>
                <a:gd name="connsiteX85" fmla="*/ 317897 w 1524000"/>
                <a:gd name="connsiteY85" fmla="*/ 125586 h 2105025"/>
                <a:gd name="connsiteX86" fmla="*/ 318849 w 1524000"/>
                <a:gd name="connsiteY86" fmla="*/ 117966 h 2105025"/>
                <a:gd name="connsiteX87" fmla="*/ 425529 w 1524000"/>
                <a:gd name="connsiteY87" fmla="*/ 124633 h 2105025"/>
                <a:gd name="connsiteX88" fmla="*/ 510302 w 1524000"/>
                <a:gd name="connsiteY88" fmla="*/ 84628 h 2105025"/>
                <a:gd name="connsiteX89" fmla="*/ 598884 w 1524000"/>
                <a:gd name="connsiteY89" fmla="*/ 110346 h 2105025"/>
                <a:gd name="connsiteX90" fmla="*/ 603647 w 1524000"/>
                <a:gd name="connsiteY90" fmla="*/ 1736263 h 2105025"/>
                <a:gd name="connsiteX91" fmla="*/ 696992 w 1524000"/>
                <a:gd name="connsiteY91" fmla="*/ 1978198 h 2105025"/>
                <a:gd name="connsiteX92" fmla="*/ 688419 w 1524000"/>
                <a:gd name="connsiteY92" fmla="*/ 2016298 h 2105025"/>
                <a:gd name="connsiteX93" fmla="*/ 779859 w 1524000"/>
                <a:gd name="connsiteY93" fmla="*/ 2107738 h 2105025"/>
                <a:gd name="connsiteX94" fmla="*/ 869394 w 1524000"/>
                <a:gd name="connsiteY94" fmla="*/ 2031538 h 2105025"/>
                <a:gd name="connsiteX95" fmla="*/ 1092279 w 1524000"/>
                <a:gd name="connsiteY95" fmla="*/ 1779126 h 2105025"/>
                <a:gd name="connsiteX96" fmla="*/ 1246584 w 1524000"/>
                <a:gd name="connsiteY96" fmla="*/ 1320973 h 2105025"/>
                <a:gd name="connsiteX97" fmla="*/ 1501854 w 1524000"/>
                <a:gd name="connsiteY97" fmla="*/ 1366693 h 2105025"/>
                <a:gd name="connsiteX98" fmla="*/ 1518999 w 1524000"/>
                <a:gd name="connsiteY98" fmla="*/ 1344786 h 2105025"/>
                <a:gd name="connsiteX99" fmla="*/ 1518999 w 1524000"/>
                <a:gd name="connsiteY99" fmla="*/ 1344786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1524000" h="2105025">
                  <a:moveTo>
                    <a:pt x="1518999" y="1344786"/>
                  </a:moveTo>
                  <a:cubicBezTo>
                    <a:pt x="1508522" y="1320973"/>
                    <a:pt x="1323737" y="963786"/>
                    <a:pt x="1148477" y="788526"/>
                  </a:cubicBezTo>
                  <a:cubicBezTo>
                    <a:pt x="1141809" y="781858"/>
                    <a:pt x="1124664" y="778048"/>
                    <a:pt x="1132284" y="808528"/>
                  </a:cubicBezTo>
                  <a:cubicBezTo>
                    <a:pt x="1139904" y="839008"/>
                    <a:pt x="1170384" y="937116"/>
                    <a:pt x="1168479" y="971406"/>
                  </a:cubicBezTo>
                  <a:cubicBezTo>
                    <a:pt x="1166574" y="1005696"/>
                    <a:pt x="1132284" y="1043796"/>
                    <a:pt x="1103709" y="1078086"/>
                  </a:cubicBezTo>
                  <a:cubicBezTo>
                    <a:pt x="1086564" y="1099041"/>
                    <a:pt x="1005602" y="1182861"/>
                    <a:pt x="954167" y="1348596"/>
                  </a:cubicBezTo>
                  <a:cubicBezTo>
                    <a:pt x="934164" y="1355263"/>
                    <a:pt x="917972" y="1369551"/>
                    <a:pt x="908447" y="1387648"/>
                  </a:cubicBezTo>
                  <a:lnTo>
                    <a:pt x="881777" y="1376218"/>
                  </a:lnTo>
                  <a:cubicBezTo>
                    <a:pt x="878919" y="1375266"/>
                    <a:pt x="875109" y="1376218"/>
                    <a:pt x="874157" y="1379076"/>
                  </a:cubicBezTo>
                  <a:lnTo>
                    <a:pt x="873204" y="1380981"/>
                  </a:lnTo>
                  <a:cubicBezTo>
                    <a:pt x="872252" y="1383838"/>
                    <a:pt x="873204" y="1387648"/>
                    <a:pt x="876062" y="1388601"/>
                  </a:cubicBezTo>
                  <a:lnTo>
                    <a:pt x="902732" y="1400031"/>
                  </a:lnTo>
                  <a:cubicBezTo>
                    <a:pt x="900827" y="1407651"/>
                    <a:pt x="898922" y="1415271"/>
                    <a:pt x="898922" y="1423843"/>
                  </a:cubicBezTo>
                  <a:cubicBezTo>
                    <a:pt x="898922" y="1446703"/>
                    <a:pt x="908447" y="1466706"/>
                    <a:pt x="923687" y="1480993"/>
                  </a:cubicBezTo>
                  <a:cubicBezTo>
                    <a:pt x="919877" y="1503853"/>
                    <a:pt x="917019" y="1528618"/>
                    <a:pt x="915114" y="1553383"/>
                  </a:cubicBezTo>
                  <a:cubicBezTo>
                    <a:pt x="904637" y="1561956"/>
                    <a:pt x="897017" y="1572433"/>
                    <a:pt x="892254" y="1584816"/>
                  </a:cubicBezTo>
                  <a:lnTo>
                    <a:pt x="862727" y="1572433"/>
                  </a:lnTo>
                  <a:cubicBezTo>
                    <a:pt x="859869" y="1571481"/>
                    <a:pt x="856059" y="1572433"/>
                    <a:pt x="855107" y="1575291"/>
                  </a:cubicBezTo>
                  <a:lnTo>
                    <a:pt x="854154" y="1577196"/>
                  </a:lnTo>
                  <a:cubicBezTo>
                    <a:pt x="853202" y="1580053"/>
                    <a:pt x="854154" y="1583863"/>
                    <a:pt x="857012" y="1584816"/>
                  </a:cubicBezTo>
                  <a:lnTo>
                    <a:pt x="887492" y="1598151"/>
                  </a:lnTo>
                  <a:cubicBezTo>
                    <a:pt x="886539" y="1603866"/>
                    <a:pt x="885587" y="1609581"/>
                    <a:pt x="885587" y="1615296"/>
                  </a:cubicBezTo>
                  <a:cubicBezTo>
                    <a:pt x="885587" y="1638156"/>
                    <a:pt x="895112" y="1659111"/>
                    <a:pt x="911304" y="1673398"/>
                  </a:cubicBezTo>
                  <a:cubicBezTo>
                    <a:pt x="911304" y="1691496"/>
                    <a:pt x="912257" y="1710546"/>
                    <a:pt x="913209" y="1730548"/>
                  </a:cubicBezTo>
                  <a:cubicBezTo>
                    <a:pt x="895112" y="1738168"/>
                    <a:pt x="880824" y="1751503"/>
                    <a:pt x="872252" y="1768648"/>
                  </a:cubicBezTo>
                  <a:lnTo>
                    <a:pt x="835104" y="1753408"/>
                  </a:lnTo>
                  <a:cubicBezTo>
                    <a:pt x="832247" y="1752456"/>
                    <a:pt x="828437" y="1753408"/>
                    <a:pt x="827484" y="1756266"/>
                  </a:cubicBezTo>
                  <a:lnTo>
                    <a:pt x="826532" y="1758171"/>
                  </a:lnTo>
                  <a:cubicBezTo>
                    <a:pt x="825579" y="1761028"/>
                    <a:pt x="826532" y="1764838"/>
                    <a:pt x="829389" y="1765791"/>
                  </a:cubicBezTo>
                  <a:lnTo>
                    <a:pt x="866537" y="1781983"/>
                  </a:lnTo>
                  <a:cubicBezTo>
                    <a:pt x="864632" y="1789603"/>
                    <a:pt x="862727" y="1797223"/>
                    <a:pt x="862727" y="1804843"/>
                  </a:cubicBezTo>
                  <a:cubicBezTo>
                    <a:pt x="862727" y="1807701"/>
                    <a:pt x="863679" y="1809606"/>
                    <a:pt x="863679" y="1812463"/>
                  </a:cubicBezTo>
                  <a:cubicBezTo>
                    <a:pt x="832247" y="1821036"/>
                    <a:pt x="797957" y="1804843"/>
                    <a:pt x="797957" y="1747693"/>
                  </a:cubicBezTo>
                  <a:cubicBezTo>
                    <a:pt x="797957" y="1741026"/>
                    <a:pt x="797957" y="1728643"/>
                    <a:pt x="797004" y="1711498"/>
                  </a:cubicBezTo>
                  <a:cubicBezTo>
                    <a:pt x="799862" y="1705783"/>
                    <a:pt x="801767" y="1700068"/>
                    <a:pt x="801767" y="1693401"/>
                  </a:cubicBezTo>
                  <a:cubicBezTo>
                    <a:pt x="801767" y="1685781"/>
                    <a:pt x="799862" y="1679113"/>
                    <a:pt x="796052" y="1672446"/>
                  </a:cubicBezTo>
                  <a:cubicBezTo>
                    <a:pt x="794147" y="1620058"/>
                    <a:pt x="790337" y="1546716"/>
                    <a:pt x="785574" y="1458133"/>
                  </a:cubicBezTo>
                  <a:cubicBezTo>
                    <a:pt x="785574" y="1456228"/>
                    <a:pt x="786527" y="1453371"/>
                    <a:pt x="786527" y="1450513"/>
                  </a:cubicBezTo>
                  <a:cubicBezTo>
                    <a:pt x="786527" y="1446703"/>
                    <a:pt x="785574" y="1442893"/>
                    <a:pt x="784622" y="1440036"/>
                  </a:cubicBezTo>
                  <a:cubicBezTo>
                    <a:pt x="778907" y="1339071"/>
                    <a:pt x="772239" y="1220008"/>
                    <a:pt x="765572" y="1097136"/>
                  </a:cubicBezTo>
                  <a:cubicBezTo>
                    <a:pt x="772239" y="1106661"/>
                    <a:pt x="783669" y="1113328"/>
                    <a:pt x="796052" y="1114281"/>
                  </a:cubicBezTo>
                  <a:lnTo>
                    <a:pt x="797957" y="1141903"/>
                  </a:lnTo>
                  <a:cubicBezTo>
                    <a:pt x="782717" y="1147618"/>
                    <a:pt x="771287" y="1161906"/>
                    <a:pt x="771287" y="1179051"/>
                  </a:cubicBezTo>
                  <a:cubicBezTo>
                    <a:pt x="771287" y="1198101"/>
                    <a:pt x="784622" y="1214293"/>
                    <a:pt x="802719" y="1218103"/>
                  </a:cubicBezTo>
                  <a:lnTo>
                    <a:pt x="824627" y="1626726"/>
                  </a:lnTo>
                  <a:cubicBezTo>
                    <a:pt x="824627" y="1629583"/>
                    <a:pt x="827484" y="1632441"/>
                    <a:pt x="830342" y="1632441"/>
                  </a:cubicBezTo>
                  <a:lnTo>
                    <a:pt x="835104" y="1632441"/>
                  </a:lnTo>
                  <a:cubicBezTo>
                    <a:pt x="837962" y="1632441"/>
                    <a:pt x="840819" y="1629583"/>
                    <a:pt x="840819" y="1626726"/>
                  </a:cubicBezTo>
                  <a:lnTo>
                    <a:pt x="818912" y="1219056"/>
                  </a:lnTo>
                  <a:cubicBezTo>
                    <a:pt x="837009" y="1215246"/>
                    <a:pt x="851297" y="1199053"/>
                    <a:pt x="851297" y="1180003"/>
                  </a:cubicBezTo>
                  <a:cubicBezTo>
                    <a:pt x="851297" y="1159048"/>
                    <a:pt x="835104" y="1141903"/>
                    <a:pt x="815102" y="1139998"/>
                  </a:cubicBezTo>
                  <a:lnTo>
                    <a:pt x="813197" y="1112376"/>
                  </a:lnTo>
                  <a:cubicBezTo>
                    <a:pt x="828437" y="1106661"/>
                    <a:pt x="838914" y="1092373"/>
                    <a:pt x="838914" y="1075228"/>
                  </a:cubicBezTo>
                  <a:cubicBezTo>
                    <a:pt x="838914" y="1053321"/>
                    <a:pt x="820817" y="1035223"/>
                    <a:pt x="798909" y="1035223"/>
                  </a:cubicBezTo>
                  <a:cubicBezTo>
                    <a:pt x="783669" y="1035223"/>
                    <a:pt x="770334" y="1043796"/>
                    <a:pt x="763667" y="1057131"/>
                  </a:cubicBezTo>
                  <a:cubicBezTo>
                    <a:pt x="762714" y="1041891"/>
                    <a:pt x="761762" y="1027603"/>
                    <a:pt x="760809" y="1012363"/>
                  </a:cubicBezTo>
                  <a:cubicBezTo>
                    <a:pt x="781764" y="1011411"/>
                    <a:pt x="798909" y="994266"/>
                    <a:pt x="798909" y="972358"/>
                  </a:cubicBezTo>
                  <a:cubicBezTo>
                    <a:pt x="798909" y="950451"/>
                    <a:pt x="780812" y="932353"/>
                    <a:pt x="758904" y="932353"/>
                  </a:cubicBezTo>
                  <a:cubicBezTo>
                    <a:pt x="757952" y="932353"/>
                    <a:pt x="756999" y="932353"/>
                    <a:pt x="756047" y="932353"/>
                  </a:cubicBezTo>
                  <a:cubicBezTo>
                    <a:pt x="756047" y="926638"/>
                    <a:pt x="755094" y="921876"/>
                    <a:pt x="755094" y="916161"/>
                  </a:cubicBezTo>
                  <a:cubicBezTo>
                    <a:pt x="768429" y="914256"/>
                    <a:pt x="777954" y="903778"/>
                    <a:pt x="777954" y="889491"/>
                  </a:cubicBezTo>
                  <a:cubicBezTo>
                    <a:pt x="777954" y="875203"/>
                    <a:pt x="766524" y="862821"/>
                    <a:pt x="752237" y="862821"/>
                  </a:cubicBezTo>
                  <a:cubicBezTo>
                    <a:pt x="752237" y="858058"/>
                    <a:pt x="751284" y="852343"/>
                    <a:pt x="751284" y="847581"/>
                  </a:cubicBezTo>
                  <a:cubicBezTo>
                    <a:pt x="772239" y="846628"/>
                    <a:pt x="789384" y="829483"/>
                    <a:pt x="789384" y="807576"/>
                  </a:cubicBezTo>
                  <a:cubicBezTo>
                    <a:pt x="789384" y="785668"/>
                    <a:pt x="771287" y="767571"/>
                    <a:pt x="749379" y="767571"/>
                  </a:cubicBezTo>
                  <a:cubicBezTo>
                    <a:pt x="748427" y="767571"/>
                    <a:pt x="747474" y="767571"/>
                    <a:pt x="746522" y="767571"/>
                  </a:cubicBezTo>
                  <a:cubicBezTo>
                    <a:pt x="746522" y="759951"/>
                    <a:pt x="745569" y="752331"/>
                    <a:pt x="745569" y="744711"/>
                  </a:cubicBezTo>
                  <a:cubicBezTo>
                    <a:pt x="766524" y="742806"/>
                    <a:pt x="782717" y="725661"/>
                    <a:pt x="782717" y="704706"/>
                  </a:cubicBezTo>
                  <a:cubicBezTo>
                    <a:pt x="782717" y="682798"/>
                    <a:pt x="764619" y="664701"/>
                    <a:pt x="742712" y="664701"/>
                  </a:cubicBezTo>
                  <a:cubicBezTo>
                    <a:pt x="741759" y="664701"/>
                    <a:pt x="741759" y="664701"/>
                    <a:pt x="740807" y="664701"/>
                  </a:cubicBezTo>
                  <a:cubicBezTo>
                    <a:pt x="724614" y="387523"/>
                    <a:pt x="710327" y="155113"/>
                    <a:pt x="706517" y="115108"/>
                  </a:cubicBezTo>
                  <a:cubicBezTo>
                    <a:pt x="698897" y="28431"/>
                    <a:pt x="621744" y="3666"/>
                    <a:pt x="589359" y="3666"/>
                  </a:cubicBezTo>
                  <a:cubicBezTo>
                    <a:pt x="556974" y="3666"/>
                    <a:pt x="540782" y="-144"/>
                    <a:pt x="480774" y="40813"/>
                  </a:cubicBezTo>
                  <a:cubicBezTo>
                    <a:pt x="452199" y="60816"/>
                    <a:pt x="401717" y="90343"/>
                    <a:pt x="327422" y="64626"/>
                  </a:cubicBezTo>
                  <a:lnTo>
                    <a:pt x="321707" y="97011"/>
                  </a:lnTo>
                  <a:lnTo>
                    <a:pt x="327422" y="57958"/>
                  </a:lnTo>
                  <a:lnTo>
                    <a:pt x="275034" y="48433"/>
                  </a:lnTo>
                  <a:lnTo>
                    <a:pt x="240744" y="41766"/>
                  </a:lnTo>
                  <a:lnTo>
                    <a:pt x="215979" y="36051"/>
                  </a:lnTo>
                  <a:cubicBezTo>
                    <a:pt x="215979" y="36051"/>
                    <a:pt x="215979" y="36051"/>
                    <a:pt x="215979" y="37003"/>
                  </a:cubicBezTo>
                  <a:lnTo>
                    <a:pt x="191214" y="31288"/>
                  </a:lnTo>
                  <a:lnTo>
                    <a:pt x="191214" y="31288"/>
                  </a:lnTo>
                  <a:lnTo>
                    <a:pt x="165497" y="26526"/>
                  </a:lnTo>
                  <a:cubicBezTo>
                    <a:pt x="165497" y="26526"/>
                    <a:pt x="55007" y="77008"/>
                    <a:pt x="6429" y="71293"/>
                  </a:cubicBezTo>
                  <a:lnTo>
                    <a:pt x="3572" y="80818"/>
                  </a:lnTo>
                  <a:lnTo>
                    <a:pt x="317897" y="125586"/>
                  </a:lnTo>
                  <a:lnTo>
                    <a:pt x="318849" y="117966"/>
                  </a:lnTo>
                  <a:cubicBezTo>
                    <a:pt x="324564" y="119871"/>
                    <a:pt x="387429" y="138921"/>
                    <a:pt x="425529" y="124633"/>
                  </a:cubicBezTo>
                  <a:cubicBezTo>
                    <a:pt x="465534" y="109393"/>
                    <a:pt x="485537" y="100821"/>
                    <a:pt x="510302" y="84628"/>
                  </a:cubicBezTo>
                  <a:cubicBezTo>
                    <a:pt x="534114" y="68436"/>
                    <a:pt x="585549" y="62721"/>
                    <a:pt x="598884" y="110346"/>
                  </a:cubicBezTo>
                  <a:cubicBezTo>
                    <a:pt x="612219" y="157018"/>
                    <a:pt x="603647" y="1530523"/>
                    <a:pt x="603647" y="1736263"/>
                  </a:cubicBezTo>
                  <a:cubicBezTo>
                    <a:pt x="603647" y="1851516"/>
                    <a:pt x="641747" y="1931526"/>
                    <a:pt x="696992" y="1978198"/>
                  </a:cubicBezTo>
                  <a:cubicBezTo>
                    <a:pt x="691277" y="1989628"/>
                    <a:pt x="688419" y="2002963"/>
                    <a:pt x="688419" y="2016298"/>
                  </a:cubicBezTo>
                  <a:cubicBezTo>
                    <a:pt x="688419" y="2066781"/>
                    <a:pt x="729377" y="2107738"/>
                    <a:pt x="779859" y="2107738"/>
                  </a:cubicBezTo>
                  <a:cubicBezTo>
                    <a:pt x="824627" y="2107738"/>
                    <a:pt x="862727" y="2074401"/>
                    <a:pt x="869394" y="2031538"/>
                  </a:cubicBezTo>
                  <a:cubicBezTo>
                    <a:pt x="983694" y="2020108"/>
                    <a:pt x="1092279" y="1929621"/>
                    <a:pt x="1092279" y="1779126"/>
                  </a:cubicBezTo>
                  <a:cubicBezTo>
                    <a:pt x="1092279" y="1645776"/>
                    <a:pt x="1117997" y="1431463"/>
                    <a:pt x="1246584" y="1320973"/>
                  </a:cubicBezTo>
                  <a:cubicBezTo>
                    <a:pt x="1307544" y="1268586"/>
                    <a:pt x="1336119" y="1265728"/>
                    <a:pt x="1501854" y="1366693"/>
                  </a:cubicBezTo>
                  <a:cubicBezTo>
                    <a:pt x="1518047" y="1374313"/>
                    <a:pt x="1528524" y="1368598"/>
                    <a:pt x="1518999" y="1344786"/>
                  </a:cubicBezTo>
                  <a:lnTo>
                    <a:pt x="1518999" y="134478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83">
              <a:extLst>
                <a:ext uri="{FF2B5EF4-FFF2-40B4-BE49-F238E27FC236}">
                  <a16:creationId xmlns:a16="http://schemas.microsoft.com/office/drawing/2014/main" id="{2DD6B547-E6CE-4CA5-97D4-41FB18D3F472}"/>
                </a:ext>
              </a:extLst>
            </p:cNvPr>
            <p:cNvSpPr/>
            <p:nvPr/>
          </p:nvSpPr>
          <p:spPr>
            <a:xfrm rot="4647806">
              <a:off x="10603429" y="4296889"/>
              <a:ext cx="651062" cy="2031311"/>
            </a:xfrm>
            <a:custGeom>
              <a:avLst/>
              <a:gdLst>
                <a:gd name="connsiteX0" fmla="*/ 499365 w 952500"/>
                <a:gd name="connsiteY0" fmla="*/ 2957036 h 2971800"/>
                <a:gd name="connsiteX1" fmla="*/ 492697 w 952500"/>
                <a:gd name="connsiteY1" fmla="*/ 2951321 h 2971800"/>
                <a:gd name="connsiteX2" fmla="*/ 492697 w 952500"/>
                <a:gd name="connsiteY2" fmla="*/ 2938939 h 2971800"/>
                <a:gd name="connsiteX3" fmla="*/ 950850 w 952500"/>
                <a:gd name="connsiteY3" fmla="*/ 2687479 h 2971800"/>
                <a:gd name="connsiteX4" fmla="*/ 810832 w 952500"/>
                <a:gd name="connsiteY4" fmla="*/ 2307431 h 2971800"/>
                <a:gd name="connsiteX5" fmla="*/ 818452 w 952500"/>
                <a:gd name="connsiteY5" fmla="*/ 2080736 h 2971800"/>
                <a:gd name="connsiteX6" fmla="*/ 872745 w 952500"/>
                <a:gd name="connsiteY6" fmla="*/ 1876901 h 2971800"/>
                <a:gd name="connsiteX7" fmla="*/ 833692 w 952500"/>
                <a:gd name="connsiteY7" fmla="*/ 1751171 h 2971800"/>
                <a:gd name="connsiteX8" fmla="*/ 808927 w 952500"/>
                <a:gd name="connsiteY8" fmla="*/ 1747361 h 2971800"/>
                <a:gd name="connsiteX9" fmla="*/ 640335 w 952500"/>
                <a:gd name="connsiteY9" fmla="*/ 1973104 h 2971800"/>
                <a:gd name="connsiteX10" fmla="*/ 554610 w 952500"/>
                <a:gd name="connsiteY10" fmla="*/ 1868329 h 2971800"/>
                <a:gd name="connsiteX11" fmla="*/ 518415 w 952500"/>
                <a:gd name="connsiteY11" fmla="*/ 544354 h 2971800"/>
                <a:gd name="connsiteX12" fmla="*/ 526035 w 952500"/>
                <a:gd name="connsiteY12" fmla="*/ 487204 h 2971800"/>
                <a:gd name="connsiteX13" fmla="*/ 564135 w 952500"/>
                <a:gd name="connsiteY13" fmla="*/ 420529 h 2971800"/>
                <a:gd name="connsiteX14" fmla="*/ 559372 w 952500"/>
                <a:gd name="connsiteY14" fmla="*/ 163354 h 2971800"/>
                <a:gd name="connsiteX15" fmla="*/ 600330 w 952500"/>
                <a:gd name="connsiteY15" fmla="*/ 7144 h 2971800"/>
                <a:gd name="connsiteX16" fmla="*/ 518415 w 952500"/>
                <a:gd name="connsiteY16" fmla="*/ 49054 h 2971800"/>
                <a:gd name="connsiteX17" fmla="*/ 493650 w 952500"/>
                <a:gd name="connsiteY17" fmla="*/ 91916 h 2971800"/>
                <a:gd name="connsiteX18" fmla="*/ 474600 w 952500"/>
                <a:gd name="connsiteY18" fmla="*/ 81439 h 2971800"/>
                <a:gd name="connsiteX19" fmla="*/ 475552 w 952500"/>
                <a:gd name="connsiteY19" fmla="*/ 64294 h 2971800"/>
                <a:gd name="connsiteX20" fmla="*/ 448882 w 952500"/>
                <a:gd name="connsiteY20" fmla="*/ 65246 h 2971800"/>
                <a:gd name="connsiteX21" fmla="*/ 444120 w 952500"/>
                <a:gd name="connsiteY21" fmla="*/ 72866 h 2971800"/>
                <a:gd name="connsiteX22" fmla="*/ 440310 w 952500"/>
                <a:gd name="connsiteY22" fmla="*/ 81439 h 2971800"/>
                <a:gd name="connsiteX23" fmla="*/ 453645 w 952500"/>
                <a:gd name="connsiteY23" fmla="*/ 104299 h 2971800"/>
                <a:gd name="connsiteX24" fmla="*/ 467932 w 952500"/>
                <a:gd name="connsiteY24" fmla="*/ 93821 h 2971800"/>
                <a:gd name="connsiteX25" fmla="*/ 486982 w 952500"/>
                <a:gd name="connsiteY25" fmla="*/ 104299 h 2971800"/>
                <a:gd name="connsiteX26" fmla="*/ 461265 w 952500"/>
                <a:gd name="connsiteY26" fmla="*/ 151924 h 2971800"/>
                <a:gd name="connsiteX27" fmla="*/ 442215 w 952500"/>
                <a:gd name="connsiteY27" fmla="*/ 141446 h 2971800"/>
                <a:gd name="connsiteX28" fmla="*/ 443167 w 952500"/>
                <a:gd name="connsiteY28" fmla="*/ 124301 h 2971800"/>
                <a:gd name="connsiteX29" fmla="*/ 416497 w 952500"/>
                <a:gd name="connsiteY29" fmla="*/ 125254 h 2971800"/>
                <a:gd name="connsiteX30" fmla="*/ 411735 w 952500"/>
                <a:gd name="connsiteY30" fmla="*/ 132874 h 2971800"/>
                <a:gd name="connsiteX31" fmla="*/ 407925 w 952500"/>
                <a:gd name="connsiteY31" fmla="*/ 141446 h 2971800"/>
                <a:gd name="connsiteX32" fmla="*/ 421260 w 952500"/>
                <a:gd name="connsiteY32" fmla="*/ 164306 h 2971800"/>
                <a:gd name="connsiteX33" fmla="*/ 435547 w 952500"/>
                <a:gd name="connsiteY33" fmla="*/ 153829 h 2971800"/>
                <a:gd name="connsiteX34" fmla="*/ 454597 w 952500"/>
                <a:gd name="connsiteY34" fmla="*/ 164306 h 2971800"/>
                <a:gd name="connsiteX35" fmla="*/ 429832 w 952500"/>
                <a:gd name="connsiteY35" fmla="*/ 212884 h 2971800"/>
                <a:gd name="connsiteX36" fmla="*/ 410782 w 952500"/>
                <a:gd name="connsiteY36" fmla="*/ 202406 h 2971800"/>
                <a:gd name="connsiteX37" fmla="*/ 411735 w 952500"/>
                <a:gd name="connsiteY37" fmla="*/ 185261 h 2971800"/>
                <a:gd name="connsiteX38" fmla="*/ 385065 w 952500"/>
                <a:gd name="connsiteY38" fmla="*/ 186214 h 2971800"/>
                <a:gd name="connsiteX39" fmla="*/ 380302 w 952500"/>
                <a:gd name="connsiteY39" fmla="*/ 193834 h 2971800"/>
                <a:gd name="connsiteX40" fmla="*/ 377445 w 952500"/>
                <a:gd name="connsiteY40" fmla="*/ 200501 h 2971800"/>
                <a:gd name="connsiteX41" fmla="*/ 390780 w 952500"/>
                <a:gd name="connsiteY41" fmla="*/ 223361 h 2971800"/>
                <a:gd name="connsiteX42" fmla="*/ 405067 w 952500"/>
                <a:gd name="connsiteY42" fmla="*/ 212884 h 2971800"/>
                <a:gd name="connsiteX43" fmla="*/ 425070 w 952500"/>
                <a:gd name="connsiteY43" fmla="*/ 223361 h 2971800"/>
                <a:gd name="connsiteX44" fmla="*/ 401257 w 952500"/>
                <a:gd name="connsiteY44" fmla="*/ 270986 h 2971800"/>
                <a:gd name="connsiteX45" fmla="*/ 382207 w 952500"/>
                <a:gd name="connsiteY45" fmla="*/ 260509 h 2971800"/>
                <a:gd name="connsiteX46" fmla="*/ 383160 w 952500"/>
                <a:gd name="connsiteY46" fmla="*/ 243364 h 2971800"/>
                <a:gd name="connsiteX47" fmla="*/ 356490 w 952500"/>
                <a:gd name="connsiteY47" fmla="*/ 244316 h 2971800"/>
                <a:gd name="connsiteX48" fmla="*/ 350775 w 952500"/>
                <a:gd name="connsiteY48" fmla="*/ 252889 h 2971800"/>
                <a:gd name="connsiteX49" fmla="*/ 346965 w 952500"/>
                <a:gd name="connsiteY49" fmla="*/ 261461 h 2971800"/>
                <a:gd name="connsiteX50" fmla="*/ 360300 w 952500"/>
                <a:gd name="connsiteY50" fmla="*/ 284321 h 2971800"/>
                <a:gd name="connsiteX51" fmla="*/ 374587 w 952500"/>
                <a:gd name="connsiteY51" fmla="*/ 273844 h 2971800"/>
                <a:gd name="connsiteX52" fmla="*/ 393637 w 952500"/>
                <a:gd name="connsiteY52" fmla="*/ 284321 h 2971800"/>
                <a:gd name="connsiteX53" fmla="*/ 369825 w 952500"/>
                <a:gd name="connsiteY53" fmla="*/ 331946 h 2971800"/>
                <a:gd name="connsiteX54" fmla="*/ 351727 w 952500"/>
                <a:gd name="connsiteY54" fmla="*/ 321469 h 2971800"/>
                <a:gd name="connsiteX55" fmla="*/ 352680 w 952500"/>
                <a:gd name="connsiteY55" fmla="*/ 304324 h 2971800"/>
                <a:gd name="connsiteX56" fmla="*/ 326010 w 952500"/>
                <a:gd name="connsiteY56" fmla="*/ 305276 h 2971800"/>
                <a:gd name="connsiteX57" fmla="*/ 321247 w 952500"/>
                <a:gd name="connsiteY57" fmla="*/ 312896 h 2971800"/>
                <a:gd name="connsiteX58" fmla="*/ 317437 w 952500"/>
                <a:gd name="connsiteY58" fmla="*/ 321469 h 2971800"/>
                <a:gd name="connsiteX59" fmla="*/ 330772 w 952500"/>
                <a:gd name="connsiteY59" fmla="*/ 344329 h 2971800"/>
                <a:gd name="connsiteX60" fmla="*/ 345060 w 952500"/>
                <a:gd name="connsiteY60" fmla="*/ 333851 h 2971800"/>
                <a:gd name="connsiteX61" fmla="*/ 364110 w 952500"/>
                <a:gd name="connsiteY61" fmla="*/ 344329 h 2971800"/>
                <a:gd name="connsiteX62" fmla="*/ 340297 w 952500"/>
                <a:gd name="connsiteY62" fmla="*/ 391954 h 2971800"/>
                <a:gd name="connsiteX63" fmla="*/ 321247 w 952500"/>
                <a:gd name="connsiteY63" fmla="*/ 381476 h 2971800"/>
                <a:gd name="connsiteX64" fmla="*/ 322200 w 952500"/>
                <a:gd name="connsiteY64" fmla="*/ 364331 h 2971800"/>
                <a:gd name="connsiteX65" fmla="*/ 295530 w 952500"/>
                <a:gd name="connsiteY65" fmla="*/ 365284 h 2971800"/>
                <a:gd name="connsiteX66" fmla="*/ 291720 w 952500"/>
                <a:gd name="connsiteY66" fmla="*/ 372904 h 2971800"/>
                <a:gd name="connsiteX67" fmla="*/ 287910 w 952500"/>
                <a:gd name="connsiteY67" fmla="*/ 381476 h 2971800"/>
                <a:gd name="connsiteX68" fmla="*/ 301245 w 952500"/>
                <a:gd name="connsiteY68" fmla="*/ 404336 h 2971800"/>
                <a:gd name="connsiteX69" fmla="*/ 315532 w 952500"/>
                <a:gd name="connsiteY69" fmla="*/ 393859 h 2971800"/>
                <a:gd name="connsiteX70" fmla="*/ 335535 w 952500"/>
                <a:gd name="connsiteY70" fmla="*/ 404336 h 2971800"/>
                <a:gd name="connsiteX71" fmla="*/ 319342 w 952500"/>
                <a:gd name="connsiteY71" fmla="*/ 443389 h 2971800"/>
                <a:gd name="connsiteX72" fmla="*/ 350775 w 952500"/>
                <a:gd name="connsiteY72" fmla="*/ 468154 h 2971800"/>
                <a:gd name="connsiteX73" fmla="*/ 406020 w 952500"/>
                <a:gd name="connsiteY73" fmla="*/ 558641 h 2971800"/>
                <a:gd name="connsiteX74" fmla="*/ 395542 w 952500"/>
                <a:gd name="connsiteY74" fmla="*/ 1814036 h 2971800"/>
                <a:gd name="connsiteX75" fmla="*/ 296482 w 952500"/>
                <a:gd name="connsiteY75" fmla="*/ 1829276 h 2971800"/>
                <a:gd name="connsiteX76" fmla="*/ 162180 w 952500"/>
                <a:gd name="connsiteY76" fmla="*/ 1512094 h 2971800"/>
                <a:gd name="connsiteX77" fmla="*/ 141225 w 952500"/>
                <a:gd name="connsiteY77" fmla="*/ 1506379 h 2971800"/>
                <a:gd name="connsiteX78" fmla="*/ 127890 w 952500"/>
                <a:gd name="connsiteY78" fmla="*/ 1938814 h 2971800"/>
                <a:gd name="connsiteX79" fmla="*/ 182182 w 952500"/>
                <a:gd name="connsiteY79" fmla="*/ 2125504 h 2971800"/>
                <a:gd name="connsiteX80" fmla="*/ 49785 w 952500"/>
                <a:gd name="connsiteY80" fmla="*/ 2469356 h 2971800"/>
                <a:gd name="connsiteX81" fmla="*/ 8827 w 952500"/>
                <a:gd name="connsiteY81" fmla="*/ 2671286 h 2971800"/>
                <a:gd name="connsiteX82" fmla="*/ 470790 w 952500"/>
                <a:gd name="connsiteY82" fmla="*/ 2937986 h 2971800"/>
                <a:gd name="connsiteX83" fmla="*/ 470790 w 952500"/>
                <a:gd name="connsiteY83" fmla="*/ 2949416 h 2971800"/>
                <a:gd name="connsiteX84" fmla="*/ 463170 w 952500"/>
                <a:gd name="connsiteY84" fmla="*/ 2957036 h 2971800"/>
                <a:gd name="connsiteX85" fmla="*/ 482220 w 952500"/>
                <a:gd name="connsiteY85" fmla="*/ 2969419 h 2971800"/>
                <a:gd name="connsiteX86" fmla="*/ 499365 w 952500"/>
                <a:gd name="connsiteY86" fmla="*/ 2957036 h 2971800"/>
                <a:gd name="connsiteX87" fmla="*/ 499365 w 952500"/>
                <a:gd name="connsiteY87" fmla="*/ 2957036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52500" h="2971800">
                  <a:moveTo>
                    <a:pt x="499365" y="2957036"/>
                  </a:moveTo>
                  <a:cubicBezTo>
                    <a:pt x="498412" y="2955131"/>
                    <a:pt x="495555" y="2953226"/>
                    <a:pt x="492697" y="2951321"/>
                  </a:cubicBezTo>
                  <a:lnTo>
                    <a:pt x="492697" y="2938939"/>
                  </a:lnTo>
                  <a:cubicBezTo>
                    <a:pt x="887985" y="2934176"/>
                    <a:pt x="946087" y="2778919"/>
                    <a:pt x="950850" y="2687479"/>
                  </a:cubicBezTo>
                  <a:cubicBezTo>
                    <a:pt x="959422" y="2533174"/>
                    <a:pt x="841312" y="2383631"/>
                    <a:pt x="810832" y="2307431"/>
                  </a:cubicBezTo>
                  <a:cubicBezTo>
                    <a:pt x="777495" y="2224564"/>
                    <a:pt x="809880" y="2094071"/>
                    <a:pt x="818452" y="2080736"/>
                  </a:cubicBezTo>
                  <a:cubicBezTo>
                    <a:pt x="828930" y="2066449"/>
                    <a:pt x="876555" y="1960721"/>
                    <a:pt x="872745" y="1876901"/>
                  </a:cubicBezTo>
                  <a:cubicBezTo>
                    <a:pt x="869887" y="1816894"/>
                    <a:pt x="841312" y="1758791"/>
                    <a:pt x="833692" y="1751171"/>
                  </a:cubicBezTo>
                  <a:cubicBezTo>
                    <a:pt x="826072" y="1743551"/>
                    <a:pt x="818452" y="1749266"/>
                    <a:pt x="808927" y="1747361"/>
                  </a:cubicBezTo>
                  <a:cubicBezTo>
                    <a:pt x="802260" y="1878806"/>
                    <a:pt x="699390" y="1972151"/>
                    <a:pt x="640335" y="1973104"/>
                  </a:cubicBezTo>
                  <a:cubicBezTo>
                    <a:pt x="558420" y="1973104"/>
                    <a:pt x="554610" y="1914049"/>
                    <a:pt x="554610" y="1868329"/>
                  </a:cubicBezTo>
                  <a:cubicBezTo>
                    <a:pt x="554610" y="1824514"/>
                    <a:pt x="518415" y="565309"/>
                    <a:pt x="518415" y="544354"/>
                  </a:cubicBezTo>
                  <a:cubicBezTo>
                    <a:pt x="518415" y="523399"/>
                    <a:pt x="514605" y="500539"/>
                    <a:pt x="526035" y="487204"/>
                  </a:cubicBezTo>
                  <a:cubicBezTo>
                    <a:pt x="537465" y="473869"/>
                    <a:pt x="560325" y="431959"/>
                    <a:pt x="564135" y="420529"/>
                  </a:cubicBezTo>
                  <a:cubicBezTo>
                    <a:pt x="552705" y="332899"/>
                    <a:pt x="553657" y="214789"/>
                    <a:pt x="559372" y="163354"/>
                  </a:cubicBezTo>
                  <a:cubicBezTo>
                    <a:pt x="563182" y="123349"/>
                    <a:pt x="585090" y="20479"/>
                    <a:pt x="600330" y="7144"/>
                  </a:cubicBezTo>
                  <a:cubicBezTo>
                    <a:pt x="579375" y="9049"/>
                    <a:pt x="539370" y="24289"/>
                    <a:pt x="518415" y="49054"/>
                  </a:cubicBezTo>
                  <a:cubicBezTo>
                    <a:pt x="514605" y="53816"/>
                    <a:pt x="505080" y="69056"/>
                    <a:pt x="493650" y="91916"/>
                  </a:cubicBezTo>
                  <a:lnTo>
                    <a:pt x="474600" y="81439"/>
                  </a:lnTo>
                  <a:cubicBezTo>
                    <a:pt x="478410" y="74771"/>
                    <a:pt x="483172" y="67151"/>
                    <a:pt x="475552" y="64294"/>
                  </a:cubicBezTo>
                  <a:cubicBezTo>
                    <a:pt x="467932" y="61436"/>
                    <a:pt x="452692" y="59531"/>
                    <a:pt x="448882" y="65246"/>
                  </a:cubicBezTo>
                  <a:lnTo>
                    <a:pt x="444120" y="72866"/>
                  </a:lnTo>
                  <a:lnTo>
                    <a:pt x="440310" y="81439"/>
                  </a:lnTo>
                  <a:cubicBezTo>
                    <a:pt x="436500" y="87154"/>
                    <a:pt x="446977" y="99536"/>
                    <a:pt x="453645" y="104299"/>
                  </a:cubicBezTo>
                  <a:cubicBezTo>
                    <a:pt x="460312" y="109061"/>
                    <a:pt x="464122" y="100489"/>
                    <a:pt x="467932" y="93821"/>
                  </a:cubicBezTo>
                  <a:lnTo>
                    <a:pt x="486982" y="104299"/>
                  </a:lnTo>
                  <a:cubicBezTo>
                    <a:pt x="479362" y="118586"/>
                    <a:pt x="470790" y="134779"/>
                    <a:pt x="461265" y="151924"/>
                  </a:cubicBezTo>
                  <a:lnTo>
                    <a:pt x="442215" y="141446"/>
                  </a:lnTo>
                  <a:cubicBezTo>
                    <a:pt x="446025" y="134779"/>
                    <a:pt x="450787" y="127159"/>
                    <a:pt x="443167" y="124301"/>
                  </a:cubicBezTo>
                  <a:cubicBezTo>
                    <a:pt x="435547" y="121444"/>
                    <a:pt x="420307" y="119539"/>
                    <a:pt x="416497" y="125254"/>
                  </a:cubicBezTo>
                  <a:lnTo>
                    <a:pt x="411735" y="132874"/>
                  </a:lnTo>
                  <a:lnTo>
                    <a:pt x="407925" y="141446"/>
                  </a:lnTo>
                  <a:cubicBezTo>
                    <a:pt x="404115" y="147161"/>
                    <a:pt x="414592" y="159544"/>
                    <a:pt x="421260" y="164306"/>
                  </a:cubicBezTo>
                  <a:cubicBezTo>
                    <a:pt x="427927" y="169069"/>
                    <a:pt x="431737" y="160496"/>
                    <a:pt x="435547" y="153829"/>
                  </a:cubicBezTo>
                  <a:lnTo>
                    <a:pt x="454597" y="164306"/>
                  </a:lnTo>
                  <a:cubicBezTo>
                    <a:pt x="446977" y="179546"/>
                    <a:pt x="438405" y="195739"/>
                    <a:pt x="429832" y="212884"/>
                  </a:cubicBezTo>
                  <a:lnTo>
                    <a:pt x="410782" y="202406"/>
                  </a:lnTo>
                  <a:cubicBezTo>
                    <a:pt x="414592" y="195739"/>
                    <a:pt x="419355" y="188119"/>
                    <a:pt x="411735" y="185261"/>
                  </a:cubicBezTo>
                  <a:cubicBezTo>
                    <a:pt x="404115" y="182404"/>
                    <a:pt x="388875" y="180499"/>
                    <a:pt x="385065" y="186214"/>
                  </a:cubicBezTo>
                  <a:lnTo>
                    <a:pt x="380302" y="193834"/>
                  </a:lnTo>
                  <a:lnTo>
                    <a:pt x="377445" y="200501"/>
                  </a:lnTo>
                  <a:cubicBezTo>
                    <a:pt x="373635" y="206216"/>
                    <a:pt x="384112" y="218599"/>
                    <a:pt x="390780" y="223361"/>
                  </a:cubicBezTo>
                  <a:cubicBezTo>
                    <a:pt x="397447" y="228124"/>
                    <a:pt x="401257" y="219551"/>
                    <a:pt x="405067" y="212884"/>
                  </a:cubicBezTo>
                  <a:lnTo>
                    <a:pt x="425070" y="223361"/>
                  </a:lnTo>
                  <a:cubicBezTo>
                    <a:pt x="417450" y="239554"/>
                    <a:pt x="408877" y="255746"/>
                    <a:pt x="401257" y="270986"/>
                  </a:cubicBezTo>
                  <a:lnTo>
                    <a:pt x="382207" y="260509"/>
                  </a:lnTo>
                  <a:cubicBezTo>
                    <a:pt x="386017" y="253841"/>
                    <a:pt x="390780" y="246221"/>
                    <a:pt x="383160" y="243364"/>
                  </a:cubicBezTo>
                  <a:cubicBezTo>
                    <a:pt x="375540" y="240506"/>
                    <a:pt x="360300" y="238601"/>
                    <a:pt x="356490" y="244316"/>
                  </a:cubicBezTo>
                  <a:lnTo>
                    <a:pt x="350775" y="252889"/>
                  </a:lnTo>
                  <a:lnTo>
                    <a:pt x="346965" y="261461"/>
                  </a:lnTo>
                  <a:cubicBezTo>
                    <a:pt x="343155" y="267176"/>
                    <a:pt x="353632" y="279559"/>
                    <a:pt x="360300" y="284321"/>
                  </a:cubicBezTo>
                  <a:cubicBezTo>
                    <a:pt x="366967" y="289084"/>
                    <a:pt x="370777" y="280511"/>
                    <a:pt x="374587" y="273844"/>
                  </a:cubicBezTo>
                  <a:lnTo>
                    <a:pt x="393637" y="284321"/>
                  </a:lnTo>
                  <a:cubicBezTo>
                    <a:pt x="385065" y="300514"/>
                    <a:pt x="377445" y="316706"/>
                    <a:pt x="369825" y="331946"/>
                  </a:cubicBezTo>
                  <a:lnTo>
                    <a:pt x="351727" y="321469"/>
                  </a:lnTo>
                  <a:cubicBezTo>
                    <a:pt x="355537" y="314801"/>
                    <a:pt x="360300" y="307181"/>
                    <a:pt x="352680" y="304324"/>
                  </a:cubicBezTo>
                  <a:cubicBezTo>
                    <a:pt x="345060" y="301466"/>
                    <a:pt x="329820" y="299561"/>
                    <a:pt x="326010" y="305276"/>
                  </a:cubicBezTo>
                  <a:lnTo>
                    <a:pt x="321247" y="312896"/>
                  </a:lnTo>
                  <a:lnTo>
                    <a:pt x="317437" y="321469"/>
                  </a:lnTo>
                  <a:cubicBezTo>
                    <a:pt x="313627" y="327184"/>
                    <a:pt x="324105" y="339566"/>
                    <a:pt x="330772" y="344329"/>
                  </a:cubicBezTo>
                  <a:cubicBezTo>
                    <a:pt x="337440" y="349091"/>
                    <a:pt x="341250" y="340519"/>
                    <a:pt x="345060" y="333851"/>
                  </a:cubicBezTo>
                  <a:lnTo>
                    <a:pt x="364110" y="344329"/>
                  </a:lnTo>
                  <a:cubicBezTo>
                    <a:pt x="355537" y="361474"/>
                    <a:pt x="347917" y="377666"/>
                    <a:pt x="340297" y="391954"/>
                  </a:cubicBezTo>
                  <a:lnTo>
                    <a:pt x="321247" y="381476"/>
                  </a:lnTo>
                  <a:cubicBezTo>
                    <a:pt x="325057" y="374809"/>
                    <a:pt x="329820" y="367189"/>
                    <a:pt x="322200" y="364331"/>
                  </a:cubicBezTo>
                  <a:cubicBezTo>
                    <a:pt x="314580" y="361474"/>
                    <a:pt x="299340" y="359569"/>
                    <a:pt x="295530" y="365284"/>
                  </a:cubicBezTo>
                  <a:lnTo>
                    <a:pt x="291720" y="372904"/>
                  </a:lnTo>
                  <a:lnTo>
                    <a:pt x="287910" y="381476"/>
                  </a:lnTo>
                  <a:cubicBezTo>
                    <a:pt x="284100" y="388144"/>
                    <a:pt x="294577" y="399574"/>
                    <a:pt x="301245" y="404336"/>
                  </a:cubicBezTo>
                  <a:cubicBezTo>
                    <a:pt x="307912" y="409099"/>
                    <a:pt x="311722" y="400526"/>
                    <a:pt x="315532" y="393859"/>
                  </a:cubicBezTo>
                  <a:lnTo>
                    <a:pt x="335535" y="404336"/>
                  </a:lnTo>
                  <a:cubicBezTo>
                    <a:pt x="325057" y="426244"/>
                    <a:pt x="321247" y="438626"/>
                    <a:pt x="319342" y="443389"/>
                  </a:cubicBezTo>
                  <a:cubicBezTo>
                    <a:pt x="323152" y="456724"/>
                    <a:pt x="339345" y="464344"/>
                    <a:pt x="350775" y="468154"/>
                  </a:cubicBezTo>
                  <a:cubicBezTo>
                    <a:pt x="402210" y="485299"/>
                    <a:pt x="406020" y="544354"/>
                    <a:pt x="406020" y="558641"/>
                  </a:cubicBezTo>
                  <a:cubicBezTo>
                    <a:pt x="406020" y="575786"/>
                    <a:pt x="393637" y="1768316"/>
                    <a:pt x="395542" y="1814036"/>
                  </a:cubicBezTo>
                  <a:cubicBezTo>
                    <a:pt x="382207" y="1829276"/>
                    <a:pt x="319342" y="1834991"/>
                    <a:pt x="296482" y="1829276"/>
                  </a:cubicBezTo>
                  <a:cubicBezTo>
                    <a:pt x="161227" y="1795939"/>
                    <a:pt x="158370" y="1533049"/>
                    <a:pt x="162180" y="1512094"/>
                  </a:cubicBezTo>
                  <a:cubicBezTo>
                    <a:pt x="165990" y="1491139"/>
                    <a:pt x="160275" y="1485424"/>
                    <a:pt x="141225" y="1506379"/>
                  </a:cubicBezTo>
                  <a:cubicBezTo>
                    <a:pt x="16447" y="1640681"/>
                    <a:pt x="103125" y="1878806"/>
                    <a:pt x="127890" y="1938814"/>
                  </a:cubicBezTo>
                  <a:cubicBezTo>
                    <a:pt x="162180" y="2024539"/>
                    <a:pt x="182182" y="2079784"/>
                    <a:pt x="182182" y="2125504"/>
                  </a:cubicBezTo>
                  <a:cubicBezTo>
                    <a:pt x="182182" y="2232184"/>
                    <a:pt x="68835" y="2427446"/>
                    <a:pt x="49785" y="2469356"/>
                  </a:cubicBezTo>
                  <a:cubicBezTo>
                    <a:pt x="20257" y="2534126"/>
                    <a:pt x="1207" y="2587466"/>
                    <a:pt x="8827" y="2671286"/>
                  </a:cubicBezTo>
                  <a:cubicBezTo>
                    <a:pt x="33592" y="2929414"/>
                    <a:pt x="393637" y="2937986"/>
                    <a:pt x="470790" y="2937986"/>
                  </a:cubicBezTo>
                  <a:lnTo>
                    <a:pt x="470790" y="2949416"/>
                  </a:lnTo>
                  <a:cubicBezTo>
                    <a:pt x="467932" y="2951321"/>
                    <a:pt x="464122" y="2954179"/>
                    <a:pt x="463170" y="2957036"/>
                  </a:cubicBezTo>
                  <a:cubicBezTo>
                    <a:pt x="467932" y="2963704"/>
                    <a:pt x="473647" y="2969419"/>
                    <a:pt x="482220" y="2969419"/>
                  </a:cubicBezTo>
                  <a:cubicBezTo>
                    <a:pt x="487935" y="2969419"/>
                    <a:pt x="494602" y="2963704"/>
                    <a:pt x="499365" y="2957036"/>
                  </a:cubicBezTo>
                  <a:lnTo>
                    <a:pt x="499365" y="295703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79">
              <a:extLst>
                <a:ext uri="{FF2B5EF4-FFF2-40B4-BE49-F238E27FC236}">
                  <a16:creationId xmlns:a16="http://schemas.microsoft.com/office/drawing/2014/main" id="{9D479B09-F75E-443E-8972-B2E70713D1B4}"/>
                </a:ext>
              </a:extLst>
            </p:cNvPr>
            <p:cNvSpPr/>
            <p:nvPr/>
          </p:nvSpPr>
          <p:spPr>
            <a:xfrm rot="9875934">
              <a:off x="9978498" y="5678616"/>
              <a:ext cx="1935799" cy="598701"/>
            </a:xfrm>
            <a:custGeom>
              <a:avLst/>
              <a:gdLst>
                <a:gd name="connsiteX0" fmla="*/ 7144 w 1847850"/>
                <a:gd name="connsiteY0" fmla="*/ 209074 h 571500"/>
                <a:gd name="connsiteX1" fmla="*/ 44291 w 1847850"/>
                <a:gd name="connsiteY1" fmla="*/ 411004 h 571500"/>
                <a:gd name="connsiteX2" fmla="*/ 65246 w 1847850"/>
                <a:gd name="connsiteY2" fmla="*/ 387191 h 571500"/>
                <a:gd name="connsiteX3" fmla="*/ 232886 w 1847850"/>
                <a:gd name="connsiteY3" fmla="*/ 264319 h 571500"/>
                <a:gd name="connsiteX4" fmla="*/ 476726 w 1847850"/>
                <a:gd name="connsiteY4" fmla="*/ 240506 h 571500"/>
                <a:gd name="connsiteX5" fmla="*/ 397669 w 1847850"/>
                <a:gd name="connsiteY5" fmla="*/ 347186 h 571500"/>
                <a:gd name="connsiteX6" fmla="*/ 415766 w 1847850"/>
                <a:gd name="connsiteY6" fmla="*/ 425291 h 571500"/>
                <a:gd name="connsiteX7" fmla="*/ 386239 w 1847850"/>
                <a:gd name="connsiteY7" fmla="*/ 421481 h 571500"/>
                <a:gd name="connsiteX8" fmla="*/ 370999 w 1847850"/>
                <a:gd name="connsiteY8" fmla="*/ 383381 h 571500"/>
                <a:gd name="connsiteX9" fmla="*/ 357664 w 1847850"/>
                <a:gd name="connsiteY9" fmla="*/ 366236 h 571500"/>
                <a:gd name="connsiteX10" fmla="*/ 350996 w 1847850"/>
                <a:gd name="connsiteY10" fmla="*/ 374809 h 571500"/>
                <a:gd name="connsiteX11" fmla="*/ 381476 w 1847850"/>
                <a:gd name="connsiteY11" fmla="*/ 455771 h 571500"/>
                <a:gd name="connsiteX12" fmla="*/ 467201 w 1847850"/>
                <a:gd name="connsiteY12" fmla="*/ 487204 h 571500"/>
                <a:gd name="connsiteX13" fmla="*/ 471011 w 1847850"/>
                <a:gd name="connsiteY13" fmla="*/ 477679 h 571500"/>
                <a:gd name="connsiteX14" fmla="*/ 453866 w 1847850"/>
                <a:gd name="connsiteY14" fmla="*/ 469106 h 571500"/>
                <a:gd name="connsiteX15" fmla="*/ 452914 w 1847850"/>
                <a:gd name="connsiteY15" fmla="*/ 461486 h 571500"/>
                <a:gd name="connsiteX16" fmla="*/ 487204 w 1847850"/>
                <a:gd name="connsiteY16" fmla="*/ 470059 h 571500"/>
                <a:gd name="connsiteX17" fmla="*/ 497681 w 1847850"/>
                <a:gd name="connsiteY17" fmla="*/ 470059 h 571500"/>
                <a:gd name="connsiteX18" fmla="*/ 547211 w 1847850"/>
                <a:gd name="connsiteY18" fmla="*/ 481489 h 571500"/>
                <a:gd name="connsiteX19" fmla="*/ 541496 w 1847850"/>
                <a:gd name="connsiteY19" fmla="*/ 476726 h 571500"/>
                <a:gd name="connsiteX20" fmla="*/ 528161 w 1847850"/>
                <a:gd name="connsiteY20" fmla="*/ 474821 h 571500"/>
                <a:gd name="connsiteX21" fmla="*/ 522446 w 1847850"/>
                <a:gd name="connsiteY21" fmla="*/ 470059 h 571500"/>
                <a:gd name="connsiteX22" fmla="*/ 938689 w 1847850"/>
                <a:gd name="connsiteY22" fmla="*/ 470059 h 571500"/>
                <a:gd name="connsiteX23" fmla="*/ 938689 w 1847850"/>
                <a:gd name="connsiteY23" fmla="*/ 561499 h 571500"/>
                <a:gd name="connsiteX24" fmla="*/ 967264 w 1847850"/>
                <a:gd name="connsiteY24" fmla="*/ 571976 h 571500"/>
                <a:gd name="connsiteX25" fmla="*/ 995839 w 1847850"/>
                <a:gd name="connsiteY25" fmla="*/ 561499 h 571500"/>
                <a:gd name="connsiteX26" fmla="*/ 995839 w 1847850"/>
                <a:gd name="connsiteY26" fmla="*/ 525304 h 571500"/>
                <a:gd name="connsiteX27" fmla="*/ 1003459 w 1847850"/>
                <a:gd name="connsiteY27" fmla="*/ 518636 h 571500"/>
                <a:gd name="connsiteX28" fmla="*/ 1012031 w 1847850"/>
                <a:gd name="connsiteY28" fmla="*/ 518636 h 571500"/>
                <a:gd name="connsiteX29" fmla="*/ 1019651 w 1847850"/>
                <a:gd name="connsiteY29" fmla="*/ 525304 h 571500"/>
                <a:gd name="connsiteX30" fmla="*/ 1019651 w 1847850"/>
                <a:gd name="connsiteY30" fmla="*/ 562451 h 571500"/>
                <a:gd name="connsiteX31" fmla="*/ 1048226 w 1847850"/>
                <a:gd name="connsiteY31" fmla="*/ 572929 h 571500"/>
                <a:gd name="connsiteX32" fmla="*/ 1076801 w 1847850"/>
                <a:gd name="connsiteY32" fmla="*/ 562451 h 571500"/>
                <a:gd name="connsiteX33" fmla="*/ 1076801 w 1847850"/>
                <a:gd name="connsiteY33" fmla="*/ 525304 h 571500"/>
                <a:gd name="connsiteX34" fmla="*/ 1084421 w 1847850"/>
                <a:gd name="connsiteY34" fmla="*/ 518636 h 571500"/>
                <a:gd name="connsiteX35" fmla="*/ 1092994 w 1847850"/>
                <a:gd name="connsiteY35" fmla="*/ 518636 h 571500"/>
                <a:gd name="connsiteX36" fmla="*/ 1100614 w 1847850"/>
                <a:gd name="connsiteY36" fmla="*/ 524351 h 571500"/>
                <a:gd name="connsiteX37" fmla="*/ 1100614 w 1847850"/>
                <a:gd name="connsiteY37" fmla="*/ 561499 h 571500"/>
                <a:gd name="connsiteX38" fmla="*/ 1129189 w 1847850"/>
                <a:gd name="connsiteY38" fmla="*/ 571976 h 571500"/>
                <a:gd name="connsiteX39" fmla="*/ 1157764 w 1847850"/>
                <a:gd name="connsiteY39" fmla="*/ 561499 h 571500"/>
                <a:gd name="connsiteX40" fmla="*/ 1157764 w 1847850"/>
                <a:gd name="connsiteY40" fmla="*/ 491014 h 571500"/>
                <a:gd name="connsiteX41" fmla="*/ 1157764 w 1847850"/>
                <a:gd name="connsiteY41" fmla="*/ 491014 h 571500"/>
                <a:gd name="connsiteX42" fmla="*/ 1351121 w 1847850"/>
                <a:gd name="connsiteY42" fmla="*/ 491014 h 571500"/>
                <a:gd name="connsiteX43" fmla="*/ 1402556 w 1847850"/>
                <a:gd name="connsiteY43" fmla="*/ 453866 h 571500"/>
                <a:gd name="connsiteX44" fmla="*/ 1489234 w 1847850"/>
                <a:gd name="connsiteY44" fmla="*/ 449104 h 571500"/>
                <a:gd name="connsiteX45" fmla="*/ 1595914 w 1847850"/>
                <a:gd name="connsiteY45" fmla="*/ 305276 h 571500"/>
                <a:gd name="connsiteX46" fmla="*/ 1590199 w 1847850"/>
                <a:gd name="connsiteY46" fmla="*/ 273844 h 571500"/>
                <a:gd name="connsiteX47" fmla="*/ 1744504 w 1847850"/>
                <a:gd name="connsiteY47" fmla="*/ 273844 h 571500"/>
                <a:gd name="connsiteX48" fmla="*/ 1783556 w 1847850"/>
                <a:gd name="connsiteY48" fmla="*/ 287179 h 571500"/>
                <a:gd name="connsiteX49" fmla="*/ 1801654 w 1847850"/>
                <a:gd name="connsiteY49" fmla="*/ 293846 h 571500"/>
                <a:gd name="connsiteX50" fmla="*/ 1813084 w 1847850"/>
                <a:gd name="connsiteY50" fmla="*/ 303371 h 571500"/>
                <a:gd name="connsiteX51" fmla="*/ 1832134 w 1847850"/>
                <a:gd name="connsiteY51" fmla="*/ 307181 h 571500"/>
                <a:gd name="connsiteX52" fmla="*/ 1840706 w 1847850"/>
                <a:gd name="connsiteY52" fmla="*/ 259556 h 571500"/>
                <a:gd name="connsiteX53" fmla="*/ 1832134 w 1847850"/>
                <a:gd name="connsiteY53" fmla="*/ 211931 h 571500"/>
                <a:gd name="connsiteX54" fmla="*/ 1813084 w 1847850"/>
                <a:gd name="connsiteY54" fmla="*/ 215741 h 571500"/>
                <a:gd name="connsiteX55" fmla="*/ 1801654 w 1847850"/>
                <a:gd name="connsiteY55" fmla="*/ 225266 h 571500"/>
                <a:gd name="connsiteX56" fmla="*/ 1783556 w 1847850"/>
                <a:gd name="connsiteY56" fmla="*/ 231934 h 571500"/>
                <a:gd name="connsiteX57" fmla="*/ 1744504 w 1847850"/>
                <a:gd name="connsiteY57" fmla="*/ 245269 h 571500"/>
                <a:gd name="connsiteX58" fmla="*/ 1578769 w 1847850"/>
                <a:gd name="connsiteY58" fmla="*/ 245269 h 571500"/>
                <a:gd name="connsiteX59" fmla="*/ 1490186 w 1847850"/>
                <a:gd name="connsiteY59" fmla="*/ 186214 h 571500"/>
                <a:gd name="connsiteX60" fmla="*/ 1139666 w 1847850"/>
                <a:gd name="connsiteY60" fmla="*/ 173831 h 571500"/>
                <a:gd name="connsiteX61" fmla="*/ 1139666 w 1847850"/>
                <a:gd name="connsiteY61" fmla="*/ 152876 h 571500"/>
                <a:gd name="connsiteX62" fmla="*/ 1152049 w 1847850"/>
                <a:gd name="connsiteY62" fmla="*/ 150019 h 571500"/>
                <a:gd name="connsiteX63" fmla="*/ 1155859 w 1847850"/>
                <a:gd name="connsiteY63" fmla="*/ 146209 h 571500"/>
                <a:gd name="connsiteX64" fmla="*/ 1157764 w 1847850"/>
                <a:gd name="connsiteY64" fmla="*/ 145256 h 571500"/>
                <a:gd name="connsiteX65" fmla="*/ 1162526 w 1847850"/>
                <a:gd name="connsiteY65" fmla="*/ 139541 h 571500"/>
                <a:gd name="connsiteX66" fmla="*/ 1162526 w 1847850"/>
                <a:gd name="connsiteY66" fmla="*/ 131921 h 571500"/>
                <a:gd name="connsiteX67" fmla="*/ 1157764 w 1847850"/>
                <a:gd name="connsiteY67" fmla="*/ 126206 h 571500"/>
                <a:gd name="connsiteX68" fmla="*/ 1129189 w 1847850"/>
                <a:gd name="connsiteY68" fmla="*/ 121444 h 571500"/>
                <a:gd name="connsiteX69" fmla="*/ 1100614 w 1847850"/>
                <a:gd name="connsiteY69" fmla="*/ 126206 h 571500"/>
                <a:gd name="connsiteX70" fmla="*/ 1095851 w 1847850"/>
                <a:gd name="connsiteY70" fmla="*/ 131921 h 571500"/>
                <a:gd name="connsiteX71" fmla="*/ 1095851 w 1847850"/>
                <a:gd name="connsiteY71" fmla="*/ 139541 h 571500"/>
                <a:gd name="connsiteX72" fmla="*/ 1100614 w 1847850"/>
                <a:gd name="connsiteY72" fmla="*/ 145256 h 571500"/>
                <a:gd name="connsiteX73" fmla="*/ 1102519 w 1847850"/>
                <a:gd name="connsiteY73" fmla="*/ 146209 h 571500"/>
                <a:gd name="connsiteX74" fmla="*/ 1106329 w 1847850"/>
                <a:gd name="connsiteY74" fmla="*/ 150019 h 571500"/>
                <a:gd name="connsiteX75" fmla="*/ 1118711 w 1847850"/>
                <a:gd name="connsiteY75" fmla="*/ 152876 h 571500"/>
                <a:gd name="connsiteX76" fmla="*/ 1118711 w 1847850"/>
                <a:gd name="connsiteY76" fmla="*/ 173831 h 571500"/>
                <a:gd name="connsiteX77" fmla="*/ 1058704 w 1847850"/>
                <a:gd name="connsiteY77" fmla="*/ 172879 h 571500"/>
                <a:gd name="connsiteX78" fmla="*/ 1058704 w 1847850"/>
                <a:gd name="connsiteY78" fmla="*/ 152876 h 571500"/>
                <a:gd name="connsiteX79" fmla="*/ 1071086 w 1847850"/>
                <a:gd name="connsiteY79" fmla="*/ 150019 h 571500"/>
                <a:gd name="connsiteX80" fmla="*/ 1074896 w 1847850"/>
                <a:gd name="connsiteY80" fmla="*/ 146209 h 571500"/>
                <a:gd name="connsiteX81" fmla="*/ 1076801 w 1847850"/>
                <a:gd name="connsiteY81" fmla="*/ 145256 h 571500"/>
                <a:gd name="connsiteX82" fmla="*/ 1081564 w 1847850"/>
                <a:gd name="connsiteY82" fmla="*/ 139541 h 571500"/>
                <a:gd name="connsiteX83" fmla="*/ 1081564 w 1847850"/>
                <a:gd name="connsiteY83" fmla="*/ 131921 h 571500"/>
                <a:gd name="connsiteX84" fmla="*/ 1076801 w 1847850"/>
                <a:gd name="connsiteY84" fmla="*/ 126206 h 571500"/>
                <a:gd name="connsiteX85" fmla="*/ 1048226 w 1847850"/>
                <a:gd name="connsiteY85" fmla="*/ 121444 h 571500"/>
                <a:gd name="connsiteX86" fmla="*/ 1019651 w 1847850"/>
                <a:gd name="connsiteY86" fmla="*/ 126206 h 571500"/>
                <a:gd name="connsiteX87" fmla="*/ 1014889 w 1847850"/>
                <a:gd name="connsiteY87" fmla="*/ 131921 h 571500"/>
                <a:gd name="connsiteX88" fmla="*/ 1014889 w 1847850"/>
                <a:gd name="connsiteY88" fmla="*/ 139541 h 571500"/>
                <a:gd name="connsiteX89" fmla="*/ 1019651 w 1847850"/>
                <a:gd name="connsiteY89" fmla="*/ 145256 h 571500"/>
                <a:gd name="connsiteX90" fmla="*/ 1021556 w 1847850"/>
                <a:gd name="connsiteY90" fmla="*/ 146209 h 571500"/>
                <a:gd name="connsiteX91" fmla="*/ 1025366 w 1847850"/>
                <a:gd name="connsiteY91" fmla="*/ 150019 h 571500"/>
                <a:gd name="connsiteX92" fmla="*/ 1037749 w 1847850"/>
                <a:gd name="connsiteY92" fmla="*/ 152876 h 571500"/>
                <a:gd name="connsiteX93" fmla="*/ 1037749 w 1847850"/>
                <a:gd name="connsiteY93" fmla="*/ 171926 h 571500"/>
                <a:gd name="connsiteX94" fmla="*/ 977741 w 1847850"/>
                <a:gd name="connsiteY94" fmla="*/ 170974 h 571500"/>
                <a:gd name="connsiteX95" fmla="*/ 977741 w 1847850"/>
                <a:gd name="connsiteY95" fmla="*/ 152876 h 571500"/>
                <a:gd name="connsiteX96" fmla="*/ 990124 w 1847850"/>
                <a:gd name="connsiteY96" fmla="*/ 150019 h 571500"/>
                <a:gd name="connsiteX97" fmla="*/ 993934 w 1847850"/>
                <a:gd name="connsiteY97" fmla="*/ 146209 h 571500"/>
                <a:gd name="connsiteX98" fmla="*/ 995839 w 1847850"/>
                <a:gd name="connsiteY98" fmla="*/ 145256 h 571500"/>
                <a:gd name="connsiteX99" fmla="*/ 1000601 w 1847850"/>
                <a:gd name="connsiteY99" fmla="*/ 139541 h 571500"/>
                <a:gd name="connsiteX100" fmla="*/ 1000601 w 1847850"/>
                <a:gd name="connsiteY100" fmla="*/ 131921 h 571500"/>
                <a:gd name="connsiteX101" fmla="*/ 995839 w 1847850"/>
                <a:gd name="connsiteY101" fmla="*/ 126206 h 571500"/>
                <a:gd name="connsiteX102" fmla="*/ 967264 w 1847850"/>
                <a:gd name="connsiteY102" fmla="*/ 121444 h 571500"/>
                <a:gd name="connsiteX103" fmla="*/ 938689 w 1847850"/>
                <a:gd name="connsiteY103" fmla="*/ 126206 h 571500"/>
                <a:gd name="connsiteX104" fmla="*/ 933926 w 1847850"/>
                <a:gd name="connsiteY104" fmla="*/ 131921 h 571500"/>
                <a:gd name="connsiteX105" fmla="*/ 933926 w 1847850"/>
                <a:gd name="connsiteY105" fmla="*/ 139541 h 571500"/>
                <a:gd name="connsiteX106" fmla="*/ 938689 w 1847850"/>
                <a:gd name="connsiteY106" fmla="*/ 145256 h 571500"/>
                <a:gd name="connsiteX107" fmla="*/ 940594 w 1847850"/>
                <a:gd name="connsiteY107" fmla="*/ 146209 h 571500"/>
                <a:gd name="connsiteX108" fmla="*/ 944404 w 1847850"/>
                <a:gd name="connsiteY108" fmla="*/ 150019 h 571500"/>
                <a:gd name="connsiteX109" fmla="*/ 956786 w 1847850"/>
                <a:gd name="connsiteY109" fmla="*/ 152876 h 571500"/>
                <a:gd name="connsiteX110" fmla="*/ 956786 w 1847850"/>
                <a:gd name="connsiteY110" fmla="*/ 170974 h 571500"/>
                <a:gd name="connsiteX111" fmla="*/ 898684 w 1847850"/>
                <a:gd name="connsiteY111" fmla="*/ 170021 h 571500"/>
                <a:gd name="connsiteX112" fmla="*/ 859631 w 1847850"/>
                <a:gd name="connsiteY112" fmla="*/ 155734 h 571500"/>
                <a:gd name="connsiteX113" fmla="*/ 841534 w 1847850"/>
                <a:gd name="connsiteY113" fmla="*/ 156686 h 571500"/>
                <a:gd name="connsiteX114" fmla="*/ 838676 w 1847850"/>
                <a:gd name="connsiteY114" fmla="*/ 170974 h 571500"/>
                <a:gd name="connsiteX115" fmla="*/ 220504 w 1847850"/>
                <a:gd name="connsiteY115" fmla="*/ 144304 h 571500"/>
                <a:gd name="connsiteX116" fmla="*/ 65246 w 1847850"/>
                <a:gd name="connsiteY116" fmla="*/ 30956 h 571500"/>
                <a:gd name="connsiteX117" fmla="*/ 44291 w 1847850"/>
                <a:gd name="connsiteY117" fmla="*/ 7144 h 571500"/>
                <a:gd name="connsiteX118" fmla="*/ 7144 w 1847850"/>
                <a:gd name="connsiteY118" fmla="*/ 209074 h 571500"/>
                <a:gd name="connsiteX119" fmla="*/ 7144 w 1847850"/>
                <a:gd name="connsiteY119" fmla="*/ 209074 h 571500"/>
                <a:gd name="connsiteX120" fmla="*/ 1078706 w 1847850"/>
                <a:gd name="connsiteY120" fmla="*/ 273844 h 571500"/>
                <a:gd name="connsiteX121" fmla="*/ 1102519 w 1847850"/>
                <a:gd name="connsiteY121" fmla="*/ 273844 h 571500"/>
                <a:gd name="connsiteX122" fmla="*/ 1102519 w 1847850"/>
                <a:gd name="connsiteY122" fmla="*/ 324326 h 571500"/>
                <a:gd name="connsiteX123" fmla="*/ 1094899 w 1847850"/>
                <a:gd name="connsiteY123" fmla="*/ 330994 h 571500"/>
                <a:gd name="connsiteX124" fmla="*/ 1086326 w 1847850"/>
                <a:gd name="connsiteY124" fmla="*/ 330994 h 571500"/>
                <a:gd name="connsiteX125" fmla="*/ 1078706 w 1847850"/>
                <a:gd name="connsiteY125" fmla="*/ 325279 h 571500"/>
                <a:gd name="connsiteX126" fmla="*/ 1078706 w 1847850"/>
                <a:gd name="connsiteY126" fmla="*/ 273844 h 571500"/>
                <a:gd name="connsiteX127" fmla="*/ 1078706 w 1847850"/>
                <a:gd name="connsiteY127" fmla="*/ 273844 h 571500"/>
                <a:gd name="connsiteX128" fmla="*/ 1078706 w 1847850"/>
                <a:gd name="connsiteY128" fmla="*/ 399574 h 571500"/>
                <a:gd name="connsiteX129" fmla="*/ 1078706 w 1847850"/>
                <a:gd name="connsiteY129" fmla="*/ 367189 h 571500"/>
                <a:gd name="connsiteX130" fmla="*/ 1086326 w 1847850"/>
                <a:gd name="connsiteY130" fmla="*/ 361474 h 571500"/>
                <a:gd name="connsiteX131" fmla="*/ 1094899 w 1847850"/>
                <a:gd name="connsiteY131" fmla="*/ 361474 h 571500"/>
                <a:gd name="connsiteX132" fmla="*/ 1102519 w 1847850"/>
                <a:gd name="connsiteY132" fmla="*/ 368141 h 571500"/>
                <a:gd name="connsiteX133" fmla="*/ 1102519 w 1847850"/>
                <a:gd name="connsiteY133" fmla="*/ 403384 h 571500"/>
                <a:gd name="connsiteX134" fmla="*/ 1086326 w 1847850"/>
                <a:gd name="connsiteY134" fmla="*/ 400526 h 571500"/>
                <a:gd name="connsiteX135" fmla="*/ 1078706 w 1847850"/>
                <a:gd name="connsiteY135" fmla="*/ 399574 h 571500"/>
                <a:gd name="connsiteX136" fmla="*/ 1078706 w 1847850"/>
                <a:gd name="connsiteY136" fmla="*/ 399574 h 571500"/>
                <a:gd name="connsiteX137" fmla="*/ 1021556 w 1847850"/>
                <a:gd name="connsiteY137" fmla="*/ 423386 h 571500"/>
                <a:gd name="connsiteX138" fmla="*/ 997744 w 1847850"/>
                <a:gd name="connsiteY138" fmla="*/ 429101 h 571500"/>
                <a:gd name="connsiteX139" fmla="*/ 997744 w 1847850"/>
                <a:gd name="connsiteY139" fmla="*/ 367189 h 571500"/>
                <a:gd name="connsiteX140" fmla="*/ 1005364 w 1847850"/>
                <a:gd name="connsiteY140" fmla="*/ 360521 h 571500"/>
                <a:gd name="connsiteX141" fmla="*/ 1013936 w 1847850"/>
                <a:gd name="connsiteY141" fmla="*/ 360521 h 571500"/>
                <a:gd name="connsiteX142" fmla="*/ 1021556 w 1847850"/>
                <a:gd name="connsiteY142" fmla="*/ 367189 h 571500"/>
                <a:gd name="connsiteX143" fmla="*/ 1021556 w 1847850"/>
                <a:gd name="connsiteY143" fmla="*/ 423386 h 571500"/>
                <a:gd name="connsiteX144" fmla="*/ 1021556 w 1847850"/>
                <a:gd name="connsiteY144" fmla="*/ 423386 h 571500"/>
                <a:gd name="connsiteX145" fmla="*/ 997744 w 1847850"/>
                <a:gd name="connsiteY145" fmla="*/ 273844 h 571500"/>
                <a:gd name="connsiteX146" fmla="*/ 1021556 w 1847850"/>
                <a:gd name="connsiteY146" fmla="*/ 273844 h 571500"/>
                <a:gd name="connsiteX147" fmla="*/ 1021556 w 1847850"/>
                <a:gd name="connsiteY147" fmla="*/ 323374 h 571500"/>
                <a:gd name="connsiteX148" fmla="*/ 1013936 w 1847850"/>
                <a:gd name="connsiteY148" fmla="*/ 330041 h 571500"/>
                <a:gd name="connsiteX149" fmla="*/ 1005364 w 1847850"/>
                <a:gd name="connsiteY149" fmla="*/ 330041 h 571500"/>
                <a:gd name="connsiteX150" fmla="*/ 997744 w 1847850"/>
                <a:gd name="connsiteY150" fmla="*/ 323374 h 571500"/>
                <a:gd name="connsiteX151" fmla="*/ 997744 w 1847850"/>
                <a:gd name="connsiteY151" fmla="*/ 273844 h 571500"/>
                <a:gd name="connsiteX152" fmla="*/ 997744 w 1847850"/>
                <a:gd name="connsiteY152" fmla="*/ 273844 h 571500"/>
                <a:gd name="connsiteX153" fmla="*/ 1332071 w 1847850"/>
                <a:gd name="connsiteY153" fmla="*/ 388144 h 571500"/>
                <a:gd name="connsiteX154" fmla="*/ 1242536 w 1847850"/>
                <a:gd name="connsiteY154" fmla="*/ 388144 h 571500"/>
                <a:gd name="connsiteX155" fmla="*/ 1253014 w 1847850"/>
                <a:gd name="connsiteY155" fmla="*/ 320516 h 571500"/>
                <a:gd name="connsiteX156" fmla="*/ 1252061 w 1847850"/>
                <a:gd name="connsiteY156" fmla="*/ 309086 h 571500"/>
                <a:gd name="connsiteX157" fmla="*/ 1260634 w 1847850"/>
                <a:gd name="connsiteY157" fmla="*/ 300514 h 571500"/>
                <a:gd name="connsiteX158" fmla="*/ 1253966 w 1847850"/>
                <a:gd name="connsiteY158" fmla="*/ 288131 h 571500"/>
                <a:gd name="connsiteX159" fmla="*/ 1243489 w 1847850"/>
                <a:gd name="connsiteY159" fmla="*/ 296704 h 571500"/>
                <a:gd name="connsiteX160" fmla="*/ 1244441 w 1847850"/>
                <a:gd name="connsiteY160" fmla="*/ 317659 h 571500"/>
                <a:gd name="connsiteX161" fmla="*/ 1228249 w 1847850"/>
                <a:gd name="connsiteY161" fmla="*/ 374809 h 571500"/>
                <a:gd name="connsiteX162" fmla="*/ 1186339 w 1847850"/>
                <a:gd name="connsiteY162" fmla="*/ 352901 h 571500"/>
                <a:gd name="connsiteX163" fmla="*/ 1182529 w 1847850"/>
                <a:gd name="connsiteY163" fmla="*/ 307181 h 571500"/>
                <a:gd name="connsiteX164" fmla="*/ 1171099 w 1847850"/>
                <a:gd name="connsiteY164" fmla="*/ 296704 h 571500"/>
                <a:gd name="connsiteX165" fmla="*/ 1162526 w 1847850"/>
                <a:gd name="connsiteY165" fmla="*/ 307181 h 571500"/>
                <a:gd name="connsiteX166" fmla="*/ 1171099 w 1847850"/>
                <a:gd name="connsiteY166" fmla="*/ 314801 h 571500"/>
                <a:gd name="connsiteX167" fmla="*/ 1173004 w 1847850"/>
                <a:gd name="connsiteY167" fmla="*/ 322421 h 571500"/>
                <a:gd name="connsiteX168" fmla="*/ 1161574 w 1847850"/>
                <a:gd name="connsiteY168" fmla="*/ 318611 h 571500"/>
                <a:gd name="connsiteX169" fmla="*/ 1161574 w 1847850"/>
                <a:gd name="connsiteY169" fmla="*/ 343376 h 571500"/>
                <a:gd name="connsiteX170" fmla="*/ 1175861 w 1847850"/>
                <a:gd name="connsiteY170" fmla="*/ 350996 h 571500"/>
                <a:gd name="connsiteX171" fmla="*/ 1199674 w 1847850"/>
                <a:gd name="connsiteY171" fmla="*/ 387191 h 571500"/>
                <a:gd name="connsiteX172" fmla="*/ 1161574 w 1847850"/>
                <a:gd name="connsiteY172" fmla="*/ 387191 h 571500"/>
                <a:gd name="connsiteX173" fmla="*/ 1161574 w 1847850"/>
                <a:gd name="connsiteY173" fmla="*/ 272891 h 571500"/>
                <a:gd name="connsiteX174" fmla="*/ 1558766 w 1847850"/>
                <a:gd name="connsiteY174" fmla="*/ 272891 h 571500"/>
                <a:gd name="connsiteX175" fmla="*/ 1568291 w 1847850"/>
                <a:gd name="connsiteY175" fmla="*/ 308134 h 571500"/>
                <a:gd name="connsiteX176" fmla="*/ 1493996 w 1847850"/>
                <a:gd name="connsiteY176" fmla="*/ 412909 h 571500"/>
                <a:gd name="connsiteX177" fmla="*/ 1403509 w 1847850"/>
                <a:gd name="connsiteY177" fmla="*/ 421481 h 571500"/>
                <a:gd name="connsiteX178" fmla="*/ 1332071 w 1847850"/>
                <a:gd name="connsiteY178" fmla="*/ 388144 h 571500"/>
                <a:gd name="connsiteX179" fmla="*/ 1332071 w 1847850"/>
                <a:gd name="connsiteY179" fmla="*/ 388144 h 571500"/>
                <a:gd name="connsiteX180" fmla="*/ 1160621 w 1847850"/>
                <a:gd name="connsiteY180" fmla="*/ 438626 h 571500"/>
                <a:gd name="connsiteX181" fmla="*/ 1160621 w 1847850"/>
                <a:gd name="connsiteY181" fmla="*/ 427196 h 571500"/>
                <a:gd name="connsiteX182" fmla="*/ 1348264 w 1847850"/>
                <a:gd name="connsiteY182" fmla="*/ 427196 h 571500"/>
                <a:gd name="connsiteX183" fmla="*/ 1360646 w 1847850"/>
                <a:gd name="connsiteY183" fmla="*/ 438626 h 571500"/>
                <a:gd name="connsiteX184" fmla="*/ 1160621 w 1847850"/>
                <a:gd name="connsiteY184" fmla="*/ 438626 h 571500"/>
                <a:gd name="connsiteX185" fmla="*/ 1160621 w 1847850"/>
                <a:gd name="connsiteY185" fmla="*/ 438626 h 571500"/>
                <a:gd name="connsiteX186" fmla="*/ 997744 w 1847850"/>
                <a:gd name="connsiteY186" fmla="*/ 471011 h 571500"/>
                <a:gd name="connsiteX187" fmla="*/ 1021556 w 1847850"/>
                <a:gd name="connsiteY187" fmla="*/ 471011 h 571500"/>
                <a:gd name="connsiteX188" fmla="*/ 1021556 w 1847850"/>
                <a:gd name="connsiteY188" fmla="*/ 491014 h 571500"/>
                <a:gd name="connsiteX189" fmla="*/ 1013936 w 1847850"/>
                <a:gd name="connsiteY189" fmla="*/ 497681 h 571500"/>
                <a:gd name="connsiteX190" fmla="*/ 1005364 w 1847850"/>
                <a:gd name="connsiteY190" fmla="*/ 497681 h 571500"/>
                <a:gd name="connsiteX191" fmla="*/ 997744 w 1847850"/>
                <a:gd name="connsiteY191" fmla="*/ 491014 h 571500"/>
                <a:gd name="connsiteX192" fmla="*/ 997744 w 1847850"/>
                <a:gd name="connsiteY192" fmla="*/ 471011 h 571500"/>
                <a:gd name="connsiteX193" fmla="*/ 997744 w 1847850"/>
                <a:gd name="connsiteY193" fmla="*/ 471011 h 571500"/>
                <a:gd name="connsiteX194" fmla="*/ 540544 w 1847850"/>
                <a:gd name="connsiteY194" fmla="*/ 429101 h 571500"/>
                <a:gd name="connsiteX195" fmla="*/ 564356 w 1847850"/>
                <a:gd name="connsiteY195" fmla="*/ 410051 h 571500"/>
                <a:gd name="connsiteX196" fmla="*/ 644366 w 1847850"/>
                <a:gd name="connsiteY196" fmla="*/ 410051 h 571500"/>
                <a:gd name="connsiteX197" fmla="*/ 651034 w 1847850"/>
                <a:gd name="connsiteY197" fmla="*/ 417671 h 571500"/>
                <a:gd name="connsiteX198" fmla="*/ 651034 w 1847850"/>
                <a:gd name="connsiteY198" fmla="*/ 420529 h 571500"/>
                <a:gd name="connsiteX199" fmla="*/ 644366 w 1847850"/>
                <a:gd name="connsiteY199" fmla="*/ 429101 h 571500"/>
                <a:gd name="connsiteX200" fmla="*/ 540544 w 1847850"/>
                <a:gd name="connsiteY200" fmla="*/ 429101 h 571500"/>
                <a:gd name="connsiteX201" fmla="*/ 540544 w 1847850"/>
                <a:gd name="connsiteY201" fmla="*/ 429101 h 571500"/>
                <a:gd name="connsiteX202" fmla="*/ 491966 w 1847850"/>
                <a:gd name="connsiteY202" fmla="*/ 273844 h 571500"/>
                <a:gd name="connsiteX203" fmla="*/ 939641 w 1847850"/>
                <a:gd name="connsiteY203" fmla="*/ 273844 h 571500"/>
                <a:gd name="connsiteX204" fmla="*/ 939641 w 1847850"/>
                <a:gd name="connsiteY204" fmla="*/ 428149 h 571500"/>
                <a:gd name="connsiteX205" fmla="*/ 681514 w 1847850"/>
                <a:gd name="connsiteY205" fmla="*/ 428149 h 571500"/>
                <a:gd name="connsiteX206" fmla="*/ 674846 w 1847850"/>
                <a:gd name="connsiteY206" fmla="*/ 419576 h 571500"/>
                <a:gd name="connsiteX207" fmla="*/ 674846 w 1847850"/>
                <a:gd name="connsiteY207" fmla="*/ 416719 h 571500"/>
                <a:gd name="connsiteX208" fmla="*/ 681514 w 1847850"/>
                <a:gd name="connsiteY208" fmla="*/ 409099 h 571500"/>
                <a:gd name="connsiteX209" fmla="*/ 939641 w 1847850"/>
                <a:gd name="connsiteY209" fmla="*/ 409099 h 571500"/>
                <a:gd name="connsiteX210" fmla="*/ 939641 w 1847850"/>
                <a:gd name="connsiteY210" fmla="*/ 368141 h 571500"/>
                <a:gd name="connsiteX211" fmla="*/ 846296 w 1847850"/>
                <a:gd name="connsiteY211" fmla="*/ 368141 h 571500"/>
                <a:gd name="connsiteX212" fmla="*/ 862489 w 1847850"/>
                <a:gd name="connsiteY212" fmla="*/ 334804 h 571500"/>
                <a:gd name="connsiteX213" fmla="*/ 819626 w 1847850"/>
                <a:gd name="connsiteY213" fmla="*/ 291941 h 571500"/>
                <a:gd name="connsiteX214" fmla="*/ 776764 w 1847850"/>
                <a:gd name="connsiteY214" fmla="*/ 334804 h 571500"/>
                <a:gd name="connsiteX215" fmla="*/ 792956 w 1847850"/>
                <a:gd name="connsiteY215" fmla="*/ 368141 h 571500"/>
                <a:gd name="connsiteX216" fmla="*/ 554831 w 1847850"/>
                <a:gd name="connsiteY216" fmla="*/ 368141 h 571500"/>
                <a:gd name="connsiteX217" fmla="*/ 499586 w 1847850"/>
                <a:gd name="connsiteY217" fmla="*/ 427196 h 571500"/>
                <a:gd name="connsiteX218" fmla="*/ 495776 w 1847850"/>
                <a:gd name="connsiteY218" fmla="*/ 427196 h 571500"/>
                <a:gd name="connsiteX219" fmla="*/ 492919 w 1847850"/>
                <a:gd name="connsiteY219" fmla="*/ 411004 h 571500"/>
                <a:gd name="connsiteX220" fmla="*/ 476726 w 1847850"/>
                <a:gd name="connsiteY220" fmla="*/ 425291 h 571500"/>
                <a:gd name="connsiteX221" fmla="*/ 473869 w 1847850"/>
                <a:gd name="connsiteY221" fmla="*/ 424339 h 571500"/>
                <a:gd name="connsiteX222" fmla="*/ 484346 w 1847850"/>
                <a:gd name="connsiteY222" fmla="*/ 382429 h 571500"/>
                <a:gd name="connsiteX223" fmla="*/ 472916 w 1847850"/>
                <a:gd name="connsiteY223" fmla="*/ 380524 h 571500"/>
                <a:gd name="connsiteX224" fmla="*/ 460534 w 1847850"/>
                <a:gd name="connsiteY224" fmla="*/ 417671 h 571500"/>
                <a:gd name="connsiteX225" fmla="*/ 434816 w 1847850"/>
                <a:gd name="connsiteY225" fmla="*/ 342424 h 571500"/>
                <a:gd name="connsiteX226" fmla="*/ 491966 w 1847850"/>
                <a:gd name="connsiteY226" fmla="*/ 273844 h 571500"/>
                <a:gd name="connsiteX227" fmla="*/ 491966 w 1847850"/>
                <a:gd name="connsiteY227" fmla="*/ 273844 h 571500"/>
                <a:gd name="connsiteX228" fmla="*/ 819626 w 1847850"/>
                <a:gd name="connsiteY228" fmla="*/ 369094 h 571500"/>
                <a:gd name="connsiteX229" fmla="*/ 787241 w 1847850"/>
                <a:gd name="connsiteY229" fmla="*/ 336709 h 571500"/>
                <a:gd name="connsiteX230" fmla="*/ 819626 w 1847850"/>
                <a:gd name="connsiteY230" fmla="*/ 304324 h 571500"/>
                <a:gd name="connsiteX231" fmla="*/ 852011 w 1847850"/>
                <a:gd name="connsiteY231" fmla="*/ 336709 h 571500"/>
                <a:gd name="connsiteX232" fmla="*/ 819626 w 1847850"/>
                <a:gd name="connsiteY232" fmla="*/ 369094 h 571500"/>
                <a:gd name="connsiteX233" fmla="*/ 819626 w 1847850"/>
                <a:gd name="connsiteY233" fmla="*/ 36909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847850" h="571500">
                  <a:moveTo>
                    <a:pt x="7144" y="209074"/>
                  </a:moveTo>
                  <a:cubicBezTo>
                    <a:pt x="7144" y="321469"/>
                    <a:pt x="23336" y="411004"/>
                    <a:pt x="44291" y="411004"/>
                  </a:cubicBezTo>
                  <a:cubicBezTo>
                    <a:pt x="51911" y="411004"/>
                    <a:pt x="61436" y="404336"/>
                    <a:pt x="65246" y="387191"/>
                  </a:cubicBezTo>
                  <a:cubicBezTo>
                    <a:pt x="70009" y="364331"/>
                    <a:pt x="119539" y="284321"/>
                    <a:pt x="232886" y="264319"/>
                  </a:cubicBezTo>
                  <a:cubicBezTo>
                    <a:pt x="272891" y="256699"/>
                    <a:pt x="359569" y="247174"/>
                    <a:pt x="476726" y="240506"/>
                  </a:cubicBezTo>
                  <a:cubicBezTo>
                    <a:pt x="432911" y="243364"/>
                    <a:pt x="397669" y="283369"/>
                    <a:pt x="397669" y="347186"/>
                  </a:cubicBezTo>
                  <a:cubicBezTo>
                    <a:pt x="397669" y="379571"/>
                    <a:pt x="404336" y="405289"/>
                    <a:pt x="415766" y="425291"/>
                  </a:cubicBezTo>
                  <a:cubicBezTo>
                    <a:pt x="405289" y="424339"/>
                    <a:pt x="389096" y="422434"/>
                    <a:pt x="386239" y="421481"/>
                  </a:cubicBezTo>
                  <a:cubicBezTo>
                    <a:pt x="383381" y="420529"/>
                    <a:pt x="372904" y="404336"/>
                    <a:pt x="370999" y="383381"/>
                  </a:cubicBezTo>
                  <a:cubicBezTo>
                    <a:pt x="370046" y="376714"/>
                    <a:pt x="361474" y="368141"/>
                    <a:pt x="357664" y="366236"/>
                  </a:cubicBezTo>
                  <a:cubicBezTo>
                    <a:pt x="353854" y="364331"/>
                    <a:pt x="351949" y="371951"/>
                    <a:pt x="350996" y="374809"/>
                  </a:cubicBezTo>
                  <a:cubicBezTo>
                    <a:pt x="350044" y="377666"/>
                    <a:pt x="348139" y="422434"/>
                    <a:pt x="381476" y="455771"/>
                  </a:cubicBezTo>
                  <a:cubicBezTo>
                    <a:pt x="406241" y="479584"/>
                    <a:pt x="432911" y="489109"/>
                    <a:pt x="467201" y="487204"/>
                  </a:cubicBezTo>
                  <a:cubicBezTo>
                    <a:pt x="469106" y="486251"/>
                    <a:pt x="470059" y="480536"/>
                    <a:pt x="471011" y="477679"/>
                  </a:cubicBezTo>
                  <a:cubicBezTo>
                    <a:pt x="465296" y="476726"/>
                    <a:pt x="457676" y="473869"/>
                    <a:pt x="453866" y="469106"/>
                  </a:cubicBezTo>
                  <a:cubicBezTo>
                    <a:pt x="453866" y="467201"/>
                    <a:pt x="453866" y="464344"/>
                    <a:pt x="452914" y="461486"/>
                  </a:cubicBezTo>
                  <a:cubicBezTo>
                    <a:pt x="463391" y="467201"/>
                    <a:pt x="475774" y="470059"/>
                    <a:pt x="487204" y="470059"/>
                  </a:cubicBezTo>
                  <a:cubicBezTo>
                    <a:pt x="488156" y="470059"/>
                    <a:pt x="491966" y="470059"/>
                    <a:pt x="497681" y="470059"/>
                  </a:cubicBezTo>
                  <a:cubicBezTo>
                    <a:pt x="511016" y="484346"/>
                    <a:pt x="542449" y="481489"/>
                    <a:pt x="547211" y="481489"/>
                  </a:cubicBezTo>
                  <a:cubicBezTo>
                    <a:pt x="546259" y="479584"/>
                    <a:pt x="543401" y="477679"/>
                    <a:pt x="541496" y="476726"/>
                  </a:cubicBezTo>
                  <a:cubicBezTo>
                    <a:pt x="539591" y="475774"/>
                    <a:pt x="531971" y="475774"/>
                    <a:pt x="528161" y="474821"/>
                  </a:cubicBezTo>
                  <a:cubicBezTo>
                    <a:pt x="526256" y="473869"/>
                    <a:pt x="524351" y="471964"/>
                    <a:pt x="522446" y="470059"/>
                  </a:cubicBezTo>
                  <a:cubicBezTo>
                    <a:pt x="606266" y="470059"/>
                    <a:pt x="812006" y="470059"/>
                    <a:pt x="938689" y="470059"/>
                  </a:cubicBezTo>
                  <a:lnTo>
                    <a:pt x="938689" y="561499"/>
                  </a:lnTo>
                  <a:cubicBezTo>
                    <a:pt x="938689" y="566261"/>
                    <a:pt x="952024" y="571976"/>
                    <a:pt x="967264" y="571976"/>
                  </a:cubicBezTo>
                  <a:cubicBezTo>
                    <a:pt x="982504" y="571976"/>
                    <a:pt x="995839" y="566261"/>
                    <a:pt x="995839" y="561499"/>
                  </a:cubicBezTo>
                  <a:lnTo>
                    <a:pt x="995839" y="525304"/>
                  </a:lnTo>
                  <a:cubicBezTo>
                    <a:pt x="996791" y="521494"/>
                    <a:pt x="999649" y="518636"/>
                    <a:pt x="1003459" y="518636"/>
                  </a:cubicBezTo>
                  <a:lnTo>
                    <a:pt x="1012031" y="518636"/>
                  </a:lnTo>
                  <a:cubicBezTo>
                    <a:pt x="1015841" y="518636"/>
                    <a:pt x="1018699" y="521494"/>
                    <a:pt x="1019651" y="525304"/>
                  </a:cubicBezTo>
                  <a:lnTo>
                    <a:pt x="1019651" y="562451"/>
                  </a:lnTo>
                  <a:cubicBezTo>
                    <a:pt x="1019651" y="567214"/>
                    <a:pt x="1032986" y="572929"/>
                    <a:pt x="1048226" y="572929"/>
                  </a:cubicBezTo>
                  <a:cubicBezTo>
                    <a:pt x="1064419" y="572929"/>
                    <a:pt x="1076801" y="567214"/>
                    <a:pt x="1076801" y="562451"/>
                  </a:cubicBezTo>
                  <a:lnTo>
                    <a:pt x="1076801" y="525304"/>
                  </a:lnTo>
                  <a:cubicBezTo>
                    <a:pt x="1077754" y="521494"/>
                    <a:pt x="1080611" y="518636"/>
                    <a:pt x="1084421" y="518636"/>
                  </a:cubicBezTo>
                  <a:lnTo>
                    <a:pt x="1092994" y="518636"/>
                  </a:lnTo>
                  <a:cubicBezTo>
                    <a:pt x="1096804" y="518636"/>
                    <a:pt x="1099661" y="521494"/>
                    <a:pt x="1100614" y="524351"/>
                  </a:cubicBezTo>
                  <a:lnTo>
                    <a:pt x="1100614" y="561499"/>
                  </a:lnTo>
                  <a:cubicBezTo>
                    <a:pt x="1100614" y="566261"/>
                    <a:pt x="1113949" y="571976"/>
                    <a:pt x="1129189" y="571976"/>
                  </a:cubicBezTo>
                  <a:cubicBezTo>
                    <a:pt x="1145381" y="571976"/>
                    <a:pt x="1157764" y="566261"/>
                    <a:pt x="1157764" y="561499"/>
                  </a:cubicBezTo>
                  <a:lnTo>
                    <a:pt x="1157764" y="491014"/>
                  </a:lnTo>
                  <a:lnTo>
                    <a:pt x="1157764" y="491014"/>
                  </a:lnTo>
                  <a:lnTo>
                    <a:pt x="1351121" y="491014"/>
                  </a:lnTo>
                  <a:cubicBezTo>
                    <a:pt x="1377791" y="491014"/>
                    <a:pt x="1397794" y="475774"/>
                    <a:pt x="1402556" y="453866"/>
                  </a:cubicBezTo>
                  <a:cubicBezTo>
                    <a:pt x="1425416" y="452914"/>
                    <a:pt x="1471136" y="451009"/>
                    <a:pt x="1489234" y="449104"/>
                  </a:cubicBezTo>
                  <a:cubicBezTo>
                    <a:pt x="1556861" y="440531"/>
                    <a:pt x="1602581" y="381476"/>
                    <a:pt x="1595914" y="305276"/>
                  </a:cubicBezTo>
                  <a:cubicBezTo>
                    <a:pt x="1594961" y="293846"/>
                    <a:pt x="1593056" y="283369"/>
                    <a:pt x="1590199" y="273844"/>
                  </a:cubicBezTo>
                  <a:cubicBezTo>
                    <a:pt x="1684496" y="273844"/>
                    <a:pt x="1744504" y="273844"/>
                    <a:pt x="1744504" y="273844"/>
                  </a:cubicBezTo>
                  <a:cubicBezTo>
                    <a:pt x="1751171" y="288131"/>
                    <a:pt x="1780699" y="286226"/>
                    <a:pt x="1783556" y="287179"/>
                  </a:cubicBezTo>
                  <a:cubicBezTo>
                    <a:pt x="1784509" y="292894"/>
                    <a:pt x="1795939" y="292894"/>
                    <a:pt x="1801654" y="293846"/>
                  </a:cubicBezTo>
                  <a:cubicBezTo>
                    <a:pt x="1804511" y="295751"/>
                    <a:pt x="1810226" y="302419"/>
                    <a:pt x="1813084" y="303371"/>
                  </a:cubicBezTo>
                  <a:cubicBezTo>
                    <a:pt x="1815941" y="304324"/>
                    <a:pt x="1824514" y="306229"/>
                    <a:pt x="1832134" y="307181"/>
                  </a:cubicBezTo>
                  <a:cubicBezTo>
                    <a:pt x="1835944" y="303371"/>
                    <a:pt x="1840706" y="283369"/>
                    <a:pt x="1840706" y="259556"/>
                  </a:cubicBezTo>
                  <a:cubicBezTo>
                    <a:pt x="1840706" y="235744"/>
                    <a:pt x="1835944" y="215741"/>
                    <a:pt x="1832134" y="211931"/>
                  </a:cubicBezTo>
                  <a:cubicBezTo>
                    <a:pt x="1824514" y="212884"/>
                    <a:pt x="1815941" y="214789"/>
                    <a:pt x="1813084" y="215741"/>
                  </a:cubicBezTo>
                  <a:cubicBezTo>
                    <a:pt x="1810226" y="216694"/>
                    <a:pt x="1804511" y="222409"/>
                    <a:pt x="1801654" y="225266"/>
                  </a:cubicBezTo>
                  <a:cubicBezTo>
                    <a:pt x="1794986" y="226219"/>
                    <a:pt x="1784509" y="226219"/>
                    <a:pt x="1783556" y="231934"/>
                  </a:cubicBezTo>
                  <a:cubicBezTo>
                    <a:pt x="1780699" y="232886"/>
                    <a:pt x="1750219" y="230981"/>
                    <a:pt x="1744504" y="245269"/>
                  </a:cubicBezTo>
                  <a:lnTo>
                    <a:pt x="1578769" y="245269"/>
                  </a:lnTo>
                  <a:cubicBezTo>
                    <a:pt x="1556861" y="205264"/>
                    <a:pt x="1520666" y="189071"/>
                    <a:pt x="1490186" y="186214"/>
                  </a:cubicBezTo>
                  <a:cubicBezTo>
                    <a:pt x="1437799" y="180499"/>
                    <a:pt x="1278731" y="176689"/>
                    <a:pt x="1139666" y="173831"/>
                  </a:cubicBezTo>
                  <a:lnTo>
                    <a:pt x="1139666" y="152876"/>
                  </a:lnTo>
                  <a:cubicBezTo>
                    <a:pt x="1144429" y="151924"/>
                    <a:pt x="1149191" y="150971"/>
                    <a:pt x="1152049" y="150019"/>
                  </a:cubicBezTo>
                  <a:cubicBezTo>
                    <a:pt x="1153954" y="149066"/>
                    <a:pt x="1154906" y="147161"/>
                    <a:pt x="1155859" y="146209"/>
                  </a:cubicBezTo>
                  <a:cubicBezTo>
                    <a:pt x="1156811" y="146209"/>
                    <a:pt x="1156811" y="145256"/>
                    <a:pt x="1157764" y="145256"/>
                  </a:cubicBezTo>
                  <a:cubicBezTo>
                    <a:pt x="1160621" y="144304"/>
                    <a:pt x="1160621" y="141446"/>
                    <a:pt x="1162526" y="139541"/>
                  </a:cubicBezTo>
                  <a:lnTo>
                    <a:pt x="1162526" y="131921"/>
                  </a:lnTo>
                  <a:cubicBezTo>
                    <a:pt x="1160621" y="130016"/>
                    <a:pt x="1160621" y="128111"/>
                    <a:pt x="1157764" y="126206"/>
                  </a:cubicBezTo>
                  <a:cubicBezTo>
                    <a:pt x="1151096" y="123349"/>
                    <a:pt x="1139666" y="121444"/>
                    <a:pt x="1129189" y="121444"/>
                  </a:cubicBezTo>
                  <a:cubicBezTo>
                    <a:pt x="1118711" y="121444"/>
                    <a:pt x="1107281" y="122396"/>
                    <a:pt x="1100614" y="126206"/>
                  </a:cubicBezTo>
                  <a:cubicBezTo>
                    <a:pt x="1097756" y="127159"/>
                    <a:pt x="1097756" y="130016"/>
                    <a:pt x="1095851" y="131921"/>
                  </a:cubicBezTo>
                  <a:lnTo>
                    <a:pt x="1095851" y="139541"/>
                  </a:lnTo>
                  <a:cubicBezTo>
                    <a:pt x="1097756" y="141446"/>
                    <a:pt x="1097756" y="143351"/>
                    <a:pt x="1100614" y="145256"/>
                  </a:cubicBezTo>
                  <a:cubicBezTo>
                    <a:pt x="1101566" y="145256"/>
                    <a:pt x="1101566" y="146209"/>
                    <a:pt x="1102519" y="146209"/>
                  </a:cubicBezTo>
                  <a:cubicBezTo>
                    <a:pt x="1103471" y="147161"/>
                    <a:pt x="1104424" y="149066"/>
                    <a:pt x="1106329" y="150019"/>
                  </a:cubicBezTo>
                  <a:cubicBezTo>
                    <a:pt x="1109186" y="151924"/>
                    <a:pt x="1113949" y="152876"/>
                    <a:pt x="1118711" y="152876"/>
                  </a:cubicBezTo>
                  <a:lnTo>
                    <a:pt x="1118711" y="173831"/>
                  </a:lnTo>
                  <a:cubicBezTo>
                    <a:pt x="1097756" y="173831"/>
                    <a:pt x="1077754" y="172879"/>
                    <a:pt x="1058704" y="172879"/>
                  </a:cubicBezTo>
                  <a:lnTo>
                    <a:pt x="1058704" y="152876"/>
                  </a:lnTo>
                  <a:cubicBezTo>
                    <a:pt x="1063466" y="151924"/>
                    <a:pt x="1068229" y="150971"/>
                    <a:pt x="1071086" y="150019"/>
                  </a:cubicBezTo>
                  <a:cubicBezTo>
                    <a:pt x="1072991" y="149066"/>
                    <a:pt x="1073944" y="147161"/>
                    <a:pt x="1074896" y="146209"/>
                  </a:cubicBezTo>
                  <a:cubicBezTo>
                    <a:pt x="1075849" y="146209"/>
                    <a:pt x="1075849" y="145256"/>
                    <a:pt x="1076801" y="145256"/>
                  </a:cubicBezTo>
                  <a:cubicBezTo>
                    <a:pt x="1079659" y="144304"/>
                    <a:pt x="1079659" y="141446"/>
                    <a:pt x="1081564" y="139541"/>
                  </a:cubicBezTo>
                  <a:lnTo>
                    <a:pt x="1081564" y="131921"/>
                  </a:lnTo>
                  <a:cubicBezTo>
                    <a:pt x="1079659" y="130016"/>
                    <a:pt x="1079659" y="128111"/>
                    <a:pt x="1076801" y="126206"/>
                  </a:cubicBezTo>
                  <a:cubicBezTo>
                    <a:pt x="1070134" y="123349"/>
                    <a:pt x="1058704" y="121444"/>
                    <a:pt x="1048226" y="121444"/>
                  </a:cubicBezTo>
                  <a:cubicBezTo>
                    <a:pt x="1037749" y="121444"/>
                    <a:pt x="1026319" y="122396"/>
                    <a:pt x="1019651" y="126206"/>
                  </a:cubicBezTo>
                  <a:cubicBezTo>
                    <a:pt x="1016794" y="127159"/>
                    <a:pt x="1016794" y="130016"/>
                    <a:pt x="1014889" y="131921"/>
                  </a:cubicBezTo>
                  <a:lnTo>
                    <a:pt x="1014889" y="139541"/>
                  </a:lnTo>
                  <a:cubicBezTo>
                    <a:pt x="1016794" y="141446"/>
                    <a:pt x="1016794" y="143351"/>
                    <a:pt x="1019651" y="145256"/>
                  </a:cubicBezTo>
                  <a:cubicBezTo>
                    <a:pt x="1020604" y="145256"/>
                    <a:pt x="1020604" y="146209"/>
                    <a:pt x="1021556" y="146209"/>
                  </a:cubicBezTo>
                  <a:cubicBezTo>
                    <a:pt x="1022509" y="147161"/>
                    <a:pt x="1023461" y="149066"/>
                    <a:pt x="1025366" y="150019"/>
                  </a:cubicBezTo>
                  <a:cubicBezTo>
                    <a:pt x="1028224" y="151924"/>
                    <a:pt x="1032986" y="152876"/>
                    <a:pt x="1037749" y="152876"/>
                  </a:cubicBezTo>
                  <a:lnTo>
                    <a:pt x="1037749" y="171926"/>
                  </a:lnTo>
                  <a:cubicBezTo>
                    <a:pt x="1015841" y="171926"/>
                    <a:pt x="994886" y="170974"/>
                    <a:pt x="977741" y="170974"/>
                  </a:cubicBezTo>
                  <a:lnTo>
                    <a:pt x="977741" y="152876"/>
                  </a:lnTo>
                  <a:cubicBezTo>
                    <a:pt x="982504" y="151924"/>
                    <a:pt x="987266" y="150971"/>
                    <a:pt x="990124" y="150019"/>
                  </a:cubicBezTo>
                  <a:cubicBezTo>
                    <a:pt x="992029" y="149066"/>
                    <a:pt x="992981" y="147161"/>
                    <a:pt x="993934" y="146209"/>
                  </a:cubicBezTo>
                  <a:cubicBezTo>
                    <a:pt x="994886" y="146209"/>
                    <a:pt x="994886" y="145256"/>
                    <a:pt x="995839" y="145256"/>
                  </a:cubicBezTo>
                  <a:cubicBezTo>
                    <a:pt x="998696" y="144304"/>
                    <a:pt x="998696" y="141446"/>
                    <a:pt x="1000601" y="139541"/>
                  </a:cubicBezTo>
                  <a:lnTo>
                    <a:pt x="1000601" y="131921"/>
                  </a:lnTo>
                  <a:cubicBezTo>
                    <a:pt x="998696" y="130016"/>
                    <a:pt x="998696" y="128111"/>
                    <a:pt x="995839" y="126206"/>
                  </a:cubicBezTo>
                  <a:cubicBezTo>
                    <a:pt x="989171" y="123349"/>
                    <a:pt x="977741" y="121444"/>
                    <a:pt x="967264" y="121444"/>
                  </a:cubicBezTo>
                  <a:cubicBezTo>
                    <a:pt x="956786" y="121444"/>
                    <a:pt x="945356" y="122396"/>
                    <a:pt x="938689" y="126206"/>
                  </a:cubicBezTo>
                  <a:cubicBezTo>
                    <a:pt x="935831" y="127159"/>
                    <a:pt x="935831" y="130016"/>
                    <a:pt x="933926" y="131921"/>
                  </a:cubicBezTo>
                  <a:lnTo>
                    <a:pt x="933926" y="139541"/>
                  </a:lnTo>
                  <a:cubicBezTo>
                    <a:pt x="935831" y="141446"/>
                    <a:pt x="935831" y="143351"/>
                    <a:pt x="938689" y="145256"/>
                  </a:cubicBezTo>
                  <a:cubicBezTo>
                    <a:pt x="939641" y="145256"/>
                    <a:pt x="939641" y="146209"/>
                    <a:pt x="940594" y="146209"/>
                  </a:cubicBezTo>
                  <a:cubicBezTo>
                    <a:pt x="941546" y="147161"/>
                    <a:pt x="942499" y="149066"/>
                    <a:pt x="944404" y="150019"/>
                  </a:cubicBezTo>
                  <a:cubicBezTo>
                    <a:pt x="947261" y="151924"/>
                    <a:pt x="952024" y="152876"/>
                    <a:pt x="956786" y="152876"/>
                  </a:cubicBezTo>
                  <a:lnTo>
                    <a:pt x="956786" y="170974"/>
                  </a:lnTo>
                  <a:cubicBezTo>
                    <a:pt x="921544" y="170021"/>
                    <a:pt x="899636" y="170021"/>
                    <a:pt x="898684" y="170021"/>
                  </a:cubicBezTo>
                  <a:cubicBezTo>
                    <a:pt x="886301" y="165259"/>
                    <a:pt x="861536" y="155734"/>
                    <a:pt x="859631" y="155734"/>
                  </a:cubicBezTo>
                  <a:cubicBezTo>
                    <a:pt x="857726" y="154781"/>
                    <a:pt x="846296" y="155734"/>
                    <a:pt x="841534" y="156686"/>
                  </a:cubicBezTo>
                  <a:cubicBezTo>
                    <a:pt x="839629" y="157639"/>
                    <a:pt x="838676" y="165259"/>
                    <a:pt x="838676" y="170974"/>
                  </a:cubicBezTo>
                  <a:cubicBezTo>
                    <a:pt x="554831" y="172879"/>
                    <a:pt x="251936" y="147161"/>
                    <a:pt x="220504" y="144304"/>
                  </a:cubicBezTo>
                  <a:cubicBezTo>
                    <a:pt x="102394" y="132874"/>
                    <a:pt x="68104" y="49054"/>
                    <a:pt x="65246" y="30956"/>
                  </a:cubicBezTo>
                  <a:cubicBezTo>
                    <a:pt x="61436" y="13811"/>
                    <a:pt x="51911" y="7144"/>
                    <a:pt x="44291" y="7144"/>
                  </a:cubicBezTo>
                  <a:cubicBezTo>
                    <a:pt x="24289" y="7144"/>
                    <a:pt x="7144" y="96679"/>
                    <a:pt x="7144" y="209074"/>
                  </a:cubicBezTo>
                  <a:lnTo>
                    <a:pt x="7144" y="209074"/>
                  </a:lnTo>
                  <a:close/>
                  <a:moveTo>
                    <a:pt x="1078706" y="273844"/>
                  </a:moveTo>
                  <a:lnTo>
                    <a:pt x="1102519" y="273844"/>
                  </a:lnTo>
                  <a:lnTo>
                    <a:pt x="1102519" y="324326"/>
                  </a:lnTo>
                  <a:cubicBezTo>
                    <a:pt x="1101566" y="328136"/>
                    <a:pt x="1098709" y="330994"/>
                    <a:pt x="1094899" y="330994"/>
                  </a:cubicBezTo>
                  <a:lnTo>
                    <a:pt x="1086326" y="330994"/>
                  </a:lnTo>
                  <a:cubicBezTo>
                    <a:pt x="1082516" y="330994"/>
                    <a:pt x="1079659" y="328136"/>
                    <a:pt x="1078706" y="325279"/>
                  </a:cubicBezTo>
                  <a:lnTo>
                    <a:pt x="1078706" y="273844"/>
                  </a:lnTo>
                  <a:lnTo>
                    <a:pt x="1078706" y="273844"/>
                  </a:lnTo>
                  <a:close/>
                  <a:moveTo>
                    <a:pt x="1078706" y="399574"/>
                  </a:moveTo>
                  <a:lnTo>
                    <a:pt x="1078706" y="367189"/>
                  </a:lnTo>
                  <a:cubicBezTo>
                    <a:pt x="1079659" y="363379"/>
                    <a:pt x="1082516" y="361474"/>
                    <a:pt x="1086326" y="361474"/>
                  </a:cubicBezTo>
                  <a:lnTo>
                    <a:pt x="1094899" y="361474"/>
                  </a:lnTo>
                  <a:cubicBezTo>
                    <a:pt x="1098709" y="361474"/>
                    <a:pt x="1101566" y="364331"/>
                    <a:pt x="1102519" y="368141"/>
                  </a:cubicBezTo>
                  <a:lnTo>
                    <a:pt x="1102519" y="403384"/>
                  </a:lnTo>
                  <a:cubicBezTo>
                    <a:pt x="1096804" y="402431"/>
                    <a:pt x="1090136" y="400526"/>
                    <a:pt x="1086326" y="400526"/>
                  </a:cubicBezTo>
                  <a:cubicBezTo>
                    <a:pt x="1086326" y="398621"/>
                    <a:pt x="1082516" y="398621"/>
                    <a:pt x="1078706" y="399574"/>
                  </a:cubicBezTo>
                  <a:lnTo>
                    <a:pt x="1078706" y="399574"/>
                  </a:lnTo>
                  <a:close/>
                  <a:moveTo>
                    <a:pt x="1021556" y="423386"/>
                  </a:moveTo>
                  <a:cubicBezTo>
                    <a:pt x="1014889" y="426244"/>
                    <a:pt x="1007269" y="428149"/>
                    <a:pt x="997744" y="429101"/>
                  </a:cubicBezTo>
                  <a:lnTo>
                    <a:pt x="997744" y="367189"/>
                  </a:lnTo>
                  <a:cubicBezTo>
                    <a:pt x="998696" y="363379"/>
                    <a:pt x="1001554" y="360521"/>
                    <a:pt x="1005364" y="360521"/>
                  </a:cubicBezTo>
                  <a:lnTo>
                    <a:pt x="1013936" y="360521"/>
                  </a:lnTo>
                  <a:cubicBezTo>
                    <a:pt x="1017746" y="360521"/>
                    <a:pt x="1020604" y="363379"/>
                    <a:pt x="1021556" y="367189"/>
                  </a:cubicBezTo>
                  <a:lnTo>
                    <a:pt x="1021556" y="423386"/>
                  </a:lnTo>
                  <a:lnTo>
                    <a:pt x="1021556" y="423386"/>
                  </a:lnTo>
                  <a:close/>
                  <a:moveTo>
                    <a:pt x="997744" y="273844"/>
                  </a:moveTo>
                  <a:lnTo>
                    <a:pt x="1021556" y="273844"/>
                  </a:lnTo>
                  <a:lnTo>
                    <a:pt x="1021556" y="323374"/>
                  </a:lnTo>
                  <a:cubicBezTo>
                    <a:pt x="1020604" y="327184"/>
                    <a:pt x="1017746" y="330041"/>
                    <a:pt x="1013936" y="330041"/>
                  </a:cubicBezTo>
                  <a:lnTo>
                    <a:pt x="1005364" y="330041"/>
                  </a:lnTo>
                  <a:cubicBezTo>
                    <a:pt x="1001554" y="330041"/>
                    <a:pt x="998696" y="327184"/>
                    <a:pt x="997744" y="323374"/>
                  </a:cubicBezTo>
                  <a:lnTo>
                    <a:pt x="997744" y="273844"/>
                  </a:lnTo>
                  <a:lnTo>
                    <a:pt x="997744" y="273844"/>
                  </a:lnTo>
                  <a:close/>
                  <a:moveTo>
                    <a:pt x="1332071" y="388144"/>
                  </a:moveTo>
                  <a:lnTo>
                    <a:pt x="1242536" y="388144"/>
                  </a:lnTo>
                  <a:cubicBezTo>
                    <a:pt x="1277779" y="362426"/>
                    <a:pt x="1255871" y="326231"/>
                    <a:pt x="1253014" y="320516"/>
                  </a:cubicBezTo>
                  <a:cubicBezTo>
                    <a:pt x="1250156" y="314801"/>
                    <a:pt x="1251109" y="312896"/>
                    <a:pt x="1252061" y="309086"/>
                  </a:cubicBezTo>
                  <a:cubicBezTo>
                    <a:pt x="1252061" y="306229"/>
                    <a:pt x="1260634" y="300514"/>
                    <a:pt x="1260634" y="300514"/>
                  </a:cubicBezTo>
                  <a:lnTo>
                    <a:pt x="1253966" y="288131"/>
                  </a:lnTo>
                  <a:cubicBezTo>
                    <a:pt x="1252061" y="290036"/>
                    <a:pt x="1244441" y="294799"/>
                    <a:pt x="1243489" y="296704"/>
                  </a:cubicBezTo>
                  <a:cubicBezTo>
                    <a:pt x="1238726" y="304324"/>
                    <a:pt x="1240631" y="311944"/>
                    <a:pt x="1244441" y="317659"/>
                  </a:cubicBezTo>
                  <a:cubicBezTo>
                    <a:pt x="1248251" y="322421"/>
                    <a:pt x="1269206" y="366236"/>
                    <a:pt x="1228249" y="374809"/>
                  </a:cubicBezTo>
                  <a:cubicBezTo>
                    <a:pt x="1213961" y="377666"/>
                    <a:pt x="1193006" y="373856"/>
                    <a:pt x="1186339" y="352901"/>
                  </a:cubicBezTo>
                  <a:cubicBezTo>
                    <a:pt x="1179671" y="333851"/>
                    <a:pt x="1184434" y="311944"/>
                    <a:pt x="1182529" y="307181"/>
                  </a:cubicBezTo>
                  <a:cubicBezTo>
                    <a:pt x="1180624" y="302419"/>
                    <a:pt x="1175861" y="299561"/>
                    <a:pt x="1171099" y="296704"/>
                  </a:cubicBezTo>
                  <a:lnTo>
                    <a:pt x="1162526" y="307181"/>
                  </a:lnTo>
                  <a:cubicBezTo>
                    <a:pt x="1162526" y="307181"/>
                    <a:pt x="1168241" y="310039"/>
                    <a:pt x="1171099" y="314801"/>
                  </a:cubicBezTo>
                  <a:cubicBezTo>
                    <a:pt x="1173004" y="318611"/>
                    <a:pt x="1173004" y="320516"/>
                    <a:pt x="1173004" y="322421"/>
                  </a:cubicBezTo>
                  <a:cubicBezTo>
                    <a:pt x="1169194" y="320516"/>
                    <a:pt x="1163479" y="318611"/>
                    <a:pt x="1161574" y="318611"/>
                  </a:cubicBezTo>
                  <a:lnTo>
                    <a:pt x="1161574" y="343376"/>
                  </a:lnTo>
                  <a:cubicBezTo>
                    <a:pt x="1161574" y="343376"/>
                    <a:pt x="1169194" y="344329"/>
                    <a:pt x="1175861" y="350996"/>
                  </a:cubicBezTo>
                  <a:cubicBezTo>
                    <a:pt x="1178719" y="362426"/>
                    <a:pt x="1186339" y="377666"/>
                    <a:pt x="1199674" y="387191"/>
                  </a:cubicBezTo>
                  <a:lnTo>
                    <a:pt x="1161574" y="387191"/>
                  </a:lnTo>
                  <a:lnTo>
                    <a:pt x="1161574" y="272891"/>
                  </a:lnTo>
                  <a:cubicBezTo>
                    <a:pt x="1308259" y="272891"/>
                    <a:pt x="1451134" y="272891"/>
                    <a:pt x="1558766" y="272891"/>
                  </a:cubicBezTo>
                  <a:cubicBezTo>
                    <a:pt x="1563529" y="283369"/>
                    <a:pt x="1566386" y="294799"/>
                    <a:pt x="1568291" y="308134"/>
                  </a:cubicBezTo>
                  <a:cubicBezTo>
                    <a:pt x="1574959" y="365284"/>
                    <a:pt x="1537811" y="405289"/>
                    <a:pt x="1493996" y="412909"/>
                  </a:cubicBezTo>
                  <a:cubicBezTo>
                    <a:pt x="1480661" y="415766"/>
                    <a:pt x="1423511" y="420529"/>
                    <a:pt x="1403509" y="421481"/>
                  </a:cubicBezTo>
                  <a:cubicBezTo>
                    <a:pt x="1391126" y="396716"/>
                    <a:pt x="1357789" y="388144"/>
                    <a:pt x="1332071" y="388144"/>
                  </a:cubicBezTo>
                  <a:lnTo>
                    <a:pt x="1332071" y="388144"/>
                  </a:lnTo>
                  <a:close/>
                  <a:moveTo>
                    <a:pt x="1160621" y="438626"/>
                  </a:moveTo>
                  <a:lnTo>
                    <a:pt x="1160621" y="427196"/>
                  </a:lnTo>
                  <a:cubicBezTo>
                    <a:pt x="1161574" y="427196"/>
                    <a:pt x="1339691" y="426244"/>
                    <a:pt x="1348264" y="427196"/>
                  </a:cubicBezTo>
                  <a:cubicBezTo>
                    <a:pt x="1356836" y="428149"/>
                    <a:pt x="1357789" y="433864"/>
                    <a:pt x="1360646" y="438626"/>
                  </a:cubicBezTo>
                  <a:lnTo>
                    <a:pt x="1160621" y="438626"/>
                  </a:lnTo>
                  <a:lnTo>
                    <a:pt x="1160621" y="438626"/>
                  </a:lnTo>
                  <a:close/>
                  <a:moveTo>
                    <a:pt x="997744" y="471011"/>
                  </a:moveTo>
                  <a:cubicBezTo>
                    <a:pt x="1007269" y="471011"/>
                    <a:pt x="1014889" y="471011"/>
                    <a:pt x="1021556" y="471011"/>
                  </a:cubicBezTo>
                  <a:lnTo>
                    <a:pt x="1021556" y="491014"/>
                  </a:lnTo>
                  <a:cubicBezTo>
                    <a:pt x="1020604" y="494824"/>
                    <a:pt x="1017746" y="497681"/>
                    <a:pt x="1013936" y="497681"/>
                  </a:cubicBezTo>
                  <a:lnTo>
                    <a:pt x="1005364" y="497681"/>
                  </a:lnTo>
                  <a:cubicBezTo>
                    <a:pt x="1001554" y="497681"/>
                    <a:pt x="998696" y="494824"/>
                    <a:pt x="997744" y="491014"/>
                  </a:cubicBezTo>
                  <a:lnTo>
                    <a:pt x="997744" y="471011"/>
                  </a:lnTo>
                  <a:lnTo>
                    <a:pt x="997744" y="471011"/>
                  </a:lnTo>
                  <a:close/>
                  <a:moveTo>
                    <a:pt x="540544" y="429101"/>
                  </a:moveTo>
                  <a:cubicBezTo>
                    <a:pt x="544354" y="422434"/>
                    <a:pt x="541496" y="411004"/>
                    <a:pt x="564356" y="410051"/>
                  </a:cubicBezTo>
                  <a:cubicBezTo>
                    <a:pt x="571024" y="410051"/>
                    <a:pt x="602456" y="410051"/>
                    <a:pt x="644366" y="410051"/>
                  </a:cubicBezTo>
                  <a:cubicBezTo>
                    <a:pt x="648176" y="411004"/>
                    <a:pt x="651034" y="413861"/>
                    <a:pt x="651034" y="417671"/>
                  </a:cubicBezTo>
                  <a:lnTo>
                    <a:pt x="651034" y="420529"/>
                  </a:lnTo>
                  <a:cubicBezTo>
                    <a:pt x="651034" y="424339"/>
                    <a:pt x="648176" y="428149"/>
                    <a:pt x="644366" y="429101"/>
                  </a:cubicBezTo>
                  <a:lnTo>
                    <a:pt x="540544" y="429101"/>
                  </a:lnTo>
                  <a:lnTo>
                    <a:pt x="540544" y="429101"/>
                  </a:lnTo>
                  <a:close/>
                  <a:moveTo>
                    <a:pt x="491966" y="273844"/>
                  </a:moveTo>
                  <a:cubicBezTo>
                    <a:pt x="501491" y="273844"/>
                    <a:pt x="702469" y="273844"/>
                    <a:pt x="939641" y="273844"/>
                  </a:cubicBezTo>
                  <a:lnTo>
                    <a:pt x="939641" y="428149"/>
                  </a:lnTo>
                  <a:lnTo>
                    <a:pt x="681514" y="428149"/>
                  </a:lnTo>
                  <a:cubicBezTo>
                    <a:pt x="677704" y="427196"/>
                    <a:pt x="674846" y="424339"/>
                    <a:pt x="674846" y="419576"/>
                  </a:cubicBezTo>
                  <a:lnTo>
                    <a:pt x="674846" y="416719"/>
                  </a:lnTo>
                  <a:cubicBezTo>
                    <a:pt x="674846" y="412909"/>
                    <a:pt x="677704" y="409099"/>
                    <a:pt x="681514" y="409099"/>
                  </a:cubicBezTo>
                  <a:cubicBezTo>
                    <a:pt x="792004" y="409099"/>
                    <a:pt x="939641" y="409099"/>
                    <a:pt x="939641" y="409099"/>
                  </a:cubicBezTo>
                  <a:lnTo>
                    <a:pt x="939641" y="368141"/>
                  </a:lnTo>
                  <a:lnTo>
                    <a:pt x="846296" y="368141"/>
                  </a:lnTo>
                  <a:cubicBezTo>
                    <a:pt x="855821" y="360521"/>
                    <a:pt x="862489" y="348139"/>
                    <a:pt x="862489" y="334804"/>
                  </a:cubicBezTo>
                  <a:cubicBezTo>
                    <a:pt x="862489" y="310991"/>
                    <a:pt x="843439" y="291941"/>
                    <a:pt x="819626" y="291941"/>
                  </a:cubicBezTo>
                  <a:cubicBezTo>
                    <a:pt x="795814" y="291941"/>
                    <a:pt x="776764" y="310991"/>
                    <a:pt x="776764" y="334804"/>
                  </a:cubicBezTo>
                  <a:cubicBezTo>
                    <a:pt x="776764" y="348139"/>
                    <a:pt x="783431" y="360521"/>
                    <a:pt x="792956" y="368141"/>
                  </a:cubicBezTo>
                  <a:lnTo>
                    <a:pt x="554831" y="368141"/>
                  </a:lnTo>
                  <a:cubicBezTo>
                    <a:pt x="541496" y="368141"/>
                    <a:pt x="499586" y="376714"/>
                    <a:pt x="499586" y="427196"/>
                  </a:cubicBezTo>
                  <a:lnTo>
                    <a:pt x="495776" y="427196"/>
                  </a:lnTo>
                  <a:cubicBezTo>
                    <a:pt x="493871" y="422434"/>
                    <a:pt x="491014" y="415766"/>
                    <a:pt x="492919" y="411004"/>
                  </a:cubicBezTo>
                  <a:cubicBezTo>
                    <a:pt x="490061" y="412909"/>
                    <a:pt x="481489" y="414814"/>
                    <a:pt x="476726" y="425291"/>
                  </a:cubicBezTo>
                  <a:cubicBezTo>
                    <a:pt x="475774" y="425291"/>
                    <a:pt x="474821" y="424339"/>
                    <a:pt x="473869" y="424339"/>
                  </a:cubicBezTo>
                  <a:cubicBezTo>
                    <a:pt x="476726" y="413861"/>
                    <a:pt x="482441" y="389096"/>
                    <a:pt x="484346" y="382429"/>
                  </a:cubicBezTo>
                  <a:cubicBezTo>
                    <a:pt x="481489" y="380524"/>
                    <a:pt x="474821" y="379571"/>
                    <a:pt x="472916" y="380524"/>
                  </a:cubicBezTo>
                  <a:cubicBezTo>
                    <a:pt x="471011" y="383381"/>
                    <a:pt x="464344" y="399574"/>
                    <a:pt x="460534" y="417671"/>
                  </a:cubicBezTo>
                  <a:cubicBezTo>
                    <a:pt x="443389" y="404336"/>
                    <a:pt x="434816" y="378619"/>
                    <a:pt x="434816" y="342424"/>
                  </a:cubicBezTo>
                  <a:cubicBezTo>
                    <a:pt x="435769" y="298609"/>
                    <a:pt x="459581" y="273844"/>
                    <a:pt x="491966" y="273844"/>
                  </a:cubicBezTo>
                  <a:lnTo>
                    <a:pt x="491966" y="273844"/>
                  </a:lnTo>
                  <a:close/>
                  <a:moveTo>
                    <a:pt x="819626" y="369094"/>
                  </a:moveTo>
                  <a:cubicBezTo>
                    <a:pt x="801529" y="369094"/>
                    <a:pt x="787241" y="354806"/>
                    <a:pt x="787241" y="336709"/>
                  </a:cubicBezTo>
                  <a:cubicBezTo>
                    <a:pt x="787241" y="318611"/>
                    <a:pt x="801529" y="304324"/>
                    <a:pt x="819626" y="304324"/>
                  </a:cubicBezTo>
                  <a:cubicBezTo>
                    <a:pt x="837724" y="304324"/>
                    <a:pt x="852011" y="318611"/>
                    <a:pt x="852011" y="336709"/>
                  </a:cubicBezTo>
                  <a:cubicBezTo>
                    <a:pt x="852011" y="354806"/>
                    <a:pt x="837724" y="369094"/>
                    <a:pt x="819626" y="369094"/>
                  </a:cubicBezTo>
                  <a:lnTo>
                    <a:pt x="819626" y="36909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AA02DC-396C-4B5A-A963-B1402EA28F4A}"/>
                </a:ext>
              </a:extLst>
            </p:cNvPr>
            <p:cNvGrpSpPr/>
            <p:nvPr/>
          </p:nvGrpSpPr>
          <p:grpSpPr>
            <a:xfrm>
              <a:off x="1114944" y="4582116"/>
              <a:ext cx="1213307" cy="966312"/>
              <a:chOff x="1114944" y="4582116"/>
              <a:chExt cx="1213307" cy="966312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02F24BF-77B6-419F-8A7C-E8CEC1640B1D}"/>
                  </a:ext>
                </a:extLst>
              </p:cNvPr>
              <p:cNvSpPr/>
              <p:nvPr/>
            </p:nvSpPr>
            <p:spPr>
              <a:xfrm rot="17539451">
                <a:off x="1330254" y="4467241"/>
                <a:ext cx="757673" cy="1188293"/>
              </a:xfrm>
              <a:custGeom>
                <a:avLst/>
                <a:gdLst>
                  <a:gd name="connsiteX0" fmla="*/ 1317784 w 1323975"/>
                  <a:gd name="connsiteY0" fmla="*/ 1857851 h 2076450"/>
                  <a:gd name="connsiteX1" fmla="*/ 1104424 w 1323975"/>
                  <a:gd name="connsiteY1" fmla="*/ 2073116 h 2076450"/>
                  <a:gd name="connsiteX2" fmla="*/ 228124 w 1323975"/>
                  <a:gd name="connsiteY2" fmla="*/ 2075974 h 2076450"/>
                  <a:gd name="connsiteX3" fmla="*/ 12859 w 1323975"/>
                  <a:gd name="connsiteY3" fmla="*/ 1862614 h 2076450"/>
                  <a:gd name="connsiteX4" fmla="*/ 7144 w 1323975"/>
                  <a:gd name="connsiteY4" fmla="*/ 225266 h 2076450"/>
                  <a:gd name="connsiteX5" fmla="*/ 220504 w 1323975"/>
                  <a:gd name="connsiteY5" fmla="*/ 10001 h 2076450"/>
                  <a:gd name="connsiteX6" fmla="*/ 1096804 w 1323975"/>
                  <a:gd name="connsiteY6" fmla="*/ 7144 h 2076450"/>
                  <a:gd name="connsiteX7" fmla="*/ 1312069 w 1323975"/>
                  <a:gd name="connsiteY7" fmla="*/ 220504 h 2076450"/>
                  <a:gd name="connsiteX8" fmla="*/ 1317784 w 1323975"/>
                  <a:gd name="connsiteY8" fmla="*/ 1857851 h 207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3975" h="2076450">
                    <a:moveTo>
                      <a:pt x="1317784" y="1857851"/>
                    </a:moveTo>
                    <a:cubicBezTo>
                      <a:pt x="1317784" y="1975961"/>
                      <a:pt x="1221581" y="2073116"/>
                      <a:pt x="1104424" y="2073116"/>
                    </a:cubicBezTo>
                    <a:lnTo>
                      <a:pt x="228124" y="2075974"/>
                    </a:lnTo>
                    <a:cubicBezTo>
                      <a:pt x="110014" y="2075974"/>
                      <a:pt x="12859" y="1979771"/>
                      <a:pt x="12859" y="1862614"/>
                    </a:cubicBezTo>
                    <a:lnTo>
                      <a:pt x="7144" y="225266"/>
                    </a:lnTo>
                    <a:cubicBezTo>
                      <a:pt x="7144" y="107156"/>
                      <a:pt x="103346" y="10954"/>
                      <a:pt x="220504" y="10001"/>
                    </a:cubicBezTo>
                    <a:lnTo>
                      <a:pt x="1096804" y="7144"/>
                    </a:lnTo>
                    <a:cubicBezTo>
                      <a:pt x="1214914" y="7144"/>
                      <a:pt x="1312069" y="103346"/>
                      <a:pt x="1312069" y="220504"/>
                    </a:cubicBezTo>
                    <a:lnTo>
                      <a:pt x="1317784" y="185785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8572E53-8135-4843-90EF-A38EE1D16DE6}"/>
                  </a:ext>
                </a:extLst>
              </p:cNvPr>
              <p:cNvSpPr/>
              <p:nvPr/>
            </p:nvSpPr>
            <p:spPr>
              <a:xfrm rot="17539451">
                <a:off x="1217874" y="4693379"/>
                <a:ext cx="572343" cy="572343"/>
              </a:xfrm>
              <a:custGeom>
                <a:avLst/>
                <a:gdLst>
                  <a:gd name="connsiteX0" fmla="*/ 504352 w 1000125"/>
                  <a:gd name="connsiteY0" fmla="*/ 998699 h 1000125"/>
                  <a:gd name="connsiteX1" fmla="*/ 7147 w 1000125"/>
                  <a:gd name="connsiteY1" fmla="*/ 504352 h 1000125"/>
                  <a:gd name="connsiteX2" fmla="*/ 501494 w 1000125"/>
                  <a:gd name="connsiteY2" fmla="*/ 7147 h 1000125"/>
                  <a:gd name="connsiteX3" fmla="*/ 998699 w 1000125"/>
                  <a:gd name="connsiteY3" fmla="*/ 501494 h 1000125"/>
                  <a:gd name="connsiteX4" fmla="*/ 504352 w 1000125"/>
                  <a:gd name="connsiteY4" fmla="*/ 998699 h 1000125"/>
                  <a:gd name="connsiteX5" fmla="*/ 501494 w 1000125"/>
                  <a:gd name="connsiteY5" fmla="*/ 83347 h 1000125"/>
                  <a:gd name="connsiteX6" fmla="*/ 83347 w 1000125"/>
                  <a:gd name="connsiteY6" fmla="*/ 504352 h 1000125"/>
                  <a:gd name="connsiteX7" fmla="*/ 504352 w 1000125"/>
                  <a:gd name="connsiteY7" fmla="*/ 922499 h 1000125"/>
                  <a:gd name="connsiteX8" fmla="*/ 922499 w 1000125"/>
                  <a:gd name="connsiteY8" fmla="*/ 501494 h 1000125"/>
                  <a:gd name="connsiteX9" fmla="*/ 501494 w 1000125"/>
                  <a:gd name="connsiteY9" fmla="*/ 83347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125" h="1000125">
                    <a:moveTo>
                      <a:pt x="504352" y="998699"/>
                    </a:moveTo>
                    <a:cubicBezTo>
                      <a:pt x="230984" y="999652"/>
                      <a:pt x="8099" y="777719"/>
                      <a:pt x="7147" y="504352"/>
                    </a:cubicBezTo>
                    <a:cubicBezTo>
                      <a:pt x="6194" y="230984"/>
                      <a:pt x="228127" y="8099"/>
                      <a:pt x="501494" y="7147"/>
                    </a:cubicBezTo>
                    <a:cubicBezTo>
                      <a:pt x="774862" y="6194"/>
                      <a:pt x="997747" y="228127"/>
                      <a:pt x="998699" y="501494"/>
                    </a:cubicBezTo>
                    <a:cubicBezTo>
                      <a:pt x="999652" y="774862"/>
                      <a:pt x="777719" y="997747"/>
                      <a:pt x="504352" y="998699"/>
                    </a:cubicBezTo>
                    <a:close/>
                    <a:moveTo>
                      <a:pt x="501494" y="83347"/>
                    </a:moveTo>
                    <a:cubicBezTo>
                      <a:pt x="270037" y="84299"/>
                      <a:pt x="82394" y="272894"/>
                      <a:pt x="83347" y="504352"/>
                    </a:cubicBezTo>
                    <a:cubicBezTo>
                      <a:pt x="84299" y="735809"/>
                      <a:pt x="272894" y="923452"/>
                      <a:pt x="504352" y="922499"/>
                    </a:cubicBezTo>
                    <a:cubicBezTo>
                      <a:pt x="735809" y="921547"/>
                      <a:pt x="923452" y="732952"/>
                      <a:pt x="922499" y="501494"/>
                    </a:cubicBezTo>
                    <a:cubicBezTo>
                      <a:pt x="922499" y="270037"/>
                      <a:pt x="732952" y="82394"/>
                      <a:pt x="501494" y="83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D78B8E2-3EDB-4E74-86B5-341E1A939E9C}"/>
                  </a:ext>
                </a:extLst>
              </p:cNvPr>
              <p:cNvSpPr/>
              <p:nvPr/>
            </p:nvSpPr>
            <p:spPr>
              <a:xfrm rot="17539451">
                <a:off x="1246551" y="4720039"/>
                <a:ext cx="517834" cy="517834"/>
              </a:xfrm>
              <a:custGeom>
                <a:avLst/>
                <a:gdLst>
                  <a:gd name="connsiteX0" fmla="*/ 900592 w 904875"/>
                  <a:gd name="connsiteY0" fmla="*/ 451965 h 904875"/>
                  <a:gd name="connsiteX1" fmla="*/ 455775 w 904875"/>
                  <a:gd name="connsiteY1" fmla="*/ 900592 h 904875"/>
                  <a:gd name="connsiteX2" fmla="*/ 7147 w 904875"/>
                  <a:gd name="connsiteY2" fmla="*/ 455775 h 904875"/>
                  <a:gd name="connsiteX3" fmla="*/ 451965 w 904875"/>
                  <a:gd name="connsiteY3" fmla="*/ 7147 h 904875"/>
                  <a:gd name="connsiteX4" fmla="*/ 900592 w 904875"/>
                  <a:gd name="connsiteY4" fmla="*/ 451965 h 90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875" h="904875">
                    <a:moveTo>
                      <a:pt x="900592" y="451965"/>
                    </a:moveTo>
                    <a:cubicBezTo>
                      <a:pt x="901545" y="698662"/>
                      <a:pt x="702472" y="899640"/>
                      <a:pt x="455775" y="900592"/>
                    </a:cubicBezTo>
                    <a:cubicBezTo>
                      <a:pt x="209077" y="901545"/>
                      <a:pt x="8100" y="702472"/>
                      <a:pt x="7147" y="455775"/>
                    </a:cubicBezTo>
                    <a:cubicBezTo>
                      <a:pt x="6195" y="209077"/>
                      <a:pt x="205267" y="8100"/>
                      <a:pt x="451965" y="7147"/>
                    </a:cubicBezTo>
                    <a:cubicBezTo>
                      <a:pt x="698662" y="6195"/>
                      <a:pt x="899640" y="205267"/>
                      <a:pt x="900592" y="451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8139E97-BA78-4663-A36D-9D4B7DB658F0}"/>
                  </a:ext>
                </a:extLst>
              </p:cNvPr>
              <p:cNvSpPr/>
              <p:nvPr/>
            </p:nvSpPr>
            <p:spPr>
              <a:xfrm rot="17539451">
                <a:off x="1331752" y="4804232"/>
                <a:ext cx="348857" cy="348857"/>
              </a:xfrm>
              <a:custGeom>
                <a:avLst/>
                <a:gdLst>
                  <a:gd name="connsiteX0" fmla="*/ 209079 w 609600"/>
                  <a:gd name="connsiteY0" fmla="*/ 587216 h 609600"/>
                  <a:gd name="connsiteX1" fmla="*/ 7149 w 609600"/>
                  <a:gd name="connsiteY1" fmla="*/ 306229 h 609600"/>
                  <a:gd name="connsiteX2" fmla="*/ 304329 w 609600"/>
                  <a:gd name="connsiteY2" fmla="*/ 7144 h 609600"/>
                  <a:gd name="connsiteX3" fmla="*/ 400531 w 609600"/>
                  <a:gd name="connsiteY3" fmla="*/ 22384 h 609600"/>
                  <a:gd name="connsiteX4" fmla="*/ 603414 w 609600"/>
                  <a:gd name="connsiteY4" fmla="*/ 303371 h 609600"/>
                  <a:gd name="connsiteX5" fmla="*/ 306234 w 609600"/>
                  <a:gd name="connsiteY5" fmla="*/ 603409 h 609600"/>
                  <a:gd name="connsiteX6" fmla="*/ 209079 w 609600"/>
                  <a:gd name="connsiteY6" fmla="*/ 587216 h 609600"/>
                  <a:gd name="connsiteX7" fmla="*/ 376719 w 609600"/>
                  <a:gd name="connsiteY7" fmla="*/ 92869 h 609600"/>
                  <a:gd name="connsiteX8" fmla="*/ 304329 w 609600"/>
                  <a:gd name="connsiteY8" fmla="*/ 81439 h 609600"/>
                  <a:gd name="connsiteX9" fmla="*/ 81444 w 609600"/>
                  <a:gd name="connsiteY9" fmla="*/ 306229 h 609600"/>
                  <a:gd name="connsiteX10" fmla="*/ 233844 w 609600"/>
                  <a:gd name="connsiteY10" fmla="*/ 517684 h 609600"/>
                  <a:gd name="connsiteX11" fmla="*/ 306234 w 609600"/>
                  <a:gd name="connsiteY11" fmla="*/ 529114 h 609600"/>
                  <a:gd name="connsiteX12" fmla="*/ 529119 w 609600"/>
                  <a:gd name="connsiteY12" fmla="*/ 304324 h 609600"/>
                  <a:gd name="connsiteX13" fmla="*/ 376719 w 609600"/>
                  <a:gd name="connsiteY13" fmla="*/ 92869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600" h="609600">
                    <a:moveTo>
                      <a:pt x="209079" y="587216"/>
                    </a:moveTo>
                    <a:cubicBezTo>
                      <a:pt x="89064" y="546259"/>
                      <a:pt x="7149" y="433864"/>
                      <a:pt x="7149" y="306229"/>
                    </a:cubicBezTo>
                    <a:cubicBezTo>
                      <a:pt x="6196" y="141446"/>
                      <a:pt x="139546" y="8096"/>
                      <a:pt x="304329" y="7144"/>
                    </a:cubicBezTo>
                    <a:cubicBezTo>
                      <a:pt x="337666" y="7144"/>
                      <a:pt x="370051" y="11906"/>
                      <a:pt x="400531" y="22384"/>
                    </a:cubicBezTo>
                    <a:cubicBezTo>
                      <a:pt x="521499" y="63341"/>
                      <a:pt x="602461" y="176689"/>
                      <a:pt x="603414" y="303371"/>
                    </a:cubicBezTo>
                    <a:cubicBezTo>
                      <a:pt x="603414" y="468154"/>
                      <a:pt x="470064" y="602456"/>
                      <a:pt x="306234" y="603409"/>
                    </a:cubicBezTo>
                    <a:cubicBezTo>
                      <a:pt x="272896" y="603409"/>
                      <a:pt x="240511" y="597694"/>
                      <a:pt x="209079" y="587216"/>
                    </a:cubicBezTo>
                    <a:close/>
                    <a:moveTo>
                      <a:pt x="376719" y="92869"/>
                    </a:moveTo>
                    <a:cubicBezTo>
                      <a:pt x="353859" y="85249"/>
                      <a:pt x="329094" y="81439"/>
                      <a:pt x="304329" y="81439"/>
                    </a:cubicBezTo>
                    <a:cubicBezTo>
                      <a:pt x="180504" y="81439"/>
                      <a:pt x="80491" y="182404"/>
                      <a:pt x="81444" y="306229"/>
                    </a:cubicBezTo>
                    <a:cubicBezTo>
                      <a:pt x="81444" y="401479"/>
                      <a:pt x="142404" y="487204"/>
                      <a:pt x="233844" y="517684"/>
                    </a:cubicBezTo>
                    <a:cubicBezTo>
                      <a:pt x="257656" y="525304"/>
                      <a:pt x="281469" y="529114"/>
                      <a:pt x="306234" y="529114"/>
                    </a:cubicBezTo>
                    <a:cubicBezTo>
                      <a:pt x="430059" y="529114"/>
                      <a:pt x="530071" y="428149"/>
                      <a:pt x="529119" y="304324"/>
                    </a:cubicBezTo>
                    <a:cubicBezTo>
                      <a:pt x="528166" y="208121"/>
                      <a:pt x="467206" y="123349"/>
                      <a:pt x="376719" y="9286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433CF4F-1EB7-4DA8-B864-B3E070368BA1}"/>
                  </a:ext>
                </a:extLst>
              </p:cNvPr>
              <p:cNvSpPr/>
              <p:nvPr/>
            </p:nvSpPr>
            <p:spPr>
              <a:xfrm rot="17539451">
                <a:off x="1456500" y="4933307"/>
                <a:ext cx="92665" cy="92665"/>
              </a:xfrm>
              <a:custGeom>
                <a:avLst/>
                <a:gdLst>
                  <a:gd name="connsiteX0" fmla="*/ 163354 w 161925"/>
                  <a:gd name="connsiteY0" fmla="*/ 85249 h 161925"/>
                  <a:gd name="connsiteX1" fmla="*/ 85249 w 161925"/>
                  <a:gd name="connsiteY1" fmla="*/ 163354 h 161925"/>
                  <a:gd name="connsiteX2" fmla="*/ 7144 w 161925"/>
                  <a:gd name="connsiteY2" fmla="*/ 85249 h 161925"/>
                  <a:gd name="connsiteX3" fmla="*/ 85249 w 161925"/>
                  <a:gd name="connsiteY3" fmla="*/ 7144 h 161925"/>
                  <a:gd name="connsiteX4" fmla="*/ 163354 w 161925"/>
                  <a:gd name="connsiteY4" fmla="*/ 85249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63354" y="85249"/>
                    </a:moveTo>
                    <a:cubicBezTo>
                      <a:pt x="163354" y="128111"/>
                      <a:pt x="129064" y="163354"/>
                      <a:pt x="85249" y="163354"/>
                    </a:cubicBezTo>
                    <a:cubicBezTo>
                      <a:pt x="42386" y="163354"/>
                      <a:pt x="7144" y="129064"/>
                      <a:pt x="7144" y="85249"/>
                    </a:cubicBezTo>
                    <a:cubicBezTo>
                      <a:pt x="7144" y="42386"/>
                      <a:pt x="41434" y="7144"/>
                      <a:pt x="85249" y="7144"/>
                    </a:cubicBezTo>
                    <a:cubicBezTo>
                      <a:pt x="128111" y="8096"/>
                      <a:pt x="162401" y="42386"/>
                      <a:pt x="163354" y="8524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ADE311F-9D23-4709-85B4-BD2058DEC8AB}"/>
                  </a:ext>
                </a:extLst>
              </p:cNvPr>
              <p:cNvSpPr/>
              <p:nvPr/>
            </p:nvSpPr>
            <p:spPr>
              <a:xfrm rot="17539451">
                <a:off x="1792504" y="4976185"/>
                <a:ext cx="403365" cy="403366"/>
              </a:xfrm>
              <a:custGeom>
                <a:avLst/>
                <a:gdLst>
                  <a:gd name="connsiteX0" fmla="*/ 354811 w 704850"/>
                  <a:gd name="connsiteY0" fmla="*/ 700568 h 704850"/>
                  <a:gd name="connsiteX1" fmla="*/ 7148 w 704850"/>
                  <a:gd name="connsiteY1" fmla="*/ 354811 h 704850"/>
                  <a:gd name="connsiteX2" fmla="*/ 352906 w 704850"/>
                  <a:gd name="connsiteY2" fmla="*/ 7148 h 704850"/>
                  <a:gd name="connsiteX3" fmla="*/ 700568 w 704850"/>
                  <a:gd name="connsiteY3" fmla="*/ 352906 h 704850"/>
                  <a:gd name="connsiteX4" fmla="*/ 354811 w 704850"/>
                  <a:gd name="connsiteY4" fmla="*/ 700568 h 704850"/>
                  <a:gd name="connsiteX5" fmla="*/ 352906 w 704850"/>
                  <a:gd name="connsiteY5" fmla="*/ 71918 h 704850"/>
                  <a:gd name="connsiteX6" fmla="*/ 71918 w 704850"/>
                  <a:gd name="connsiteY6" fmla="*/ 354811 h 704850"/>
                  <a:gd name="connsiteX7" fmla="*/ 354811 w 704850"/>
                  <a:gd name="connsiteY7" fmla="*/ 635798 h 704850"/>
                  <a:gd name="connsiteX8" fmla="*/ 635798 w 704850"/>
                  <a:gd name="connsiteY8" fmla="*/ 352906 h 704850"/>
                  <a:gd name="connsiteX9" fmla="*/ 352906 w 704850"/>
                  <a:gd name="connsiteY9" fmla="*/ 71918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850" h="704850">
                    <a:moveTo>
                      <a:pt x="354811" y="700568"/>
                    </a:moveTo>
                    <a:cubicBezTo>
                      <a:pt x="163358" y="701521"/>
                      <a:pt x="7148" y="546263"/>
                      <a:pt x="7148" y="354811"/>
                    </a:cubicBezTo>
                    <a:cubicBezTo>
                      <a:pt x="6196" y="163358"/>
                      <a:pt x="161453" y="7148"/>
                      <a:pt x="352906" y="7148"/>
                    </a:cubicBezTo>
                    <a:cubicBezTo>
                      <a:pt x="544358" y="6196"/>
                      <a:pt x="699616" y="161453"/>
                      <a:pt x="700568" y="352906"/>
                    </a:cubicBezTo>
                    <a:cubicBezTo>
                      <a:pt x="701521" y="543406"/>
                      <a:pt x="546263" y="699616"/>
                      <a:pt x="354811" y="700568"/>
                    </a:cubicBezTo>
                    <a:close/>
                    <a:moveTo>
                      <a:pt x="352906" y="71918"/>
                    </a:moveTo>
                    <a:cubicBezTo>
                      <a:pt x="197648" y="72871"/>
                      <a:pt x="70966" y="199553"/>
                      <a:pt x="71918" y="354811"/>
                    </a:cubicBezTo>
                    <a:cubicBezTo>
                      <a:pt x="72871" y="510068"/>
                      <a:pt x="199553" y="636751"/>
                      <a:pt x="354811" y="635798"/>
                    </a:cubicBezTo>
                    <a:cubicBezTo>
                      <a:pt x="510068" y="634846"/>
                      <a:pt x="636751" y="508163"/>
                      <a:pt x="635798" y="352906"/>
                    </a:cubicBezTo>
                    <a:cubicBezTo>
                      <a:pt x="635798" y="196696"/>
                      <a:pt x="508163" y="70966"/>
                      <a:pt x="352906" y="7191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543FF7-46A4-4570-AD81-A0CBC70A9DFB}"/>
                  </a:ext>
                </a:extLst>
              </p:cNvPr>
              <p:cNvSpPr/>
              <p:nvPr/>
            </p:nvSpPr>
            <p:spPr>
              <a:xfrm rot="17539451">
                <a:off x="1819046" y="5003737"/>
                <a:ext cx="348857" cy="348857"/>
              </a:xfrm>
              <a:custGeom>
                <a:avLst/>
                <a:gdLst>
                  <a:gd name="connsiteX0" fmla="*/ 607224 w 609600"/>
                  <a:gd name="connsiteY0" fmla="*/ 306234 h 609600"/>
                  <a:gd name="connsiteX1" fmla="*/ 308139 w 609600"/>
                  <a:gd name="connsiteY1" fmla="*/ 607224 h 609600"/>
                  <a:gd name="connsiteX2" fmla="*/ 7149 w 609600"/>
                  <a:gd name="connsiteY2" fmla="*/ 308139 h 609600"/>
                  <a:gd name="connsiteX3" fmla="*/ 306234 w 609600"/>
                  <a:gd name="connsiteY3" fmla="*/ 7149 h 609600"/>
                  <a:gd name="connsiteX4" fmla="*/ 607224 w 609600"/>
                  <a:gd name="connsiteY4" fmla="*/ 30623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" h="609600">
                    <a:moveTo>
                      <a:pt x="607224" y="306234"/>
                    </a:moveTo>
                    <a:cubicBezTo>
                      <a:pt x="608176" y="471969"/>
                      <a:pt x="473874" y="607224"/>
                      <a:pt x="308139" y="607224"/>
                    </a:cubicBezTo>
                    <a:cubicBezTo>
                      <a:pt x="142404" y="608176"/>
                      <a:pt x="7149" y="473874"/>
                      <a:pt x="7149" y="308139"/>
                    </a:cubicBezTo>
                    <a:cubicBezTo>
                      <a:pt x="6196" y="142404"/>
                      <a:pt x="140499" y="7149"/>
                      <a:pt x="306234" y="7149"/>
                    </a:cubicBezTo>
                    <a:cubicBezTo>
                      <a:pt x="471969" y="6196"/>
                      <a:pt x="606271" y="140499"/>
                      <a:pt x="607224" y="30623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2D7B85F-F358-47AB-AEF8-B3DCC4558852}"/>
                  </a:ext>
                </a:extLst>
              </p:cNvPr>
              <p:cNvSpPr/>
              <p:nvPr/>
            </p:nvSpPr>
            <p:spPr>
              <a:xfrm rot="17539451">
                <a:off x="1891926" y="5077619"/>
                <a:ext cx="201683" cy="201683"/>
              </a:xfrm>
              <a:custGeom>
                <a:avLst/>
                <a:gdLst>
                  <a:gd name="connsiteX0" fmla="*/ 124301 w 352425"/>
                  <a:gd name="connsiteY0" fmla="*/ 343376 h 352425"/>
                  <a:gd name="connsiteX1" fmla="*/ 7144 w 352425"/>
                  <a:gd name="connsiteY1" fmla="*/ 180499 h 352425"/>
                  <a:gd name="connsiteX2" fmla="*/ 179546 w 352425"/>
                  <a:gd name="connsiteY2" fmla="*/ 7144 h 352425"/>
                  <a:gd name="connsiteX3" fmla="*/ 235744 w 352425"/>
                  <a:gd name="connsiteY3" fmla="*/ 16669 h 352425"/>
                  <a:gd name="connsiteX4" fmla="*/ 352901 w 352425"/>
                  <a:gd name="connsiteY4" fmla="*/ 179546 h 352425"/>
                  <a:gd name="connsiteX5" fmla="*/ 302419 w 352425"/>
                  <a:gd name="connsiteY5" fmla="*/ 301466 h 352425"/>
                  <a:gd name="connsiteX6" fmla="*/ 180499 w 352425"/>
                  <a:gd name="connsiteY6" fmla="*/ 352901 h 352425"/>
                  <a:gd name="connsiteX7" fmla="*/ 124301 w 352425"/>
                  <a:gd name="connsiteY7" fmla="*/ 343376 h 352425"/>
                  <a:gd name="connsiteX8" fmla="*/ 215741 w 352425"/>
                  <a:gd name="connsiteY8" fmla="*/ 72866 h 352425"/>
                  <a:gd name="connsiteX9" fmla="*/ 179546 w 352425"/>
                  <a:gd name="connsiteY9" fmla="*/ 67151 h 352425"/>
                  <a:gd name="connsiteX10" fmla="*/ 68104 w 352425"/>
                  <a:gd name="connsiteY10" fmla="*/ 179546 h 352425"/>
                  <a:gd name="connsiteX11" fmla="*/ 144304 w 352425"/>
                  <a:gd name="connsiteY11" fmla="*/ 285274 h 352425"/>
                  <a:gd name="connsiteX12" fmla="*/ 180499 w 352425"/>
                  <a:gd name="connsiteY12" fmla="*/ 290989 h 352425"/>
                  <a:gd name="connsiteX13" fmla="*/ 291941 w 352425"/>
                  <a:gd name="connsiteY13" fmla="*/ 178594 h 352425"/>
                  <a:gd name="connsiteX14" fmla="*/ 215741 w 352425"/>
                  <a:gd name="connsiteY14" fmla="*/ 72866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2425" h="352425">
                    <a:moveTo>
                      <a:pt x="124301" y="343376"/>
                    </a:moveTo>
                    <a:cubicBezTo>
                      <a:pt x="54769" y="319564"/>
                      <a:pt x="7144" y="253841"/>
                      <a:pt x="7144" y="180499"/>
                    </a:cubicBezTo>
                    <a:cubicBezTo>
                      <a:pt x="7144" y="85249"/>
                      <a:pt x="84296" y="7144"/>
                      <a:pt x="179546" y="7144"/>
                    </a:cubicBezTo>
                    <a:cubicBezTo>
                      <a:pt x="198596" y="7144"/>
                      <a:pt x="217646" y="10001"/>
                      <a:pt x="235744" y="16669"/>
                    </a:cubicBezTo>
                    <a:cubicBezTo>
                      <a:pt x="305276" y="40481"/>
                      <a:pt x="352901" y="106204"/>
                      <a:pt x="352901" y="179546"/>
                    </a:cubicBezTo>
                    <a:cubicBezTo>
                      <a:pt x="352901" y="225266"/>
                      <a:pt x="334804" y="269081"/>
                      <a:pt x="302419" y="301466"/>
                    </a:cubicBezTo>
                    <a:cubicBezTo>
                      <a:pt x="270034" y="333851"/>
                      <a:pt x="226219" y="351949"/>
                      <a:pt x="180499" y="352901"/>
                    </a:cubicBezTo>
                    <a:cubicBezTo>
                      <a:pt x="161449" y="351949"/>
                      <a:pt x="142399" y="349091"/>
                      <a:pt x="124301" y="343376"/>
                    </a:cubicBezTo>
                    <a:close/>
                    <a:moveTo>
                      <a:pt x="215741" y="72866"/>
                    </a:moveTo>
                    <a:cubicBezTo>
                      <a:pt x="204311" y="69056"/>
                      <a:pt x="191929" y="67151"/>
                      <a:pt x="179546" y="67151"/>
                    </a:cubicBezTo>
                    <a:cubicBezTo>
                      <a:pt x="117634" y="67151"/>
                      <a:pt x="67151" y="117634"/>
                      <a:pt x="68104" y="179546"/>
                    </a:cubicBezTo>
                    <a:cubicBezTo>
                      <a:pt x="68104" y="227171"/>
                      <a:pt x="98584" y="270034"/>
                      <a:pt x="144304" y="285274"/>
                    </a:cubicBezTo>
                    <a:cubicBezTo>
                      <a:pt x="155734" y="289084"/>
                      <a:pt x="168116" y="290989"/>
                      <a:pt x="180499" y="290989"/>
                    </a:cubicBezTo>
                    <a:cubicBezTo>
                      <a:pt x="242411" y="290989"/>
                      <a:pt x="292894" y="240506"/>
                      <a:pt x="291941" y="178594"/>
                    </a:cubicBezTo>
                    <a:cubicBezTo>
                      <a:pt x="291941" y="130969"/>
                      <a:pt x="261461" y="88106"/>
                      <a:pt x="215741" y="7286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D5B628F-EAB3-45E3-B30A-EC8A7B3DC258}"/>
                  </a:ext>
                </a:extLst>
              </p:cNvPr>
              <p:cNvSpPr/>
              <p:nvPr/>
            </p:nvSpPr>
            <p:spPr>
              <a:xfrm rot="17539451">
                <a:off x="1960773" y="5145458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45FD0FC-5E7A-4420-9AF6-811136E539E7}"/>
                  </a:ext>
                </a:extLst>
              </p:cNvPr>
              <p:cNvSpPr/>
              <p:nvPr/>
            </p:nvSpPr>
            <p:spPr>
              <a:xfrm rot="17539451">
                <a:off x="1120329" y="5098515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CD0D288-61E7-491C-B4E4-0AB2E893B60E}"/>
                  </a:ext>
                </a:extLst>
              </p:cNvPr>
              <p:cNvSpPr/>
              <p:nvPr/>
            </p:nvSpPr>
            <p:spPr>
              <a:xfrm rot="17539451">
                <a:off x="1336499" y="4582116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0966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EB063FB-02C5-4EF3-9503-2CADD6C86943}"/>
                  </a:ext>
                </a:extLst>
              </p:cNvPr>
              <p:cNvSpPr/>
              <p:nvPr/>
            </p:nvSpPr>
            <p:spPr>
              <a:xfrm rot="17539451">
                <a:off x="2046670" y="54830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956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B01DE36-8F47-4991-9F97-FDCCFEAD659A}"/>
                  </a:ext>
                </a:extLst>
              </p:cNvPr>
              <p:cNvSpPr/>
              <p:nvPr/>
            </p:nvSpPr>
            <p:spPr>
              <a:xfrm rot="17539451">
                <a:off x="2262840" y="4966617"/>
                <a:ext cx="65411" cy="65411"/>
              </a:xfrm>
              <a:custGeom>
                <a:avLst/>
                <a:gdLst>
                  <a:gd name="connsiteX0" fmla="*/ 111919 w 114300"/>
                  <a:gd name="connsiteY0" fmla="*/ 59531 h 114300"/>
                  <a:gd name="connsiteX1" fmla="*/ 59531 w 114300"/>
                  <a:gd name="connsiteY1" fmla="*/ 111919 h 114300"/>
                  <a:gd name="connsiteX2" fmla="*/ 7144 w 114300"/>
                  <a:gd name="connsiteY2" fmla="*/ 59531 h 114300"/>
                  <a:gd name="connsiteX3" fmla="*/ 59531 w 114300"/>
                  <a:gd name="connsiteY3" fmla="*/ 7144 h 114300"/>
                  <a:gd name="connsiteX4" fmla="*/ 111919 w 114300"/>
                  <a:gd name="connsiteY4" fmla="*/ 59531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1919" y="59531"/>
                    </a:moveTo>
                    <a:cubicBezTo>
                      <a:pt x="111919" y="88106"/>
                      <a:pt x="89059" y="111919"/>
                      <a:pt x="59531" y="111919"/>
                    </a:cubicBezTo>
                    <a:cubicBezTo>
                      <a:pt x="30956" y="111919"/>
                      <a:pt x="7144" y="89059"/>
                      <a:pt x="7144" y="59531"/>
                    </a:cubicBezTo>
                    <a:cubicBezTo>
                      <a:pt x="7144" y="30956"/>
                      <a:pt x="30004" y="7144"/>
                      <a:pt x="59531" y="7144"/>
                    </a:cubicBezTo>
                    <a:cubicBezTo>
                      <a:pt x="88106" y="7144"/>
                      <a:pt x="111919" y="30004"/>
                      <a:pt x="111919" y="5953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27481F-5C8C-4DB4-AAC4-A4F603ADF092}"/>
                </a:ext>
              </a:extLst>
            </p:cNvPr>
            <p:cNvGrpSpPr/>
            <p:nvPr/>
          </p:nvGrpSpPr>
          <p:grpSpPr>
            <a:xfrm rot="5400000">
              <a:off x="10463563" y="6080514"/>
              <a:ext cx="480582" cy="971910"/>
              <a:chOff x="4843561" y="4879292"/>
              <a:chExt cx="703090" cy="1421900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F3E624B-0732-411D-B155-11DC7262FB77}"/>
                  </a:ext>
                </a:extLst>
              </p:cNvPr>
              <p:cNvSpPr/>
              <p:nvPr/>
            </p:nvSpPr>
            <p:spPr>
              <a:xfrm>
                <a:off x="4891339" y="4879292"/>
                <a:ext cx="559742" cy="832786"/>
              </a:xfrm>
              <a:custGeom>
                <a:avLst/>
                <a:gdLst>
                  <a:gd name="connsiteX0" fmla="*/ 776771 w 781050"/>
                  <a:gd name="connsiteY0" fmla="*/ 928239 h 1162050"/>
                  <a:gd name="connsiteX1" fmla="*/ 560553 w 781050"/>
                  <a:gd name="connsiteY1" fmla="*/ 1151124 h 1162050"/>
                  <a:gd name="connsiteX2" fmla="*/ 242418 w 781050"/>
                  <a:gd name="connsiteY2" fmla="*/ 1155886 h 1162050"/>
                  <a:gd name="connsiteX3" fmla="*/ 18581 w 781050"/>
                  <a:gd name="connsiteY3" fmla="*/ 940621 h 1162050"/>
                  <a:gd name="connsiteX4" fmla="*/ 7151 w 781050"/>
                  <a:gd name="connsiteY4" fmla="*/ 235771 h 1162050"/>
                  <a:gd name="connsiteX5" fmla="*/ 223368 w 781050"/>
                  <a:gd name="connsiteY5" fmla="*/ 11934 h 1162050"/>
                  <a:gd name="connsiteX6" fmla="*/ 542456 w 781050"/>
                  <a:gd name="connsiteY6" fmla="*/ 7171 h 1162050"/>
                  <a:gd name="connsiteX7" fmla="*/ 765341 w 781050"/>
                  <a:gd name="connsiteY7" fmla="*/ 223389 h 1162050"/>
                  <a:gd name="connsiteX8" fmla="*/ 776771 w 781050"/>
                  <a:gd name="connsiteY8" fmla="*/ 92823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1050" h="1162050">
                    <a:moveTo>
                      <a:pt x="776771" y="928239"/>
                    </a:moveTo>
                    <a:cubicBezTo>
                      <a:pt x="778676" y="1049206"/>
                      <a:pt x="681521" y="1149219"/>
                      <a:pt x="560553" y="1151124"/>
                    </a:cubicBezTo>
                    <a:lnTo>
                      <a:pt x="242418" y="1155886"/>
                    </a:lnTo>
                    <a:cubicBezTo>
                      <a:pt x="121451" y="1157791"/>
                      <a:pt x="20486" y="1060636"/>
                      <a:pt x="18581" y="940621"/>
                    </a:cubicBezTo>
                    <a:lnTo>
                      <a:pt x="7151" y="235771"/>
                    </a:lnTo>
                    <a:cubicBezTo>
                      <a:pt x="6198" y="114804"/>
                      <a:pt x="103353" y="13839"/>
                      <a:pt x="223368" y="11934"/>
                    </a:cubicBezTo>
                    <a:lnTo>
                      <a:pt x="542456" y="7171"/>
                    </a:lnTo>
                    <a:cubicBezTo>
                      <a:pt x="663423" y="5266"/>
                      <a:pt x="763436" y="102421"/>
                      <a:pt x="765341" y="223389"/>
                    </a:cubicBezTo>
                    <a:lnTo>
                      <a:pt x="776771" y="928239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52B44D7-B7E1-4F5D-9B38-61EEF05698F9}"/>
                  </a:ext>
                </a:extLst>
              </p:cNvPr>
              <p:cNvGrpSpPr/>
              <p:nvPr/>
            </p:nvGrpSpPr>
            <p:grpSpPr>
              <a:xfrm>
                <a:off x="4843561" y="5700494"/>
                <a:ext cx="703090" cy="600698"/>
                <a:chOff x="4843561" y="5700494"/>
                <a:chExt cx="703090" cy="600698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2EDEB1D5-2AEF-492E-A260-473A282AE31D}"/>
                    </a:ext>
                  </a:extLst>
                </p:cNvPr>
                <p:cNvSpPr/>
                <p:nvPr/>
              </p:nvSpPr>
              <p:spPr>
                <a:xfrm>
                  <a:off x="4843561" y="5700494"/>
                  <a:ext cx="703090" cy="600698"/>
                </a:xfrm>
                <a:custGeom>
                  <a:avLst/>
                  <a:gdLst>
                    <a:gd name="connsiteX0" fmla="*/ 915829 w 981075"/>
                    <a:gd name="connsiteY0" fmla="*/ 729139 h 838200"/>
                    <a:gd name="connsiteX1" fmla="*/ 570071 w 981075"/>
                    <a:gd name="connsiteY1" fmla="*/ 734854 h 838200"/>
                    <a:gd name="connsiteX2" fmla="*/ 558641 w 981075"/>
                    <a:gd name="connsiteY2" fmla="*/ 7144 h 838200"/>
                    <a:gd name="connsiteX3" fmla="*/ 376714 w 981075"/>
                    <a:gd name="connsiteY3" fmla="*/ 10001 h 838200"/>
                    <a:gd name="connsiteX4" fmla="*/ 388144 w 981075"/>
                    <a:gd name="connsiteY4" fmla="*/ 737711 h 838200"/>
                    <a:gd name="connsiteX5" fmla="*/ 65246 w 981075"/>
                    <a:gd name="connsiteY5" fmla="*/ 742474 h 838200"/>
                    <a:gd name="connsiteX6" fmla="*/ 7144 w 981075"/>
                    <a:gd name="connsiteY6" fmla="*/ 789146 h 838200"/>
                    <a:gd name="connsiteX7" fmla="*/ 66199 w 981075"/>
                    <a:gd name="connsiteY7" fmla="*/ 833914 h 838200"/>
                    <a:gd name="connsiteX8" fmla="*/ 917734 w 981075"/>
                    <a:gd name="connsiteY8" fmla="*/ 820579 h 838200"/>
                    <a:gd name="connsiteX9" fmla="*/ 975836 w 981075"/>
                    <a:gd name="connsiteY9" fmla="*/ 773906 h 838200"/>
                    <a:gd name="connsiteX10" fmla="*/ 915829 w 981075"/>
                    <a:gd name="connsiteY10" fmla="*/ 729139 h 83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81075" h="838200">
                      <a:moveTo>
                        <a:pt x="915829" y="729139"/>
                      </a:moveTo>
                      <a:lnTo>
                        <a:pt x="570071" y="734854"/>
                      </a:lnTo>
                      <a:lnTo>
                        <a:pt x="558641" y="7144"/>
                      </a:lnTo>
                      <a:lnTo>
                        <a:pt x="376714" y="10001"/>
                      </a:lnTo>
                      <a:lnTo>
                        <a:pt x="388144" y="737711"/>
                      </a:lnTo>
                      <a:lnTo>
                        <a:pt x="65246" y="742474"/>
                      </a:lnTo>
                      <a:cubicBezTo>
                        <a:pt x="32861" y="743426"/>
                        <a:pt x="7144" y="763429"/>
                        <a:pt x="7144" y="789146"/>
                      </a:cubicBezTo>
                      <a:cubicBezTo>
                        <a:pt x="7144" y="813911"/>
                        <a:pt x="33814" y="833914"/>
                        <a:pt x="66199" y="833914"/>
                      </a:cubicBezTo>
                      <a:lnTo>
                        <a:pt x="917734" y="820579"/>
                      </a:lnTo>
                      <a:cubicBezTo>
                        <a:pt x="950119" y="819626"/>
                        <a:pt x="975836" y="799624"/>
                        <a:pt x="975836" y="773906"/>
                      </a:cubicBezTo>
                      <a:cubicBezTo>
                        <a:pt x="974884" y="748189"/>
                        <a:pt x="948214" y="728186"/>
                        <a:pt x="915829" y="72913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FE461830-9C5B-4099-8AE0-3A250075701A}"/>
                    </a:ext>
                  </a:extLst>
                </p:cNvPr>
                <p:cNvSpPr/>
                <p:nvPr/>
              </p:nvSpPr>
              <p:spPr>
                <a:xfrm>
                  <a:off x="5072236" y="5824035"/>
                  <a:ext cx="218436" cy="279871"/>
                </a:xfrm>
                <a:custGeom>
                  <a:avLst/>
                  <a:gdLst>
                    <a:gd name="connsiteX0" fmla="*/ 303371 w 304800"/>
                    <a:gd name="connsiteY0" fmla="*/ 223376 h 390525"/>
                    <a:gd name="connsiteX1" fmla="*/ 302419 w 304800"/>
                    <a:gd name="connsiteY1" fmla="*/ 181466 h 390525"/>
                    <a:gd name="connsiteX2" fmla="*/ 273844 w 304800"/>
                    <a:gd name="connsiteY2" fmla="*/ 158606 h 390525"/>
                    <a:gd name="connsiteX3" fmla="*/ 272891 w 304800"/>
                    <a:gd name="connsiteY3" fmla="*/ 107171 h 390525"/>
                    <a:gd name="connsiteX4" fmla="*/ 150019 w 304800"/>
                    <a:gd name="connsiteY4" fmla="*/ 7159 h 390525"/>
                    <a:gd name="connsiteX5" fmla="*/ 30004 w 304800"/>
                    <a:gd name="connsiteY5" fmla="*/ 110981 h 390525"/>
                    <a:gd name="connsiteX6" fmla="*/ 30956 w 304800"/>
                    <a:gd name="connsiteY6" fmla="*/ 158606 h 390525"/>
                    <a:gd name="connsiteX7" fmla="*/ 7144 w 304800"/>
                    <a:gd name="connsiteY7" fmla="*/ 182419 h 390525"/>
                    <a:gd name="connsiteX8" fmla="*/ 8096 w 304800"/>
                    <a:gd name="connsiteY8" fmla="*/ 224329 h 390525"/>
                    <a:gd name="connsiteX9" fmla="*/ 31909 w 304800"/>
                    <a:gd name="connsiteY9" fmla="*/ 247189 h 390525"/>
                    <a:gd name="connsiteX10" fmla="*/ 32861 w 304800"/>
                    <a:gd name="connsiteY10" fmla="*/ 291004 h 390525"/>
                    <a:gd name="connsiteX11" fmla="*/ 155734 w 304800"/>
                    <a:gd name="connsiteY11" fmla="*/ 391016 h 390525"/>
                    <a:gd name="connsiteX12" fmla="*/ 275749 w 304800"/>
                    <a:gd name="connsiteY12" fmla="*/ 287194 h 390525"/>
                    <a:gd name="connsiteX13" fmla="*/ 274796 w 304800"/>
                    <a:gd name="connsiteY13" fmla="*/ 247189 h 390525"/>
                    <a:gd name="connsiteX14" fmla="*/ 303371 w 304800"/>
                    <a:gd name="connsiteY14" fmla="*/ 223376 h 390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4800" h="390525">
                      <a:moveTo>
                        <a:pt x="303371" y="223376"/>
                      </a:moveTo>
                      <a:lnTo>
                        <a:pt x="302419" y="181466"/>
                      </a:lnTo>
                      <a:cubicBezTo>
                        <a:pt x="302419" y="168131"/>
                        <a:pt x="290036" y="158606"/>
                        <a:pt x="273844" y="158606"/>
                      </a:cubicBezTo>
                      <a:lnTo>
                        <a:pt x="272891" y="107171"/>
                      </a:lnTo>
                      <a:cubicBezTo>
                        <a:pt x="271939" y="50974"/>
                        <a:pt x="216694" y="6206"/>
                        <a:pt x="150019" y="7159"/>
                      </a:cubicBezTo>
                      <a:cubicBezTo>
                        <a:pt x="83344" y="8111"/>
                        <a:pt x="29051" y="54784"/>
                        <a:pt x="30004" y="110981"/>
                      </a:cubicBezTo>
                      <a:lnTo>
                        <a:pt x="30956" y="158606"/>
                      </a:lnTo>
                      <a:cubicBezTo>
                        <a:pt x="17621" y="160511"/>
                        <a:pt x="7144" y="170036"/>
                        <a:pt x="7144" y="182419"/>
                      </a:cubicBezTo>
                      <a:lnTo>
                        <a:pt x="8096" y="224329"/>
                      </a:lnTo>
                      <a:cubicBezTo>
                        <a:pt x="8096" y="235759"/>
                        <a:pt x="18574" y="245284"/>
                        <a:pt x="31909" y="247189"/>
                      </a:cubicBezTo>
                      <a:lnTo>
                        <a:pt x="32861" y="291004"/>
                      </a:lnTo>
                      <a:cubicBezTo>
                        <a:pt x="33814" y="347201"/>
                        <a:pt x="89059" y="391969"/>
                        <a:pt x="155734" y="391016"/>
                      </a:cubicBezTo>
                      <a:cubicBezTo>
                        <a:pt x="222409" y="390064"/>
                        <a:pt x="275749" y="343391"/>
                        <a:pt x="275749" y="287194"/>
                      </a:cubicBezTo>
                      <a:lnTo>
                        <a:pt x="274796" y="247189"/>
                      </a:lnTo>
                      <a:cubicBezTo>
                        <a:pt x="291941" y="247189"/>
                        <a:pt x="303371" y="236711"/>
                        <a:pt x="303371" y="2233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7BED707-8E4E-485B-8051-43F304C0F7AF}"/>
                  </a:ext>
                </a:extLst>
              </p:cNvPr>
              <p:cNvSpPr/>
              <p:nvPr/>
            </p:nvSpPr>
            <p:spPr>
              <a:xfrm>
                <a:off x="4892007" y="4879292"/>
                <a:ext cx="559742" cy="832786"/>
              </a:xfrm>
              <a:custGeom>
                <a:avLst/>
                <a:gdLst>
                  <a:gd name="connsiteX0" fmla="*/ 774886 w 781050"/>
                  <a:gd name="connsiteY0" fmla="*/ 876804 h 1162050"/>
                  <a:gd name="connsiteX1" fmla="*/ 591054 w 781050"/>
                  <a:gd name="connsiteY1" fmla="*/ 879661 h 1162050"/>
                  <a:gd name="connsiteX2" fmla="*/ 546286 w 781050"/>
                  <a:gd name="connsiteY2" fmla="*/ 836799 h 1162050"/>
                  <a:gd name="connsiteX3" fmla="*/ 589149 w 781050"/>
                  <a:gd name="connsiteY3" fmla="*/ 792031 h 1162050"/>
                  <a:gd name="connsiteX4" fmla="*/ 772981 w 781050"/>
                  <a:gd name="connsiteY4" fmla="*/ 789174 h 1162050"/>
                  <a:gd name="connsiteX5" fmla="*/ 772029 w 781050"/>
                  <a:gd name="connsiteY5" fmla="*/ 705354 h 1162050"/>
                  <a:gd name="connsiteX6" fmla="*/ 588196 w 781050"/>
                  <a:gd name="connsiteY6" fmla="*/ 708211 h 1162050"/>
                  <a:gd name="connsiteX7" fmla="*/ 543429 w 781050"/>
                  <a:gd name="connsiteY7" fmla="*/ 665349 h 1162050"/>
                  <a:gd name="connsiteX8" fmla="*/ 586291 w 781050"/>
                  <a:gd name="connsiteY8" fmla="*/ 620581 h 1162050"/>
                  <a:gd name="connsiteX9" fmla="*/ 770124 w 781050"/>
                  <a:gd name="connsiteY9" fmla="*/ 617724 h 1162050"/>
                  <a:gd name="connsiteX10" fmla="*/ 769171 w 781050"/>
                  <a:gd name="connsiteY10" fmla="*/ 533904 h 1162050"/>
                  <a:gd name="connsiteX11" fmla="*/ 585339 w 781050"/>
                  <a:gd name="connsiteY11" fmla="*/ 536761 h 1162050"/>
                  <a:gd name="connsiteX12" fmla="*/ 540571 w 781050"/>
                  <a:gd name="connsiteY12" fmla="*/ 493899 h 1162050"/>
                  <a:gd name="connsiteX13" fmla="*/ 583434 w 781050"/>
                  <a:gd name="connsiteY13" fmla="*/ 449131 h 1162050"/>
                  <a:gd name="connsiteX14" fmla="*/ 768219 w 781050"/>
                  <a:gd name="connsiteY14" fmla="*/ 448179 h 1162050"/>
                  <a:gd name="connsiteX15" fmla="*/ 767266 w 781050"/>
                  <a:gd name="connsiteY15" fmla="*/ 364359 h 1162050"/>
                  <a:gd name="connsiteX16" fmla="*/ 583434 w 781050"/>
                  <a:gd name="connsiteY16" fmla="*/ 367216 h 1162050"/>
                  <a:gd name="connsiteX17" fmla="*/ 538666 w 781050"/>
                  <a:gd name="connsiteY17" fmla="*/ 324354 h 1162050"/>
                  <a:gd name="connsiteX18" fmla="*/ 581529 w 781050"/>
                  <a:gd name="connsiteY18" fmla="*/ 279586 h 1162050"/>
                  <a:gd name="connsiteX19" fmla="*/ 765361 w 781050"/>
                  <a:gd name="connsiteY19" fmla="*/ 276729 h 1162050"/>
                  <a:gd name="connsiteX20" fmla="*/ 764409 w 781050"/>
                  <a:gd name="connsiteY20" fmla="*/ 222436 h 1162050"/>
                  <a:gd name="connsiteX21" fmla="*/ 541524 w 781050"/>
                  <a:gd name="connsiteY21" fmla="*/ 7171 h 1162050"/>
                  <a:gd name="connsiteX22" fmla="*/ 222436 w 781050"/>
                  <a:gd name="connsiteY22" fmla="*/ 11934 h 1162050"/>
                  <a:gd name="connsiteX23" fmla="*/ 7171 w 781050"/>
                  <a:gd name="connsiteY23" fmla="*/ 234819 h 1162050"/>
                  <a:gd name="connsiteX24" fmla="*/ 8124 w 781050"/>
                  <a:gd name="connsiteY24" fmla="*/ 289111 h 1162050"/>
                  <a:gd name="connsiteX25" fmla="*/ 177669 w 781050"/>
                  <a:gd name="connsiteY25" fmla="*/ 286254 h 1162050"/>
                  <a:gd name="connsiteX26" fmla="*/ 222436 w 781050"/>
                  <a:gd name="connsiteY26" fmla="*/ 329116 h 1162050"/>
                  <a:gd name="connsiteX27" fmla="*/ 179574 w 781050"/>
                  <a:gd name="connsiteY27" fmla="*/ 373884 h 1162050"/>
                  <a:gd name="connsiteX28" fmla="*/ 9076 w 781050"/>
                  <a:gd name="connsiteY28" fmla="*/ 376741 h 1162050"/>
                  <a:gd name="connsiteX29" fmla="*/ 10029 w 781050"/>
                  <a:gd name="connsiteY29" fmla="*/ 460561 h 1162050"/>
                  <a:gd name="connsiteX30" fmla="*/ 179574 w 781050"/>
                  <a:gd name="connsiteY30" fmla="*/ 457704 h 1162050"/>
                  <a:gd name="connsiteX31" fmla="*/ 224341 w 781050"/>
                  <a:gd name="connsiteY31" fmla="*/ 500566 h 1162050"/>
                  <a:gd name="connsiteX32" fmla="*/ 181479 w 781050"/>
                  <a:gd name="connsiteY32" fmla="*/ 545334 h 1162050"/>
                  <a:gd name="connsiteX33" fmla="*/ 11934 w 781050"/>
                  <a:gd name="connsiteY33" fmla="*/ 547239 h 1162050"/>
                  <a:gd name="connsiteX34" fmla="*/ 12886 w 781050"/>
                  <a:gd name="connsiteY34" fmla="*/ 631059 h 1162050"/>
                  <a:gd name="connsiteX35" fmla="*/ 182431 w 781050"/>
                  <a:gd name="connsiteY35" fmla="*/ 628201 h 1162050"/>
                  <a:gd name="connsiteX36" fmla="*/ 227199 w 781050"/>
                  <a:gd name="connsiteY36" fmla="*/ 671064 h 1162050"/>
                  <a:gd name="connsiteX37" fmla="*/ 184336 w 781050"/>
                  <a:gd name="connsiteY37" fmla="*/ 715831 h 1162050"/>
                  <a:gd name="connsiteX38" fmla="*/ 14791 w 781050"/>
                  <a:gd name="connsiteY38" fmla="*/ 717736 h 1162050"/>
                  <a:gd name="connsiteX39" fmla="*/ 15744 w 781050"/>
                  <a:gd name="connsiteY39" fmla="*/ 801556 h 1162050"/>
                  <a:gd name="connsiteX40" fmla="*/ 185289 w 781050"/>
                  <a:gd name="connsiteY40" fmla="*/ 798699 h 1162050"/>
                  <a:gd name="connsiteX41" fmla="*/ 230056 w 781050"/>
                  <a:gd name="connsiteY41" fmla="*/ 841561 h 1162050"/>
                  <a:gd name="connsiteX42" fmla="*/ 187194 w 781050"/>
                  <a:gd name="connsiteY42" fmla="*/ 886329 h 1162050"/>
                  <a:gd name="connsiteX43" fmla="*/ 16696 w 781050"/>
                  <a:gd name="connsiteY43" fmla="*/ 888234 h 1162050"/>
                  <a:gd name="connsiteX44" fmla="*/ 17649 w 781050"/>
                  <a:gd name="connsiteY44" fmla="*/ 940621 h 1162050"/>
                  <a:gd name="connsiteX45" fmla="*/ 240534 w 781050"/>
                  <a:gd name="connsiteY45" fmla="*/ 1156839 h 1162050"/>
                  <a:gd name="connsiteX46" fmla="*/ 558669 w 781050"/>
                  <a:gd name="connsiteY46" fmla="*/ 1152076 h 1162050"/>
                  <a:gd name="connsiteX47" fmla="*/ 774886 w 781050"/>
                  <a:gd name="connsiteY47" fmla="*/ 929191 h 1162050"/>
                  <a:gd name="connsiteX48" fmla="*/ 774886 w 781050"/>
                  <a:gd name="connsiteY48" fmla="*/ 876804 h 1162050"/>
                  <a:gd name="connsiteX49" fmla="*/ 383409 w 781050"/>
                  <a:gd name="connsiteY49" fmla="*/ 669159 h 1162050"/>
                  <a:gd name="connsiteX50" fmla="*/ 297684 w 781050"/>
                  <a:gd name="connsiteY50" fmla="*/ 583434 h 1162050"/>
                  <a:gd name="connsiteX51" fmla="*/ 383409 w 781050"/>
                  <a:gd name="connsiteY51" fmla="*/ 497709 h 1162050"/>
                  <a:gd name="connsiteX52" fmla="*/ 469134 w 781050"/>
                  <a:gd name="connsiteY52" fmla="*/ 583434 h 1162050"/>
                  <a:gd name="connsiteX53" fmla="*/ 383409 w 781050"/>
                  <a:gd name="connsiteY53" fmla="*/ 669159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781050" h="1162050">
                    <a:moveTo>
                      <a:pt x="774886" y="876804"/>
                    </a:moveTo>
                    <a:lnTo>
                      <a:pt x="591054" y="879661"/>
                    </a:lnTo>
                    <a:cubicBezTo>
                      <a:pt x="567241" y="879661"/>
                      <a:pt x="547239" y="860611"/>
                      <a:pt x="546286" y="836799"/>
                    </a:cubicBezTo>
                    <a:cubicBezTo>
                      <a:pt x="546286" y="812986"/>
                      <a:pt x="565336" y="792984"/>
                      <a:pt x="589149" y="792031"/>
                    </a:cubicBezTo>
                    <a:lnTo>
                      <a:pt x="772981" y="789174"/>
                    </a:lnTo>
                    <a:lnTo>
                      <a:pt x="772029" y="705354"/>
                    </a:lnTo>
                    <a:lnTo>
                      <a:pt x="588196" y="708211"/>
                    </a:lnTo>
                    <a:cubicBezTo>
                      <a:pt x="564384" y="708211"/>
                      <a:pt x="544381" y="689161"/>
                      <a:pt x="543429" y="665349"/>
                    </a:cubicBezTo>
                    <a:cubicBezTo>
                      <a:pt x="543429" y="641536"/>
                      <a:pt x="562479" y="621534"/>
                      <a:pt x="586291" y="620581"/>
                    </a:cubicBezTo>
                    <a:lnTo>
                      <a:pt x="770124" y="617724"/>
                    </a:lnTo>
                    <a:lnTo>
                      <a:pt x="769171" y="533904"/>
                    </a:lnTo>
                    <a:lnTo>
                      <a:pt x="585339" y="536761"/>
                    </a:lnTo>
                    <a:cubicBezTo>
                      <a:pt x="561526" y="536761"/>
                      <a:pt x="541524" y="517711"/>
                      <a:pt x="540571" y="493899"/>
                    </a:cubicBezTo>
                    <a:cubicBezTo>
                      <a:pt x="540571" y="470086"/>
                      <a:pt x="559621" y="450084"/>
                      <a:pt x="583434" y="449131"/>
                    </a:cubicBezTo>
                    <a:lnTo>
                      <a:pt x="768219" y="448179"/>
                    </a:lnTo>
                    <a:lnTo>
                      <a:pt x="767266" y="364359"/>
                    </a:lnTo>
                    <a:lnTo>
                      <a:pt x="583434" y="367216"/>
                    </a:lnTo>
                    <a:cubicBezTo>
                      <a:pt x="559621" y="367216"/>
                      <a:pt x="539619" y="348166"/>
                      <a:pt x="538666" y="324354"/>
                    </a:cubicBezTo>
                    <a:cubicBezTo>
                      <a:pt x="538666" y="300541"/>
                      <a:pt x="557716" y="280539"/>
                      <a:pt x="581529" y="279586"/>
                    </a:cubicBezTo>
                    <a:lnTo>
                      <a:pt x="765361" y="276729"/>
                    </a:lnTo>
                    <a:lnTo>
                      <a:pt x="764409" y="222436"/>
                    </a:lnTo>
                    <a:cubicBezTo>
                      <a:pt x="762504" y="102421"/>
                      <a:pt x="662491" y="5266"/>
                      <a:pt x="541524" y="7171"/>
                    </a:cubicBezTo>
                    <a:lnTo>
                      <a:pt x="222436" y="11934"/>
                    </a:lnTo>
                    <a:cubicBezTo>
                      <a:pt x="102421" y="13839"/>
                      <a:pt x="5266" y="114804"/>
                      <a:pt x="7171" y="234819"/>
                    </a:cubicBezTo>
                    <a:lnTo>
                      <a:pt x="8124" y="289111"/>
                    </a:lnTo>
                    <a:lnTo>
                      <a:pt x="177669" y="286254"/>
                    </a:lnTo>
                    <a:cubicBezTo>
                      <a:pt x="201481" y="286254"/>
                      <a:pt x="221484" y="305304"/>
                      <a:pt x="222436" y="329116"/>
                    </a:cubicBezTo>
                    <a:cubicBezTo>
                      <a:pt x="222436" y="352929"/>
                      <a:pt x="203386" y="372931"/>
                      <a:pt x="179574" y="373884"/>
                    </a:cubicBezTo>
                    <a:lnTo>
                      <a:pt x="9076" y="376741"/>
                    </a:lnTo>
                    <a:lnTo>
                      <a:pt x="10029" y="460561"/>
                    </a:lnTo>
                    <a:lnTo>
                      <a:pt x="179574" y="457704"/>
                    </a:lnTo>
                    <a:cubicBezTo>
                      <a:pt x="203386" y="457704"/>
                      <a:pt x="223389" y="476754"/>
                      <a:pt x="224341" y="500566"/>
                    </a:cubicBezTo>
                    <a:cubicBezTo>
                      <a:pt x="224341" y="524379"/>
                      <a:pt x="205291" y="544381"/>
                      <a:pt x="181479" y="545334"/>
                    </a:cubicBezTo>
                    <a:lnTo>
                      <a:pt x="11934" y="547239"/>
                    </a:lnTo>
                    <a:lnTo>
                      <a:pt x="12886" y="631059"/>
                    </a:lnTo>
                    <a:lnTo>
                      <a:pt x="182431" y="628201"/>
                    </a:lnTo>
                    <a:cubicBezTo>
                      <a:pt x="206244" y="628201"/>
                      <a:pt x="226246" y="647251"/>
                      <a:pt x="227199" y="671064"/>
                    </a:cubicBezTo>
                    <a:cubicBezTo>
                      <a:pt x="227199" y="694876"/>
                      <a:pt x="208149" y="714879"/>
                      <a:pt x="184336" y="715831"/>
                    </a:cubicBezTo>
                    <a:lnTo>
                      <a:pt x="14791" y="717736"/>
                    </a:lnTo>
                    <a:lnTo>
                      <a:pt x="15744" y="801556"/>
                    </a:lnTo>
                    <a:lnTo>
                      <a:pt x="185289" y="798699"/>
                    </a:lnTo>
                    <a:cubicBezTo>
                      <a:pt x="209101" y="798699"/>
                      <a:pt x="229104" y="817749"/>
                      <a:pt x="230056" y="841561"/>
                    </a:cubicBezTo>
                    <a:cubicBezTo>
                      <a:pt x="230056" y="865374"/>
                      <a:pt x="211006" y="885376"/>
                      <a:pt x="187194" y="886329"/>
                    </a:cubicBezTo>
                    <a:lnTo>
                      <a:pt x="16696" y="888234"/>
                    </a:lnTo>
                    <a:lnTo>
                      <a:pt x="17649" y="940621"/>
                    </a:lnTo>
                    <a:cubicBezTo>
                      <a:pt x="19554" y="1061589"/>
                      <a:pt x="119566" y="1158744"/>
                      <a:pt x="240534" y="1156839"/>
                    </a:cubicBezTo>
                    <a:lnTo>
                      <a:pt x="558669" y="1152076"/>
                    </a:lnTo>
                    <a:cubicBezTo>
                      <a:pt x="679636" y="1150171"/>
                      <a:pt x="776791" y="1050159"/>
                      <a:pt x="774886" y="929191"/>
                    </a:cubicBezTo>
                    <a:lnTo>
                      <a:pt x="774886" y="876804"/>
                    </a:lnTo>
                    <a:close/>
                    <a:moveTo>
                      <a:pt x="383409" y="669159"/>
                    </a:moveTo>
                    <a:cubicBezTo>
                      <a:pt x="335784" y="669159"/>
                      <a:pt x="297684" y="631059"/>
                      <a:pt x="297684" y="583434"/>
                    </a:cubicBezTo>
                    <a:cubicBezTo>
                      <a:pt x="297684" y="535809"/>
                      <a:pt x="335784" y="497709"/>
                      <a:pt x="383409" y="497709"/>
                    </a:cubicBezTo>
                    <a:cubicBezTo>
                      <a:pt x="431034" y="497709"/>
                      <a:pt x="469134" y="535809"/>
                      <a:pt x="469134" y="583434"/>
                    </a:cubicBezTo>
                    <a:cubicBezTo>
                      <a:pt x="469134" y="631059"/>
                      <a:pt x="431034" y="669159"/>
                      <a:pt x="383409" y="66915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CDF3265-50B7-42F4-8D6F-2D5E9D5FC354}"/>
              </a:ext>
            </a:extLst>
          </p:cNvPr>
          <p:cNvSpPr txBox="1"/>
          <p:nvPr/>
        </p:nvSpPr>
        <p:spPr>
          <a:xfrm>
            <a:off x="3213041" y="4190700"/>
            <a:ext cx="5765918" cy="50080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069811"/>
              </a:avLst>
            </a:prstTxWarp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6"/>
                </a:solidFill>
                <a:cs typeface="Arial" pitchFamily="34" charset="0"/>
              </a:rPr>
              <a:t>JUST MUSIC</a:t>
            </a:r>
            <a:r>
              <a:rPr lang="en-US" altLang="zh-CN" sz="3600" b="1" dirty="0">
                <a:solidFill>
                  <a:schemeClr val="accent6"/>
                </a:solidFill>
                <a:cs typeface="Arial" pitchFamily="34" charset="0"/>
              </a:rPr>
              <a:t>!!!</a:t>
            </a:r>
            <a:endParaRPr lang="en-US" altLang="ko-KR" sz="36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55" name="Chord 54">
            <a:extLst>
              <a:ext uri="{FF2B5EF4-FFF2-40B4-BE49-F238E27FC236}">
                <a16:creationId xmlns:a16="http://schemas.microsoft.com/office/drawing/2014/main" id="{BC48598C-D769-4753-BB4C-75889F218BA4}"/>
              </a:ext>
            </a:extLst>
          </p:cNvPr>
          <p:cNvSpPr>
            <a:spLocks noChangeAspect="1"/>
          </p:cNvSpPr>
          <p:nvPr/>
        </p:nvSpPr>
        <p:spPr>
          <a:xfrm>
            <a:off x="4060029" y="4873639"/>
            <a:ext cx="4009087" cy="4009087"/>
          </a:xfrm>
          <a:prstGeom prst="chord">
            <a:avLst>
              <a:gd name="adj1" fmla="val 10830963"/>
              <a:gd name="adj2" fmla="val 2156540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hord 57">
            <a:extLst>
              <a:ext uri="{FF2B5EF4-FFF2-40B4-BE49-F238E27FC236}">
                <a16:creationId xmlns:a16="http://schemas.microsoft.com/office/drawing/2014/main" id="{A2151FBC-6D85-4C9F-9BE5-4A06D6952420}"/>
              </a:ext>
            </a:extLst>
          </p:cNvPr>
          <p:cNvSpPr>
            <a:spLocks noChangeAspect="1"/>
          </p:cNvSpPr>
          <p:nvPr/>
        </p:nvSpPr>
        <p:spPr>
          <a:xfrm>
            <a:off x="5789757" y="6603367"/>
            <a:ext cx="549633" cy="549633"/>
          </a:xfrm>
          <a:prstGeom prst="chord">
            <a:avLst>
              <a:gd name="adj1" fmla="val 11023915"/>
              <a:gd name="adj2" fmla="val 2148058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216AC2A4-0974-47C0-AF66-76E0200AC605}"/>
              </a:ext>
            </a:extLst>
          </p:cNvPr>
          <p:cNvSpPr/>
          <p:nvPr/>
        </p:nvSpPr>
        <p:spPr>
          <a:xfrm>
            <a:off x="4141562" y="4926762"/>
            <a:ext cx="3868818" cy="3868818"/>
          </a:xfrm>
          <a:prstGeom prst="blockArc">
            <a:avLst>
              <a:gd name="adj1" fmla="val 10800000"/>
              <a:gd name="adj2" fmla="val 21599232"/>
              <a:gd name="adj3" fmla="val 6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FD3F8D-B2BB-45A9-9C8A-DBDC55EBF9D2}"/>
              </a:ext>
            </a:extLst>
          </p:cNvPr>
          <p:cNvSpPr txBox="1"/>
          <p:nvPr/>
        </p:nvSpPr>
        <p:spPr>
          <a:xfrm>
            <a:off x="533339" y="542970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</a:t>
            </a: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❤️</a:t>
            </a:r>
            <a:r>
              <a:rPr lang="zh-CN" altLang="en-US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4400" b="1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MUSIC!!!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F13E60-C1C3-4EF7-9CE0-D77E5F5FFE4A}"/>
              </a:ext>
            </a:extLst>
          </p:cNvPr>
          <p:cNvGrpSpPr/>
          <p:nvPr/>
        </p:nvGrpSpPr>
        <p:grpSpPr>
          <a:xfrm>
            <a:off x="2056078" y="2835093"/>
            <a:ext cx="8087816" cy="8046724"/>
            <a:chOff x="2056078" y="2835093"/>
            <a:chExt cx="8087816" cy="804672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0246804-F538-4880-831F-E4F551E3B95F}"/>
                </a:ext>
              </a:extLst>
            </p:cNvPr>
            <p:cNvGrpSpPr/>
            <p:nvPr/>
          </p:nvGrpSpPr>
          <p:grpSpPr>
            <a:xfrm>
              <a:off x="2097174" y="2835093"/>
              <a:ext cx="8046720" cy="8046724"/>
              <a:chOff x="2097174" y="2835093"/>
              <a:chExt cx="8046720" cy="8046724"/>
            </a:xfrm>
          </p:grpSpPr>
          <p:sp>
            <p:nvSpPr>
              <p:cNvPr id="103" name="Block Arc 102">
                <a:extLst>
                  <a:ext uri="{FF2B5EF4-FFF2-40B4-BE49-F238E27FC236}">
                    <a16:creationId xmlns:a16="http://schemas.microsoft.com/office/drawing/2014/main" id="{EDAEFA63-3E14-41CA-88C7-ED27C34682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5975" y="4663895"/>
                <a:ext cx="4389118" cy="4389120"/>
              </a:xfrm>
              <a:prstGeom prst="blockArc">
                <a:avLst>
                  <a:gd name="adj1" fmla="val 20757369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Block Arc 103">
                <a:extLst>
                  <a:ext uri="{FF2B5EF4-FFF2-40B4-BE49-F238E27FC236}">
                    <a16:creationId xmlns:a16="http://schemas.microsoft.com/office/drawing/2014/main" id="{531B207C-33F0-44AE-AC89-64C07AA3B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2936" y="3200855"/>
                <a:ext cx="7315196" cy="7315200"/>
              </a:xfrm>
              <a:prstGeom prst="blockArc">
                <a:avLst>
                  <a:gd name="adj1" fmla="val 20263209"/>
                  <a:gd name="adj2" fmla="val 3310"/>
                  <a:gd name="adj3" fmla="val 2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Block Arc 104">
                <a:extLst>
                  <a:ext uri="{FF2B5EF4-FFF2-40B4-BE49-F238E27FC236}">
                    <a16:creationId xmlns:a16="http://schemas.microsoft.com/office/drawing/2014/main" id="{25E446A3-FEE1-4C9D-A85E-6A1EEAAB1F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7174" y="2835093"/>
                <a:ext cx="8046720" cy="8046724"/>
              </a:xfrm>
              <a:prstGeom prst="blockArc">
                <a:avLst>
                  <a:gd name="adj1" fmla="val 20158514"/>
                  <a:gd name="adj2" fmla="val 21598191"/>
                  <a:gd name="adj3" fmla="val 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Block Arc 105">
                <a:extLst>
                  <a:ext uri="{FF2B5EF4-FFF2-40B4-BE49-F238E27FC236}">
                    <a16:creationId xmlns:a16="http://schemas.microsoft.com/office/drawing/2014/main" id="{616D1EE4-03F8-4976-B1EB-014465356F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0056" y="3017975"/>
                <a:ext cx="7680956" cy="7680960"/>
              </a:xfrm>
              <a:prstGeom prst="blockArc">
                <a:avLst>
                  <a:gd name="adj1" fmla="val 20197954"/>
                  <a:gd name="adj2" fmla="val 21597613"/>
                  <a:gd name="adj3" fmla="val 1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Block Arc 106">
                <a:extLst>
                  <a:ext uri="{FF2B5EF4-FFF2-40B4-BE49-F238E27FC236}">
                    <a16:creationId xmlns:a16="http://schemas.microsoft.com/office/drawing/2014/main" id="{BD6A2B1D-C3F3-4EFC-9FC1-866281A0A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5816" y="3383735"/>
                <a:ext cx="6949436" cy="6949440"/>
              </a:xfrm>
              <a:prstGeom prst="blockArc">
                <a:avLst>
                  <a:gd name="adj1" fmla="val 20310872"/>
                  <a:gd name="adj2" fmla="val 21596348"/>
                  <a:gd name="adj3" fmla="val 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Block Arc 108">
                <a:extLst>
                  <a:ext uri="{FF2B5EF4-FFF2-40B4-BE49-F238E27FC236}">
                    <a16:creationId xmlns:a16="http://schemas.microsoft.com/office/drawing/2014/main" id="{47A8CE72-88FF-4DEE-86EF-CA9E3BC65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096" y="4481015"/>
                <a:ext cx="4754876" cy="4754880"/>
              </a:xfrm>
              <a:prstGeom prst="blockArc">
                <a:avLst>
                  <a:gd name="adj1" fmla="val 20664428"/>
                  <a:gd name="adj2" fmla="val 21595069"/>
                  <a:gd name="adj3" fmla="val 23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Block Arc 109">
                <a:extLst>
                  <a:ext uri="{FF2B5EF4-FFF2-40B4-BE49-F238E27FC236}">
                    <a16:creationId xmlns:a16="http://schemas.microsoft.com/office/drawing/2014/main" id="{2254CEA5-2CE5-482C-8CF0-1D21D56591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4456" y="3932375"/>
                <a:ext cx="5852156" cy="5852160"/>
              </a:xfrm>
              <a:prstGeom prst="blockArc">
                <a:avLst>
                  <a:gd name="adj1" fmla="val 20489730"/>
                  <a:gd name="adj2" fmla="val 9605"/>
                  <a:gd name="adj3" fmla="val 1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Block Arc 112">
                <a:extLst>
                  <a:ext uri="{FF2B5EF4-FFF2-40B4-BE49-F238E27FC236}">
                    <a16:creationId xmlns:a16="http://schemas.microsoft.com/office/drawing/2014/main" id="{6A8229E8-98D1-4820-803E-DFC10BA535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8696" y="3566615"/>
                <a:ext cx="6583676" cy="6583680"/>
              </a:xfrm>
              <a:prstGeom prst="blockArc">
                <a:avLst>
                  <a:gd name="adj1" fmla="val 20383598"/>
                  <a:gd name="adj2" fmla="val 21592113"/>
                  <a:gd name="adj3" fmla="val 2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Block Arc 113">
                <a:extLst>
                  <a:ext uri="{FF2B5EF4-FFF2-40B4-BE49-F238E27FC236}">
                    <a16:creationId xmlns:a16="http://schemas.microsoft.com/office/drawing/2014/main" id="{B9AF66D2-AAAF-4A04-B515-E13C04FAC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1576" y="3749495"/>
                <a:ext cx="6217916" cy="6217920"/>
              </a:xfrm>
              <a:prstGeom prst="blockArc">
                <a:avLst>
                  <a:gd name="adj1" fmla="val 20419191"/>
                  <a:gd name="adj2" fmla="val 2198"/>
                  <a:gd name="adj3" fmla="val 19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Block Arc 114">
                <a:extLst>
                  <a:ext uri="{FF2B5EF4-FFF2-40B4-BE49-F238E27FC236}">
                    <a16:creationId xmlns:a16="http://schemas.microsoft.com/office/drawing/2014/main" id="{90BCC461-EC90-4A6C-A5B8-027A3D4D42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7336" y="4115255"/>
                <a:ext cx="5486396" cy="5486400"/>
              </a:xfrm>
              <a:prstGeom prst="blockArc">
                <a:avLst>
                  <a:gd name="adj1" fmla="val 20540286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Block Arc 115">
                <a:extLst>
                  <a:ext uri="{FF2B5EF4-FFF2-40B4-BE49-F238E27FC236}">
                    <a16:creationId xmlns:a16="http://schemas.microsoft.com/office/drawing/2014/main" id="{32A2474C-A414-4DBD-879E-E7281499B6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0216" y="4298135"/>
                <a:ext cx="5120636" cy="5120640"/>
              </a:xfrm>
              <a:prstGeom prst="blockArc">
                <a:avLst>
                  <a:gd name="adj1" fmla="val 20618730"/>
                  <a:gd name="adj2" fmla="val 9615"/>
                  <a:gd name="adj3" fmla="val 2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EFB2751-206F-4B99-9901-54F7F56453B4}"/>
                </a:ext>
              </a:extLst>
            </p:cNvPr>
            <p:cNvGrpSpPr/>
            <p:nvPr/>
          </p:nvGrpSpPr>
          <p:grpSpPr>
            <a:xfrm flipH="1">
              <a:off x="2056078" y="2835093"/>
              <a:ext cx="8046720" cy="8046724"/>
              <a:chOff x="2097174" y="2835093"/>
              <a:chExt cx="8046720" cy="8046724"/>
            </a:xfrm>
          </p:grpSpPr>
          <p:sp>
            <p:nvSpPr>
              <p:cNvPr id="111" name="Block Arc 110">
                <a:extLst>
                  <a:ext uri="{FF2B5EF4-FFF2-40B4-BE49-F238E27FC236}">
                    <a16:creationId xmlns:a16="http://schemas.microsoft.com/office/drawing/2014/main" id="{B1651285-CFB4-4975-9110-AA4BB6C0F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5975" y="4663895"/>
                <a:ext cx="4389118" cy="4389120"/>
              </a:xfrm>
              <a:prstGeom prst="blockArc">
                <a:avLst>
                  <a:gd name="adj1" fmla="val 20757369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Block Arc 111">
                <a:extLst>
                  <a:ext uri="{FF2B5EF4-FFF2-40B4-BE49-F238E27FC236}">
                    <a16:creationId xmlns:a16="http://schemas.microsoft.com/office/drawing/2014/main" id="{C8A68AE0-FA47-4A7D-BCAF-E5F0810A8C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2936" y="3200855"/>
                <a:ext cx="7315196" cy="7315200"/>
              </a:xfrm>
              <a:prstGeom prst="blockArc">
                <a:avLst>
                  <a:gd name="adj1" fmla="val 20263209"/>
                  <a:gd name="adj2" fmla="val 3310"/>
                  <a:gd name="adj3" fmla="val 2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Block Arc 117">
                <a:extLst>
                  <a:ext uri="{FF2B5EF4-FFF2-40B4-BE49-F238E27FC236}">
                    <a16:creationId xmlns:a16="http://schemas.microsoft.com/office/drawing/2014/main" id="{9F805C11-830E-4F51-AFF4-68F8DCB68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7174" y="2835093"/>
                <a:ext cx="8046720" cy="8046724"/>
              </a:xfrm>
              <a:prstGeom prst="blockArc">
                <a:avLst>
                  <a:gd name="adj1" fmla="val 20158514"/>
                  <a:gd name="adj2" fmla="val 21598191"/>
                  <a:gd name="adj3" fmla="val 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Block Arc 118">
                <a:extLst>
                  <a:ext uri="{FF2B5EF4-FFF2-40B4-BE49-F238E27FC236}">
                    <a16:creationId xmlns:a16="http://schemas.microsoft.com/office/drawing/2014/main" id="{07949E4B-3C2E-4FD1-B7C2-DC98D71387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80056" y="3017975"/>
                <a:ext cx="7680956" cy="7680960"/>
              </a:xfrm>
              <a:prstGeom prst="blockArc">
                <a:avLst>
                  <a:gd name="adj1" fmla="val 20197954"/>
                  <a:gd name="adj2" fmla="val 21597613"/>
                  <a:gd name="adj3" fmla="val 1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Block Arc 119">
                <a:extLst>
                  <a:ext uri="{FF2B5EF4-FFF2-40B4-BE49-F238E27FC236}">
                    <a16:creationId xmlns:a16="http://schemas.microsoft.com/office/drawing/2014/main" id="{34AE338E-29AF-43FC-AC46-0DCBAE2227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5816" y="3383735"/>
                <a:ext cx="6949436" cy="6949440"/>
              </a:xfrm>
              <a:prstGeom prst="blockArc">
                <a:avLst>
                  <a:gd name="adj1" fmla="val 20310872"/>
                  <a:gd name="adj2" fmla="val 21596348"/>
                  <a:gd name="adj3" fmla="val 20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Block Arc 120">
                <a:extLst>
                  <a:ext uri="{FF2B5EF4-FFF2-40B4-BE49-F238E27FC236}">
                    <a16:creationId xmlns:a16="http://schemas.microsoft.com/office/drawing/2014/main" id="{91AFC1BE-4B82-4740-8F82-605A7F4B36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3096" y="4481015"/>
                <a:ext cx="4754876" cy="4754880"/>
              </a:xfrm>
              <a:prstGeom prst="blockArc">
                <a:avLst>
                  <a:gd name="adj1" fmla="val 20664428"/>
                  <a:gd name="adj2" fmla="val 21595069"/>
                  <a:gd name="adj3" fmla="val 23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Block Arc 121">
                <a:extLst>
                  <a:ext uri="{FF2B5EF4-FFF2-40B4-BE49-F238E27FC236}">
                    <a16:creationId xmlns:a16="http://schemas.microsoft.com/office/drawing/2014/main" id="{DB6D0902-9180-437B-8655-3D78ED477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4456" y="3932375"/>
                <a:ext cx="5852156" cy="5852160"/>
              </a:xfrm>
              <a:prstGeom prst="blockArc">
                <a:avLst>
                  <a:gd name="adj1" fmla="val 20489730"/>
                  <a:gd name="adj2" fmla="val 9605"/>
                  <a:gd name="adj3" fmla="val 1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Block Arc 122">
                <a:extLst>
                  <a:ext uri="{FF2B5EF4-FFF2-40B4-BE49-F238E27FC236}">
                    <a16:creationId xmlns:a16="http://schemas.microsoft.com/office/drawing/2014/main" id="{22284FA5-A6E9-4AF6-BF91-C7A847380D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8696" y="3566615"/>
                <a:ext cx="6583676" cy="6583680"/>
              </a:xfrm>
              <a:prstGeom prst="blockArc">
                <a:avLst>
                  <a:gd name="adj1" fmla="val 20383598"/>
                  <a:gd name="adj2" fmla="val 21592113"/>
                  <a:gd name="adj3" fmla="val 20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Block Arc 123">
                <a:extLst>
                  <a:ext uri="{FF2B5EF4-FFF2-40B4-BE49-F238E27FC236}">
                    <a16:creationId xmlns:a16="http://schemas.microsoft.com/office/drawing/2014/main" id="{2B4C8606-E2F0-43E9-9E15-033B3C385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1576" y="3749495"/>
                <a:ext cx="6217916" cy="6217920"/>
              </a:xfrm>
              <a:prstGeom prst="blockArc">
                <a:avLst>
                  <a:gd name="adj1" fmla="val 20419191"/>
                  <a:gd name="adj2" fmla="val 2198"/>
                  <a:gd name="adj3" fmla="val 19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Block Arc 124">
                <a:extLst>
                  <a:ext uri="{FF2B5EF4-FFF2-40B4-BE49-F238E27FC236}">
                    <a16:creationId xmlns:a16="http://schemas.microsoft.com/office/drawing/2014/main" id="{5E75B59E-D7C3-4EB5-AEB2-8C10F8D53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7336" y="4115255"/>
                <a:ext cx="5486396" cy="5486400"/>
              </a:xfrm>
              <a:prstGeom prst="blockArc">
                <a:avLst>
                  <a:gd name="adj1" fmla="val 20540286"/>
                  <a:gd name="adj2" fmla="val 9628"/>
                  <a:gd name="adj3" fmla="val 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Block Arc 125">
                <a:extLst>
                  <a:ext uri="{FF2B5EF4-FFF2-40B4-BE49-F238E27FC236}">
                    <a16:creationId xmlns:a16="http://schemas.microsoft.com/office/drawing/2014/main" id="{65F43C9D-E2A4-422F-8A1C-B331C91EFF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0216" y="4298135"/>
                <a:ext cx="5120636" cy="5120640"/>
              </a:xfrm>
              <a:prstGeom prst="blockArc">
                <a:avLst>
                  <a:gd name="adj1" fmla="val 20618730"/>
                  <a:gd name="adj2" fmla="val 9615"/>
                  <a:gd name="adj3" fmla="val 23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B401229-2555-E041-97E0-95703A7DDFD8}"/>
              </a:ext>
            </a:extLst>
          </p:cNvPr>
          <p:cNvGrpSpPr/>
          <p:nvPr/>
        </p:nvGrpSpPr>
        <p:grpSpPr>
          <a:xfrm>
            <a:off x="4074203" y="5825888"/>
            <a:ext cx="3761627" cy="1287412"/>
            <a:chOff x="-117141" y="-37402"/>
            <a:chExt cx="12350181" cy="6216503"/>
          </a:xfrm>
        </p:grpSpPr>
        <p:sp>
          <p:nvSpPr>
            <p:cNvPr id="128" name="Rectangle: Top Corners Rounded 22">
              <a:extLst>
                <a:ext uri="{FF2B5EF4-FFF2-40B4-BE49-F238E27FC236}">
                  <a16:creationId xmlns:a16="http://schemas.microsoft.com/office/drawing/2014/main" id="{82C0563A-AD23-3A4D-9C72-B462EF8937AB}"/>
                </a:ext>
              </a:extLst>
            </p:cNvPr>
            <p:cNvSpPr/>
            <p:nvPr/>
          </p:nvSpPr>
          <p:spPr>
            <a:xfrm rot="10680000">
              <a:off x="11597207" y="-317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Top Corners Rounded 26">
              <a:extLst>
                <a:ext uri="{FF2B5EF4-FFF2-40B4-BE49-F238E27FC236}">
                  <a16:creationId xmlns:a16="http://schemas.microsoft.com/office/drawing/2014/main" id="{D5BEDB3F-9766-4E46-96FC-C9DAE58F18EF}"/>
                </a:ext>
              </a:extLst>
            </p:cNvPr>
            <p:cNvSpPr/>
            <p:nvPr/>
          </p:nvSpPr>
          <p:spPr>
            <a:xfrm rot="10920000">
              <a:off x="9552167" y="41184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Top Corners Rounded 27">
              <a:extLst>
                <a:ext uri="{FF2B5EF4-FFF2-40B4-BE49-F238E27FC236}">
                  <a16:creationId xmlns:a16="http://schemas.microsoft.com/office/drawing/2014/main" id="{7DADA321-2D29-704F-936D-BFDBAC2F76D7}"/>
                </a:ext>
              </a:extLst>
            </p:cNvPr>
            <p:cNvSpPr/>
            <p:nvPr/>
          </p:nvSpPr>
          <p:spPr>
            <a:xfrm rot="10860000">
              <a:off x="6074917" y="-31827"/>
              <a:ext cx="635833" cy="3515342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Top Corners Rounded 28">
              <a:extLst>
                <a:ext uri="{FF2B5EF4-FFF2-40B4-BE49-F238E27FC236}">
                  <a16:creationId xmlns:a16="http://schemas.microsoft.com/office/drawing/2014/main" id="{622DE3CE-D162-844E-B875-D41567CAA487}"/>
                </a:ext>
              </a:extLst>
            </p:cNvPr>
            <p:cNvSpPr/>
            <p:nvPr/>
          </p:nvSpPr>
          <p:spPr>
            <a:xfrm rot="10800000">
              <a:off x="4644943" y="5942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Top Corners Rounded 29">
              <a:extLst>
                <a:ext uri="{FF2B5EF4-FFF2-40B4-BE49-F238E27FC236}">
                  <a16:creationId xmlns:a16="http://schemas.microsoft.com/office/drawing/2014/main" id="{0EE3C7BA-FA8D-FB4F-BEC0-AA827A7CDBF3}"/>
                </a:ext>
              </a:extLst>
            </p:cNvPr>
            <p:cNvSpPr/>
            <p:nvPr/>
          </p:nvSpPr>
          <p:spPr>
            <a:xfrm rot="10920000">
              <a:off x="-117141" y="235494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Top Corners Rounded 30">
              <a:extLst>
                <a:ext uri="{FF2B5EF4-FFF2-40B4-BE49-F238E27FC236}">
                  <a16:creationId xmlns:a16="http://schemas.microsoft.com/office/drawing/2014/main" id="{50E52F32-214A-CF43-9EA5-20240ECA4167}"/>
                </a:ext>
              </a:extLst>
            </p:cNvPr>
            <p:cNvSpPr/>
            <p:nvPr/>
          </p:nvSpPr>
          <p:spPr>
            <a:xfrm rot="10860000">
              <a:off x="598405" y="207110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Top Corners Rounded 31">
              <a:extLst>
                <a:ext uri="{FF2B5EF4-FFF2-40B4-BE49-F238E27FC236}">
                  <a16:creationId xmlns:a16="http://schemas.microsoft.com/office/drawing/2014/main" id="{D7235099-F8C1-C34C-BED6-C154EE5018AE}"/>
                </a:ext>
              </a:extLst>
            </p:cNvPr>
            <p:cNvSpPr/>
            <p:nvPr/>
          </p:nvSpPr>
          <p:spPr>
            <a:xfrm rot="10680000">
              <a:off x="1226867" y="163485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Top Corners Rounded 32">
              <a:extLst>
                <a:ext uri="{FF2B5EF4-FFF2-40B4-BE49-F238E27FC236}">
                  <a16:creationId xmlns:a16="http://schemas.microsoft.com/office/drawing/2014/main" id="{A5413190-A45E-254D-8D31-D1DEA02183D7}"/>
                </a:ext>
              </a:extLst>
            </p:cNvPr>
            <p:cNvSpPr/>
            <p:nvPr/>
          </p:nvSpPr>
          <p:spPr>
            <a:xfrm rot="10800000">
              <a:off x="1942413" y="88428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Top Corners Rounded 33">
              <a:extLst>
                <a:ext uri="{FF2B5EF4-FFF2-40B4-BE49-F238E27FC236}">
                  <a16:creationId xmlns:a16="http://schemas.microsoft.com/office/drawing/2014/main" id="{D192935E-8FFC-F04D-ACF7-541ADE43E004}"/>
                </a:ext>
              </a:extLst>
            </p:cNvPr>
            <p:cNvSpPr/>
            <p:nvPr/>
          </p:nvSpPr>
          <p:spPr>
            <a:xfrm rot="10680000">
              <a:off x="2599903" y="66711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Top Corners Rounded 34">
              <a:extLst>
                <a:ext uri="{FF2B5EF4-FFF2-40B4-BE49-F238E27FC236}">
                  <a16:creationId xmlns:a16="http://schemas.microsoft.com/office/drawing/2014/main" id="{54A1BA75-A5D0-044B-8C2C-E40053AC4AB0}"/>
                </a:ext>
              </a:extLst>
            </p:cNvPr>
            <p:cNvSpPr/>
            <p:nvPr/>
          </p:nvSpPr>
          <p:spPr>
            <a:xfrm rot="10800000">
              <a:off x="3315449" y="44994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Top Corners Rounded 35">
              <a:extLst>
                <a:ext uri="{FF2B5EF4-FFF2-40B4-BE49-F238E27FC236}">
                  <a16:creationId xmlns:a16="http://schemas.microsoft.com/office/drawing/2014/main" id="{28109A06-410A-1B43-BA56-7EAAEF92084D}"/>
                </a:ext>
              </a:extLst>
            </p:cNvPr>
            <p:cNvSpPr/>
            <p:nvPr/>
          </p:nvSpPr>
          <p:spPr>
            <a:xfrm rot="10680000">
              <a:off x="3977379" y="15376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Top Corners Rounded 36">
              <a:extLst>
                <a:ext uri="{FF2B5EF4-FFF2-40B4-BE49-F238E27FC236}">
                  <a16:creationId xmlns:a16="http://schemas.microsoft.com/office/drawing/2014/main" id="{086C7256-AE5D-3A42-9593-A1AA59E1A95D}"/>
                </a:ext>
              </a:extLst>
            </p:cNvPr>
            <p:cNvSpPr/>
            <p:nvPr/>
          </p:nvSpPr>
          <p:spPr>
            <a:xfrm rot="10680000">
              <a:off x="5362887" y="-22208"/>
              <a:ext cx="635833" cy="3686666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Top Corners Rounded 37">
              <a:extLst>
                <a:ext uri="{FF2B5EF4-FFF2-40B4-BE49-F238E27FC236}">
                  <a16:creationId xmlns:a16="http://schemas.microsoft.com/office/drawing/2014/main" id="{59CA2F50-368D-1342-AEC3-5862C118266E}"/>
                </a:ext>
              </a:extLst>
            </p:cNvPr>
            <p:cNvSpPr/>
            <p:nvPr/>
          </p:nvSpPr>
          <p:spPr>
            <a:xfrm rot="10920000">
              <a:off x="6790444" y="-37402"/>
              <a:ext cx="635833" cy="3759032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Top Corners Rounded 38">
              <a:extLst>
                <a:ext uri="{FF2B5EF4-FFF2-40B4-BE49-F238E27FC236}">
                  <a16:creationId xmlns:a16="http://schemas.microsoft.com/office/drawing/2014/main" id="{DC444B2C-A47C-B141-A98E-2BED3F99A1AB}"/>
                </a:ext>
              </a:extLst>
            </p:cNvPr>
            <p:cNvSpPr/>
            <p:nvPr/>
          </p:nvSpPr>
          <p:spPr>
            <a:xfrm rot="10800000">
              <a:off x="7492613" y="9752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Top Corners Rounded 39">
              <a:extLst>
                <a:ext uri="{FF2B5EF4-FFF2-40B4-BE49-F238E27FC236}">
                  <a16:creationId xmlns:a16="http://schemas.microsoft.com/office/drawing/2014/main" id="{1140B092-6AC7-2B4A-9D02-09FEF54FD1EA}"/>
                </a:ext>
              </a:extLst>
            </p:cNvPr>
            <p:cNvSpPr/>
            <p:nvPr/>
          </p:nvSpPr>
          <p:spPr>
            <a:xfrm rot="10800000">
              <a:off x="8164617" y="24039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Top Corners Rounded 40">
              <a:extLst>
                <a:ext uri="{FF2B5EF4-FFF2-40B4-BE49-F238E27FC236}">
                  <a16:creationId xmlns:a16="http://schemas.microsoft.com/office/drawing/2014/main" id="{5457E152-FA4E-1048-850B-1C2FC8C028C1}"/>
                </a:ext>
              </a:extLst>
            </p:cNvPr>
            <p:cNvSpPr/>
            <p:nvPr/>
          </p:nvSpPr>
          <p:spPr>
            <a:xfrm rot="10860000">
              <a:off x="8880163" y="316596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Top Corners Rounded 41">
              <a:extLst>
                <a:ext uri="{FF2B5EF4-FFF2-40B4-BE49-F238E27FC236}">
                  <a16:creationId xmlns:a16="http://schemas.microsoft.com/office/drawing/2014/main" id="{D98FBB5B-C2A8-7D4E-91A8-B0028A8B693F}"/>
                </a:ext>
              </a:extLst>
            </p:cNvPr>
            <p:cNvSpPr/>
            <p:nvPr/>
          </p:nvSpPr>
          <p:spPr>
            <a:xfrm rot="10860000">
              <a:off x="10209657" y="59282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Top Corners Rounded 42">
              <a:extLst>
                <a:ext uri="{FF2B5EF4-FFF2-40B4-BE49-F238E27FC236}">
                  <a16:creationId xmlns:a16="http://schemas.microsoft.com/office/drawing/2014/main" id="{6CB6DA87-9954-D54E-AD64-F814BED493FE}"/>
                </a:ext>
              </a:extLst>
            </p:cNvPr>
            <p:cNvSpPr/>
            <p:nvPr/>
          </p:nvSpPr>
          <p:spPr>
            <a:xfrm rot="10740000">
              <a:off x="10881661" y="307071"/>
              <a:ext cx="635833" cy="3824155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Top Corners Rounded 43">
              <a:extLst>
                <a:ext uri="{FF2B5EF4-FFF2-40B4-BE49-F238E27FC236}">
                  <a16:creationId xmlns:a16="http://schemas.microsoft.com/office/drawing/2014/main" id="{EC2F1B0C-4C05-7F4C-865F-B320EEAF2C76}"/>
                </a:ext>
              </a:extLst>
            </p:cNvPr>
            <p:cNvSpPr/>
            <p:nvPr/>
          </p:nvSpPr>
          <p:spPr>
            <a:xfrm rot="10680000">
              <a:off x="335019" y="21072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Top Corners Rounded 44">
              <a:extLst>
                <a:ext uri="{FF2B5EF4-FFF2-40B4-BE49-F238E27FC236}">
                  <a16:creationId xmlns:a16="http://schemas.microsoft.com/office/drawing/2014/main" id="{FA17B7BA-90F4-514A-8B52-669A1EF09435}"/>
                </a:ext>
              </a:extLst>
            </p:cNvPr>
            <p:cNvSpPr/>
            <p:nvPr/>
          </p:nvSpPr>
          <p:spPr>
            <a:xfrm rot="10920000">
              <a:off x="1051270" y="1672956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Top Corners Rounded 45">
              <a:extLst>
                <a:ext uri="{FF2B5EF4-FFF2-40B4-BE49-F238E27FC236}">
                  <a16:creationId xmlns:a16="http://schemas.microsoft.com/office/drawing/2014/main" id="{7535586B-D764-DD4B-80DA-BB814C408BAE}"/>
                </a:ext>
              </a:extLst>
            </p:cNvPr>
            <p:cNvSpPr/>
            <p:nvPr/>
          </p:nvSpPr>
          <p:spPr>
            <a:xfrm rot="10560000">
              <a:off x="1680437" y="920481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Top Corners Rounded 46">
              <a:extLst>
                <a:ext uri="{FF2B5EF4-FFF2-40B4-BE49-F238E27FC236}">
                  <a16:creationId xmlns:a16="http://schemas.microsoft.com/office/drawing/2014/main" id="{4074E465-2A3F-A040-BCB1-1949B01326BD}"/>
                </a:ext>
              </a:extLst>
            </p:cNvPr>
            <p:cNvSpPr/>
            <p:nvPr/>
          </p:nvSpPr>
          <p:spPr>
            <a:xfrm rot="10680000">
              <a:off x="3054883" y="4499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Top Corners Rounded 47">
              <a:extLst>
                <a:ext uri="{FF2B5EF4-FFF2-40B4-BE49-F238E27FC236}">
                  <a16:creationId xmlns:a16="http://schemas.microsoft.com/office/drawing/2014/main" id="{C485CAD3-15D8-1E41-AE05-75F66B6A3573}"/>
                </a:ext>
              </a:extLst>
            </p:cNvPr>
            <p:cNvSpPr/>
            <p:nvPr/>
          </p:nvSpPr>
          <p:spPr>
            <a:xfrm rot="10860000">
              <a:off x="3771134" y="192771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Top Corners Rounded 48">
              <a:extLst>
                <a:ext uri="{FF2B5EF4-FFF2-40B4-BE49-F238E27FC236}">
                  <a16:creationId xmlns:a16="http://schemas.microsoft.com/office/drawing/2014/main" id="{58F181DE-A7ED-4340-818B-5D748600A9C1}"/>
                </a:ext>
              </a:extLst>
            </p:cNvPr>
            <p:cNvSpPr/>
            <p:nvPr/>
          </p:nvSpPr>
          <p:spPr>
            <a:xfrm rot="10740000">
              <a:off x="5102038" y="-16779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Top Corners Rounded 49">
              <a:extLst>
                <a:ext uri="{FF2B5EF4-FFF2-40B4-BE49-F238E27FC236}">
                  <a16:creationId xmlns:a16="http://schemas.microsoft.com/office/drawing/2014/main" id="{877FCECC-11CE-7949-BF00-6E984737B04B}"/>
                </a:ext>
              </a:extLst>
            </p:cNvPr>
            <p:cNvSpPr/>
            <p:nvPr/>
          </p:nvSpPr>
          <p:spPr>
            <a:xfrm rot="10800000">
              <a:off x="5818289" y="-32182"/>
              <a:ext cx="424498" cy="2368059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Top Corners Rounded 50">
              <a:extLst>
                <a:ext uri="{FF2B5EF4-FFF2-40B4-BE49-F238E27FC236}">
                  <a16:creationId xmlns:a16="http://schemas.microsoft.com/office/drawing/2014/main" id="{54D9A2E0-0511-1549-8868-08C304A86F22}"/>
                </a:ext>
              </a:extLst>
            </p:cNvPr>
            <p:cNvSpPr/>
            <p:nvPr/>
          </p:nvSpPr>
          <p:spPr>
            <a:xfrm rot="10680000">
              <a:off x="6536013" y="-37165"/>
              <a:ext cx="424498" cy="2477791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Top Corners Rounded 51">
              <a:extLst>
                <a:ext uri="{FF2B5EF4-FFF2-40B4-BE49-F238E27FC236}">
                  <a16:creationId xmlns:a16="http://schemas.microsoft.com/office/drawing/2014/main" id="{10088565-88EF-B841-9A02-68FD997D0090}"/>
                </a:ext>
              </a:extLst>
            </p:cNvPr>
            <p:cNvSpPr/>
            <p:nvPr/>
          </p:nvSpPr>
          <p:spPr>
            <a:xfrm rot="10800000">
              <a:off x="7908986" y="59403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Top Corners Rounded 52">
              <a:extLst>
                <a:ext uri="{FF2B5EF4-FFF2-40B4-BE49-F238E27FC236}">
                  <a16:creationId xmlns:a16="http://schemas.microsoft.com/office/drawing/2014/main" id="{9E32D900-E5D5-B04F-A357-55A8C64C5386}"/>
                </a:ext>
              </a:extLst>
            </p:cNvPr>
            <p:cNvSpPr/>
            <p:nvPr/>
          </p:nvSpPr>
          <p:spPr>
            <a:xfrm rot="10680000">
              <a:off x="8625237" y="2594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Top Corners Rounded 53">
              <a:extLst>
                <a:ext uri="{FF2B5EF4-FFF2-40B4-BE49-F238E27FC236}">
                  <a16:creationId xmlns:a16="http://schemas.microsoft.com/office/drawing/2014/main" id="{2F3275B5-FFA5-D14E-B696-CBA2AEC36DE5}"/>
                </a:ext>
              </a:extLst>
            </p:cNvPr>
            <p:cNvSpPr/>
            <p:nvPr/>
          </p:nvSpPr>
          <p:spPr>
            <a:xfrm rot="10920000">
              <a:off x="10014197" y="4308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Top Corners Rounded 54">
              <a:extLst>
                <a:ext uri="{FF2B5EF4-FFF2-40B4-BE49-F238E27FC236}">
                  <a16:creationId xmlns:a16="http://schemas.microsoft.com/office/drawing/2014/main" id="{2B9A83D1-A2F1-1A4B-A1D4-9D71166013BB}"/>
                </a:ext>
              </a:extLst>
            </p:cNvPr>
            <p:cNvSpPr/>
            <p:nvPr/>
          </p:nvSpPr>
          <p:spPr>
            <a:xfrm rot="10740000">
              <a:off x="10628850" y="52612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Top Corners Rounded 55">
              <a:extLst>
                <a:ext uri="{FF2B5EF4-FFF2-40B4-BE49-F238E27FC236}">
                  <a16:creationId xmlns:a16="http://schemas.microsoft.com/office/drawing/2014/main" id="{A61C8E5E-252F-AE46-A71D-A2D8390B10B0}"/>
                </a:ext>
              </a:extLst>
            </p:cNvPr>
            <p:cNvSpPr/>
            <p:nvPr/>
          </p:nvSpPr>
          <p:spPr>
            <a:xfrm rot="10800000">
              <a:off x="11345101" y="202278"/>
              <a:ext cx="424498" cy="2562225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4647B-DF85-724E-95D0-9CA457C19CA0}"/>
              </a:ext>
            </a:extLst>
          </p:cNvPr>
          <p:cNvGrpSpPr/>
          <p:nvPr/>
        </p:nvGrpSpPr>
        <p:grpSpPr>
          <a:xfrm rot="21433486">
            <a:off x="4973306" y="5046382"/>
            <a:ext cx="1800368" cy="731567"/>
            <a:chOff x="841877" y="1162544"/>
            <a:chExt cx="3554042" cy="1623636"/>
          </a:xfrm>
        </p:grpSpPr>
        <p:sp>
          <p:nvSpPr>
            <p:cNvPr id="159" name="Freeform: Shape 5">
              <a:extLst>
                <a:ext uri="{FF2B5EF4-FFF2-40B4-BE49-F238E27FC236}">
                  <a16:creationId xmlns:a16="http://schemas.microsoft.com/office/drawing/2014/main" id="{57BB3940-F2F2-7242-9B70-B253C34327B6}"/>
                </a:ext>
              </a:extLst>
            </p:cNvPr>
            <p:cNvSpPr/>
            <p:nvPr/>
          </p:nvSpPr>
          <p:spPr>
            <a:xfrm>
              <a:off x="841877" y="1605080"/>
              <a:ext cx="447675" cy="1181100"/>
            </a:xfrm>
            <a:custGeom>
              <a:avLst/>
              <a:gdLst>
                <a:gd name="connsiteX0" fmla="*/ 445294 w 447675"/>
                <a:gd name="connsiteY0" fmla="*/ 999649 h 1181100"/>
                <a:gd name="connsiteX1" fmla="*/ 445294 w 447675"/>
                <a:gd name="connsiteY1" fmla="*/ 999649 h 1181100"/>
                <a:gd name="connsiteX2" fmla="*/ 445294 w 447675"/>
                <a:gd name="connsiteY2" fmla="*/ 999649 h 1181100"/>
                <a:gd name="connsiteX3" fmla="*/ 439579 w 447675"/>
                <a:gd name="connsiteY3" fmla="*/ 7144 h 1181100"/>
                <a:gd name="connsiteX4" fmla="*/ 386239 w 447675"/>
                <a:gd name="connsiteY4" fmla="*/ 7144 h 1181100"/>
                <a:gd name="connsiteX5" fmla="*/ 390049 w 447675"/>
                <a:gd name="connsiteY5" fmla="*/ 881539 h 1181100"/>
                <a:gd name="connsiteX6" fmla="*/ 229076 w 447675"/>
                <a:gd name="connsiteY6" fmla="*/ 820579 h 1181100"/>
                <a:gd name="connsiteX7" fmla="*/ 7144 w 447675"/>
                <a:gd name="connsiteY7" fmla="*/ 1008221 h 1181100"/>
                <a:gd name="connsiteX8" fmla="*/ 230029 w 447675"/>
                <a:gd name="connsiteY8" fmla="*/ 1174909 h 1181100"/>
                <a:gd name="connsiteX9" fmla="*/ 443389 w 447675"/>
                <a:gd name="connsiteY9" fmla="*/ 997744 h 1181100"/>
                <a:gd name="connsiteX10" fmla="*/ 445294 w 447675"/>
                <a:gd name="connsiteY10" fmla="*/ 997744 h 1181100"/>
                <a:gd name="connsiteX11" fmla="*/ 445294 w 447675"/>
                <a:gd name="connsiteY11" fmla="*/ 99964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675" h="1181100">
                  <a:moveTo>
                    <a:pt x="445294" y="999649"/>
                  </a:moveTo>
                  <a:cubicBezTo>
                    <a:pt x="445294" y="998696"/>
                    <a:pt x="445294" y="998696"/>
                    <a:pt x="445294" y="999649"/>
                  </a:cubicBezTo>
                  <a:cubicBezTo>
                    <a:pt x="445294" y="998696"/>
                    <a:pt x="445294" y="998696"/>
                    <a:pt x="445294" y="999649"/>
                  </a:cubicBezTo>
                  <a:lnTo>
                    <a:pt x="439579" y="7144"/>
                  </a:lnTo>
                  <a:lnTo>
                    <a:pt x="386239" y="7144"/>
                  </a:lnTo>
                  <a:lnTo>
                    <a:pt x="390049" y="881539"/>
                  </a:lnTo>
                  <a:cubicBezTo>
                    <a:pt x="350996" y="844391"/>
                    <a:pt x="293846" y="820579"/>
                    <a:pt x="229076" y="820579"/>
                  </a:cubicBezTo>
                  <a:cubicBezTo>
                    <a:pt x="111919" y="821531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5294" y="997744"/>
                  </a:lnTo>
                  <a:lnTo>
                    <a:pt x="445294" y="99964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7">
              <a:extLst>
                <a:ext uri="{FF2B5EF4-FFF2-40B4-BE49-F238E27FC236}">
                  <a16:creationId xmlns:a16="http://schemas.microsoft.com/office/drawing/2014/main" id="{0A041252-4716-E34C-ADC0-84172E305A9F}"/>
                </a:ext>
              </a:extLst>
            </p:cNvPr>
            <p:cNvSpPr/>
            <p:nvPr/>
          </p:nvSpPr>
          <p:spPr>
            <a:xfrm>
              <a:off x="1769511" y="1449640"/>
              <a:ext cx="742950" cy="1181100"/>
            </a:xfrm>
            <a:custGeom>
              <a:avLst/>
              <a:gdLst>
                <a:gd name="connsiteX0" fmla="*/ 629126 w 742950"/>
                <a:gd name="connsiteY0" fmla="*/ 297656 h 1181100"/>
                <a:gd name="connsiteX1" fmla="*/ 437674 w 742950"/>
                <a:gd name="connsiteY1" fmla="*/ 9049 h 1181100"/>
                <a:gd name="connsiteX2" fmla="*/ 437674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6246 w 742950"/>
                <a:gd name="connsiteY9" fmla="*/ 997744 h 1181100"/>
                <a:gd name="connsiteX10" fmla="*/ 446246 w 742950"/>
                <a:gd name="connsiteY10" fmla="*/ 999649 h 1181100"/>
                <a:gd name="connsiteX11" fmla="*/ 446246 w 742950"/>
                <a:gd name="connsiteY11" fmla="*/ 999649 h 1181100"/>
                <a:gd name="connsiteX12" fmla="*/ 446246 w 742950"/>
                <a:gd name="connsiteY12" fmla="*/ 999649 h 1181100"/>
                <a:gd name="connsiteX13" fmla="*/ 441484 w 742950"/>
                <a:gd name="connsiteY13" fmla="*/ 201454 h 1181100"/>
                <a:gd name="connsiteX14" fmla="*/ 604361 w 742950"/>
                <a:gd name="connsiteY14" fmla="*/ 351949 h 1181100"/>
                <a:gd name="connsiteX15" fmla="*/ 643414 w 742950"/>
                <a:gd name="connsiteY15" fmla="*/ 626269 h 1181100"/>
                <a:gd name="connsiteX16" fmla="*/ 629126 w 742950"/>
                <a:gd name="connsiteY16" fmla="*/ 297656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1181100">
                  <a:moveTo>
                    <a:pt x="629126" y="297656"/>
                  </a:moveTo>
                  <a:cubicBezTo>
                    <a:pt x="460534" y="185261"/>
                    <a:pt x="437674" y="10001"/>
                    <a:pt x="437674" y="9049"/>
                  </a:cubicBezTo>
                  <a:lnTo>
                    <a:pt x="437674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6246" y="997744"/>
                  </a:lnTo>
                  <a:lnTo>
                    <a:pt x="446246" y="999649"/>
                  </a:lnTo>
                  <a:cubicBezTo>
                    <a:pt x="446246" y="999649"/>
                    <a:pt x="446246" y="999649"/>
                    <a:pt x="446246" y="999649"/>
                  </a:cubicBezTo>
                  <a:cubicBezTo>
                    <a:pt x="446246" y="999649"/>
                    <a:pt x="446246" y="999649"/>
                    <a:pt x="446246" y="999649"/>
                  </a:cubicBezTo>
                  <a:lnTo>
                    <a:pt x="441484" y="201454"/>
                  </a:lnTo>
                  <a:cubicBezTo>
                    <a:pt x="469106" y="244316"/>
                    <a:pt x="516731" y="286226"/>
                    <a:pt x="604361" y="351949"/>
                  </a:cubicBezTo>
                  <a:cubicBezTo>
                    <a:pt x="777716" y="481489"/>
                    <a:pt x="643414" y="626269"/>
                    <a:pt x="643414" y="626269"/>
                  </a:cubicBezTo>
                  <a:cubicBezTo>
                    <a:pt x="753904" y="571976"/>
                    <a:pt x="791051" y="406241"/>
                    <a:pt x="629126" y="29765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8">
              <a:extLst>
                <a:ext uri="{FF2B5EF4-FFF2-40B4-BE49-F238E27FC236}">
                  <a16:creationId xmlns:a16="http://schemas.microsoft.com/office/drawing/2014/main" id="{96041CC9-3B6B-B74B-8C61-DE7D681899D7}"/>
                </a:ext>
              </a:extLst>
            </p:cNvPr>
            <p:cNvSpPr/>
            <p:nvPr/>
          </p:nvSpPr>
          <p:spPr>
            <a:xfrm>
              <a:off x="3652969" y="1162544"/>
              <a:ext cx="742950" cy="1181100"/>
            </a:xfrm>
            <a:custGeom>
              <a:avLst/>
              <a:gdLst>
                <a:gd name="connsiteX0" fmla="*/ 694849 w 742950"/>
                <a:gd name="connsiteY0" fmla="*/ 597694 h 1181100"/>
                <a:gd name="connsiteX1" fmla="*/ 631031 w 742950"/>
                <a:gd name="connsiteY1" fmla="*/ 297656 h 1181100"/>
                <a:gd name="connsiteX2" fmla="*/ 442436 w 742950"/>
                <a:gd name="connsiteY2" fmla="*/ 9049 h 1181100"/>
                <a:gd name="connsiteX3" fmla="*/ 442436 w 742950"/>
                <a:gd name="connsiteY3" fmla="*/ 7144 h 1181100"/>
                <a:gd name="connsiteX4" fmla="*/ 387191 w 742950"/>
                <a:gd name="connsiteY4" fmla="*/ 7144 h 1181100"/>
                <a:gd name="connsiteX5" fmla="*/ 391001 w 742950"/>
                <a:gd name="connsiteY5" fmla="*/ 881539 h 1181100"/>
                <a:gd name="connsiteX6" fmla="*/ 230029 w 742950"/>
                <a:gd name="connsiteY6" fmla="*/ 820579 h 1181100"/>
                <a:gd name="connsiteX7" fmla="*/ 7144 w 742950"/>
                <a:gd name="connsiteY7" fmla="*/ 1008221 h 1181100"/>
                <a:gd name="connsiteX8" fmla="*/ 230029 w 742950"/>
                <a:gd name="connsiteY8" fmla="*/ 1174909 h 1181100"/>
                <a:gd name="connsiteX9" fmla="*/ 443389 w 742950"/>
                <a:gd name="connsiteY9" fmla="*/ 997744 h 1181100"/>
                <a:gd name="connsiteX10" fmla="*/ 442436 w 742950"/>
                <a:gd name="connsiteY10" fmla="*/ 997744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2436 w 742950"/>
                <a:gd name="connsiteY13" fmla="*/ 999649 h 1181100"/>
                <a:gd name="connsiteX14" fmla="*/ 442436 w 742950"/>
                <a:gd name="connsiteY14" fmla="*/ 673894 h 1181100"/>
                <a:gd name="connsiteX15" fmla="*/ 604361 w 742950"/>
                <a:gd name="connsiteY15" fmla="*/ 821531 h 1181100"/>
                <a:gd name="connsiteX16" fmla="*/ 644367 w 742950"/>
                <a:gd name="connsiteY16" fmla="*/ 1095851 h 1181100"/>
                <a:gd name="connsiteX17" fmla="*/ 694849 w 742950"/>
                <a:gd name="connsiteY17" fmla="*/ 832961 h 1181100"/>
                <a:gd name="connsiteX18" fmla="*/ 694849 w 742950"/>
                <a:gd name="connsiteY18" fmla="*/ 597694 h 1181100"/>
                <a:gd name="connsiteX19" fmla="*/ 604361 w 742950"/>
                <a:gd name="connsiteY19" fmla="*/ 350996 h 1181100"/>
                <a:gd name="connsiteX20" fmla="*/ 680561 w 742950"/>
                <a:gd name="connsiteY20" fmla="*/ 583406 h 1181100"/>
                <a:gd name="connsiteX21" fmla="*/ 630079 w 742950"/>
                <a:gd name="connsiteY21" fmla="*/ 532924 h 1181100"/>
                <a:gd name="connsiteX22" fmla="*/ 441484 w 742950"/>
                <a:gd name="connsiteY22" fmla="*/ 269081 h 1181100"/>
                <a:gd name="connsiteX23" fmla="*/ 441484 w 742950"/>
                <a:gd name="connsiteY23" fmla="*/ 201454 h 1181100"/>
                <a:gd name="connsiteX24" fmla="*/ 604361 w 742950"/>
                <a:gd name="connsiteY24" fmla="*/ 350996 h 1181100"/>
                <a:gd name="connsiteX25" fmla="*/ 681514 w 742950"/>
                <a:gd name="connsiteY25" fmla="*/ 817721 h 1181100"/>
                <a:gd name="connsiteX26" fmla="*/ 631031 w 742950"/>
                <a:gd name="connsiteY26" fmla="*/ 767239 h 1181100"/>
                <a:gd name="connsiteX27" fmla="*/ 443389 w 742950"/>
                <a:gd name="connsiteY27" fmla="*/ 507206 h 1181100"/>
                <a:gd name="connsiteX28" fmla="*/ 443389 w 742950"/>
                <a:gd name="connsiteY28" fmla="*/ 435769 h 1181100"/>
                <a:gd name="connsiteX29" fmla="*/ 606267 w 742950"/>
                <a:gd name="connsiteY29" fmla="*/ 585311 h 1181100"/>
                <a:gd name="connsiteX30" fmla="*/ 681514 w 742950"/>
                <a:gd name="connsiteY30" fmla="*/ 81772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42950" h="1181100">
                  <a:moveTo>
                    <a:pt x="694849" y="597694"/>
                  </a:moveTo>
                  <a:cubicBezTo>
                    <a:pt x="768192" y="530066"/>
                    <a:pt x="771049" y="391001"/>
                    <a:pt x="631031" y="297656"/>
                  </a:cubicBez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2436" y="673894"/>
                  </a:lnTo>
                  <a:cubicBezTo>
                    <a:pt x="470059" y="716756"/>
                    <a:pt x="518636" y="757714"/>
                    <a:pt x="604361" y="821531"/>
                  </a:cubicBezTo>
                  <a:cubicBezTo>
                    <a:pt x="777717" y="951071"/>
                    <a:pt x="644367" y="1095851"/>
                    <a:pt x="644367" y="1095851"/>
                  </a:cubicBezTo>
                  <a:cubicBezTo>
                    <a:pt x="736759" y="1051084"/>
                    <a:pt x="781526" y="933926"/>
                    <a:pt x="694849" y="832961"/>
                  </a:cubicBezTo>
                  <a:cubicBezTo>
                    <a:pt x="754856" y="777716"/>
                    <a:pt x="767239" y="681514"/>
                    <a:pt x="694849" y="597694"/>
                  </a:cubicBezTo>
                  <a:close/>
                  <a:moveTo>
                    <a:pt x="604361" y="350996"/>
                  </a:moveTo>
                  <a:cubicBezTo>
                    <a:pt x="718661" y="435769"/>
                    <a:pt x="704374" y="532924"/>
                    <a:pt x="680561" y="583406"/>
                  </a:cubicBezTo>
                  <a:cubicBezTo>
                    <a:pt x="666274" y="569119"/>
                    <a:pt x="649129" y="546259"/>
                    <a:pt x="630079" y="532924"/>
                  </a:cubicBezTo>
                  <a:cubicBezTo>
                    <a:pt x="479584" y="431959"/>
                    <a:pt x="446246" y="297656"/>
                    <a:pt x="441484" y="269081"/>
                  </a:cubicBezTo>
                  <a:lnTo>
                    <a:pt x="441484" y="201454"/>
                  </a:lnTo>
                  <a:cubicBezTo>
                    <a:pt x="468154" y="243364"/>
                    <a:pt x="516731" y="285274"/>
                    <a:pt x="604361" y="350996"/>
                  </a:cubicBezTo>
                  <a:close/>
                  <a:moveTo>
                    <a:pt x="681514" y="817721"/>
                  </a:moveTo>
                  <a:cubicBezTo>
                    <a:pt x="667226" y="803434"/>
                    <a:pt x="650081" y="780574"/>
                    <a:pt x="631031" y="767239"/>
                  </a:cubicBezTo>
                  <a:cubicBezTo>
                    <a:pt x="487204" y="671036"/>
                    <a:pt x="450056" y="545306"/>
                    <a:pt x="443389" y="507206"/>
                  </a:cubicBezTo>
                  <a:lnTo>
                    <a:pt x="443389" y="435769"/>
                  </a:lnTo>
                  <a:cubicBezTo>
                    <a:pt x="471011" y="478631"/>
                    <a:pt x="519589" y="519589"/>
                    <a:pt x="606267" y="585311"/>
                  </a:cubicBezTo>
                  <a:cubicBezTo>
                    <a:pt x="718661" y="671036"/>
                    <a:pt x="704374" y="767239"/>
                    <a:pt x="681514" y="81772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9">
              <a:extLst>
                <a:ext uri="{FF2B5EF4-FFF2-40B4-BE49-F238E27FC236}">
                  <a16:creationId xmlns:a16="http://schemas.microsoft.com/office/drawing/2014/main" id="{1FAAF9A4-BBAE-E642-A7FD-78FF7CD3C028}"/>
                </a:ext>
              </a:extLst>
            </p:cNvPr>
            <p:cNvSpPr/>
            <p:nvPr/>
          </p:nvSpPr>
          <p:spPr>
            <a:xfrm>
              <a:off x="2607711" y="1583983"/>
              <a:ext cx="742950" cy="1181100"/>
            </a:xfrm>
            <a:custGeom>
              <a:avLst/>
              <a:gdLst>
                <a:gd name="connsiteX0" fmla="*/ 631031 w 742950"/>
                <a:gd name="connsiteY0" fmla="*/ 297656 h 1181100"/>
                <a:gd name="connsiteX1" fmla="*/ 442436 w 742950"/>
                <a:gd name="connsiteY1" fmla="*/ 9049 h 1181100"/>
                <a:gd name="connsiteX2" fmla="*/ 442436 w 742950"/>
                <a:gd name="connsiteY2" fmla="*/ 7144 h 1181100"/>
                <a:gd name="connsiteX3" fmla="*/ 387191 w 742950"/>
                <a:gd name="connsiteY3" fmla="*/ 7144 h 1181100"/>
                <a:gd name="connsiteX4" fmla="*/ 391001 w 742950"/>
                <a:gd name="connsiteY4" fmla="*/ 881539 h 1181100"/>
                <a:gd name="connsiteX5" fmla="*/ 230029 w 742950"/>
                <a:gd name="connsiteY5" fmla="*/ 820579 h 1181100"/>
                <a:gd name="connsiteX6" fmla="*/ 7144 w 742950"/>
                <a:gd name="connsiteY6" fmla="*/ 1008221 h 1181100"/>
                <a:gd name="connsiteX7" fmla="*/ 230029 w 742950"/>
                <a:gd name="connsiteY7" fmla="*/ 1174909 h 1181100"/>
                <a:gd name="connsiteX8" fmla="*/ 443389 w 742950"/>
                <a:gd name="connsiteY8" fmla="*/ 997744 h 1181100"/>
                <a:gd name="connsiteX9" fmla="*/ 442436 w 742950"/>
                <a:gd name="connsiteY9" fmla="*/ 997744 h 1181100"/>
                <a:gd name="connsiteX10" fmla="*/ 442436 w 742950"/>
                <a:gd name="connsiteY10" fmla="*/ 999649 h 1181100"/>
                <a:gd name="connsiteX11" fmla="*/ 442436 w 742950"/>
                <a:gd name="connsiteY11" fmla="*/ 999649 h 1181100"/>
                <a:gd name="connsiteX12" fmla="*/ 442436 w 742950"/>
                <a:gd name="connsiteY12" fmla="*/ 999649 h 1181100"/>
                <a:gd name="connsiteX13" fmla="*/ 441484 w 742950"/>
                <a:gd name="connsiteY13" fmla="*/ 437674 h 1181100"/>
                <a:gd name="connsiteX14" fmla="*/ 604361 w 742950"/>
                <a:gd name="connsiteY14" fmla="*/ 587216 h 1181100"/>
                <a:gd name="connsiteX15" fmla="*/ 644366 w 742950"/>
                <a:gd name="connsiteY15" fmla="*/ 861536 h 1181100"/>
                <a:gd name="connsiteX16" fmla="*/ 694849 w 742950"/>
                <a:gd name="connsiteY16" fmla="*/ 598646 h 1181100"/>
                <a:gd name="connsiteX17" fmla="*/ 631031 w 742950"/>
                <a:gd name="connsiteY17" fmla="*/ 297656 h 1181100"/>
                <a:gd name="connsiteX18" fmla="*/ 630079 w 742950"/>
                <a:gd name="connsiteY18" fmla="*/ 531971 h 1181100"/>
                <a:gd name="connsiteX19" fmla="*/ 441484 w 742950"/>
                <a:gd name="connsiteY19" fmla="*/ 268129 h 1181100"/>
                <a:gd name="connsiteX20" fmla="*/ 441484 w 742950"/>
                <a:gd name="connsiteY20" fmla="*/ 200501 h 1181100"/>
                <a:gd name="connsiteX21" fmla="*/ 605314 w 742950"/>
                <a:gd name="connsiteY21" fmla="*/ 350996 h 1181100"/>
                <a:gd name="connsiteX22" fmla="*/ 681514 w 742950"/>
                <a:gd name="connsiteY22" fmla="*/ 583406 h 1181100"/>
                <a:gd name="connsiteX23" fmla="*/ 630079 w 742950"/>
                <a:gd name="connsiteY23" fmla="*/ 531971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950" h="1181100">
                  <a:moveTo>
                    <a:pt x="631031" y="297656"/>
                  </a:moveTo>
                  <a:cubicBezTo>
                    <a:pt x="463391" y="185261"/>
                    <a:pt x="442436" y="10001"/>
                    <a:pt x="442436" y="9049"/>
                  </a:cubicBezTo>
                  <a:lnTo>
                    <a:pt x="442436" y="7144"/>
                  </a:lnTo>
                  <a:lnTo>
                    <a:pt x="387191" y="7144"/>
                  </a:lnTo>
                  <a:lnTo>
                    <a:pt x="391001" y="881539"/>
                  </a:lnTo>
                  <a:cubicBezTo>
                    <a:pt x="351949" y="844391"/>
                    <a:pt x="294799" y="820579"/>
                    <a:pt x="230029" y="820579"/>
                  </a:cubicBezTo>
                  <a:cubicBezTo>
                    <a:pt x="111919" y="820579"/>
                    <a:pt x="7144" y="910114"/>
                    <a:pt x="7144" y="1008221"/>
                  </a:cubicBezTo>
                  <a:cubicBezTo>
                    <a:pt x="7144" y="1106329"/>
                    <a:pt x="111919" y="1174909"/>
                    <a:pt x="230029" y="1174909"/>
                  </a:cubicBezTo>
                  <a:cubicBezTo>
                    <a:pt x="347186" y="1174909"/>
                    <a:pt x="441484" y="1102519"/>
                    <a:pt x="443389" y="997744"/>
                  </a:cubicBezTo>
                  <a:lnTo>
                    <a:pt x="442436" y="997744"/>
                  </a:lnTo>
                  <a:lnTo>
                    <a:pt x="442436" y="999649"/>
                  </a:lnTo>
                  <a:cubicBezTo>
                    <a:pt x="442436" y="999649"/>
                    <a:pt x="442436" y="999649"/>
                    <a:pt x="442436" y="999649"/>
                  </a:cubicBezTo>
                  <a:cubicBezTo>
                    <a:pt x="442436" y="999649"/>
                    <a:pt x="442436" y="999649"/>
                    <a:pt x="442436" y="999649"/>
                  </a:cubicBezTo>
                  <a:lnTo>
                    <a:pt x="441484" y="437674"/>
                  </a:lnTo>
                  <a:cubicBezTo>
                    <a:pt x="469106" y="480536"/>
                    <a:pt x="517684" y="521494"/>
                    <a:pt x="604361" y="587216"/>
                  </a:cubicBezTo>
                  <a:cubicBezTo>
                    <a:pt x="777716" y="716756"/>
                    <a:pt x="644366" y="861536"/>
                    <a:pt x="644366" y="861536"/>
                  </a:cubicBezTo>
                  <a:cubicBezTo>
                    <a:pt x="736759" y="816769"/>
                    <a:pt x="781526" y="699611"/>
                    <a:pt x="694849" y="598646"/>
                  </a:cubicBezTo>
                  <a:cubicBezTo>
                    <a:pt x="768191" y="530066"/>
                    <a:pt x="771049" y="391001"/>
                    <a:pt x="631031" y="297656"/>
                  </a:cubicBezTo>
                  <a:close/>
                  <a:moveTo>
                    <a:pt x="630079" y="531971"/>
                  </a:moveTo>
                  <a:cubicBezTo>
                    <a:pt x="479584" y="431006"/>
                    <a:pt x="446246" y="296704"/>
                    <a:pt x="441484" y="268129"/>
                  </a:cubicBezTo>
                  <a:lnTo>
                    <a:pt x="441484" y="200501"/>
                  </a:lnTo>
                  <a:cubicBezTo>
                    <a:pt x="469106" y="243364"/>
                    <a:pt x="516731" y="285274"/>
                    <a:pt x="605314" y="350996"/>
                  </a:cubicBezTo>
                  <a:cubicBezTo>
                    <a:pt x="719614" y="435769"/>
                    <a:pt x="705326" y="532924"/>
                    <a:pt x="681514" y="583406"/>
                  </a:cubicBezTo>
                  <a:cubicBezTo>
                    <a:pt x="666274" y="569119"/>
                    <a:pt x="650081" y="545306"/>
                    <a:pt x="630079" y="53197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1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91B4E9-B05D-4A73-9841-6B5E398D31F9}"/>
              </a:ext>
            </a:extLst>
          </p:cNvPr>
          <p:cNvGrpSpPr/>
          <p:nvPr/>
        </p:nvGrpSpPr>
        <p:grpSpPr>
          <a:xfrm>
            <a:off x="1994058" y="4525262"/>
            <a:ext cx="8203884" cy="1923163"/>
            <a:chOff x="381853" y="4955396"/>
            <a:chExt cx="11336613" cy="1491871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D1E2999-CF62-431C-BE8B-B47352662596}"/>
                </a:ext>
              </a:extLst>
            </p:cNvPr>
            <p:cNvSpPr/>
            <p:nvPr/>
          </p:nvSpPr>
          <p:spPr>
            <a:xfrm>
              <a:off x="381853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6D3AA7D-9315-48D6-A8F0-D036E56FFF1C}"/>
                </a:ext>
              </a:extLst>
            </p:cNvPr>
            <p:cNvSpPr/>
            <p:nvPr/>
          </p:nvSpPr>
          <p:spPr>
            <a:xfrm flipH="1">
              <a:off x="6005548" y="4955396"/>
              <a:ext cx="5712918" cy="1491871"/>
            </a:xfrm>
            <a:custGeom>
              <a:avLst/>
              <a:gdLst>
                <a:gd name="connsiteX0" fmla="*/ 5655946 w 7915276"/>
                <a:gd name="connsiteY0" fmla="*/ 914400 h 1920240"/>
                <a:gd name="connsiteX1" fmla="*/ 5697856 w 7915276"/>
                <a:gd name="connsiteY1" fmla="*/ 914400 h 1920240"/>
                <a:gd name="connsiteX2" fmla="*/ 5743576 w 7915276"/>
                <a:gd name="connsiteY2" fmla="*/ 960120 h 1920240"/>
                <a:gd name="connsiteX3" fmla="*/ 5697856 w 7915276"/>
                <a:gd name="connsiteY3" fmla="*/ 1005840 h 1920240"/>
                <a:gd name="connsiteX4" fmla="*/ 5655946 w 7915276"/>
                <a:gd name="connsiteY4" fmla="*/ 1005840 h 1920240"/>
                <a:gd name="connsiteX5" fmla="*/ 5610226 w 7915276"/>
                <a:gd name="connsiteY5" fmla="*/ 960120 h 1920240"/>
                <a:gd name="connsiteX6" fmla="*/ 5655946 w 7915276"/>
                <a:gd name="connsiteY6" fmla="*/ 914400 h 1920240"/>
                <a:gd name="connsiteX7" fmla="*/ 1514477 w 7915276"/>
                <a:gd name="connsiteY7" fmla="*/ 868680 h 1920240"/>
                <a:gd name="connsiteX8" fmla="*/ 1581151 w 7915276"/>
                <a:gd name="connsiteY8" fmla="*/ 935355 h 1920240"/>
                <a:gd name="connsiteX9" fmla="*/ 1581151 w 7915276"/>
                <a:gd name="connsiteY9" fmla="*/ 984885 h 1920240"/>
                <a:gd name="connsiteX10" fmla="*/ 1514477 w 7915276"/>
                <a:gd name="connsiteY10" fmla="*/ 1051560 h 1920240"/>
                <a:gd name="connsiteX11" fmla="*/ 1447801 w 7915276"/>
                <a:gd name="connsiteY11" fmla="*/ 984885 h 1920240"/>
                <a:gd name="connsiteX12" fmla="*/ 1447801 w 7915276"/>
                <a:gd name="connsiteY12" fmla="*/ 935355 h 1920240"/>
                <a:gd name="connsiteX13" fmla="*/ 1514477 w 7915276"/>
                <a:gd name="connsiteY13" fmla="*/ 868680 h 1920240"/>
                <a:gd name="connsiteX14" fmla="*/ 1695451 w 7915276"/>
                <a:gd name="connsiteY14" fmla="*/ 822960 h 1920240"/>
                <a:gd name="connsiteX15" fmla="*/ 1762126 w 7915276"/>
                <a:gd name="connsiteY15" fmla="*/ 889635 h 1920240"/>
                <a:gd name="connsiteX16" fmla="*/ 1762126 w 7915276"/>
                <a:gd name="connsiteY16" fmla="*/ 1030605 h 1920240"/>
                <a:gd name="connsiteX17" fmla="*/ 1695451 w 7915276"/>
                <a:gd name="connsiteY17" fmla="*/ 1097280 h 1920240"/>
                <a:gd name="connsiteX18" fmla="*/ 1628777 w 7915276"/>
                <a:gd name="connsiteY18" fmla="*/ 1030605 h 1920240"/>
                <a:gd name="connsiteX19" fmla="*/ 1628777 w 7915276"/>
                <a:gd name="connsiteY19" fmla="*/ 889635 h 1920240"/>
                <a:gd name="connsiteX20" fmla="*/ 1695451 w 7915276"/>
                <a:gd name="connsiteY20" fmla="*/ 822960 h 1920240"/>
                <a:gd name="connsiteX21" fmla="*/ 1152526 w 7915276"/>
                <a:gd name="connsiteY21" fmla="*/ 822960 h 1920240"/>
                <a:gd name="connsiteX22" fmla="*/ 1219202 w 7915276"/>
                <a:gd name="connsiteY22" fmla="*/ 889635 h 1920240"/>
                <a:gd name="connsiteX23" fmla="*/ 1219202 w 7915276"/>
                <a:gd name="connsiteY23" fmla="*/ 1030605 h 1920240"/>
                <a:gd name="connsiteX24" fmla="*/ 1152526 w 7915276"/>
                <a:gd name="connsiteY24" fmla="*/ 1097280 h 1920240"/>
                <a:gd name="connsiteX25" fmla="*/ 1085851 w 7915276"/>
                <a:gd name="connsiteY25" fmla="*/ 1030605 h 1920240"/>
                <a:gd name="connsiteX26" fmla="*/ 1085851 w 7915276"/>
                <a:gd name="connsiteY26" fmla="*/ 889635 h 1920240"/>
                <a:gd name="connsiteX27" fmla="*/ 1152526 w 7915276"/>
                <a:gd name="connsiteY27" fmla="*/ 822960 h 1920240"/>
                <a:gd name="connsiteX28" fmla="*/ 7848601 w 7915276"/>
                <a:gd name="connsiteY28" fmla="*/ 777240 h 1920240"/>
                <a:gd name="connsiteX29" fmla="*/ 7915276 w 7915276"/>
                <a:gd name="connsiteY29" fmla="*/ 843915 h 1920240"/>
                <a:gd name="connsiteX30" fmla="*/ 7915276 w 7915276"/>
                <a:gd name="connsiteY30" fmla="*/ 1076325 h 1920240"/>
                <a:gd name="connsiteX31" fmla="*/ 7848601 w 7915276"/>
                <a:gd name="connsiteY31" fmla="*/ 1143000 h 1920240"/>
                <a:gd name="connsiteX32" fmla="*/ 7781926 w 7915276"/>
                <a:gd name="connsiteY32" fmla="*/ 1076325 h 1920240"/>
                <a:gd name="connsiteX33" fmla="*/ 7781926 w 7915276"/>
                <a:gd name="connsiteY33" fmla="*/ 843915 h 1920240"/>
                <a:gd name="connsiteX34" fmla="*/ 7848601 w 7915276"/>
                <a:gd name="connsiteY34" fmla="*/ 777240 h 1920240"/>
                <a:gd name="connsiteX35" fmla="*/ 1876426 w 7915276"/>
                <a:gd name="connsiteY35" fmla="*/ 777240 h 1920240"/>
                <a:gd name="connsiteX36" fmla="*/ 1943101 w 7915276"/>
                <a:gd name="connsiteY36" fmla="*/ 843915 h 1920240"/>
                <a:gd name="connsiteX37" fmla="*/ 1943101 w 7915276"/>
                <a:gd name="connsiteY37" fmla="*/ 1076325 h 1920240"/>
                <a:gd name="connsiteX38" fmla="*/ 1876426 w 7915276"/>
                <a:gd name="connsiteY38" fmla="*/ 1143000 h 1920240"/>
                <a:gd name="connsiteX39" fmla="*/ 1809751 w 7915276"/>
                <a:gd name="connsiteY39" fmla="*/ 1076325 h 1920240"/>
                <a:gd name="connsiteX40" fmla="*/ 1809751 w 7915276"/>
                <a:gd name="connsiteY40" fmla="*/ 843915 h 1920240"/>
                <a:gd name="connsiteX41" fmla="*/ 1876426 w 7915276"/>
                <a:gd name="connsiteY41" fmla="*/ 777240 h 1920240"/>
                <a:gd name="connsiteX42" fmla="*/ 1333501 w 7915276"/>
                <a:gd name="connsiteY42" fmla="*/ 777240 h 1920240"/>
                <a:gd name="connsiteX43" fmla="*/ 1400176 w 7915276"/>
                <a:gd name="connsiteY43" fmla="*/ 843915 h 1920240"/>
                <a:gd name="connsiteX44" fmla="*/ 1400176 w 7915276"/>
                <a:gd name="connsiteY44" fmla="*/ 1076325 h 1920240"/>
                <a:gd name="connsiteX45" fmla="*/ 1333501 w 7915276"/>
                <a:gd name="connsiteY45" fmla="*/ 1143000 h 1920240"/>
                <a:gd name="connsiteX46" fmla="*/ 1266826 w 7915276"/>
                <a:gd name="connsiteY46" fmla="*/ 1076325 h 1920240"/>
                <a:gd name="connsiteX47" fmla="*/ 1266826 w 7915276"/>
                <a:gd name="connsiteY47" fmla="*/ 843915 h 1920240"/>
                <a:gd name="connsiteX48" fmla="*/ 1333501 w 7915276"/>
                <a:gd name="connsiteY48" fmla="*/ 777240 h 1920240"/>
                <a:gd name="connsiteX49" fmla="*/ 7305676 w 7915276"/>
                <a:gd name="connsiteY49" fmla="*/ 731520 h 1920240"/>
                <a:gd name="connsiteX50" fmla="*/ 7372351 w 7915276"/>
                <a:gd name="connsiteY50" fmla="*/ 798195 h 1920240"/>
                <a:gd name="connsiteX51" fmla="*/ 7372351 w 7915276"/>
                <a:gd name="connsiteY51" fmla="*/ 1122045 h 1920240"/>
                <a:gd name="connsiteX52" fmla="*/ 7305676 w 7915276"/>
                <a:gd name="connsiteY52" fmla="*/ 1188720 h 1920240"/>
                <a:gd name="connsiteX53" fmla="*/ 7239001 w 7915276"/>
                <a:gd name="connsiteY53" fmla="*/ 1122045 h 1920240"/>
                <a:gd name="connsiteX54" fmla="*/ 7239001 w 7915276"/>
                <a:gd name="connsiteY54" fmla="*/ 798195 h 1920240"/>
                <a:gd name="connsiteX55" fmla="*/ 7305676 w 7915276"/>
                <a:gd name="connsiteY55" fmla="*/ 731520 h 1920240"/>
                <a:gd name="connsiteX56" fmla="*/ 5314951 w 7915276"/>
                <a:gd name="connsiteY56" fmla="*/ 731520 h 1920240"/>
                <a:gd name="connsiteX57" fmla="*/ 5381626 w 7915276"/>
                <a:gd name="connsiteY57" fmla="*/ 798195 h 1920240"/>
                <a:gd name="connsiteX58" fmla="*/ 5381626 w 7915276"/>
                <a:gd name="connsiteY58" fmla="*/ 1122045 h 1920240"/>
                <a:gd name="connsiteX59" fmla="*/ 5314951 w 7915276"/>
                <a:gd name="connsiteY59" fmla="*/ 1188720 h 1920240"/>
                <a:gd name="connsiteX60" fmla="*/ 5248276 w 7915276"/>
                <a:gd name="connsiteY60" fmla="*/ 1122045 h 1920240"/>
                <a:gd name="connsiteX61" fmla="*/ 5248276 w 7915276"/>
                <a:gd name="connsiteY61" fmla="*/ 798195 h 1920240"/>
                <a:gd name="connsiteX62" fmla="*/ 5314951 w 7915276"/>
                <a:gd name="connsiteY62" fmla="*/ 731520 h 1920240"/>
                <a:gd name="connsiteX63" fmla="*/ 2057401 w 7915276"/>
                <a:gd name="connsiteY63" fmla="*/ 731520 h 1920240"/>
                <a:gd name="connsiteX64" fmla="*/ 2124076 w 7915276"/>
                <a:gd name="connsiteY64" fmla="*/ 798195 h 1920240"/>
                <a:gd name="connsiteX65" fmla="*/ 2124076 w 7915276"/>
                <a:gd name="connsiteY65" fmla="*/ 1122045 h 1920240"/>
                <a:gd name="connsiteX66" fmla="*/ 2057401 w 7915276"/>
                <a:gd name="connsiteY66" fmla="*/ 1188720 h 1920240"/>
                <a:gd name="connsiteX67" fmla="*/ 1990726 w 7915276"/>
                <a:gd name="connsiteY67" fmla="*/ 1122045 h 1920240"/>
                <a:gd name="connsiteX68" fmla="*/ 1990726 w 7915276"/>
                <a:gd name="connsiteY68" fmla="*/ 798195 h 1920240"/>
                <a:gd name="connsiteX69" fmla="*/ 2057401 w 7915276"/>
                <a:gd name="connsiteY69" fmla="*/ 731520 h 1920240"/>
                <a:gd name="connsiteX70" fmla="*/ 971551 w 7915276"/>
                <a:gd name="connsiteY70" fmla="*/ 731520 h 1920240"/>
                <a:gd name="connsiteX71" fmla="*/ 1038226 w 7915276"/>
                <a:gd name="connsiteY71" fmla="*/ 798195 h 1920240"/>
                <a:gd name="connsiteX72" fmla="*/ 1038226 w 7915276"/>
                <a:gd name="connsiteY72" fmla="*/ 1122045 h 1920240"/>
                <a:gd name="connsiteX73" fmla="*/ 971551 w 7915276"/>
                <a:gd name="connsiteY73" fmla="*/ 1188720 h 1920240"/>
                <a:gd name="connsiteX74" fmla="*/ 904876 w 7915276"/>
                <a:gd name="connsiteY74" fmla="*/ 1122045 h 1920240"/>
                <a:gd name="connsiteX75" fmla="*/ 904876 w 7915276"/>
                <a:gd name="connsiteY75" fmla="*/ 798195 h 1920240"/>
                <a:gd name="connsiteX76" fmla="*/ 971551 w 7915276"/>
                <a:gd name="connsiteY76" fmla="*/ 731520 h 1920240"/>
                <a:gd name="connsiteX77" fmla="*/ 5857876 w 7915276"/>
                <a:gd name="connsiteY77" fmla="*/ 685800 h 1920240"/>
                <a:gd name="connsiteX78" fmla="*/ 5924551 w 7915276"/>
                <a:gd name="connsiteY78" fmla="*/ 752475 h 1920240"/>
                <a:gd name="connsiteX79" fmla="*/ 5924551 w 7915276"/>
                <a:gd name="connsiteY79" fmla="*/ 1167765 h 1920240"/>
                <a:gd name="connsiteX80" fmla="*/ 5857876 w 7915276"/>
                <a:gd name="connsiteY80" fmla="*/ 1234440 h 1920240"/>
                <a:gd name="connsiteX81" fmla="*/ 5791201 w 7915276"/>
                <a:gd name="connsiteY81" fmla="*/ 1167765 h 1920240"/>
                <a:gd name="connsiteX82" fmla="*/ 5791201 w 7915276"/>
                <a:gd name="connsiteY82" fmla="*/ 752475 h 1920240"/>
                <a:gd name="connsiteX83" fmla="*/ 5857876 w 7915276"/>
                <a:gd name="connsiteY83" fmla="*/ 685800 h 1920240"/>
                <a:gd name="connsiteX84" fmla="*/ 5495926 w 7915276"/>
                <a:gd name="connsiteY84" fmla="*/ 685800 h 1920240"/>
                <a:gd name="connsiteX85" fmla="*/ 5562601 w 7915276"/>
                <a:gd name="connsiteY85" fmla="*/ 752475 h 1920240"/>
                <a:gd name="connsiteX86" fmla="*/ 5562601 w 7915276"/>
                <a:gd name="connsiteY86" fmla="*/ 1167765 h 1920240"/>
                <a:gd name="connsiteX87" fmla="*/ 5495926 w 7915276"/>
                <a:gd name="connsiteY87" fmla="*/ 1234440 h 1920240"/>
                <a:gd name="connsiteX88" fmla="*/ 5429251 w 7915276"/>
                <a:gd name="connsiteY88" fmla="*/ 1167765 h 1920240"/>
                <a:gd name="connsiteX89" fmla="*/ 5429251 w 7915276"/>
                <a:gd name="connsiteY89" fmla="*/ 752475 h 1920240"/>
                <a:gd name="connsiteX90" fmla="*/ 5495926 w 7915276"/>
                <a:gd name="connsiteY90" fmla="*/ 685800 h 1920240"/>
                <a:gd name="connsiteX91" fmla="*/ 2238376 w 7915276"/>
                <a:gd name="connsiteY91" fmla="*/ 685800 h 1920240"/>
                <a:gd name="connsiteX92" fmla="*/ 2305051 w 7915276"/>
                <a:gd name="connsiteY92" fmla="*/ 752475 h 1920240"/>
                <a:gd name="connsiteX93" fmla="*/ 2305051 w 7915276"/>
                <a:gd name="connsiteY93" fmla="*/ 1167765 h 1920240"/>
                <a:gd name="connsiteX94" fmla="*/ 2238376 w 7915276"/>
                <a:gd name="connsiteY94" fmla="*/ 1234440 h 1920240"/>
                <a:gd name="connsiteX95" fmla="*/ 2171701 w 7915276"/>
                <a:gd name="connsiteY95" fmla="*/ 1167765 h 1920240"/>
                <a:gd name="connsiteX96" fmla="*/ 2171701 w 7915276"/>
                <a:gd name="connsiteY96" fmla="*/ 752475 h 1920240"/>
                <a:gd name="connsiteX97" fmla="*/ 2238376 w 7915276"/>
                <a:gd name="connsiteY97" fmla="*/ 685800 h 1920240"/>
                <a:gd name="connsiteX98" fmla="*/ 609602 w 7915276"/>
                <a:gd name="connsiteY98" fmla="*/ 679356 h 1920240"/>
                <a:gd name="connsiteX99" fmla="*/ 676276 w 7915276"/>
                <a:gd name="connsiteY99" fmla="*/ 746031 h 1920240"/>
                <a:gd name="connsiteX100" fmla="*/ 676275 w 7915276"/>
                <a:gd name="connsiteY100" fmla="*/ 1174211 h 1920240"/>
                <a:gd name="connsiteX101" fmla="*/ 609600 w 7915276"/>
                <a:gd name="connsiteY101" fmla="*/ 1240886 h 1920240"/>
                <a:gd name="connsiteX102" fmla="*/ 609602 w 7915276"/>
                <a:gd name="connsiteY102" fmla="*/ 1240885 h 1920240"/>
                <a:gd name="connsiteX103" fmla="*/ 542926 w 7915276"/>
                <a:gd name="connsiteY103" fmla="*/ 1174210 h 1920240"/>
                <a:gd name="connsiteX104" fmla="*/ 542926 w 7915276"/>
                <a:gd name="connsiteY104" fmla="*/ 746031 h 1920240"/>
                <a:gd name="connsiteX105" fmla="*/ 609602 w 7915276"/>
                <a:gd name="connsiteY105" fmla="*/ 679356 h 1920240"/>
                <a:gd name="connsiteX106" fmla="*/ 6943726 w 7915276"/>
                <a:gd name="connsiteY106" fmla="*/ 640080 h 1920240"/>
                <a:gd name="connsiteX107" fmla="*/ 7010401 w 7915276"/>
                <a:gd name="connsiteY107" fmla="*/ 706755 h 1920240"/>
                <a:gd name="connsiteX108" fmla="*/ 7010401 w 7915276"/>
                <a:gd name="connsiteY108" fmla="*/ 1213485 h 1920240"/>
                <a:gd name="connsiteX109" fmla="*/ 6943726 w 7915276"/>
                <a:gd name="connsiteY109" fmla="*/ 1280160 h 1920240"/>
                <a:gd name="connsiteX110" fmla="*/ 6877051 w 7915276"/>
                <a:gd name="connsiteY110" fmla="*/ 1213485 h 1920240"/>
                <a:gd name="connsiteX111" fmla="*/ 6877051 w 7915276"/>
                <a:gd name="connsiteY111" fmla="*/ 706755 h 1920240"/>
                <a:gd name="connsiteX112" fmla="*/ 6943726 w 7915276"/>
                <a:gd name="connsiteY112" fmla="*/ 640080 h 1920240"/>
                <a:gd name="connsiteX113" fmla="*/ 5133976 w 7915276"/>
                <a:gd name="connsiteY113" fmla="*/ 640080 h 1920240"/>
                <a:gd name="connsiteX114" fmla="*/ 5200651 w 7915276"/>
                <a:gd name="connsiteY114" fmla="*/ 706755 h 1920240"/>
                <a:gd name="connsiteX115" fmla="*/ 5200651 w 7915276"/>
                <a:gd name="connsiteY115" fmla="*/ 1213485 h 1920240"/>
                <a:gd name="connsiteX116" fmla="*/ 5133976 w 7915276"/>
                <a:gd name="connsiteY116" fmla="*/ 1280160 h 1920240"/>
                <a:gd name="connsiteX117" fmla="*/ 5067301 w 7915276"/>
                <a:gd name="connsiteY117" fmla="*/ 1213485 h 1920240"/>
                <a:gd name="connsiteX118" fmla="*/ 5067301 w 7915276"/>
                <a:gd name="connsiteY118" fmla="*/ 706755 h 1920240"/>
                <a:gd name="connsiteX119" fmla="*/ 5133976 w 7915276"/>
                <a:gd name="connsiteY119" fmla="*/ 640080 h 1920240"/>
                <a:gd name="connsiteX120" fmla="*/ 790576 w 7915276"/>
                <a:gd name="connsiteY120" fmla="*/ 640080 h 1920240"/>
                <a:gd name="connsiteX121" fmla="*/ 857251 w 7915276"/>
                <a:gd name="connsiteY121" fmla="*/ 706755 h 1920240"/>
                <a:gd name="connsiteX122" fmla="*/ 857251 w 7915276"/>
                <a:gd name="connsiteY122" fmla="*/ 1213485 h 1920240"/>
                <a:gd name="connsiteX123" fmla="*/ 790576 w 7915276"/>
                <a:gd name="connsiteY123" fmla="*/ 1280160 h 1920240"/>
                <a:gd name="connsiteX124" fmla="*/ 723902 w 7915276"/>
                <a:gd name="connsiteY124" fmla="*/ 1213485 h 1920240"/>
                <a:gd name="connsiteX125" fmla="*/ 723902 w 7915276"/>
                <a:gd name="connsiteY125" fmla="*/ 706755 h 1920240"/>
                <a:gd name="connsiteX126" fmla="*/ 790576 w 7915276"/>
                <a:gd name="connsiteY126" fmla="*/ 640080 h 1920240"/>
                <a:gd name="connsiteX127" fmla="*/ 7486651 w 7915276"/>
                <a:gd name="connsiteY127" fmla="*/ 548640 h 1920240"/>
                <a:gd name="connsiteX128" fmla="*/ 7553326 w 7915276"/>
                <a:gd name="connsiteY128" fmla="*/ 615315 h 1920240"/>
                <a:gd name="connsiteX129" fmla="*/ 7553326 w 7915276"/>
                <a:gd name="connsiteY129" fmla="*/ 1304925 h 1920240"/>
                <a:gd name="connsiteX130" fmla="*/ 7486651 w 7915276"/>
                <a:gd name="connsiteY130" fmla="*/ 1371600 h 1920240"/>
                <a:gd name="connsiteX131" fmla="*/ 7419976 w 7915276"/>
                <a:gd name="connsiteY131" fmla="*/ 1304925 h 1920240"/>
                <a:gd name="connsiteX132" fmla="*/ 7419976 w 7915276"/>
                <a:gd name="connsiteY132" fmla="*/ 615315 h 1920240"/>
                <a:gd name="connsiteX133" fmla="*/ 7486651 w 7915276"/>
                <a:gd name="connsiteY133" fmla="*/ 548640 h 1920240"/>
                <a:gd name="connsiteX134" fmla="*/ 2419351 w 7915276"/>
                <a:gd name="connsiteY134" fmla="*/ 548640 h 1920240"/>
                <a:gd name="connsiteX135" fmla="*/ 2486026 w 7915276"/>
                <a:gd name="connsiteY135" fmla="*/ 615315 h 1920240"/>
                <a:gd name="connsiteX136" fmla="*/ 2486026 w 7915276"/>
                <a:gd name="connsiteY136" fmla="*/ 1304925 h 1920240"/>
                <a:gd name="connsiteX137" fmla="*/ 2419351 w 7915276"/>
                <a:gd name="connsiteY137" fmla="*/ 1371600 h 1920240"/>
                <a:gd name="connsiteX138" fmla="*/ 2352676 w 7915276"/>
                <a:gd name="connsiteY138" fmla="*/ 1304925 h 1920240"/>
                <a:gd name="connsiteX139" fmla="*/ 2352676 w 7915276"/>
                <a:gd name="connsiteY139" fmla="*/ 615315 h 1920240"/>
                <a:gd name="connsiteX140" fmla="*/ 2419351 w 7915276"/>
                <a:gd name="connsiteY140" fmla="*/ 548640 h 1920240"/>
                <a:gd name="connsiteX141" fmla="*/ 66676 w 7915276"/>
                <a:gd name="connsiteY141" fmla="*/ 546281 h 1920240"/>
                <a:gd name="connsiteX142" fmla="*/ 133352 w 7915276"/>
                <a:gd name="connsiteY142" fmla="*/ 612957 h 1920240"/>
                <a:gd name="connsiteX143" fmla="*/ 133351 w 7915276"/>
                <a:gd name="connsiteY143" fmla="*/ 1307284 h 1920240"/>
                <a:gd name="connsiteX144" fmla="*/ 66676 w 7915276"/>
                <a:gd name="connsiteY144" fmla="*/ 1373960 h 1920240"/>
                <a:gd name="connsiteX145" fmla="*/ 66676 w 7915276"/>
                <a:gd name="connsiteY145" fmla="*/ 1373959 h 1920240"/>
                <a:gd name="connsiteX146" fmla="*/ 0 w 7915276"/>
                <a:gd name="connsiteY146" fmla="*/ 1307283 h 1920240"/>
                <a:gd name="connsiteX147" fmla="*/ 0 w 7915276"/>
                <a:gd name="connsiteY147" fmla="*/ 612957 h 1920240"/>
                <a:gd name="connsiteX148" fmla="*/ 66676 w 7915276"/>
                <a:gd name="connsiteY148" fmla="*/ 546281 h 1920240"/>
                <a:gd name="connsiteX149" fmla="*/ 6038851 w 7915276"/>
                <a:gd name="connsiteY149" fmla="*/ 502920 h 1920240"/>
                <a:gd name="connsiteX150" fmla="*/ 6105526 w 7915276"/>
                <a:gd name="connsiteY150" fmla="*/ 569595 h 1920240"/>
                <a:gd name="connsiteX151" fmla="*/ 6105526 w 7915276"/>
                <a:gd name="connsiteY151" fmla="*/ 1350645 h 1920240"/>
                <a:gd name="connsiteX152" fmla="*/ 6038851 w 7915276"/>
                <a:gd name="connsiteY152" fmla="*/ 1417320 h 1920240"/>
                <a:gd name="connsiteX153" fmla="*/ 5972176 w 7915276"/>
                <a:gd name="connsiteY153" fmla="*/ 1350645 h 1920240"/>
                <a:gd name="connsiteX154" fmla="*/ 5972176 w 7915276"/>
                <a:gd name="connsiteY154" fmla="*/ 569595 h 1920240"/>
                <a:gd name="connsiteX155" fmla="*/ 6038851 w 7915276"/>
                <a:gd name="connsiteY155" fmla="*/ 502920 h 1920240"/>
                <a:gd name="connsiteX156" fmla="*/ 4591051 w 7915276"/>
                <a:gd name="connsiteY156" fmla="*/ 502920 h 1920240"/>
                <a:gd name="connsiteX157" fmla="*/ 4657726 w 7915276"/>
                <a:gd name="connsiteY157" fmla="*/ 569595 h 1920240"/>
                <a:gd name="connsiteX158" fmla="*/ 4657726 w 7915276"/>
                <a:gd name="connsiteY158" fmla="*/ 1350645 h 1920240"/>
                <a:gd name="connsiteX159" fmla="*/ 4591051 w 7915276"/>
                <a:gd name="connsiteY159" fmla="*/ 1417320 h 1920240"/>
                <a:gd name="connsiteX160" fmla="*/ 4524376 w 7915276"/>
                <a:gd name="connsiteY160" fmla="*/ 1350645 h 1920240"/>
                <a:gd name="connsiteX161" fmla="*/ 4524376 w 7915276"/>
                <a:gd name="connsiteY161" fmla="*/ 569595 h 1920240"/>
                <a:gd name="connsiteX162" fmla="*/ 4591051 w 7915276"/>
                <a:gd name="connsiteY162" fmla="*/ 502920 h 1920240"/>
                <a:gd name="connsiteX163" fmla="*/ 4410076 w 7915276"/>
                <a:gd name="connsiteY163" fmla="*/ 502920 h 1920240"/>
                <a:gd name="connsiteX164" fmla="*/ 4476751 w 7915276"/>
                <a:gd name="connsiteY164" fmla="*/ 569595 h 1920240"/>
                <a:gd name="connsiteX165" fmla="*/ 4476751 w 7915276"/>
                <a:gd name="connsiteY165" fmla="*/ 1350645 h 1920240"/>
                <a:gd name="connsiteX166" fmla="*/ 4410076 w 7915276"/>
                <a:gd name="connsiteY166" fmla="*/ 1417320 h 1920240"/>
                <a:gd name="connsiteX167" fmla="*/ 4343401 w 7915276"/>
                <a:gd name="connsiteY167" fmla="*/ 1350645 h 1920240"/>
                <a:gd name="connsiteX168" fmla="*/ 4343401 w 7915276"/>
                <a:gd name="connsiteY168" fmla="*/ 569595 h 1920240"/>
                <a:gd name="connsiteX169" fmla="*/ 4410076 w 7915276"/>
                <a:gd name="connsiteY169" fmla="*/ 502920 h 1920240"/>
                <a:gd name="connsiteX170" fmla="*/ 4953001 w 7915276"/>
                <a:gd name="connsiteY170" fmla="*/ 457200 h 1920240"/>
                <a:gd name="connsiteX171" fmla="*/ 5019676 w 7915276"/>
                <a:gd name="connsiteY171" fmla="*/ 523875 h 1920240"/>
                <a:gd name="connsiteX172" fmla="*/ 5019676 w 7915276"/>
                <a:gd name="connsiteY172" fmla="*/ 1396365 h 1920240"/>
                <a:gd name="connsiteX173" fmla="*/ 4953001 w 7915276"/>
                <a:gd name="connsiteY173" fmla="*/ 1463040 h 1920240"/>
                <a:gd name="connsiteX174" fmla="*/ 4886326 w 7915276"/>
                <a:gd name="connsiteY174" fmla="*/ 1396365 h 1920240"/>
                <a:gd name="connsiteX175" fmla="*/ 4886326 w 7915276"/>
                <a:gd name="connsiteY175" fmla="*/ 523875 h 1920240"/>
                <a:gd name="connsiteX176" fmla="*/ 4953001 w 7915276"/>
                <a:gd name="connsiteY176" fmla="*/ 457200 h 1920240"/>
                <a:gd name="connsiteX177" fmla="*/ 3686176 w 7915276"/>
                <a:gd name="connsiteY177" fmla="*/ 457200 h 1920240"/>
                <a:gd name="connsiteX178" fmla="*/ 3752851 w 7915276"/>
                <a:gd name="connsiteY178" fmla="*/ 523875 h 1920240"/>
                <a:gd name="connsiteX179" fmla="*/ 3752851 w 7915276"/>
                <a:gd name="connsiteY179" fmla="*/ 1396365 h 1920240"/>
                <a:gd name="connsiteX180" fmla="*/ 3686176 w 7915276"/>
                <a:gd name="connsiteY180" fmla="*/ 1463040 h 1920240"/>
                <a:gd name="connsiteX181" fmla="*/ 3619501 w 7915276"/>
                <a:gd name="connsiteY181" fmla="*/ 1396365 h 1920240"/>
                <a:gd name="connsiteX182" fmla="*/ 3619501 w 7915276"/>
                <a:gd name="connsiteY182" fmla="*/ 523875 h 1920240"/>
                <a:gd name="connsiteX183" fmla="*/ 3686176 w 7915276"/>
                <a:gd name="connsiteY183" fmla="*/ 457200 h 1920240"/>
                <a:gd name="connsiteX184" fmla="*/ 428626 w 7915276"/>
                <a:gd name="connsiteY184" fmla="*/ 427993 h 1920240"/>
                <a:gd name="connsiteX185" fmla="*/ 495302 w 7915276"/>
                <a:gd name="connsiteY185" fmla="*/ 494668 h 1920240"/>
                <a:gd name="connsiteX186" fmla="*/ 495300 w 7915276"/>
                <a:gd name="connsiteY186" fmla="*/ 1425574 h 1920240"/>
                <a:gd name="connsiteX187" fmla="*/ 428625 w 7915276"/>
                <a:gd name="connsiteY187" fmla="*/ 1492249 h 1920240"/>
                <a:gd name="connsiteX188" fmla="*/ 428626 w 7915276"/>
                <a:gd name="connsiteY188" fmla="*/ 1492248 h 1920240"/>
                <a:gd name="connsiteX189" fmla="*/ 361951 w 7915276"/>
                <a:gd name="connsiteY189" fmla="*/ 1425573 h 1920240"/>
                <a:gd name="connsiteX190" fmla="*/ 361951 w 7915276"/>
                <a:gd name="connsiteY190" fmla="*/ 494668 h 1920240"/>
                <a:gd name="connsiteX191" fmla="*/ 428626 w 7915276"/>
                <a:gd name="connsiteY191" fmla="*/ 427993 h 1920240"/>
                <a:gd name="connsiteX192" fmla="*/ 7124701 w 7915276"/>
                <a:gd name="connsiteY192" fmla="*/ 411480 h 1920240"/>
                <a:gd name="connsiteX193" fmla="*/ 7191376 w 7915276"/>
                <a:gd name="connsiteY193" fmla="*/ 478155 h 1920240"/>
                <a:gd name="connsiteX194" fmla="*/ 7191376 w 7915276"/>
                <a:gd name="connsiteY194" fmla="*/ 1442085 h 1920240"/>
                <a:gd name="connsiteX195" fmla="*/ 7124701 w 7915276"/>
                <a:gd name="connsiteY195" fmla="*/ 1508760 h 1920240"/>
                <a:gd name="connsiteX196" fmla="*/ 7058026 w 7915276"/>
                <a:gd name="connsiteY196" fmla="*/ 1442085 h 1920240"/>
                <a:gd name="connsiteX197" fmla="*/ 7058026 w 7915276"/>
                <a:gd name="connsiteY197" fmla="*/ 478155 h 1920240"/>
                <a:gd name="connsiteX198" fmla="*/ 7124701 w 7915276"/>
                <a:gd name="connsiteY198" fmla="*/ 411480 h 1920240"/>
                <a:gd name="connsiteX199" fmla="*/ 7667626 w 7915276"/>
                <a:gd name="connsiteY199" fmla="*/ 365760 h 1920240"/>
                <a:gd name="connsiteX200" fmla="*/ 7734301 w 7915276"/>
                <a:gd name="connsiteY200" fmla="*/ 432435 h 1920240"/>
                <a:gd name="connsiteX201" fmla="*/ 7734301 w 7915276"/>
                <a:gd name="connsiteY201" fmla="*/ 1487805 h 1920240"/>
                <a:gd name="connsiteX202" fmla="*/ 7667626 w 7915276"/>
                <a:gd name="connsiteY202" fmla="*/ 1554480 h 1920240"/>
                <a:gd name="connsiteX203" fmla="*/ 7600951 w 7915276"/>
                <a:gd name="connsiteY203" fmla="*/ 1487805 h 1920240"/>
                <a:gd name="connsiteX204" fmla="*/ 7600951 w 7915276"/>
                <a:gd name="connsiteY204" fmla="*/ 432435 h 1920240"/>
                <a:gd name="connsiteX205" fmla="*/ 7667626 w 7915276"/>
                <a:gd name="connsiteY205" fmla="*/ 365760 h 1920240"/>
                <a:gd name="connsiteX206" fmla="*/ 6219826 w 7915276"/>
                <a:gd name="connsiteY206" fmla="*/ 365760 h 1920240"/>
                <a:gd name="connsiteX207" fmla="*/ 6286501 w 7915276"/>
                <a:gd name="connsiteY207" fmla="*/ 432435 h 1920240"/>
                <a:gd name="connsiteX208" fmla="*/ 6286501 w 7915276"/>
                <a:gd name="connsiteY208" fmla="*/ 1487805 h 1920240"/>
                <a:gd name="connsiteX209" fmla="*/ 6219826 w 7915276"/>
                <a:gd name="connsiteY209" fmla="*/ 1554480 h 1920240"/>
                <a:gd name="connsiteX210" fmla="*/ 6153151 w 7915276"/>
                <a:gd name="connsiteY210" fmla="*/ 1487805 h 1920240"/>
                <a:gd name="connsiteX211" fmla="*/ 6153151 w 7915276"/>
                <a:gd name="connsiteY211" fmla="*/ 432435 h 1920240"/>
                <a:gd name="connsiteX212" fmla="*/ 6219826 w 7915276"/>
                <a:gd name="connsiteY212" fmla="*/ 365760 h 1920240"/>
                <a:gd name="connsiteX213" fmla="*/ 4229101 w 7915276"/>
                <a:gd name="connsiteY213" fmla="*/ 365760 h 1920240"/>
                <a:gd name="connsiteX214" fmla="*/ 4295776 w 7915276"/>
                <a:gd name="connsiteY214" fmla="*/ 432435 h 1920240"/>
                <a:gd name="connsiteX215" fmla="*/ 4295776 w 7915276"/>
                <a:gd name="connsiteY215" fmla="*/ 1487805 h 1920240"/>
                <a:gd name="connsiteX216" fmla="*/ 4229101 w 7915276"/>
                <a:gd name="connsiteY216" fmla="*/ 1554480 h 1920240"/>
                <a:gd name="connsiteX217" fmla="*/ 4162426 w 7915276"/>
                <a:gd name="connsiteY217" fmla="*/ 1487805 h 1920240"/>
                <a:gd name="connsiteX218" fmla="*/ 4162426 w 7915276"/>
                <a:gd name="connsiteY218" fmla="*/ 432435 h 1920240"/>
                <a:gd name="connsiteX219" fmla="*/ 4229101 w 7915276"/>
                <a:gd name="connsiteY219" fmla="*/ 365760 h 1920240"/>
                <a:gd name="connsiteX220" fmla="*/ 3324226 w 7915276"/>
                <a:gd name="connsiteY220" fmla="*/ 365760 h 1920240"/>
                <a:gd name="connsiteX221" fmla="*/ 3390901 w 7915276"/>
                <a:gd name="connsiteY221" fmla="*/ 432435 h 1920240"/>
                <a:gd name="connsiteX222" fmla="*/ 3390901 w 7915276"/>
                <a:gd name="connsiteY222" fmla="*/ 1487805 h 1920240"/>
                <a:gd name="connsiteX223" fmla="*/ 3324226 w 7915276"/>
                <a:gd name="connsiteY223" fmla="*/ 1554480 h 1920240"/>
                <a:gd name="connsiteX224" fmla="*/ 3257551 w 7915276"/>
                <a:gd name="connsiteY224" fmla="*/ 1487805 h 1920240"/>
                <a:gd name="connsiteX225" fmla="*/ 3257551 w 7915276"/>
                <a:gd name="connsiteY225" fmla="*/ 432435 h 1920240"/>
                <a:gd name="connsiteX226" fmla="*/ 3324226 w 7915276"/>
                <a:gd name="connsiteY226" fmla="*/ 365760 h 1920240"/>
                <a:gd name="connsiteX227" fmla="*/ 2600326 w 7915276"/>
                <a:gd name="connsiteY227" fmla="*/ 320040 h 1920240"/>
                <a:gd name="connsiteX228" fmla="*/ 2667001 w 7915276"/>
                <a:gd name="connsiteY228" fmla="*/ 386715 h 1920240"/>
                <a:gd name="connsiteX229" fmla="*/ 2667001 w 7915276"/>
                <a:gd name="connsiteY229" fmla="*/ 1533525 h 1920240"/>
                <a:gd name="connsiteX230" fmla="*/ 2600326 w 7915276"/>
                <a:gd name="connsiteY230" fmla="*/ 1600200 h 1920240"/>
                <a:gd name="connsiteX231" fmla="*/ 2533651 w 7915276"/>
                <a:gd name="connsiteY231" fmla="*/ 1533525 h 1920240"/>
                <a:gd name="connsiteX232" fmla="*/ 2533651 w 7915276"/>
                <a:gd name="connsiteY232" fmla="*/ 386715 h 1920240"/>
                <a:gd name="connsiteX233" fmla="*/ 2600326 w 7915276"/>
                <a:gd name="connsiteY233" fmla="*/ 320040 h 1920240"/>
                <a:gd name="connsiteX234" fmla="*/ 6762751 w 7915276"/>
                <a:gd name="connsiteY234" fmla="*/ 274320 h 1920240"/>
                <a:gd name="connsiteX235" fmla="*/ 6829426 w 7915276"/>
                <a:gd name="connsiteY235" fmla="*/ 340995 h 1920240"/>
                <a:gd name="connsiteX236" fmla="*/ 6829426 w 7915276"/>
                <a:gd name="connsiteY236" fmla="*/ 1579245 h 1920240"/>
                <a:gd name="connsiteX237" fmla="*/ 6762751 w 7915276"/>
                <a:gd name="connsiteY237" fmla="*/ 1645920 h 1920240"/>
                <a:gd name="connsiteX238" fmla="*/ 6696076 w 7915276"/>
                <a:gd name="connsiteY238" fmla="*/ 1579245 h 1920240"/>
                <a:gd name="connsiteX239" fmla="*/ 6696076 w 7915276"/>
                <a:gd name="connsiteY239" fmla="*/ 340995 h 1920240"/>
                <a:gd name="connsiteX240" fmla="*/ 6762751 w 7915276"/>
                <a:gd name="connsiteY240" fmla="*/ 274320 h 1920240"/>
                <a:gd name="connsiteX241" fmla="*/ 4772026 w 7915276"/>
                <a:gd name="connsiteY241" fmla="*/ 243458 h 1920240"/>
                <a:gd name="connsiteX242" fmla="*/ 4838701 w 7915276"/>
                <a:gd name="connsiteY242" fmla="*/ 310133 h 1920240"/>
                <a:gd name="connsiteX243" fmla="*/ 4838701 w 7915276"/>
                <a:gd name="connsiteY243" fmla="*/ 1610108 h 1920240"/>
                <a:gd name="connsiteX244" fmla="*/ 4772026 w 7915276"/>
                <a:gd name="connsiteY244" fmla="*/ 1676783 h 1920240"/>
                <a:gd name="connsiteX245" fmla="*/ 4705351 w 7915276"/>
                <a:gd name="connsiteY245" fmla="*/ 1610108 h 1920240"/>
                <a:gd name="connsiteX246" fmla="*/ 4705351 w 7915276"/>
                <a:gd name="connsiteY246" fmla="*/ 310133 h 1920240"/>
                <a:gd name="connsiteX247" fmla="*/ 4772026 w 7915276"/>
                <a:gd name="connsiteY247" fmla="*/ 243458 h 1920240"/>
                <a:gd name="connsiteX248" fmla="*/ 3143251 w 7915276"/>
                <a:gd name="connsiteY248" fmla="*/ 243458 h 1920240"/>
                <a:gd name="connsiteX249" fmla="*/ 3209926 w 7915276"/>
                <a:gd name="connsiteY249" fmla="*/ 310133 h 1920240"/>
                <a:gd name="connsiteX250" fmla="*/ 3209926 w 7915276"/>
                <a:gd name="connsiteY250" fmla="*/ 1610108 h 1920240"/>
                <a:gd name="connsiteX251" fmla="*/ 3143251 w 7915276"/>
                <a:gd name="connsiteY251" fmla="*/ 1676783 h 1920240"/>
                <a:gd name="connsiteX252" fmla="*/ 3076576 w 7915276"/>
                <a:gd name="connsiteY252" fmla="*/ 1610108 h 1920240"/>
                <a:gd name="connsiteX253" fmla="*/ 3076576 w 7915276"/>
                <a:gd name="connsiteY253" fmla="*/ 310133 h 1920240"/>
                <a:gd name="connsiteX254" fmla="*/ 3143251 w 7915276"/>
                <a:gd name="connsiteY254" fmla="*/ 243458 h 1920240"/>
                <a:gd name="connsiteX255" fmla="*/ 247651 w 7915276"/>
                <a:gd name="connsiteY255" fmla="*/ 243458 h 1920240"/>
                <a:gd name="connsiteX256" fmla="*/ 314326 w 7915276"/>
                <a:gd name="connsiteY256" fmla="*/ 310133 h 1920240"/>
                <a:gd name="connsiteX257" fmla="*/ 314326 w 7915276"/>
                <a:gd name="connsiteY257" fmla="*/ 1610108 h 1920240"/>
                <a:gd name="connsiteX258" fmla="*/ 247651 w 7915276"/>
                <a:gd name="connsiteY258" fmla="*/ 1676783 h 1920240"/>
                <a:gd name="connsiteX259" fmla="*/ 180976 w 7915276"/>
                <a:gd name="connsiteY259" fmla="*/ 1610108 h 1920240"/>
                <a:gd name="connsiteX260" fmla="*/ 180976 w 7915276"/>
                <a:gd name="connsiteY260" fmla="*/ 310133 h 1920240"/>
                <a:gd name="connsiteX261" fmla="*/ 247651 w 7915276"/>
                <a:gd name="connsiteY261" fmla="*/ 243458 h 1920240"/>
                <a:gd name="connsiteX262" fmla="*/ 6581776 w 7915276"/>
                <a:gd name="connsiteY262" fmla="*/ 182880 h 1920240"/>
                <a:gd name="connsiteX263" fmla="*/ 6648451 w 7915276"/>
                <a:gd name="connsiteY263" fmla="*/ 249555 h 1920240"/>
                <a:gd name="connsiteX264" fmla="*/ 6648451 w 7915276"/>
                <a:gd name="connsiteY264" fmla="*/ 1670685 h 1920240"/>
                <a:gd name="connsiteX265" fmla="*/ 6581776 w 7915276"/>
                <a:gd name="connsiteY265" fmla="*/ 1737360 h 1920240"/>
                <a:gd name="connsiteX266" fmla="*/ 6515101 w 7915276"/>
                <a:gd name="connsiteY266" fmla="*/ 1670685 h 1920240"/>
                <a:gd name="connsiteX267" fmla="*/ 6515101 w 7915276"/>
                <a:gd name="connsiteY267" fmla="*/ 249555 h 1920240"/>
                <a:gd name="connsiteX268" fmla="*/ 6581776 w 7915276"/>
                <a:gd name="connsiteY268" fmla="*/ 182880 h 1920240"/>
                <a:gd name="connsiteX269" fmla="*/ 3505201 w 7915276"/>
                <a:gd name="connsiteY269" fmla="*/ 182880 h 1920240"/>
                <a:gd name="connsiteX270" fmla="*/ 3571876 w 7915276"/>
                <a:gd name="connsiteY270" fmla="*/ 249555 h 1920240"/>
                <a:gd name="connsiteX271" fmla="*/ 3571876 w 7915276"/>
                <a:gd name="connsiteY271" fmla="*/ 1670685 h 1920240"/>
                <a:gd name="connsiteX272" fmla="*/ 3505201 w 7915276"/>
                <a:gd name="connsiteY272" fmla="*/ 1737360 h 1920240"/>
                <a:gd name="connsiteX273" fmla="*/ 3438526 w 7915276"/>
                <a:gd name="connsiteY273" fmla="*/ 1670685 h 1920240"/>
                <a:gd name="connsiteX274" fmla="*/ 3438526 w 7915276"/>
                <a:gd name="connsiteY274" fmla="*/ 249555 h 1920240"/>
                <a:gd name="connsiteX275" fmla="*/ 3505201 w 7915276"/>
                <a:gd name="connsiteY275" fmla="*/ 182880 h 1920240"/>
                <a:gd name="connsiteX276" fmla="*/ 4048126 w 7915276"/>
                <a:gd name="connsiteY276" fmla="*/ 137160 h 1920240"/>
                <a:gd name="connsiteX277" fmla="*/ 4114801 w 7915276"/>
                <a:gd name="connsiteY277" fmla="*/ 203835 h 1920240"/>
                <a:gd name="connsiteX278" fmla="*/ 4114801 w 7915276"/>
                <a:gd name="connsiteY278" fmla="*/ 1716405 h 1920240"/>
                <a:gd name="connsiteX279" fmla="*/ 4048126 w 7915276"/>
                <a:gd name="connsiteY279" fmla="*/ 1783080 h 1920240"/>
                <a:gd name="connsiteX280" fmla="*/ 3981451 w 7915276"/>
                <a:gd name="connsiteY280" fmla="*/ 1716405 h 1920240"/>
                <a:gd name="connsiteX281" fmla="*/ 3981451 w 7915276"/>
                <a:gd name="connsiteY281" fmla="*/ 203835 h 1920240"/>
                <a:gd name="connsiteX282" fmla="*/ 4048126 w 7915276"/>
                <a:gd name="connsiteY282" fmla="*/ 137160 h 1920240"/>
                <a:gd name="connsiteX283" fmla="*/ 2962276 w 7915276"/>
                <a:gd name="connsiteY283" fmla="*/ 137160 h 1920240"/>
                <a:gd name="connsiteX284" fmla="*/ 3028951 w 7915276"/>
                <a:gd name="connsiteY284" fmla="*/ 203835 h 1920240"/>
                <a:gd name="connsiteX285" fmla="*/ 3028951 w 7915276"/>
                <a:gd name="connsiteY285" fmla="*/ 1716405 h 1920240"/>
                <a:gd name="connsiteX286" fmla="*/ 2962276 w 7915276"/>
                <a:gd name="connsiteY286" fmla="*/ 1783080 h 1920240"/>
                <a:gd name="connsiteX287" fmla="*/ 2895601 w 7915276"/>
                <a:gd name="connsiteY287" fmla="*/ 1716405 h 1920240"/>
                <a:gd name="connsiteX288" fmla="*/ 2895601 w 7915276"/>
                <a:gd name="connsiteY288" fmla="*/ 203835 h 1920240"/>
                <a:gd name="connsiteX289" fmla="*/ 2962276 w 7915276"/>
                <a:gd name="connsiteY289" fmla="*/ 137160 h 1920240"/>
                <a:gd name="connsiteX290" fmla="*/ 2781301 w 7915276"/>
                <a:gd name="connsiteY290" fmla="*/ 91440 h 1920240"/>
                <a:gd name="connsiteX291" fmla="*/ 2847976 w 7915276"/>
                <a:gd name="connsiteY291" fmla="*/ 158115 h 1920240"/>
                <a:gd name="connsiteX292" fmla="*/ 2847976 w 7915276"/>
                <a:gd name="connsiteY292" fmla="*/ 1762125 h 1920240"/>
                <a:gd name="connsiteX293" fmla="*/ 2781301 w 7915276"/>
                <a:gd name="connsiteY293" fmla="*/ 1828800 h 1920240"/>
                <a:gd name="connsiteX294" fmla="*/ 2714626 w 7915276"/>
                <a:gd name="connsiteY294" fmla="*/ 1762125 h 1920240"/>
                <a:gd name="connsiteX295" fmla="*/ 2714626 w 7915276"/>
                <a:gd name="connsiteY295" fmla="*/ 158115 h 1920240"/>
                <a:gd name="connsiteX296" fmla="*/ 2781301 w 7915276"/>
                <a:gd name="connsiteY296" fmla="*/ 91440 h 1920240"/>
                <a:gd name="connsiteX297" fmla="*/ 6400801 w 7915276"/>
                <a:gd name="connsiteY297" fmla="*/ 0 h 1920240"/>
                <a:gd name="connsiteX298" fmla="*/ 6467476 w 7915276"/>
                <a:gd name="connsiteY298" fmla="*/ 66675 h 1920240"/>
                <a:gd name="connsiteX299" fmla="*/ 6467476 w 7915276"/>
                <a:gd name="connsiteY299" fmla="*/ 1853565 h 1920240"/>
                <a:gd name="connsiteX300" fmla="*/ 6400801 w 7915276"/>
                <a:gd name="connsiteY300" fmla="*/ 1920240 h 1920240"/>
                <a:gd name="connsiteX301" fmla="*/ 6334126 w 7915276"/>
                <a:gd name="connsiteY301" fmla="*/ 1853565 h 1920240"/>
                <a:gd name="connsiteX302" fmla="*/ 6334126 w 7915276"/>
                <a:gd name="connsiteY302" fmla="*/ 66675 h 1920240"/>
                <a:gd name="connsiteX303" fmla="*/ 6400801 w 7915276"/>
                <a:gd name="connsiteY303" fmla="*/ 0 h 1920240"/>
                <a:gd name="connsiteX304" fmla="*/ 3867151 w 7915276"/>
                <a:gd name="connsiteY304" fmla="*/ 0 h 1920240"/>
                <a:gd name="connsiteX305" fmla="*/ 3933826 w 7915276"/>
                <a:gd name="connsiteY305" fmla="*/ 66675 h 1920240"/>
                <a:gd name="connsiteX306" fmla="*/ 3933826 w 7915276"/>
                <a:gd name="connsiteY306" fmla="*/ 1853565 h 1920240"/>
                <a:gd name="connsiteX307" fmla="*/ 3867151 w 7915276"/>
                <a:gd name="connsiteY307" fmla="*/ 1920240 h 1920240"/>
                <a:gd name="connsiteX308" fmla="*/ 3800476 w 7915276"/>
                <a:gd name="connsiteY308" fmla="*/ 1853565 h 1920240"/>
                <a:gd name="connsiteX309" fmla="*/ 3800476 w 7915276"/>
                <a:gd name="connsiteY309" fmla="*/ 66675 h 1920240"/>
                <a:gd name="connsiteX310" fmla="*/ 3867151 w 7915276"/>
                <a:gd name="connsiteY310" fmla="*/ 0 h 19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</a:cxnLst>
              <a:rect l="l" t="t" r="r" b="b"/>
              <a:pathLst>
                <a:path w="7915276" h="1920240">
                  <a:moveTo>
                    <a:pt x="5655946" y="914400"/>
                  </a:moveTo>
                  <a:lnTo>
                    <a:pt x="5697856" y="914400"/>
                  </a:lnTo>
                  <a:cubicBezTo>
                    <a:pt x="5723106" y="914400"/>
                    <a:pt x="5743576" y="934870"/>
                    <a:pt x="5743576" y="960120"/>
                  </a:cubicBezTo>
                  <a:cubicBezTo>
                    <a:pt x="5743576" y="985370"/>
                    <a:pt x="5723106" y="1005840"/>
                    <a:pt x="5697856" y="1005840"/>
                  </a:cubicBezTo>
                  <a:lnTo>
                    <a:pt x="5655946" y="1005840"/>
                  </a:lnTo>
                  <a:cubicBezTo>
                    <a:pt x="5630696" y="1005840"/>
                    <a:pt x="5610226" y="985370"/>
                    <a:pt x="5610226" y="960120"/>
                  </a:cubicBezTo>
                  <a:cubicBezTo>
                    <a:pt x="5610226" y="934870"/>
                    <a:pt x="5630696" y="914400"/>
                    <a:pt x="5655946" y="914400"/>
                  </a:cubicBezTo>
                  <a:close/>
                  <a:moveTo>
                    <a:pt x="1514477" y="868680"/>
                  </a:moveTo>
                  <a:cubicBezTo>
                    <a:pt x="1551300" y="868680"/>
                    <a:pt x="1581151" y="898531"/>
                    <a:pt x="1581151" y="935355"/>
                  </a:cubicBezTo>
                  <a:lnTo>
                    <a:pt x="1581151" y="984885"/>
                  </a:lnTo>
                  <a:cubicBezTo>
                    <a:pt x="1581151" y="1021709"/>
                    <a:pt x="1551300" y="1051560"/>
                    <a:pt x="1514477" y="1051560"/>
                  </a:cubicBezTo>
                  <a:cubicBezTo>
                    <a:pt x="1477652" y="1051560"/>
                    <a:pt x="1447801" y="1021709"/>
                    <a:pt x="1447801" y="984885"/>
                  </a:cubicBezTo>
                  <a:lnTo>
                    <a:pt x="1447801" y="935355"/>
                  </a:lnTo>
                  <a:cubicBezTo>
                    <a:pt x="1447801" y="898531"/>
                    <a:pt x="1477652" y="868680"/>
                    <a:pt x="1514477" y="868680"/>
                  </a:cubicBezTo>
                  <a:close/>
                  <a:moveTo>
                    <a:pt x="1695451" y="822960"/>
                  </a:moveTo>
                  <a:cubicBezTo>
                    <a:pt x="1732275" y="822960"/>
                    <a:pt x="1762126" y="852811"/>
                    <a:pt x="1762126" y="889635"/>
                  </a:cubicBezTo>
                  <a:lnTo>
                    <a:pt x="1762126" y="1030605"/>
                  </a:lnTo>
                  <a:cubicBezTo>
                    <a:pt x="1762126" y="1067429"/>
                    <a:pt x="1732275" y="1097280"/>
                    <a:pt x="1695451" y="1097280"/>
                  </a:cubicBezTo>
                  <a:cubicBezTo>
                    <a:pt x="1658627" y="1097280"/>
                    <a:pt x="1628777" y="1067429"/>
                    <a:pt x="1628777" y="1030605"/>
                  </a:cubicBezTo>
                  <a:lnTo>
                    <a:pt x="1628777" y="889635"/>
                  </a:lnTo>
                  <a:cubicBezTo>
                    <a:pt x="1628777" y="852811"/>
                    <a:pt x="1658627" y="822960"/>
                    <a:pt x="1695451" y="822960"/>
                  </a:cubicBezTo>
                  <a:close/>
                  <a:moveTo>
                    <a:pt x="1152526" y="822960"/>
                  </a:moveTo>
                  <a:cubicBezTo>
                    <a:pt x="1189350" y="822960"/>
                    <a:pt x="1219202" y="852811"/>
                    <a:pt x="1219202" y="889635"/>
                  </a:cubicBezTo>
                  <a:lnTo>
                    <a:pt x="1219202" y="1030605"/>
                  </a:lnTo>
                  <a:cubicBezTo>
                    <a:pt x="1219202" y="1067429"/>
                    <a:pt x="1189350" y="1097280"/>
                    <a:pt x="1152526" y="1097280"/>
                  </a:cubicBezTo>
                  <a:cubicBezTo>
                    <a:pt x="1115702" y="1097280"/>
                    <a:pt x="1085851" y="1067429"/>
                    <a:pt x="1085851" y="1030605"/>
                  </a:cubicBezTo>
                  <a:lnTo>
                    <a:pt x="1085851" y="889635"/>
                  </a:lnTo>
                  <a:cubicBezTo>
                    <a:pt x="1085851" y="852811"/>
                    <a:pt x="1115702" y="822960"/>
                    <a:pt x="1152526" y="822960"/>
                  </a:cubicBezTo>
                  <a:close/>
                  <a:moveTo>
                    <a:pt x="7848601" y="777240"/>
                  </a:moveTo>
                  <a:cubicBezTo>
                    <a:pt x="7885425" y="777240"/>
                    <a:pt x="7915276" y="807091"/>
                    <a:pt x="7915276" y="843915"/>
                  </a:cubicBezTo>
                  <a:lnTo>
                    <a:pt x="7915276" y="1076325"/>
                  </a:lnTo>
                  <a:cubicBezTo>
                    <a:pt x="7915276" y="1113149"/>
                    <a:pt x="7885425" y="1143000"/>
                    <a:pt x="7848601" y="1143000"/>
                  </a:cubicBezTo>
                  <a:cubicBezTo>
                    <a:pt x="7811777" y="1143000"/>
                    <a:pt x="7781926" y="1113149"/>
                    <a:pt x="7781926" y="1076325"/>
                  </a:cubicBezTo>
                  <a:lnTo>
                    <a:pt x="7781926" y="843915"/>
                  </a:lnTo>
                  <a:cubicBezTo>
                    <a:pt x="7781926" y="807091"/>
                    <a:pt x="7811777" y="777240"/>
                    <a:pt x="7848601" y="777240"/>
                  </a:cubicBezTo>
                  <a:close/>
                  <a:moveTo>
                    <a:pt x="1876426" y="777240"/>
                  </a:moveTo>
                  <a:cubicBezTo>
                    <a:pt x="1913250" y="777240"/>
                    <a:pt x="1943101" y="807091"/>
                    <a:pt x="1943101" y="843915"/>
                  </a:cubicBezTo>
                  <a:lnTo>
                    <a:pt x="1943101" y="1076325"/>
                  </a:lnTo>
                  <a:cubicBezTo>
                    <a:pt x="1943101" y="1113149"/>
                    <a:pt x="1913250" y="1143000"/>
                    <a:pt x="1876426" y="1143000"/>
                  </a:cubicBezTo>
                  <a:cubicBezTo>
                    <a:pt x="1839603" y="1143000"/>
                    <a:pt x="1809751" y="1113149"/>
                    <a:pt x="1809751" y="1076325"/>
                  </a:cubicBezTo>
                  <a:lnTo>
                    <a:pt x="1809751" y="843915"/>
                  </a:lnTo>
                  <a:cubicBezTo>
                    <a:pt x="1809751" y="807091"/>
                    <a:pt x="1839603" y="777240"/>
                    <a:pt x="1876426" y="777240"/>
                  </a:cubicBezTo>
                  <a:close/>
                  <a:moveTo>
                    <a:pt x="1333501" y="777240"/>
                  </a:moveTo>
                  <a:cubicBezTo>
                    <a:pt x="1370325" y="777240"/>
                    <a:pt x="1400176" y="807091"/>
                    <a:pt x="1400176" y="843915"/>
                  </a:cubicBezTo>
                  <a:lnTo>
                    <a:pt x="1400176" y="1076325"/>
                  </a:lnTo>
                  <a:cubicBezTo>
                    <a:pt x="1400176" y="1113149"/>
                    <a:pt x="1370325" y="1143000"/>
                    <a:pt x="1333501" y="1143000"/>
                  </a:cubicBezTo>
                  <a:cubicBezTo>
                    <a:pt x="1296677" y="1143000"/>
                    <a:pt x="1266826" y="1113149"/>
                    <a:pt x="1266826" y="1076325"/>
                  </a:cubicBezTo>
                  <a:lnTo>
                    <a:pt x="1266826" y="843915"/>
                  </a:lnTo>
                  <a:cubicBezTo>
                    <a:pt x="1266826" y="807091"/>
                    <a:pt x="1296677" y="777240"/>
                    <a:pt x="1333501" y="777240"/>
                  </a:cubicBezTo>
                  <a:close/>
                  <a:moveTo>
                    <a:pt x="7305676" y="731520"/>
                  </a:moveTo>
                  <a:cubicBezTo>
                    <a:pt x="7342500" y="731520"/>
                    <a:pt x="7372351" y="761371"/>
                    <a:pt x="7372351" y="798195"/>
                  </a:cubicBezTo>
                  <a:lnTo>
                    <a:pt x="7372351" y="1122045"/>
                  </a:lnTo>
                  <a:cubicBezTo>
                    <a:pt x="7372351" y="1158869"/>
                    <a:pt x="7342500" y="1188720"/>
                    <a:pt x="7305676" y="1188720"/>
                  </a:cubicBezTo>
                  <a:cubicBezTo>
                    <a:pt x="7268852" y="1188720"/>
                    <a:pt x="7239001" y="1158869"/>
                    <a:pt x="7239001" y="1122045"/>
                  </a:cubicBezTo>
                  <a:lnTo>
                    <a:pt x="7239001" y="798195"/>
                  </a:lnTo>
                  <a:cubicBezTo>
                    <a:pt x="7239001" y="761371"/>
                    <a:pt x="7268852" y="731520"/>
                    <a:pt x="7305676" y="731520"/>
                  </a:cubicBezTo>
                  <a:close/>
                  <a:moveTo>
                    <a:pt x="5314951" y="731520"/>
                  </a:moveTo>
                  <a:cubicBezTo>
                    <a:pt x="5351775" y="731520"/>
                    <a:pt x="5381626" y="761371"/>
                    <a:pt x="5381626" y="798195"/>
                  </a:cubicBezTo>
                  <a:lnTo>
                    <a:pt x="5381626" y="1122045"/>
                  </a:lnTo>
                  <a:cubicBezTo>
                    <a:pt x="5381626" y="1158869"/>
                    <a:pt x="5351775" y="1188720"/>
                    <a:pt x="5314951" y="1188720"/>
                  </a:cubicBezTo>
                  <a:cubicBezTo>
                    <a:pt x="5278127" y="1188720"/>
                    <a:pt x="5248276" y="1158869"/>
                    <a:pt x="5248276" y="1122045"/>
                  </a:cubicBezTo>
                  <a:lnTo>
                    <a:pt x="5248276" y="798195"/>
                  </a:lnTo>
                  <a:cubicBezTo>
                    <a:pt x="5248276" y="761371"/>
                    <a:pt x="5278127" y="731520"/>
                    <a:pt x="5314951" y="731520"/>
                  </a:cubicBezTo>
                  <a:close/>
                  <a:moveTo>
                    <a:pt x="2057401" y="731520"/>
                  </a:moveTo>
                  <a:cubicBezTo>
                    <a:pt x="2094225" y="731520"/>
                    <a:pt x="2124076" y="761371"/>
                    <a:pt x="2124076" y="798195"/>
                  </a:cubicBezTo>
                  <a:lnTo>
                    <a:pt x="2124076" y="1122045"/>
                  </a:lnTo>
                  <a:cubicBezTo>
                    <a:pt x="2124076" y="1158869"/>
                    <a:pt x="2094225" y="1188720"/>
                    <a:pt x="2057401" y="1188720"/>
                  </a:cubicBezTo>
                  <a:cubicBezTo>
                    <a:pt x="2020577" y="1188720"/>
                    <a:pt x="1990726" y="1158869"/>
                    <a:pt x="1990726" y="1122045"/>
                  </a:cubicBezTo>
                  <a:lnTo>
                    <a:pt x="1990726" y="798195"/>
                  </a:lnTo>
                  <a:cubicBezTo>
                    <a:pt x="1990726" y="761371"/>
                    <a:pt x="2020577" y="731520"/>
                    <a:pt x="2057401" y="731520"/>
                  </a:cubicBezTo>
                  <a:close/>
                  <a:moveTo>
                    <a:pt x="971551" y="731520"/>
                  </a:moveTo>
                  <a:cubicBezTo>
                    <a:pt x="1008376" y="731520"/>
                    <a:pt x="1038226" y="761371"/>
                    <a:pt x="1038226" y="798195"/>
                  </a:cubicBezTo>
                  <a:lnTo>
                    <a:pt x="1038226" y="1122045"/>
                  </a:lnTo>
                  <a:cubicBezTo>
                    <a:pt x="1038226" y="1158869"/>
                    <a:pt x="1008376" y="1188720"/>
                    <a:pt x="971551" y="1188720"/>
                  </a:cubicBezTo>
                  <a:cubicBezTo>
                    <a:pt x="934728" y="1188720"/>
                    <a:pt x="904876" y="1158869"/>
                    <a:pt x="904876" y="1122045"/>
                  </a:cubicBezTo>
                  <a:lnTo>
                    <a:pt x="904876" y="798195"/>
                  </a:lnTo>
                  <a:cubicBezTo>
                    <a:pt x="904876" y="761371"/>
                    <a:pt x="934728" y="731520"/>
                    <a:pt x="971551" y="731520"/>
                  </a:cubicBezTo>
                  <a:close/>
                  <a:moveTo>
                    <a:pt x="5857876" y="685800"/>
                  </a:moveTo>
                  <a:cubicBezTo>
                    <a:pt x="5894700" y="685800"/>
                    <a:pt x="5924551" y="715651"/>
                    <a:pt x="5924551" y="752475"/>
                  </a:cubicBezTo>
                  <a:lnTo>
                    <a:pt x="5924551" y="1167765"/>
                  </a:lnTo>
                  <a:cubicBezTo>
                    <a:pt x="5924551" y="1204589"/>
                    <a:pt x="5894700" y="1234440"/>
                    <a:pt x="5857876" y="1234440"/>
                  </a:cubicBezTo>
                  <a:cubicBezTo>
                    <a:pt x="5821052" y="1234440"/>
                    <a:pt x="5791201" y="1204589"/>
                    <a:pt x="5791201" y="1167765"/>
                  </a:cubicBezTo>
                  <a:lnTo>
                    <a:pt x="5791201" y="752475"/>
                  </a:lnTo>
                  <a:cubicBezTo>
                    <a:pt x="5791201" y="715651"/>
                    <a:pt x="5821052" y="685800"/>
                    <a:pt x="5857876" y="685800"/>
                  </a:cubicBezTo>
                  <a:close/>
                  <a:moveTo>
                    <a:pt x="5495926" y="685800"/>
                  </a:moveTo>
                  <a:cubicBezTo>
                    <a:pt x="5532750" y="685800"/>
                    <a:pt x="5562601" y="715651"/>
                    <a:pt x="5562601" y="752475"/>
                  </a:cubicBezTo>
                  <a:lnTo>
                    <a:pt x="5562601" y="1167765"/>
                  </a:lnTo>
                  <a:cubicBezTo>
                    <a:pt x="5562601" y="1204589"/>
                    <a:pt x="5532750" y="1234440"/>
                    <a:pt x="5495926" y="1234440"/>
                  </a:cubicBezTo>
                  <a:cubicBezTo>
                    <a:pt x="5459102" y="1234440"/>
                    <a:pt x="5429251" y="1204589"/>
                    <a:pt x="5429251" y="1167765"/>
                  </a:cubicBezTo>
                  <a:lnTo>
                    <a:pt x="5429251" y="752475"/>
                  </a:lnTo>
                  <a:cubicBezTo>
                    <a:pt x="5429251" y="715651"/>
                    <a:pt x="5459102" y="685800"/>
                    <a:pt x="5495926" y="685800"/>
                  </a:cubicBezTo>
                  <a:close/>
                  <a:moveTo>
                    <a:pt x="2238376" y="685800"/>
                  </a:moveTo>
                  <a:cubicBezTo>
                    <a:pt x="2275200" y="685800"/>
                    <a:pt x="2305051" y="715651"/>
                    <a:pt x="2305051" y="752475"/>
                  </a:cubicBezTo>
                  <a:lnTo>
                    <a:pt x="2305051" y="1167765"/>
                  </a:lnTo>
                  <a:cubicBezTo>
                    <a:pt x="2305051" y="1204589"/>
                    <a:pt x="2275200" y="1234440"/>
                    <a:pt x="2238376" y="1234440"/>
                  </a:cubicBezTo>
                  <a:cubicBezTo>
                    <a:pt x="2201552" y="1234440"/>
                    <a:pt x="2171701" y="1204589"/>
                    <a:pt x="2171701" y="1167765"/>
                  </a:cubicBezTo>
                  <a:lnTo>
                    <a:pt x="2171701" y="752475"/>
                  </a:lnTo>
                  <a:cubicBezTo>
                    <a:pt x="2171701" y="715651"/>
                    <a:pt x="2201552" y="685800"/>
                    <a:pt x="2238376" y="685800"/>
                  </a:cubicBezTo>
                  <a:close/>
                  <a:moveTo>
                    <a:pt x="609602" y="679356"/>
                  </a:moveTo>
                  <a:cubicBezTo>
                    <a:pt x="646425" y="679356"/>
                    <a:pt x="676276" y="709207"/>
                    <a:pt x="676276" y="746031"/>
                  </a:cubicBezTo>
                  <a:cubicBezTo>
                    <a:pt x="676276" y="888758"/>
                    <a:pt x="676275" y="1031484"/>
                    <a:pt x="676275" y="1174211"/>
                  </a:cubicBezTo>
                  <a:cubicBezTo>
                    <a:pt x="676275" y="1211035"/>
                    <a:pt x="646424" y="1240886"/>
                    <a:pt x="609600" y="1240886"/>
                  </a:cubicBezTo>
                  <a:lnTo>
                    <a:pt x="609602" y="1240885"/>
                  </a:lnTo>
                  <a:cubicBezTo>
                    <a:pt x="572777" y="1240885"/>
                    <a:pt x="542926" y="1211034"/>
                    <a:pt x="542926" y="1174210"/>
                  </a:cubicBezTo>
                  <a:lnTo>
                    <a:pt x="542926" y="746031"/>
                  </a:lnTo>
                  <a:cubicBezTo>
                    <a:pt x="542926" y="709207"/>
                    <a:pt x="572777" y="679356"/>
                    <a:pt x="609602" y="679356"/>
                  </a:cubicBezTo>
                  <a:close/>
                  <a:moveTo>
                    <a:pt x="6943726" y="640080"/>
                  </a:moveTo>
                  <a:cubicBezTo>
                    <a:pt x="6980550" y="640080"/>
                    <a:pt x="7010401" y="669931"/>
                    <a:pt x="7010401" y="706755"/>
                  </a:cubicBezTo>
                  <a:lnTo>
                    <a:pt x="7010401" y="1213485"/>
                  </a:lnTo>
                  <a:cubicBezTo>
                    <a:pt x="7010401" y="1250309"/>
                    <a:pt x="6980550" y="1280160"/>
                    <a:pt x="6943726" y="1280160"/>
                  </a:cubicBezTo>
                  <a:cubicBezTo>
                    <a:pt x="6906902" y="1280160"/>
                    <a:pt x="6877051" y="1250309"/>
                    <a:pt x="6877051" y="1213485"/>
                  </a:cubicBezTo>
                  <a:lnTo>
                    <a:pt x="6877051" y="706755"/>
                  </a:lnTo>
                  <a:cubicBezTo>
                    <a:pt x="6877051" y="669931"/>
                    <a:pt x="6906902" y="640080"/>
                    <a:pt x="6943726" y="640080"/>
                  </a:cubicBezTo>
                  <a:close/>
                  <a:moveTo>
                    <a:pt x="5133976" y="640080"/>
                  </a:moveTo>
                  <a:cubicBezTo>
                    <a:pt x="5170800" y="640080"/>
                    <a:pt x="5200651" y="669931"/>
                    <a:pt x="5200651" y="706755"/>
                  </a:cubicBezTo>
                  <a:lnTo>
                    <a:pt x="5200651" y="1213485"/>
                  </a:lnTo>
                  <a:cubicBezTo>
                    <a:pt x="5200651" y="1250309"/>
                    <a:pt x="5170800" y="1280160"/>
                    <a:pt x="5133976" y="1280160"/>
                  </a:cubicBezTo>
                  <a:cubicBezTo>
                    <a:pt x="5097152" y="1280160"/>
                    <a:pt x="5067301" y="1250309"/>
                    <a:pt x="5067301" y="1213485"/>
                  </a:cubicBezTo>
                  <a:lnTo>
                    <a:pt x="5067301" y="706755"/>
                  </a:lnTo>
                  <a:cubicBezTo>
                    <a:pt x="5067301" y="669931"/>
                    <a:pt x="5097152" y="640080"/>
                    <a:pt x="5133976" y="640080"/>
                  </a:cubicBezTo>
                  <a:close/>
                  <a:moveTo>
                    <a:pt x="790576" y="640080"/>
                  </a:moveTo>
                  <a:cubicBezTo>
                    <a:pt x="827400" y="640080"/>
                    <a:pt x="857251" y="669931"/>
                    <a:pt x="857251" y="706755"/>
                  </a:cubicBezTo>
                  <a:lnTo>
                    <a:pt x="857251" y="1213485"/>
                  </a:lnTo>
                  <a:cubicBezTo>
                    <a:pt x="857251" y="1250309"/>
                    <a:pt x="827400" y="1280160"/>
                    <a:pt x="790576" y="1280160"/>
                  </a:cubicBezTo>
                  <a:cubicBezTo>
                    <a:pt x="753752" y="1280160"/>
                    <a:pt x="723902" y="1250309"/>
                    <a:pt x="723902" y="1213485"/>
                  </a:cubicBezTo>
                  <a:lnTo>
                    <a:pt x="723902" y="706755"/>
                  </a:lnTo>
                  <a:cubicBezTo>
                    <a:pt x="723902" y="669931"/>
                    <a:pt x="753752" y="640080"/>
                    <a:pt x="790576" y="640080"/>
                  </a:cubicBezTo>
                  <a:close/>
                  <a:moveTo>
                    <a:pt x="7486651" y="548640"/>
                  </a:moveTo>
                  <a:cubicBezTo>
                    <a:pt x="7523475" y="548640"/>
                    <a:pt x="7553326" y="578491"/>
                    <a:pt x="7553326" y="615315"/>
                  </a:cubicBezTo>
                  <a:lnTo>
                    <a:pt x="7553326" y="1304925"/>
                  </a:lnTo>
                  <a:cubicBezTo>
                    <a:pt x="7553326" y="1341749"/>
                    <a:pt x="7523475" y="1371600"/>
                    <a:pt x="7486651" y="1371600"/>
                  </a:cubicBezTo>
                  <a:cubicBezTo>
                    <a:pt x="7449827" y="1371600"/>
                    <a:pt x="7419976" y="1341749"/>
                    <a:pt x="7419976" y="1304925"/>
                  </a:cubicBezTo>
                  <a:lnTo>
                    <a:pt x="7419976" y="615315"/>
                  </a:lnTo>
                  <a:cubicBezTo>
                    <a:pt x="7419976" y="578491"/>
                    <a:pt x="7449827" y="548640"/>
                    <a:pt x="7486651" y="548640"/>
                  </a:cubicBezTo>
                  <a:close/>
                  <a:moveTo>
                    <a:pt x="2419351" y="548640"/>
                  </a:moveTo>
                  <a:cubicBezTo>
                    <a:pt x="2456175" y="548640"/>
                    <a:pt x="2486026" y="578491"/>
                    <a:pt x="2486026" y="615315"/>
                  </a:cubicBezTo>
                  <a:lnTo>
                    <a:pt x="2486026" y="1304925"/>
                  </a:lnTo>
                  <a:cubicBezTo>
                    <a:pt x="2486026" y="1341749"/>
                    <a:pt x="2456175" y="1371600"/>
                    <a:pt x="2419351" y="1371600"/>
                  </a:cubicBezTo>
                  <a:cubicBezTo>
                    <a:pt x="2382527" y="1371600"/>
                    <a:pt x="2352676" y="1341749"/>
                    <a:pt x="2352676" y="1304925"/>
                  </a:cubicBezTo>
                  <a:lnTo>
                    <a:pt x="2352676" y="615315"/>
                  </a:lnTo>
                  <a:cubicBezTo>
                    <a:pt x="2352676" y="578491"/>
                    <a:pt x="2382527" y="548640"/>
                    <a:pt x="2419351" y="548640"/>
                  </a:cubicBezTo>
                  <a:close/>
                  <a:moveTo>
                    <a:pt x="66676" y="546281"/>
                  </a:moveTo>
                  <a:cubicBezTo>
                    <a:pt x="103501" y="546281"/>
                    <a:pt x="133352" y="576133"/>
                    <a:pt x="133352" y="612957"/>
                  </a:cubicBezTo>
                  <a:cubicBezTo>
                    <a:pt x="133352" y="844399"/>
                    <a:pt x="133351" y="1075842"/>
                    <a:pt x="133351" y="1307284"/>
                  </a:cubicBezTo>
                  <a:cubicBezTo>
                    <a:pt x="133351" y="1344108"/>
                    <a:pt x="103499" y="1373960"/>
                    <a:pt x="66676" y="1373960"/>
                  </a:cubicBezTo>
                  <a:lnTo>
                    <a:pt x="66676" y="1373959"/>
                  </a:lnTo>
                  <a:cubicBezTo>
                    <a:pt x="29853" y="1373959"/>
                    <a:pt x="0" y="1344107"/>
                    <a:pt x="0" y="1307283"/>
                  </a:cubicBezTo>
                  <a:lnTo>
                    <a:pt x="0" y="612957"/>
                  </a:lnTo>
                  <a:cubicBezTo>
                    <a:pt x="0" y="576133"/>
                    <a:pt x="29853" y="546281"/>
                    <a:pt x="66676" y="546281"/>
                  </a:cubicBezTo>
                  <a:close/>
                  <a:moveTo>
                    <a:pt x="6038851" y="502920"/>
                  </a:moveTo>
                  <a:cubicBezTo>
                    <a:pt x="6075675" y="502920"/>
                    <a:pt x="6105526" y="532771"/>
                    <a:pt x="6105526" y="569595"/>
                  </a:cubicBezTo>
                  <a:lnTo>
                    <a:pt x="6105526" y="1350645"/>
                  </a:lnTo>
                  <a:cubicBezTo>
                    <a:pt x="6105526" y="1387469"/>
                    <a:pt x="6075675" y="1417320"/>
                    <a:pt x="6038851" y="1417320"/>
                  </a:cubicBezTo>
                  <a:cubicBezTo>
                    <a:pt x="6002027" y="1417320"/>
                    <a:pt x="5972176" y="1387469"/>
                    <a:pt x="5972176" y="1350645"/>
                  </a:cubicBezTo>
                  <a:lnTo>
                    <a:pt x="5972176" y="569595"/>
                  </a:lnTo>
                  <a:cubicBezTo>
                    <a:pt x="5972176" y="532771"/>
                    <a:pt x="6002027" y="502920"/>
                    <a:pt x="6038851" y="502920"/>
                  </a:cubicBezTo>
                  <a:close/>
                  <a:moveTo>
                    <a:pt x="4591051" y="502920"/>
                  </a:moveTo>
                  <a:cubicBezTo>
                    <a:pt x="4627875" y="502920"/>
                    <a:pt x="4657726" y="532771"/>
                    <a:pt x="4657726" y="569595"/>
                  </a:cubicBezTo>
                  <a:lnTo>
                    <a:pt x="4657726" y="1350645"/>
                  </a:lnTo>
                  <a:cubicBezTo>
                    <a:pt x="4657726" y="1387469"/>
                    <a:pt x="4627875" y="1417320"/>
                    <a:pt x="4591051" y="1417320"/>
                  </a:cubicBezTo>
                  <a:cubicBezTo>
                    <a:pt x="4554227" y="1417320"/>
                    <a:pt x="4524376" y="1387469"/>
                    <a:pt x="4524376" y="1350645"/>
                  </a:cubicBezTo>
                  <a:lnTo>
                    <a:pt x="4524376" y="569595"/>
                  </a:lnTo>
                  <a:cubicBezTo>
                    <a:pt x="4524376" y="532771"/>
                    <a:pt x="4554227" y="502920"/>
                    <a:pt x="4591051" y="502920"/>
                  </a:cubicBezTo>
                  <a:close/>
                  <a:moveTo>
                    <a:pt x="4410076" y="502920"/>
                  </a:moveTo>
                  <a:cubicBezTo>
                    <a:pt x="4446900" y="502920"/>
                    <a:pt x="4476751" y="532771"/>
                    <a:pt x="4476751" y="569595"/>
                  </a:cubicBezTo>
                  <a:lnTo>
                    <a:pt x="4476751" y="1350645"/>
                  </a:lnTo>
                  <a:cubicBezTo>
                    <a:pt x="4476751" y="1387469"/>
                    <a:pt x="4446900" y="1417320"/>
                    <a:pt x="4410076" y="1417320"/>
                  </a:cubicBezTo>
                  <a:cubicBezTo>
                    <a:pt x="4373252" y="1417320"/>
                    <a:pt x="4343401" y="1387469"/>
                    <a:pt x="4343401" y="1350645"/>
                  </a:cubicBezTo>
                  <a:lnTo>
                    <a:pt x="4343401" y="569595"/>
                  </a:lnTo>
                  <a:cubicBezTo>
                    <a:pt x="4343401" y="532771"/>
                    <a:pt x="4373252" y="502920"/>
                    <a:pt x="4410076" y="502920"/>
                  </a:cubicBezTo>
                  <a:close/>
                  <a:moveTo>
                    <a:pt x="4953001" y="457200"/>
                  </a:moveTo>
                  <a:cubicBezTo>
                    <a:pt x="4989825" y="457200"/>
                    <a:pt x="5019676" y="487051"/>
                    <a:pt x="5019676" y="523875"/>
                  </a:cubicBezTo>
                  <a:lnTo>
                    <a:pt x="5019676" y="1396365"/>
                  </a:lnTo>
                  <a:cubicBezTo>
                    <a:pt x="5019676" y="1433189"/>
                    <a:pt x="4989825" y="1463040"/>
                    <a:pt x="4953001" y="1463040"/>
                  </a:cubicBezTo>
                  <a:cubicBezTo>
                    <a:pt x="4916177" y="1463040"/>
                    <a:pt x="4886326" y="1433189"/>
                    <a:pt x="4886326" y="1396365"/>
                  </a:cubicBezTo>
                  <a:lnTo>
                    <a:pt x="4886326" y="523875"/>
                  </a:lnTo>
                  <a:cubicBezTo>
                    <a:pt x="4886326" y="487051"/>
                    <a:pt x="4916177" y="457200"/>
                    <a:pt x="4953001" y="457200"/>
                  </a:cubicBezTo>
                  <a:close/>
                  <a:moveTo>
                    <a:pt x="3686176" y="457200"/>
                  </a:moveTo>
                  <a:cubicBezTo>
                    <a:pt x="3723000" y="457200"/>
                    <a:pt x="3752851" y="487051"/>
                    <a:pt x="3752851" y="523875"/>
                  </a:cubicBezTo>
                  <a:lnTo>
                    <a:pt x="3752851" y="1396365"/>
                  </a:lnTo>
                  <a:cubicBezTo>
                    <a:pt x="3752851" y="1433189"/>
                    <a:pt x="3723000" y="1463040"/>
                    <a:pt x="3686176" y="1463040"/>
                  </a:cubicBezTo>
                  <a:cubicBezTo>
                    <a:pt x="3649352" y="1463040"/>
                    <a:pt x="3619501" y="1433189"/>
                    <a:pt x="3619501" y="1396365"/>
                  </a:cubicBezTo>
                  <a:lnTo>
                    <a:pt x="3619501" y="523875"/>
                  </a:lnTo>
                  <a:cubicBezTo>
                    <a:pt x="3619501" y="487051"/>
                    <a:pt x="3649352" y="457200"/>
                    <a:pt x="3686176" y="457200"/>
                  </a:cubicBezTo>
                  <a:close/>
                  <a:moveTo>
                    <a:pt x="428626" y="427993"/>
                  </a:moveTo>
                  <a:cubicBezTo>
                    <a:pt x="465450" y="427993"/>
                    <a:pt x="495302" y="457844"/>
                    <a:pt x="495302" y="494668"/>
                  </a:cubicBezTo>
                  <a:cubicBezTo>
                    <a:pt x="495302" y="804970"/>
                    <a:pt x="495300" y="1115272"/>
                    <a:pt x="495300" y="1425574"/>
                  </a:cubicBezTo>
                  <a:cubicBezTo>
                    <a:pt x="495300" y="1462398"/>
                    <a:pt x="465449" y="1492249"/>
                    <a:pt x="428625" y="1492249"/>
                  </a:cubicBezTo>
                  <a:lnTo>
                    <a:pt x="428626" y="1492248"/>
                  </a:lnTo>
                  <a:cubicBezTo>
                    <a:pt x="391802" y="1492248"/>
                    <a:pt x="361951" y="1462397"/>
                    <a:pt x="361951" y="1425573"/>
                  </a:cubicBezTo>
                  <a:lnTo>
                    <a:pt x="361951" y="494668"/>
                  </a:lnTo>
                  <a:cubicBezTo>
                    <a:pt x="361951" y="457844"/>
                    <a:pt x="391802" y="427993"/>
                    <a:pt x="428626" y="427993"/>
                  </a:cubicBezTo>
                  <a:close/>
                  <a:moveTo>
                    <a:pt x="7124701" y="411480"/>
                  </a:moveTo>
                  <a:cubicBezTo>
                    <a:pt x="7161525" y="411480"/>
                    <a:pt x="7191376" y="441331"/>
                    <a:pt x="7191376" y="478155"/>
                  </a:cubicBezTo>
                  <a:lnTo>
                    <a:pt x="7191376" y="1442085"/>
                  </a:lnTo>
                  <a:cubicBezTo>
                    <a:pt x="7191376" y="1478909"/>
                    <a:pt x="7161525" y="1508760"/>
                    <a:pt x="7124701" y="1508760"/>
                  </a:cubicBezTo>
                  <a:cubicBezTo>
                    <a:pt x="7087877" y="1508760"/>
                    <a:pt x="7058026" y="1478909"/>
                    <a:pt x="7058026" y="1442085"/>
                  </a:cubicBezTo>
                  <a:lnTo>
                    <a:pt x="7058026" y="478155"/>
                  </a:lnTo>
                  <a:cubicBezTo>
                    <a:pt x="7058026" y="441331"/>
                    <a:pt x="7087877" y="411480"/>
                    <a:pt x="7124701" y="411480"/>
                  </a:cubicBezTo>
                  <a:close/>
                  <a:moveTo>
                    <a:pt x="7667626" y="365760"/>
                  </a:moveTo>
                  <a:cubicBezTo>
                    <a:pt x="7704450" y="365760"/>
                    <a:pt x="7734301" y="395611"/>
                    <a:pt x="7734301" y="432435"/>
                  </a:cubicBezTo>
                  <a:lnTo>
                    <a:pt x="7734301" y="1487805"/>
                  </a:lnTo>
                  <a:cubicBezTo>
                    <a:pt x="7734301" y="1524629"/>
                    <a:pt x="7704450" y="1554480"/>
                    <a:pt x="7667626" y="1554480"/>
                  </a:cubicBezTo>
                  <a:cubicBezTo>
                    <a:pt x="7630802" y="1554480"/>
                    <a:pt x="7600951" y="1524629"/>
                    <a:pt x="7600951" y="1487805"/>
                  </a:cubicBezTo>
                  <a:lnTo>
                    <a:pt x="7600951" y="432435"/>
                  </a:lnTo>
                  <a:cubicBezTo>
                    <a:pt x="7600951" y="395611"/>
                    <a:pt x="7630802" y="365760"/>
                    <a:pt x="7667626" y="365760"/>
                  </a:cubicBezTo>
                  <a:close/>
                  <a:moveTo>
                    <a:pt x="6219826" y="365760"/>
                  </a:moveTo>
                  <a:cubicBezTo>
                    <a:pt x="6256650" y="365760"/>
                    <a:pt x="6286501" y="395611"/>
                    <a:pt x="6286501" y="432435"/>
                  </a:cubicBezTo>
                  <a:lnTo>
                    <a:pt x="6286501" y="1487805"/>
                  </a:lnTo>
                  <a:cubicBezTo>
                    <a:pt x="6286501" y="1524629"/>
                    <a:pt x="6256650" y="1554480"/>
                    <a:pt x="6219826" y="1554480"/>
                  </a:cubicBezTo>
                  <a:cubicBezTo>
                    <a:pt x="6183002" y="1554480"/>
                    <a:pt x="6153151" y="1524629"/>
                    <a:pt x="6153151" y="1487805"/>
                  </a:cubicBezTo>
                  <a:lnTo>
                    <a:pt x="6153151" y="432435"/>
                  </a:lnTo>
                  <a:cubicBezTo>
                    <a:pt x="6153151" y="395611"/>
                    <a:pt x="6183002" y="365760"/>
                    <a:pt x="6219826" y="365760"/>
                  </a:cubicBezTo>
                  <a:close/>
                  <a:moveTo>
                    <a:pt x="4229101" y="365760"/>
                  </a:moveTo>
                  <a:cubicBezTo>
                    <a:pt x="4265925" y="365760"/>
                    <a:pt x="4295776" y="395611"/>
                    <a:pt x="4295776" y="432435"/>
                  </a:cubicBezTo>
                  <a:lnTo>
                    <a:pt x="4295776" y="1487805"/>
                  </a:lnTo>
                  <a:cubicBezTo>
                    <a:pt x="4295776" y="1524629"/>
                    <a:pt x="4265925" y="1554480"/>
                    <a:pt x="4229101" y="1554480"/>
                  </a:cubicBezTo>
                  <a:cubicBezTo>
                    <a:pt x="4192277" y="1554480"/>
                    <a:pt x="4162426" y="1524629"/>
                    <a:pt x="4162426" y="1487805"/>
                  </a:cubicBezTo>
                  <a:lnTo>
                    <a:pt x="4162426" y="432435"/>
                  </a:lnTo>
                  <a:cubicBezTo>
                    <a:pt x="4162426" y="395611"/>
                    <a:pt x="4192277" y="365760"/>
                    <a:pt x="4229101" y="365760"/>
                  </a:cubicBezTo>
                  <a:close/>
                  <a:moveTo>
                    <a:pt x="3324226" y="365760"/>
                  </a:moveTo>
                  <a:cubicBezTo>
                    <a:pt x="3361050" y="365760"/>
                    <a:pt x="3390901" y="395611"/>
                    <a:pt x="3390901" y="432435"/>
                  </a:cubicBezTo>
                  <a:lnTo>
                    <a:pt x="3390901" y="1487805"/>
                  </a:lnTo>
                  <a:cubicBezTo>
                    <a:pt x="3390901" y="1524629"/>
                    <a:pt x="3361050" y="1554480"/>
                    <a:pt x="3324226" y="1554480"/>
                  </a:cubicBezTo>
                  <a:cubicBezTo>
                    <a:pt x="3287402" y="1554480"/>
                    <a:pt x="3257551" y="1524629"/>
                    <a:pt x="3257551" y="1487805"/>
                  </a:cubicBezTo>
                  <a:lnTo>
                    <a:pt x="3257551" y="432435"/>
                  </a:lnTo>
                  <a:cubicBezTo>
                    <a:pt x="3257551" y="395611"/>
                    <a:pt x="3287402" y="365760"/>
                    <a:pt x="3324226" y="365760"/>
                  </a:cubicBezTo>
                  <a:close/>
                  <a:moveTo>
                    <a:pt x="2600326" y="320040"/>
                  </a:moveTo>
                  <a:cubicBezTo>
                    <a:pt x="2637150" y="320040"/>
                    <a:pt x="2667001" y="349891"/>
                    <a:pt x="2667001" y="386715"/>
                  </a:cubicBezTo>
                  <a:lnTo>
                    <a:pt x="2667001" y="1533525"/>
                  </a:lnTo>
                  <a:cubicBezTo>
                    <a:pt x="2667001" y="1570349"/>
                    <a:pt x="2637150" y="1600200"/>
                    <a:pt x="2600326" y="1600200"/>
                  </a:cubicBezTo>
                  <a:cubicBezTo>
                    <a:pt x="2563502" y="1600200"/>
                    <a:pt x="2533651" y="1570349"/>
                    <a:pt x="2533651" y="1533525"/>
                  </a:cubicBezTo>
                  <a:lnTo>
                    <a:pt x="2533651" y="386715"/>
                  </a:lnTo>
                  <a:cubicBezTo>
                    <a:pt x="2533651" y="349891"/>
                    <a:pt x="2563502" y="320040"/>
                    <a:pt x="2600326" y="320040"/>
                  </a:cubicBezTo>
                  <a:close/>
                  <a:moveTo>
                    <a:pt x="6762751" y="274320"/>
                  </a:moveTo>
                  <a:cubicBezTo>
                    <a:pt x="6799575" y="274320"/>
                    <a:pt x="6829426" y="304171"/>
                    <a:pt x="6829426" y="340995"/>
                  </a:cubicBezTo>
                  <a:lnTo>
                    <a:pt x="6829426" y="1579245"/>
                  </a:lnTo>
                  <a:cubicBezTo>
                    <a:pt x="6829426" y="1616069"/>
                    <a:pt x="6799575" y="1645920"/>
                    <a:pt x="6762751" y="1645920"/>
                  </a:cubicBezTo>
                  <a:cubicBezTo>
                    <a:pt x="6725927" y="1645920"/>
                    <a:pt x="6696076" y="1616069"/>
                    <a:pt x="6696076" y="1579245"/>
                  </a:cubicBezTo>
                  <a:lnTo>
                    <a:pt x="6696076" y="340995"/>
                  </a:lnTo>
                  <a:cubicBezTo>
                    <a:pt x="6696076" y="304171"/>
                    <a:pt x="6725927" y="274320"/>
                    <a:pt x="6762751" y="274320"/>
                  </a:cubicBezTo>
                  <a:close/>
                  <a:moveTo>
                    <a:pt x="4772026" y="243458"/>
                  </a:moveTo>
                  <a:cubicBezTo>
                    <a:pt x="4808850" y="243458"/>
                    <a:pt x="4838701" y="273309"/>
                    <a:pt x="4838701" y="310133"/>
                  </a:cubicBezTo>
                  <a:lnTo>
                    <a:pt x="4838701" y="1610108"/>
                  </a:lnTo>
                  <a:cubicBezTo>
                    <a:pt x="4838701" y="1646932"/>
                    <a:pt x="4808850" y="1676783"/>
                    <a:pt x="4772026" y="1676783"/>
                  </a:cubicBezTo>
                  <a:cubicBezTo>
                    <a:pt x="4735202" y="1676783"/>
                    <a:pt x="4705351" y="1646932"/>
                    <a:pt x="4705351" y="1610108"/>
                  </a:cubicBezTo>
                  <a:lnTo>
                    <a:pt x="4705351" y="310133"/>
                  </a:lnTo>
                  <a:cubicBezTo>
                    <a:pt x="4705351" y="273309"/>
                    <a:pt x="4735202" y="243458"/>
                    <a:pt x="4772026" y="243458"/>
                  </a:cubicBezTo>
                  <a:close/>
                  <a:moveTo>
                    <a:pt x="3143251" y="243458"/>
                  </a:moveTo>
                  <a:cubicBezTo>
                    <a:pt x="3180075" y="243458"/>
                    <a:pt x="3209926" y="273309"/>
                    <a:pt x="3209926" y="310133"/>
                  </a:cubicBezTo>
                  <a:lnTo>
                    <a:pt x="3209926" y="1610108"/>
                  </a:lnTo>
                  <a:cubicBezTo>
                    <a:pt x="3209926" y="1646932"/>
                    <a:pt x="3180075" y="1676783"/>
                    <a:pt x="3143251" y="1676783"/>
                  </a:cubicBezTo>
                  <a:cubicBezTo>
                    <a:pt x="3106427" y="1676783"/>
                    <a:pt x="3076576" y="1646932"/>
                    <a:pt x="3076576" y="1610108"/>
                  </a:cubicBezTo>
                  <a:lnTo>
                    <a:pt x="3076576" y="310133"/>
                  </a:lnTo>
                  <a:cubicBezTo>
                    <a:pt x="3076576" y="273309"/>
                    <a:pt x="3106427" y="243458"/>
                    <a:pt x="3143251" y="243458"/>
                  </a:cubicBezTo>
                  <a:close/>
                  <a:moveTo>
                    <a:pt x="247651" y="243458"/>
                  </a:moveTo>
                  <a:cubicBezTo>
                    <a:pt x="284475" y="243458"/>
                    <a:pt x="314326" y="273309"/>
                    <a:pt x="314326" y="310133"/>
                  </a:cubicBezTo>
                  <a:lnTo>
                    <a:pt x="314326" y="1610108"/>
                  </a:lnTo>
                  <a:cubicBezTo>
                    <a:pt x="314326" y="1646932"/>
                    <a:pt x="284475" y="1676783"/>
                    <a:pt x="247651" y="1676783"/>
                  </a:cubicBezTo>
                  <a:cubicBezTo>
                    <a:pt x="210828" y="1676783"/>
                    <a:pt x="180976" y="1646932"/>
                    <a:pt x="180976" y="1610108"/>
                  </a:cubicBezTo>
                  <a:lnTo>
                    <a:pt x="180976" y="310133"/>
                  </a:lnTo>
                  <a:cubicBezTo>
                    <a:pt x="180976" y="273309"/>
                    <a:pt x="210828" y="243458"/>
                    <a:pt x="247651" y="243458"/>
                  </a:cubicBezTo>
                  <a:close/>
                  <a:moveTo>
                    <a:pt x="6581776" y="182880"/>
                  </a:moveTo>
                  <a:cubicBezTo>
                    <a:pt x="6618600" y="182880"/>
                    <a:pt x="6648451" y="212731"/>
                    <a:pt x="6648451" y="249555"/>
                  </a:cubicBezTo>
                  <a:lnTo>
                    <a:pt x="6648451" y="1670685"/>
                  </a:lnTo>
                  <a:cubicBezTo>
                    <a:pt x="6648451" y="1707509"/>
                    <a:pt x="6618600" y="1737360"/>
                    <a:pt x="6581776" y="1737360"/>
                  </a:cubicBezTo>
                  <a:cubicBezTo>
                    <a:pt x="6544952" y="1737360"/>
                    <a:pt x="6515101" y="1707509"/>
                    <a:pt x="6515101" y="1670685"/>
                  </a:cubicBezTo>
                  <a:lnTo>
                    <a:pt x="6515101" y="249555"/>
                  </a:lnTo>
                  <a:cubicBezTo>
                    <a:pt x="6515101" y="212731"/>
                    <a:pt x="6544952" y="182880"/>
                    <a:pt x="6581776" y="182880"/>
                  </a:cubicBezTo>
                  <a:close/>
                  <a:moveTo>
                    <a:pt x="3505201" y="182880"/>
                  </a:moveTo>
                  <a:cubicBezTo>
                    <a:pt x="3542025" y="182880"/>
                    <a:pt x="3571876" y="212731"/>
                    <a:pt x="3571876" y="249555"/>
                  </a:cubicBezTo>
                  <a:lnTo>
                    <a:pt x="3571876" y="1670685"/>
                  </a:lnTo>
                  <a:cubicBezTo>
                    <a:pt x="3571876" y="1707509"/>
                    <a:pt x="3542025" y="1737360"/>
                    <a:pt x="3505201" y="1737360"/>
                  </a:cubicBezTo>
                  <a:cubicBezTo>
                    <a:pt x="3468377" y="1737360"/>
                    <a:pt x="3438526" y="1707509"/>
                    <a:pt x="3438526" y="1670685"/>
                  </a:cubicBezTo>
                  <a:lnTo>
                    <a:pt x="3438526" y="249555"/>
                  </a:lnTo>
                  <a:cubicBezTo>
                    <a:pt x="3438526" y="212731"/>
                    <a:pt x="3468377" y="182880"/>
                    <a:pt x="3505201" y="182880"/>
                  </a:cubicBezTo>
                  <a:close/>
                  <a:moveTo>
                    <a:pt x="4048126" y="137160"/>
                  </a:moveTo>
                  <a:cubicBezTo>
                    <a:pt x="4084950" y="137160"/>
                    <a:pt x="4114801" y="167011"/>
                    <a:pt x="4114801" y="203835"/>
                  </a:cubicBezTo>
                  <a:lnTo>
                    <a:pt x="4114801" y="1716405"/>
                  </a:lnTo>
                  <a:cubicBezTo>
                    <a:pt x="4114801" y="1753229"/>
                    <a:pt x="4084950" y="1783080"/>
                    <a:pt x="4048126" y="1783080"/>
                  </a:cubicBezTo>
                  <a:cubicBezTo>
                    <a:pt x="4011302" y="1783080"/>
                    <a:pt x="3981451" y="1753229"/>
                    <a:pt x="3981451" y="1716405"/>
                  </a:cubicBezTo>
                  <a:lnTo>
                    <a:pt x="3981451" y="203835"/>
                  </a:lnTo>
                  <a:cubicBezTo>
                    <a:pt x="3981451" y="167011"/>
                    <a:pt x="4011302" y="137160"/>
                    <a:pt x="4048126" y="137160"/>
                  </a:cubicBezTo>
                  <a:close/>
                  <a:moveTo>
                    <a:pt x="2962276" y="137160"/>
                  </a:moveTo>
                  <a:cubicBezTo>
                    <a:pt x="2999100" y="137160"/>
                    <a:pt x="3028951" y="167011"/>
                    <a:pt x="3028951" y="203835"/>
                  </a:cubicBezTo>
                  <a:lnTo>
                    <a:pt x="3028951" y="1716405"/>
                  </a:lnTo>
                  <a:cubicBezTo>
                    <a:pt x="3028951" y="1753229"/>
                    <a:pt x="2999100" y="1783080"/>
                    <a:pt x="2962276" y="1783080"/>
                  </a:cubicBezTo>
                  <a:cubicBezTo>
                    <a:pt x="2925452" y="1783080"/>
                    <a:pt x="2895601" y="1753229"/>
                    <a:pt x="2895601" y="1716405"/>
                  </a:cubicBezTo>
                  <a:lnTo>
                    <a:pt x="2895601" y="203835"/>
                  </a:lnTo>
                  <a:cubicBezTo>
                    <a:pt x="2895601" y="167011"/>
                    <a:pt x="2925452" y="137160"/>
                    <a:pt x="2962276" y="137160"/>
                  </a:cubicBezTo>
                  <a:close/>
                  <a:moveTo>
                    <a:pt x="2781301" y="91440"/>
                  </a:moveTo>
                  <a:cubicBezTo>
                    <a:pt x="2818125" y="91440"/>
                    <a:pt x="2847976" y="121291"/>
                    <a:pt x="2847976" y="158115"/>
                  </a:cubicBezTo>
                  <a:lnTo>
                    <a:pt x="2847976" y="1762125"/>
                  </a:lnTo>
                  <a:cubicBezTo>
                    <a:pt x="2847976" y="1798949"/>
                    <a:pt x="2818125" y="1828800"/>
                    <a:pt x="2781301" y="1828800"/>
                  </a:cubicBezTo>
                  <a:cubicBezTo>
                    <a:pt x="2744477" y="1828800"/>
                    <a:pt x="2714626" y="1798949"/>
                    <a:pt x="2714626" y="1762125"/>
                  </a:cubicBezTo>
                  <a:lnTo>
                    <a:pt x="2714626" y="158115"/>
                  </a:lnTo>
                  <a:cubicBezTo>
                    <a:pt x="2714626" y="121291"/>
                    <a:pt x="2744477" y="91440"/>
                    <a:pt x="2781301" y="91440"/>
                  </a:cubicBezTo>
                  <a:close/>
                  <a:moveTo>
                    <a:pt x="6400801" y="0"/>
                  </a:moveTo>
                  <a:cubicBezTo>
                    <a:pt x="6437625" y="0"/>
                    <a:pt x="6467476" y="29851"/>
                    <a:pt x="6467476" y="66675"/>
                  </a:cubicBezTo>
                  <a:lnTo>
                    <a:pt x="6467476" y="1853565"/>
                  </a:lnTo>
                  <a:cubicBezTo>
                    <a:pt x="6467476" y="1890389"/>
                    <a:pt x="6437625" y="1920240"/>
                    <a:pt x="6400801" y="1920240"/>
                  </a:cubicBezTo>
                  <a:cubicBezTo>
                    <a:pt x="6363977" y="1920240"/>
                    <a:pt x="6334126" y="1890389"/>
                    <a:pt x="6334126" y="1853565"/>
                  </a:cubicBezTo>
                  <a:lnTo>
                    <a:pt x="6334126" y="66675"/>
                  </a:lnTo>
                  <a:cubicBezTo>
                    <a:pt x="6334126" y="29851"/>
                    <a:pt x="6363977" y="0"/>
                    <a:pt x="6400801" y="0"/>
                  </a:cubicBezTo>
                  <a:close/>
                  <a:moveTo>
                    <a:pt x="3867151" y="0"/>
                  </a:moveTo>
                  <a:cubicBezTo>
                    <a:pt x="3903975" y="0"/>
                    <a:pt x="3933826" y="29851"/>
                    <a:pt x="3933826" y="66675"/>
                  </a:cubicBezTo>
                  <a:lnTo>
                    <a:pt x="3933826" y="1853565"/>
                  </a:lnTo>
                  <a:cubicBezTo>
                    <a:pt x="3933826" y="1890389"/>
                    <a:pt x="3903975" y="1920240"/>
                    <a:pt x="3867151" y="1920240"/>
                  </a:cubicBezTo>
                  <a:cubicBezTo>
                    <a:pt x="3830327" y="1920240"/>
                    <a:pt x="3800476" y="1890389"/>
                    <a:pt x="3800476" y="1853565"/>
                  </a:cubicBezTo>
                  <a:lnTo>
                    <a:pt x="3800476" y="66675"/>
                  </a:lnTo>
                  <a:cubicBezTo>
                    <a:pt x="3800476" y="29851"/>
                    <a:pt x="3830327" y="0"/>
                    <a:pt x="386715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9000">
                  <a:schemeClr val="accent2">
                    <a:lumMod val="100000"/>
                  </a:schemeClr>
                </a:gs>
                <a:gs pos="43000">
                  <a:schemeClr val="accent3">
                    <a:lumMod val="100000"/>
                  </a:schemeClr>
                </a:gs>
                <a:gs pos="100000">
                  <a:schemeClr val="accent6"/>
                </a:gs>
                <a:gs pos="78000">
                  <a:schemeClr val="accent5"/>
                </a:gs>
                <a:gs pos="60000">
                  <a:schemeClr val="accent4">
                    <a:lumMod val="10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8E4555-B07F-4A33-8E31-19C0D7167A28}"/>
              </a:ext>
            </a:extLst>
          </p:cNvPr>
          <p:cNvSpPr/>
          <p:nvPr/>
        </p:nvSpPr>
        <p:spPr>
          <a:xfrm>
            <a:off x="529008" y="1590676"/>
            <a:ext cx="6900493" cy="3892223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477375 w 3335256"/>
              <a:gd name="connsiteY0" fmla="*/ 3187504 h 3191006"/>
              <a:gd name="connsiteX1" fmla="*/ 67675 w 3335256"/>
              <a:gd name="connsiteY1" fmla="*/ 2911279 h 3191006"/>
              <a:gd name="connsiteX2" fmla="*/ 639175 w 3335256"/>
              <a:gd name="connsiteY2" fmla="*/ 1863529 h 3191006"/>
              <a:gd name="connsiteX3" fmla="*/ 1791700 w 3335256"/>
              <a:gd name="connsiteY3" fmla="*/ 1520629 h 3191006"/>
              <a:gd name="connsiteX4" fmla="*/ 2315575 w 3335256"/>
              <a:gd name="connsiteY4" fmla="*/ 691954 h 3191006"/>
              <a:gd name="connsiteX5" fmla="*/ 3335256 w 3335256"/>
              <a:gd name="connsiteY5" fmla="*/ 0 h 3191006"/>
              <a:gd name="connsiteX0" fmla="*/ 1838604 w 3335256"/>
              <a:gd name="connsiteY0" fmla="*/ 3213292 h 3216143"/>
              <a:gd name="connsiteX1" fmla="*/ 67675 w 3335256"/>
              <a:gd name="connsiteY1" fmla="*/ 2911279 h 3216143"/>
              <a:gd name="connsiteX2" fmla="*/ 639175 w 3335256"/>
              <a:gd name="connsiteY2" fmla="*/ 1863529 h 3216143"/>
              <a:gd name="connsiteX3" fmla="*/ 1791700 w 3335256"/>
              <a:gd name="connsiteY3" fmla="*/ 1520629 h 3216143"/>
              <a:gd name="connsiteX4" fmla="*/ 2315575 w 3335256"/>
              <a:gd name="connsiteY4" fmla="*/ 691954 h 3216143"/>
              <a:gd name="connsiteX5" fmla="*/ 3335256 w 3335256"/>
              <a:gd name="connsiteY5" fmla="*/ 0 h 3216143"/>
              <a:gd name="connsiteX0" fmla="*/ 1838604 w 3335256"/>
              <a:gd name="connsiteY0" fmla="*/ 3213292 h 3218057"/>
              <a:gd name="connsiteX1" fmla="*/ 67675 w 3335256"/>
              <a:gd name="connsiteY1" fmla="*/ 2911279 h 3218057"/>
              <a:gd name="connsiteX2" fmla="*/ 639175 w 3335256"/>
              <a:gd name="connsiteY2" fmla="*/ 1863529 h 3218057"/>
              <a:gd name="connsiteX3" fmla="*/ 1791700 w 3335256"/>
              <a:gd name="connsiteY3" fmla="*/ 1520629 h 3218057"/>
              <a:gd name="connsiteX4" fmla="*/ 2315575 w 3335256"/>
              <a:gd name="connsiteY4" fmla="*/ 691954 h 3218057"/>
              <a:gd name="connsiteX5" fmla="*/ 3335256 w 3335256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50218 w 3346870"/>
              <a:gd name="connsiteY0" fmla="*/ 3213292 h 3218057"/>
              <a:gd name="connsiteX1" fmla="*/ 79289 w 3346870"/>
              <a:gd name="connsiteY1" fmla="*/ 2911279 h 3218057"/>
              <a:gd name="connsiteX2" fmla="*/ 650789 w 3346870"/>
              <a:gd name="connsiteY2" fmla="*/ 1863529 h 3218057"/>
              <a:gd name="connsiteX3" fmla="*/ 1803314 w 3346870"/>
              <a:gd name="connsiteY3" fmla="*/ 1520629 h 3218057"/>
              <a:gd name="connsiteX4" fmla="*/ 2327189 w 3346870"/>
              <a:gd name="connsiteY4" fmla="*/ 691954 h 3218057"/>
              <a:gd name="connsiteX5" fmla="*/ 3346870 w 3346870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3359472"/>
              <a:gd name="connsiteY0" fmla="*/ 3213292 h 3218057"/>
              <a:gd name="connsiteX1" fmla="*/ 91891 w 3359472"/>
              <a:gd name="connsiteY1" fmla="*/ 2911279 h 3218057"/>
              <a:gd name="connsiteX2" fmla="*/ 663391 w 3359472"/>
              <a:gd name="connsiteY2" fmla="*/ 1863529 h 3218057"/>
              <a:gd name="connsiteX3" fmla="*/ 1815916 w 3359472"/>
              <a:gd name="connsiteY3" fmla="*/ 1520629 h 3218057"/>
              <a:gd name="connsiteX4" fmla="*/ 2339791 w 3359472"/>
              <a:gd name="connsiteY4" fmla="*/ 691954 h 3218057"/>
              <a:gd name="connsiteX5" fmla="*/ 3359472 w 3359472"/>
              <a:gd name="connsiteY5" fmla="*/ 0 h 3218057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815916 w 8519637"/>
              <a:gd name="connsiteY3" fmla="*/ 2555802 h 4253230"/>
              <a:gd name="connsiteX4" fmla="*/ 2339791 w 8519637"/>
              <a:gd name="connsiteY4" fmla="*/ 1727127 h 4253230"/>
              <a:gd name="connsiteX5" fmla="*/ 8519637 w 8519637"/>
              <a:gd name="connsiteY5" fmla="*/ 0 h 4253230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815916 w 8519637"/>
              <a:gd name="connsiteY3" fmla="*/ 2555802 h 4253230"/>
              <a:gd name="connsiteX4" fmla="*/ 2445821 w 8519637"/>
              <a:gd name="connsiteY4" fmla="*/ 895119 h 4253230"/>
              <a:gd name="connsiteX5" fmla="*/ 8519637 w 8519637"/>
              <a:gd name="connsiteY5" fmla="*/ 0 h 4253230"/>
              <a:gd name="connsiteX0" fmla="*/ 1862820 w 8519637"/>
              <a:gd name="connsiteY0" fmla="*/ 4248465 h 4253230"/>
              <a:gd name="connsiteX1" fmla="*/ 91891 w 8519637"/>
              <a:gd name="connsiteY1" fmla="*/ 3946452 h 4253230"/>
              <a:gd name="connsiteX2" fmla="*/ 663391 w 8519637"/>
              <a:gd name="connsiteY2" fmla="*/ 2898702 h 4253230"/>
              <a:gd name="connsiteX3" fmla="*/ 1427137 w 8519637"/>
              <a:gd name="connsiteY3" fmla="*/ 2188170 h 4253230"/>
              <a:gd name="connsiteX4" fmla="*/ 2445821 w 8519637"/>
              <a:gd name="connsiteY4" fmla="*/ 895119 h 4253230"/>
              <a:gd name="connsiteX5" fmla="*/ 8519637 w 8519637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408179 w 8500679"/>
              <a:gd name="connsiteY3" fmla="*/ 2188170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408179 w 8500679"/>
              <a:gd name="connsiteY3" fmla="*/ 2188170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2426863 w 8500679"/>
              <a:gd name="connsiteY4" fmla="*/ 895119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1943835 w 8500679"/>
              <a:gd name="connsiteY4" fmla="*/ 846746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1207899 w 8500679"/>
              <a:gd name="connsiteY3" fmla="*/ 2120449 h 4253230"/>
              <a:gd name="connsiteX4" fmla="*/ 3970201 w 8500679"/>
              <a:gd name="connsiteY4" fmla="*/ 1030562 h 4253230"/>
              <a:gd name="connsiteX5" fmla="*/ 8500679 w 8500679"/>
              <a:gd name="connsiteY5" fmla="*/ 0 h 4253230"/>
              <a:gd name="connsiteX0" fmla="*/ 1843862 w 8500679"/>
              <a:gd name="connsiteY0" fmla="*/ 4248465 h 4253230"/>
              <a:gd name="connsiteX1" fmla="*/ 72933 w 8500679"/>
              <a:gd name="connsiteY1" fmla="*/ 3946452 h 4253230"/>
              <a:gd name="connsiteX2" fmla="*/ 809370 w 8500679"/>
              <a:gd name="connsiteY2" fmla="*/ 3179263 h 4253230"/>
              <a:gd name="connsiteX3" fmla="*/ 2079707 w 8500679"/>
              <a:gd name="connsiteY3" fmla="*/ 2294590 h 4253230"/>
              <a:gd name="connsiteX4" fmla="*/ 3970201 w 8500679"/>
              <a:gd name="connsiteY4" fmla="*/ 1030562 h 4253230"/>
              <a:gd name="connsiteX5" fmla="*/ 8500679 w 8500679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52372 w 8473344"/>
              <a:gd name="connsiteY3" fmla="*/ 2294590 h 4253230"/>
              <a:gd name="connsiteX4" fmla="*/ 3942866 w 8473344"/>
              <a:gd name="connsiteY4" fmla="*/ 103056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42866 w 8473344"/>
              <a:gd name="connsiteY4" fmla="*/ 103056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3966428 w 8473344"/>
              <a:gd name="connsiteY4" fmla="*/ 624232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096021 w 8473344"/>
              <a:gd name="connsiteY4" fmla="*/ 817723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73344"/>
              <a:gd name="connsiteY0" fmla="*/ 4248465 h 4253230"/>
              <a:gd name="connsiteX1" fmla="*/ 45598 w 8473344"/>
              <a:gd name="connsiteY1" fmla="*/ 3946452 h 4253230"/>
              <a:gd name="connsiteX2" fmla="*/ 1241502 w 8473344"/>
              <a:gd name="connsiteY2" fmla="*/ 3217961 h 4253230"/>
              <a:gd name="connsiteX3" fmla="*/ 2075935 w 8473344"/>
              <a:gd name="connsiteY3" fmla="*/ 2323614 h 4253230"/>
              <a:gd name="connsiteX4" fmla="*/ 4166708 w 8473344"/>
              <a:gd name="connsiteY4" fmla="*/ 982189 h 4253230"/>
              <a:gd name="connsiteX5" fmla="*/ 8473344 w 8473344"/>
              <a:gd name="connsiteY5" fmla="*/ 0 h 42532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075935 w 8485125"/>
              <a:gd name="connsiteY3" fmla="*/ 1830214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6527 w 8485125"/>
              <a:gd name="connsiteY0" fmla="*/ 3755065 h 3759830"/>
              <a:gd name="connsiteX1" fmla="*/ 45598 w 8485125"/>
              <a:gd name="connsiteY1" fmla="*/ 3453052 h 3759830"/>
              <a:gd name="connsiteX2" fmla="*/ 1241502 w 8485125"/>
              <a:gd name="connsiteY2" fmla="*/ 2724561 h 3759830"/>
              <a:gd name="connsiteX3" fmla="*/ 2158403 w 8485125"/>
              <a:gd name="connsiteY3" fmla="*/ 1859238 h 3759830"/>
              <a:gd name="connsiteX4" fmla="*/ 4166708 w 8485125"/>
              <a:gd name="connsiteY4" fmla="*/ 488789 h 3759830"/>
              <a:gd name="connsiteX5" fmla="*/ 8485125 w 8485125"/>
              <a:gd name="connsiteY5" fmla="*/ 0 h 3759830"/>
              <a:gd name="connsiteX0" fmla="*/ 1818375 w 8486973"/>
              <a:gd name="connsiteY0" fmla="*/ 3755065 h 3759830"/>
              <a:gd name="connsiteX1" fmla="*/ 47446 w 8486973"/>
              <a:gd name="connsiteY1" fmla="*/ 3453052 h 3759830"/>
              <a:gd name="connsiteX2" fmla="*/ 1196225 w 8486973"/>
              <a:gd name="connsiteY2" fmla="*/ 2763259 h 3759830"/>
              <a:gd name="connsiteX3" fmla="*/ 2160251 w 8486973"/>
              <a:gd name="connsiteY3" fmla="*/ 1859238 h 3759830"/>
              <a:gd name="connsiteX4" fmla="*/ 4168556 w 8486973"/>
              <a:gd name="connsiteY4" fmla="*/ 488789 h 3759830"/>
              <a:gd name="connsiteX5" fmla="*/ 8486973 w 8486973"/>
              <a:gd name="connsiteY5" fmla="*/ 0 h 3759830"/>
              <a:gd name="connsiteX0" fmla="*/ 1818375 w 8486973"/>
              <a:gd name="connsiteY0" fmla="*/ 3755065 h 3759830"/>
              <a:gd name="connsiteX1" fmla="*/ 47446 w 8486973"/>
              <a:gd name="connsiteY1" fmla="*/ 3453052 h 3759830"/>
              <a:gd name="connsiteX2" fmla="*/ 1196225 w 8486973"/>
              <a:gd name="connsiteY2" fmla="*/ 2763259 h 3759830"/>
              <a:gd name="connsiteX3" fmla="*/ 2160251 w 8486973"/>
              <a:gd name="connsiteY3" fmla="*/ 1859238 h 3759830"/>
              <a:gd name="connsiteX4" fmla="*/ 4168556 w 8486973"/>
              <a:gd name="connsiteY4" fmla="*/ 488789 h 3759830"/>
              <a:gd name="connsiteX5" fmla="*/ 8486973 w 8486973"/>
              <a:gd name="connsiteY5" fmla="*/ 0 h 375983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168556 w 8522317"/>
              <a:gd name="connsiteY4" fmla="*/ 682279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168556 w 8522317"/>
              <a:gd name="connsiteY4" fmla="*/ 682279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60251 w 8522317"/>
              <a:gd name="connsiteY3" fmla="*/ 2052728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18375 w 8522317"/>
              <a:gd name="connsiteY0" fmla="*/ 3948555 h 3953320"/>
              <a:gd name="connsiteX1" fmla="*/ 47446 w 8522317"/>
              <a:gd name="connsiteY1" fmla="*/ 3646542 h 3953320"/>
              <a:gd name="connsiteX2" fmla="*/ 1196225 w 8522317"/>
              <a:gd name="connsiteY2" fmla="*/ 2956749 h 3953320"/>
              <a:gd name="connsiteX3" fmla="*/ 2124908 w 8522317"/>
              <a:gd name="connsiteY3" fmla="*/ 2139799 h 3953320"/>
              <a:gd name="connsiteX4" fmla="*/ 4298150 w 8522317"/>
              <a:gd name="connsiteY4" fmla="*/ 962840 h 3953320"/>
              <a:gd name="connsiteX5" fmla="*/ 8522317 w 8522317"/>
              <a:gd name="connsiteY5" fmla="*/ 0 h 3953320"/>
              <a:gd name="connsiteX0" fmla="*/ 1831079 w 8535021"/>
              <a:gd name="connsiteY0" fmla="*/ 3948555 h 3953320"/>
              <a:gd name="connsiteX1" fmla="*/ 60150 w 8535021"/>
              <a:gd name="connsiteY1" fmla="*/ 3646542 h 3953320"/>
              <a:gd name="connsiteX2" fmla="*/ 961524 w 8535021"/>
              <a:gd name="connsiteY2" fmla="*/ 2976098 h 3953320"/>
              <a:gd name="connsiteX3" fmla="*/ 2137612 w 8535021"/>
              <a:gd name="connsiteY3" fmla="*/ 2139799 h 3953320"/>
              <a:gd name="connsiteX4" fmla="*/ 4310854 w 8535021"/>
              <a:gd name="connsiteY4" fmla="*/ 962840 h 3953320"/>
              <a:gd name="connsiteX5" fmla="*/ 8535021 w 8535021"/>
              <a:gd name="connsiteY5" fmla="*/ 0 h 395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35021" h="3953320">
                <a:moveTo>
                  <a:pt x="1831079" y="3948555"/>
                </a:moveTo>
                <a:cubicBezTo>
                  <a:pt x="1323079" y="3970780"/>
                  <a:pt x="314539" y="3922615"/>
                  <a:pt x="60150" y="3646542"/>
                </a:cubicBezTo>
                <a:cubicBezTo>
                  <a:pt x="-208078" y="3292411"/>
                  <a:pt x="479674" y="3256816"/>
                  <a:pt x="961524" y="2976098"/>
                </a:cubicBezTo>
                <a:cubicBezTo>
                  <a:pt x="1424928" y="2762297"/>
                  <a:pt x="1336126" y="2222086"/>
                  <a:pt x="2137612" y="2139799"/>
                </a:cubicBezTo>
                <a:cubicBezTo>
                  <a:pt x="3508433" y="1958643"/>
                  <a:pt x="3196736" y="2167520"/>
                  <a:pt x="4310854" y="962840"/>
                </a:cubicBezTo>
                <a:cubicBezTo>
                  <a:pt x="4893897" y="268370"/>
                  <a:pt x="7328191" y="1291297"/>
                  <a:pt x="8535021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8E9368B-E98B-4E1D-9B2C-AAA580DDAB55}"/>
              </a:ext>
            </a:extLst>
          </p:cNvPr>
          <p:cNvSpPr/>
          <p:nvPr/>
        </p:nvSpPr>
        <p:spPr>
          <a:xfrm flipH="1">
            <a:off x="9782175" y="1472669"/>
            <a:ext cx="2076870" cy="4011717"/>
          </a:xfrm>
          <a:custGeom>
            <a:avLst/>
            <a:gdLst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1028700 w 3600450"/>
              <a:gd name="connsiteY2" fmla="*/ 1533525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743200 w 3600450"/>
              <a:gd name="connsiteY3" fmla="*/ 154305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2295525 w 3600450"/>
              <a:gd name="connsiteY3" fmla="*/ 1905000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504825 w 3600450"/>
              <a:gd name="connsiteY0" fmla="*/ 3324225 h 3324225"/>
              <a:gd name="connsiteX1" fmla="*/ 0 w 3600450"/>
              <a:gd name="connsiteY1" fmla="*/ 2886075 h 3324225"/>
              <a:gd name="connsiteX2" fmla="*/ 638175 w 3600450"/>
              <a:gd name="connsiteY2" fmla="*/ 2114550 h 3324225"/>
              <a:gd name="connsiteX3" fmla="*/ 1657350 w 3600450"/>
              <a:gd name="connsiteY3" fmla="*/ 1895475 h 3324225"/>
              <a:gd name="connsiteX4" fmla="*/ 3238500 w 3600450"/>
              <a:gd name="connsiteY4" fmla="*/ 257175 h 3324225"/>
              <a:gd name="connsiteX5" fmla="*/ 3600450 w 3600450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1543050 w 4505325"/>
              <a:gd name="connsiteY2" fmla="*/ 21145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562225 w 4505325"/>
              <a:gd name="connsiteY3" fmla="*/ 1895475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4143375 w 4505325"/>
              <a:gd name="connsiteY4" fmla="*/ 257175 h 3324225"/>
              <a:gd name="connsiteX5" fmla="*/ 4505325 w 4505325"/>
              <a:gd name="connsiteY5" fmla="*/ 0 h 3324225"/>
              <a:gd name="connsiteX0" fmla="*/ 1409700 w 4505325"/>
              <a:gd name="connsiteY0" fmla="*/ 3324225 h 3324225"/>
              <a:gd name="connsiteX1" fmla="*/ 0 w 4505325"/>
              <a:gd name="connsiteY1" fmla="*/ 3048000 h 3324225"/>
              <a:gd name="connsiteX2" fmla="*/ 571500 w 4505325"/>
              <a:gd name="connsiteY2" fmla="*/ 2000250 h 3324225"/>
              <a:gd name="connsiteX3" fmla="*/ 2028825 w 4505325"/>
              <a:gd name="connsiteY3" fmla="*/ 1638300 h 3324225"/>
              <a:gd name="connsiteX4" fmla="*/ 2495550 w 4505325"/>
              <a:gd name="connsiteY4" fmla="*/ 866775 h 3324225"/>
              <a:gd name="connsiteX5" fmla="*/ 4505325 w 4505325"/>
              <a:gd name="connsiteY5" fmla="*/ 0 h 332422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2028825 w 3971925"/>
              <a:gd name="connsiteY3" fmla="*/ 154305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971925"/>
              <a:gd name="connsiteY0" fmla="*/ 3228975 h 3228975"/>
              <a:gd name="connsiteX1" fmla="*/ 0 w 3971925"/>
              <a:gd name="connsiteY1" fmla="*/ 2952750 h 3228975"/>
              <a:gd name="connsiteX2" fmla="*/ 571500 w 3971925"/>
              <a:gd name="connsiteY2" fmla="*/ 1905000 h 3228975"/>
              <a:gd name="connsiteX3" fmla="*/ 1724025 w 3971925"/>
              <a:gd name="connsiteY3" fmla="*/ 1562100 h 3228975"/>
              <a:gd name="connsiteX4" fmla="*/ 2495550 w 3971925"/>
              <a:gd name="connsiteY4" fmla="*/ 771525 h 3228975"/>
              <a:gd name="connsiteX5" fmla="*/ 3971925 w 3971925"/>
              <a:gd name="connsiteY5" fmla="*/ 0 h 3228975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495550 w 3162300"/>
              <a:gd name="connsiteY4" fmla="*/ 819150 h 3276600"/>
              <a:gd name="connsiteX5" fmla="*/ 3162300 w 3162300"/>
              <a:gd name="connsiteY5" fmla="*/ 0 h 3276600"/>
              <a:gd name="connsiteX0" fmla="*/ 1409700 w 3162300"/>
              <a:gd name="connsiteY0" fmla="*/ 3276600 h 3276600"/>
              <a:gd name="connsiteX1" fmla="*/ 0 w 3162300"/>
              <a:gd name="connsiteY1" fmla="*/ 3000375 h 3276600"/>
              <a:gd name="connsiteX2" fmla="*/ 571500 w 3162300"/>
              <a:gd name="connsiteY2" fmla="*/ 1952625 h 3276600"/>
              <a:gd name="connsiteX3" fmla="*/ 1724025 w 3162300"/>
              <a:gd name="connsiteY3" fmla="*/ 1609725 h 3276600"/>
              <a:gd name="connsiteX4" fmla="*/ 2247900 w 3162300"/>
              <a:gd name="connsiteY4" fmla="*/ 781050 h 3276600"/>
              <a:gd name="connsiteX5" fmla="*/ 3162300 w 3162300"/>
              <a:gd name="connsiteY5" fmla="*/ 0 h 3276600"/>
              <a:gd name="connsiteX0" fmla="*/ 1409700 w 3324225"/>
              <a:gd name="connsiteY0" fmla="*/ 3114675 h 3114675"/>
              <a:gd name="connsiteX1" fmla="*/ 0 w 3324225"/>
              <a:gd name="connsiteY1" fmla="*/ 2838450 h 3114675"/>
              <a:gd name="connsiteX2" fmla="*/ 571500 w 3324225"/>
              <a:gd name="connsiteY2" fmla="*/ 1790700 h 3114675"/>
              <a:gd name="connsiteX3" fmla="*/ 1724025 w 3324225"/>
              <a:gd name="connsiteY3" fmla="*/ 1447800 h 3114675"/>
              <a:gd name="connsiteX4" fmla="*/ 2247900 w 3324225"/>
              <a:gd name="connsiteY4" fmla="*/ 619125 h 3114675"/>
              <a:gd name="connsiteX5" fmla="*/ 3324225 w 3324225"/>
              <a:gd name="connsiteY5" fmla="*/ 0 h 3114675"/>
              <a:gd name="connsiteX0" fmla="*/ 1409700 w 3324225"/>
              <a:gd name="connsiteY0" fmla="*/ 3114675 h 3116337"/>
              <a:gd name="connsiteX1" fmla="*/ 0 w 3324225"/>
              <a:gd name="connsiteY1" fmla="*/ 2838450 h 3116337"/>
              <a:gd name="connsiteX2" fmla="*/ 571500 w 3324225"/>
              <a:gd name="connsiteY2" fmla="*/ 1790700 h 3116337"/>
              <a:gd name="connsiteX3" fmla="*/ 1724025 w 3324225"/>
              <a:gd name="connsiteY3" fmla="*/ 1447800 h 3116337"/>
              <a:gd name="connsiteX4" fmla="*/ 2247900 w 3324225"/>
              <a:gd name="connsiteY4" fmla="*/ 619125 h 3116337"/>
              <a:gd name="connsiteX5" fmla="*/ 3324225 w 3324225"/>
              <a:gd name="connsiteY5" fmla="*/ 0 h 3116337"/>
              <a:gd name="connsiteX0" fmla="*/ 1463442 w 3377967"/>
              <a:gd name="connsiteY0" fmla="*/ 3114675 h 3116337"/>
              <a:gd name="connsiteX1" fmla="*/ 53742 w 3377967"/>
              <a:gd name="connsiteY1" fmla="*/ 2838450 h 3116337"/>
              <a:gd name="connsiteX2" fmla="*/ 625242 w 3377967"/>
              <a:gd name="connsiteY2" fmla="*/ 1790700 h 3116337"/>
              <a:gd name="connsiteX3" fmla="*/ 1777767 w 3377967"/>
              <a:gd name="connsiteY3" fmla="*/ 1447800 h 3116337"/>
              <a:gd name="connsiteX4" fmla="*/ 2301642 w 3377967"/>
              <a:gd name="connsiteY4" fmla="*/ 619125 h 3116337"/>
              <a:gd name="connsiteX5" fmla="*/ 3377967 w 3377967"/>
              <a:gd name="connsiteY5" fmla="*/ 0 h 3116337"/>
              <a:gd name="connsiteX0" fmla="*/ 1463442 w 3377967"/>
              <a:gd name="connsiteY0" fmla="*/ 3114675 h 3118177"/>
              <a:gd name="connsiteX1" fmla="*/ 53742 w 3377967"/>
              <a:gd name="connsiteY1" fmla="*/ 2838450 h 3118177"/>
              <a:gd name="connsiteX2" fmla="*/ 625242 w 3377967"/>
              <a:gd name="connsiteY2" fmla="*/ 1790700 h 3118177"/>
              <a:gd name="connsiteX3" fmla="*/ 1777767 w 3377967"/>
              <a:gd name="connsiteY3" fmla="*/ 1447800 h 3118177"/>
              <a:gd name="connsiteX4" fmla="*/ 2301642 w 3377967"/>
              <a:gd name="connsiteY4" fmla="*/ 619125 h 3118177"/>
              <a:gd name="connsiteX5" fmla="*/ 3377967 w 3377967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477375 w 3391900"/>
              <a:gd name="connsiteY0" fmla="*/ 3114675 h 3118177"/>
              <a:gd name="connsiteX1" fmla="*/ 67675 w 3391900"/>
              <a:gd name="connsiteY1" fmla="*/ 2838450 h 3118177"/>
              <a:gd name="connsiteX2" fmla="*/ 639175 w 3391900"/>
              <a:gd name="connsiteY2" fmla="*/ 1790700 h 3118177"/>
              <a:gd name="connsiteX3" fmla="*/ 1791700 w 3391900"/>
              <a:gd name="connsiteY3" fmla="*/ 1447800 h 3118177"/>
              <a:gd name="connsiteX4" fmla="*/ 2315575 w 3391900"/>
              <a:gd name="connsiteY4" fmla="*/ 619125 h 3118177"/>
              <a:gd name="connsiteX5" fmla="*/ 3391900 w 3391900"/>
              <a:gd name="connsiteY5" fmla="*/ 0 h 3118177"/>
              <a:gd name="connsiteX0" fmla="*/ 1652654 w 3567179"/>
              <a:gd name="connsiteY0" fmla="*/ 3114675 h 3115660"/>
              <a:gd name="connsiteX1" fmla="*/ 52454 w 3567179"/>
              <a:gd name="connsiteY1" fmla="*/ 2562225 h 3115660"/>
              <a:gd name="connsiteX2" fmla="*/ 814454 w 3567179"/>
              <a:gd name="connsiteY2" fmla="*/ 1790700 h 3115660"/>
              <a:gd name="connsiteX3" fmla="*/ 1966979 w 3567179"/>
              <a:gd name="connsiteY3" fmla="*/ 1447800 h 3115660"/>
              <a:gd name="connsiteX4" fmla="*/ 2490854 w 3567179"/>
              <a:gd name="connsiteY4" fmla="*/ 619125 h 3115660"/>
              <a:gd name="connsiteX5" fmla="*/ 3567179 w 356717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952249 w 3552449"/>
              <a:gd name="connsiteY3" fmla="*/ 14478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37924 w 3552449"/>
              <a:gd name="connsiteY0" fmla="*/ 3114675 h 3115660"/>
              <a:gd name="connsiteX1" fmla="*/ 37724 w 3552449"/>
              <a:gd name="connsiteY1" fmla="*/ 2562225 h 3115660"/>
              <a:gd name="connsiteX2" fmla="*/ 1123574 w 3552449"/>
              <a:gd name="connsiteY2" fmla="*/ 2028825 h 3115660"/>
              <a:gd name="connsiteX3" fmla="*/ 1418849 w 3552449"/>
              <a:gd name="connsiteY3" fmla="*/ 1104900 h 3115660"/>
              <a:gd name="connsiteX4" fmla="*/ 2476124 w 3552449"/>
              <a:gd name="connsiteY4" fmla="*/ 619125 h 3115660"/>
              <a:gd name="connsiteX5" fmla="*/ 3552449 w 3552449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469636 w 3603236"/>
              <a:gd name="connsiteY3" fmla="*/ 1104900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526911 w 3603236"/>
              <a:gd name="connsiteY4" fmla="*/ 619125 h 3115660"/>
              <a:gd name="connsiteX5" fmla="*/ 3603236 w 3603236"/>
              <a:gd name="connsiteY5" fmla="*/ 0 h 3115660"/>
              <a:gd name="connsiteX0" fmla="*/ 1688711 w 3603236"/>
              <a:gd name="connsiteY0" fmla="*/ 3114675 h 3115660"/>
              <a:gd name="connsiteX1" fmla="*/ 88511 w 3603236"/>
              <a:gd name="connsiteY1" fmla="*/ 2562225 h 3115660"/>
              <a:gd name="connsiteX2" fmla="*/ 1174361 w 3603236"/>
              <a:gd name="connsiteY2" fmla="*/ 2028825 h 3115660"/>
              <a:gd name="connsiteX3" fmla="*/ 1088636 w 3603236"/>
              <a:gd name="connsiteY3" fmla="*/ 942975 h 3115660"/>
              <a:gd name="connsiteX4" fmla="*/ 2098286 w 3603236"/>
              <a:gd name="connsiteY4" fmla="*/ 695325 h 3115660"/>
              <a:gd name="connsiteX5" fmla="*/ 3603236 w 3603236"/>
              <a:gd name="connsiteY5" fmla="*/ 0 h 31156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946011"/>
              <a:gd name="connsiteY0" fmla="*/ 3000375 h 3001360"/>
              <a:gd name="connsiteX1" fmla="*/ 88511 w 2946011"/>
              <a:gd name="connsiteY1" fmla="*/ 2447925 h 3001360"/>
              <a:gd name="connsiteX2" fmla="*/ 1174361 w 2946011"/>
              <a:gd name="connsiteY2" fmla="*/ 1914525 h 3001360"/>
              <a:gd name="connsiteX3" fmla="*/ 1088636 w 2946011"/>
              <a:gd name="connsiteY3" fmla="*/ 828675 h 3001360"/>
              <a:gd name="connsiteX4" fmla="*/ 2098286 w 2946011"/>
              <a:gd name="connsiteY4" fmla="*/ 581025 h 3001360"/>
              <a:gd name="connsiteX5" fmla="*/ 2946011 w 2946011"/>
              <a:gd name="connsiteY5" fmla="*/ 0 h 3001360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2098286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1688711 w 2707886"/>
              <a:gd name="connsiteY0" fmla="*/ 2927451 h 2928436"/>
              <a:gd name="connsiteX1" fmla="*/ 88511 w 2707886"/>
              <a:gd name="connsiteY1" fmla="*/ 2375001 h 2928436"/>
              <a:gd name="connsiteX2" fmla="*/ 1174361 w 2707886"/>
              <a:gd name="connsiteY2" fmla="*/ 1841601 h 2928436"/>
              <a:gd name="connsiteX3" fmla="*/ 1088636 w 2707886"/>
              <a:gd name="connsiteY3" fmla="*/ 755751 h 2928436"/>
              <a:gd name="connsiteX4" fmla="*/ 1879211 w 2707886"/>
              <a:gd name="connsiteY4" fmla="*/ 508101 h 2928436"/>
              <a:gd name="connsiteX5" fmla="*/ 2707886 w 2707886"/>
              <a:gd name="connsiteY5" fmla="*/ 0 h 2928436"/>
              <a:gd name="connsiteX0" fmla="*/ 2110956 w 2707886"/>
              <a:gd name="connsiteY0" fmla="*/ 2984133 h 2984990"/>
              <a:gd name="connsiteX1" fmla="*/ 88511 w 2707886"/>
              <a:gd name="connsiteY1" fmla="*/ 2375001 h 2984990"/>
              <a:gd name="connsiteX2" fmla="*/ 1174361 w 2707886"/>
              <a:gd name="connsiteY2" fmla="*/ 1841601 h 2984990"/>
              <a:gd name="connsiteX3" fmla="*/ 1088636 w 2707886"/>
              <a:gd name="connsiteY3" fmla="*/ 755751 h 2984990"/>
              <a:gd name="connsiteX4" fmla="*/ 1879211 w 2707886"/>
              <a:gd name="connsiteY4" fmla="*/ 508101 h 2984990"/>
              <a:gd name="connsiteX5" fmla="*/ 2707886 w 2707886"/>
              <a:gd name="connsiteY5" fmla="*/ 0 h 2984990"/>
              <a:gd name="connsiteX0" fmla="*/ 2123375 w 2707886"/>
              <a:gd name="connsiteY0" fmla="*/ 2984133 h 2984990"/>
              <a:gd name="connsiteX1" fmla="*/ 88511 w 2707886"/>
              <a:gd name="connsiteY1" fmla="*/ 2375001 h 2984990"/>
              <a:gd name="connsiteX2" fmla="*/ 1174361 w 2707886"/>
              <a:gd name="connsiteY2" fmla="*/ 1841601 h 2984990"/>
              <a:gd name="connsiteX3" fmla="*/ 1088636 w 2707886"/>
              <a:gd name="connsiteY3" fmla="*/ 755751 h 2984990"/>
              <a:gd name="connsiteX4" fmla="*/ 1879211 w 2707886"/>
              <a:gd name="connsiteY4" fmla="*/ 508101 h 2984990"/>
              <a:gd name="connsiteX5" fmla="*/ 2707886 w 2707886"/>
              <a:gd name="connsiteY5" fmla="*/ 0 h 2984990"/>
              <a:gd name="connsiteX0" fmla="*/ 2123375 w 2707886"/>
              <a:gd name="connsiteY0" fmla="*/ 2984133 h 2984133"/>
              <a:gd name="connsiteX1" fmla="*/ 88511 w 2707886"/>
              <a:gd name="connsiteY1" fmla="*/ 2375001 h 2984133"/>
              <a:gd name="connsiteX2" fmla="*/ 1174361 w 2707886"/>
              <a:gd name="connsiteY2" fmla="*/ 1841601 h 2984133"/>
              <a:gd name="connsiteX3" fmla="*/ 1088636 w 2707886"/>
              <a:gd name="connsiteY3" fmla="*/ 755751 h 2984133"/>
              <a:gd name="connsiteX4" fmla="*/ 1879211 w 2707886"/>
              <a:gd name="connsiteY4" fmla="*/ 508101 h 2984133"/>
              <a:gd name="connsiteX5" fmla="*/ 2707886 w 2707886"/>
              <a:gd name="connsiteY5" fmla="*/ 0 h 298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7886" h="2984133">
                <a:moveTo>
                  <a:pt x="2123375" y="2984133"/>
                </a:moveTo>
                <a:cubicBezTo>
                  <a:pt x="1590537" y="2978017"/>
                  <a:pt x="272661" y="2590901"/>
                  <a:pt x="88511" y="2375001"/>
                </a:cubicBezTo>
                <a:cubicBezTo>
                  <a:pt x="-321064" y="1959076"/>
                  <a:pt x="802886" y="2105126"/>
                  <a:pt x="1174361" y="1841601"/>
                </a:cubicBezTo>
                <a:cubicBezTo>
                  <a:pt x="1529961" y="1546326"/>
                  <a:pt x="761611" y="993876"/>
                  <a:pt x="1088636" y="755751"/>
                </a:cubicBezTo>
                <a:cubicBezTo>
                  <a:pt x="1291836" y="622401"/>
                  <a:pt x="1504561" y="539060"/>
                  <a:pt x="1879211" y="508101"/>
                </a:cubicBezTo>
                <a:cubicBezTo>
                  <a:pt x="2199886" y="466329"/>
                  <a:pt x="2453886" y="549275"/>
                  <a:pt x="2707886" y="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913407-2A36-43D4-84A7-C7300769EFA9}"/>
              </a:ext>
            </a:extLst>
          </p:cNvPr>
          <p:cNvGrpSpPr/>
          <p:nvPr/>
        </p:nvGrpSpPr>
        <p:grpSpPr>
          <a:xfrm rot="20429025">
            <a:off x="9279756" y="524338"/>
            <a:ext cx="614009" cy="1057220"/>
            <a:chOff x="6231659" y="1257727"/>
            <a:chExt cx="1207366" cy="2078880"/>
          </a:xfrm>
        </p:grpSpPr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965FEF05-BB6A-492D-B5AD-573FBD33F117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701CC4C-19D7-40D0-93F8-337F986FCF6A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87FEB1F-D725-4865-9763-957C111B0E2F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BBA55D8-A87C-4FA7-A551-310C9C0DE096}"/>
                </a:ext>
              </a:extLst>
            </p:cNvPr>
            <p:cNvSpPr/>
            <p:nvPr/>
          </p:nvSpPr>
          <p:spPr>
            <a:xfrm rot="18420000">
              <a:off x="6037697" y="1451689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6362910-4DAA-4F05-A87D-31413E618485}"/>
              </a:ext>
            </a:extLst>
          </p:cNvPr>
          <p:cNvGrpSpPr/>
          <p:nvPr/>
        </p:nvGrpSpPr>
        <p:grpSpPr>
          <a:xfrm rot="2175962" flipH="1">
            <a:off x="7436332" y="681409"/>
            <a:ext cx="611355" cy="1063441"/>
            <a:chOff x="6236878" y="1245493"/>
            <a:chExt cx="1202147" cy="2091114"/>
          </a:xfrm>
        </p:grpSpPr>
        <p:sp>
          <p:nvSpPr>
            <p:cNvPr id="82" name="Chord 81">
              <a:extLst>
                <a:ext uri="{FF2B5EF4-FFF2-40B4-BE49-F238E27FC236}">
                  <a16:creationId xmlns:a16="http://schemas.microsoft.com/office/drawing/2014/main" id="{0FEF1400-06DA-4096-AADA-CC25F406F7B8}"/>
                </a:ext>
              </a:extLst>
            </p:cNvPr>
            <p:cNvSpPr/>
            <p:nvPr/>
          </p:nvSpPr>
          <p:spPr>
            <a:xfrm rot="14400000">
              <a:off x="6524625" y="1638300"/>
              <a:ext cx="914400" cy="914400"/>
            </a:xfrm>
            <a:prstGeom prst="chor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BE02C031-E9F6-4514-9516-9D68DEAE50C2}"/>
                </a:ext>
              </a:extLst>
            </p:cNvPr>
            <p:cNvSpPr/>
            <p:nvPr/>
          </p:nvSpPr>
          <p:spPr>
            <a:xfrm rot="1072930">
              <a:off x="6905486" y="2083358"/>
              <a:ext cx="341803" cy="1253249"/>
            </a:xfrm>
            <a:prstGeom prst="roundRect">
              <a:avLst>
                <a:gd name="adj" fmla="val 299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4F77F1D-C973-4C43-AC41-F101F042BDFF}"/>
                </a:ext>
              </a:extLst>
            </p:cNvPr>
            <p:cNvSpPr/>
            <p:nvPr/>
          </p:nvSpPr>
          <p:spPr>
            <a:xfrm rot="2245720">
              <a:off x="6719738" y="1466521"/>
              <a:ext cx="91440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4EC53D1-C1A8-4A91-85BF-73ED5FCEF33B}"/>
                </a:ext>
              </a:extLst>
            </p:cNvPr>
            <p:cNvSpPr/>
            <p:nvPr/>
          </p:nvSpPr>
          <p:spPr>
            <a:xfrm rot="18420000">
              <a:off x="6042916" y="1439455"/>
              <a:ext cx="892749" cy="504825"/>
            </a:xfrm>
            <a:custGeom>
              <a:avLst/>
              <a:gdLst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0" fmla="*/ 211695 w 890175"/>
                <a:gd name="connsiteY0" fmla="*/ 0 h 504825"/>
                <a:gd name="connsiteX1" fmla="*/ 677901 w 890175"/>
                <a:gd name="connsiteY1" fmla="*/ 0 h 504825"/>
                <a:gd name="connsiteX2" fmla="*/ 743029 w 890175"/>
                <a:gd name="connsiteY2" fmla="*/ 13149 h 504825"/>
                <a:gd name="connsiteX3" fmla="*/ 832077 w 890175"/>
                <a:gd name="connsiteY3" fmla="*/ 102198 h 504825"/>
                <a:gd name="connsiteX4" fmla="*/ 845226 w 890175"/>
                <a:gd name="connsiteY4" fmla="*/ 167325 h 504825"/>
                <a:gd name="connsiteX5" fmla="*/ 845226 w 890175"/>
                <a:gd name="connsiteY5" fmla="*/ 155726 h 504825"/>
                <a:gd name="connsiteX6" fmla="*/ 890175 w 890175"/>
                <a:gd name="connsiteY6" fmla="*/ 430285 h 504825"/>
                <a:gd name="connsiteX7" fmla="*/ 815634 w 890175"/>
                <a:gd name="connsiteY7" fmla="*/ 504825 h 504825"/>
                <a:gd name="connsiteX8" fmla="*/ 73435 w 890175"/>
                <a:gd name="connsiteY8" fmla="*/ 504825 h 504825"/>
                <a:gd name="connsiteX9" fmla="*/ 0 w 890175"/>
                <a:gd name="connsiteY9" fmla="*/ 431389 h 504825"/>
                <a:gd name="connsiteX10" fmla="*/ 44370 w 890175"/>
                <a:gd name="connsiteY10" fmla="*/ 160357 h 504825"/>
                <a:gd name="connsiteX11" fmla="*/ 44370 w 890175"/>
                <a:gd name="connsiteY11" fmla="*/ 167325 h 504825"/>
                <a:gd name="connsiteX12" fmla="*/ 57519 w 890175"/>
                <a:gd name="connsiteY12" fmla="*/ 102197 h 504825"/>
                <a:gd name="connsiteX13" fmla="*/ 146568 w 890175"/>
                <a:gd name="connsiteY13" fmla="*/ 13149 h 504825"/>
                <a:gd name="connsiteX14" fmla="*/ 211695 w 890175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0854"/>
                <a:gd name="connsiteY0" fmla="*/ 0 h 504825"/>
                <a:gd name="connsiteX1" fmla="*/ 678580 w 890854"/>
                <a:gd name="connsiteY1" fmla="*/ 0 h 504825"/>
                <a:gd name="connsiteX2" fmla="*/ 743708 w 890854"/>
                <a:gd name="connsiteY2" fmla="*/ 13149 h 504825"/>
                <a:gd name="connsiteX3" fmla="*/ 832756 w 890854"/>
                <a:gd name="connsiteY3" fmla="*/ 102198 h 504825"/>
                <a:gd name="connsiteX4" fmla="*/ 845905 w 890854"/>
                <a:gd name="connsiteY4" fmla="*/ 167325 h 504825"/>
                <a:gd name="connsiteX5" fmla="*/ 845905 w 890854"/>
                <a:gd name="connsiteY5" fmla="*/ 155726 h 504825"/>
                <a:gd name="connsiteX6" fmla="*/ 890854 w 890854"/>
                <a:gd name="connsiteY6" fmla="*/ 430285 h 504825"/>
                <a:gd name="connsiteX7" fmla="*/ 816313 w 890854"/>
                <a:gd name="connsiteY7" fmla="*/ 504825 h 504825"/>
                <a:gd name="connsiteX8" fmla="*/ 74114 w 890854"/>
                <a:gd name="connsiteY8" fmla="*/ 504825 h 504825"/>
                <a:gd name="connsiteX9" fmla="*/ 679 w 890854"/>
                <a:gd name="connsiteY9" fmla="*/ 431389 h 504825"/>
                <a:gd name="connsiteX10" fmla="*/ 45049 w 890854"/>
                <a:gd name="connsiteY10" fmla="*/ 160357 h 504825"/>
                <a:gd name="connsiteX11" fmla="*/ 45049 w 890854"/>
                <a:gd name="connsiteY11" fmla="*/ 167325 h 504825"/>
                <a:gd name="connsiteX12" fmla="*/ 58198 w 890854"/>
                <a:gd name="connsiteY12" fmla="*/ 102197 h 504825"/>
                <a:gd name="connsiteX13" fmla="*/ 147247 w 890854"/>
                <a:gd name="connsiteY13" fmla="*/ 13149 h 504825"/>
                <a:gd name="connsiteX14" fmla="*/ 212374 w 890854"/>
                <a:gd name="connsiteY14" fmla="*/ 0 h 504825"/>
                <a:gd name="connsiteX0" fmla="*/ 212374 w 892750"/>
                <a:gd name="connsiteY0" fmla="*/ 0 h 504825"/>
                <a:gd name="connsiteX1" fmla="*/ 678580 w 892750"/>
                <a:gd name="connsiteY1" fmla="*/ 0 h 504825"/>
                <a:gd name="connsiteX2" fmla="*/ 743708 w 892750"/>
                <a:gd name="connsiteY2" fmla="*/ 13149 h 504825"/>
                <a:gd name="connsiteX3" fmla="*/ 832756 w 892750"/>
                <a:gd name="connsiteY3" fmla="*/ 102198 h 504825"/>
                <a:gd name="connsiteX4" fmla="*/ 845905 w 892750"/>
                <a:gd name="connsiteY4" fmla="*/ 167325 h 504825"/>
                <a:gd name="connsiteX5" fmla="*/ 845905 w 892750"/>
                <a:gd name="connsiteY5" fmla="*/ 155726 h 504825"/>
                <a:gd name="connsiteX6" fmla="*/ 890854 w 892750"/>
                <a:gd name="connsiteY6" fmla="*/ 430285 h 504825"/>
                <a:gd name="connsiteX7" fmla="*/ 816313 w 892750"/>
                <a:gd name="connsiteY7" fmla="*/ 504825 h 504825"/>
                <a:gd name="connsiteX8" fmla="*/ 74114 w 892750"/>
                <a:gd name="connsiteY8" fmla="*/ 504825 h 504825"/>
                <a:gd name="connsiteX9" fmla="*/ 679 w 892750"/>
                <a:gd name="connsiteY9" fmla="*/ 431389 h 504825"/>
                <a:gd name="connsiteX10" fmla="*/ 45049 w 892750"/>
                <a:gd name="connsiteY10" fmla="*/ 160357 h 504825"/>
                <a:gd name="connsiteX11" fmla="*/ 45049 w 892750"/>
                <a:gd name="connsiteY11" fmla="*/ 167325 h 504825"/>
                <a:gd name="connsiteX12" fmla="*/ 58198 w 892750"/>
                <a:gd name="connsiteY12" fmla="*/ 102197 h 504825"/>
                <a:gd name="connsiteX13" fmla="*/ 147247 w 892750"/>
                <a:gd name="connsiteY13" fmla="*/ 13149 h 504825"/>
                <a:gd name="connsiteX14" fmla="*/ 212374 w 892750"/>
                <a:gd name="connsiteY14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2750" h="504825">
                  <a:moveTo>
                    <a:pt x="212374" y="0"/>
                  </a:moveTo>
                  <a:lnTo>
                    <a:pt x="678580" y="0"/>
                  </a:lnTo>
                  <a:lnTo>
                    <a:pt x="743708" y="13149"/>
                  </a:lnTo>
                  <a:cubicBezTo>
                    <a:pt x="783746" y="30084"/>
                    <a:pt x="815821" y="62159"/>
                    <a:pt x="832756" y="102198"/>
                  </a:cubicBezTo>
                  <a:lnTo>
                    <a:pt x="845905" y="167325"/>
                  </a:lnTo>
                  <a:lnTo>
                    <a:pt x="845905" y="155726"/>
                  </a:lnTo>
                  <a:lnTo>
                    <a:pt x="890854" y="430285"/>
                  </a:lnTo>
                  <a:cubicBezTo>
                    <a:pt x="902688" y="468233"/>
                    <a:pt x="856881" y="503559"/>
                    <a:pt x="816313" y="504825"/>
                  </a:cubicBezTo>
                  <a:lnTo>
                    <a:pt x="74114" y="504825"/>
                  </a:lnTo>
                  <a:cubicBezTo>
                    <a:pt x="41776" y="501307"/>
                    <a:pt x="-6283" y="461108"/>
                    <a:pt x="679" y="431389"/>
                  </a:cubicBezTo>
                  <a:lnTo>
                    <a:pt x="45049" y="160357"/>
                  </a:lnTo>
                  <a:lnTo>
                    <a:pt x="45049" y="167325"/>
                  </a:lnTo>
                  <a:lnTo>
                    <a:pt x="58198" y="102197"/>
                  </a:lnTo>
                  <a:cubicBezTo>
                    <a:pt x="75133" y="62159"/>
                    <a:pt x="107208" y="30084"/>
                    <a:pt x="147247" y="13149"/>
                  </a:cubicBezTo>
                  <a:lnTo>
                    <a:pt x="212374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50608C2-BD97-934B-BDD6-964A8B41312E}"/>
              </a:ext>
            </a:extLst>
          </p:cNvPr>
          <p:cNvGrpSpPr/>
          <p:nvPr/>
        </p:nvGrpSpPr>
        <p:grpSpPr>
          <a:xfrm>
            <a:off x="2755076" y="2399313"/>
            <a:ext cx="7800351" cy="2462213"/>
            <a:chOff x="2755076" y="2399313"/>
            <a:chExt cx="7800351" cy="246221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F2E20D-E887-4652-9671-06E6E3A5F8A2}"/>
                </a:ext>
              </a:extLst>
            </p:cNvPr>
            <p:cNvSpPr txBox="1"/>
            <p:nvPr/>
          </p:nvSpPr>
          <p:spPr>
            <a:xfrm>
              <a:off x="5991199" y="2399313"/>
              <a:ext cx="456422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Spotify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Digital music service that gives people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access to millions of songs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Spotify Web API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Providing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audio features calculated for each song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Relatively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Collected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December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Basic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Summary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More than 116k unique songs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artist name, track name, track id and the audio features (energy,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loudness,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etc.)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Popularity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Value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recalculated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based on number of plays the track receives,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divided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into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classes: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liked,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disliked,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neutral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61FC48-CCC4-4AE0-9D83-EAED49910DB1}"/>
                </a:ext>
              </a:extLst>
            </p:cNvPr>
            <p:cNvSpPr txBox="1"/>
            <p:nvPr/>
          </p:nvSpPr>
          <p:spPr>
            <a:xfrm>
              <a:off x="2755076" y="3008199"/>
              <a:ext cx="2855748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20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Data</a:t>
              </a:r>
              <a:r>
                <a:rPr lang="zh-CN" altLang="en-US" sz="20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20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Source</a:t>
              </a:r>
              <a:r>
                <a:rPr lang="en-GB" altLang="ko-KR" sz="20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Kaggle</a:t>
              </a:r>
              <a:endPara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GB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Spotify Audio Features</a:t>
              </a:r>
              <a:r>
                <a:rPr lang="en-US" altLang="zh-CN" sz="20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9BFB6404-9E49-004C-A07E-C9B836F544A5}"/>
              </a:ext>
            </a:extLst>
          </p:cNvPr>
          <p:cNvSpPr txBox="1">
            <a:spLocks/>
          </p:cNvSpPr>
          <p:nvPr/>
        </p:nvSpPr>
        <p:spPr>
          <a:xfrm>
            <a:off x="4252426" y="226533"/>
            <a:ext cx="3411068" cy="724247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5000" dirty="0"/>
              <a:t>Music</a:t>
            </a:r>
            <a:r>
              <a:rPr lang="zh-CN" altLang="en-US" sz="5000" dirty="0"/>
              <a:t> </a:t>
            </a:r>
            <a:r>
              <a:rPr lang="en-US" altLang="zh-CN" sz="5000" dirty="0"/>
              <a:t>Data</a:t>
            </a:r>
            <a:endParaRPr lang="en-US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044BA-91F5-F64A-B0E0-E2F164E8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30524">
            <a:off x="563071" y="1289201"/>
            <a:ext cx="3560188" cy="1384518"/>
          </a:xfrm>
          <a:prstGeom prst="rect">
            <a:avLst/>
          </a:prstGeom>
        </p:spPr>
      </p:pic>
      <p:sp>
        <p:nvSpPr>
          <p:cNvPr id="30" name="Google Shape;169;p15">
            <a:extLst>
              <a:ext uri="{FF2B5EF4-FFF2-40B4-BE49-F238E27FC236}">
                <a16:creationId xmlns:a16="http://schemas.microsoft.com/office/drawing/2014/main" id="{16B1B252-95FA-2E4B-B50C-25C26B1D5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" y="6447991"/>
            <a:ext cx="85201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" baseline="30000" dirty="0">
                <a:latin typeface="Arial" panose="020B0604020202020204" pitchFamily="34" charset="0"/>
              </a:rPr>
              <a:t>1</a:t>
            </a:r>
            <a:r>
              <a:rPr lang="en-US" altLang="zh-CN" sz="1000" dirty="0">
                <a:latin typeface="Arial" panose="020B0604020202020204" pitchFamily="34" charset="0"/>
              </a:rPr>
              <a:t>Spotify</a:t>
            </a:r>
            <a:r>
              <a:rPr lang="zh-CN" altLang="en-US" sz="1000" dirty="0">
                <a:latin typeface="Arial" panose="020B0604020202020204" pitchFamily="34" charset="0"/>
              </a:rPr>
              <a:t> </a:t>
            </a:r>
            <a:r>
              <a:rPr lang="en-US" altLang="zh-CN" sz="1000" dirty="0">
                <a:latin typeface="Arial" panose="020B0604020202020204" pitchFamily="34" charset="0"/>
              </a:rPr>
              <a:t>Image:</a:t>
            </a:r>
            <a:r>
              <a:rPr lang="zh-CN" altLang="en-US" sz="1000" dirty="0">
                <a:latin typeface="Arial" panose="020B0604020202020204" pitchFamily="34" charset="0"/>
              </a:rPr>
              <a:t> </a:t>
            </a:r>
            <a:r>
              <a:rPr lang="en-US" altLang="zh-CN" sz="1000" dirty="0">
                <a:latin typeface="Arial" panose="020B0604020202020204" pitchFamily="34" charset="0"/>
              </a:rPr>
              <a:t>https://</a:t>
            </a:r>
            <a:r>
              <a:rPr lang="en-US" altLang="zh-CN" sz="1000" dirty="0" err="1">
                <a:latin typeface="Arial" panose="020B0604020202020204" pitchFamily="34" charset="0"/>
              </a:rPr>
              <a:t>hackernoon.com</a:t>
            </a:r>
            <a:r>
              <a:rPr lang="en-US" altLang="zh-CN" sz="1000" dirty="0">
                <a:latin typeface="Arial" panose="020B0604020202020204" pitchFamily="34" charset="0"/>
              </a:rPr>
              <a:t>/ive-come-from-the-future-to-save-spotify-f69bea631ee4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000" baseline="30000" dirty="0">
                <a:latin typeface="Arial" panose="020B0604020202020204" pitchFamily="34" charset="0"/>
              </a:rPr>
              <a:t>2</a:t>
            </a:r>
            <a:r>
              <a:rPr lang="en-US" altLang="en-US" sz="1000" dirty="0">
                <a:latin typeface="Arial" panose="020B0604020202020204" pitchFamily="34" charset="0"/>
              </a:rPr>
              <a:t>Kaggle</a:t>
            </a:r>
            <a:r>
              <a:rPr lang="zh-CN" altLang="en-US" sz="1000" dirty="0">
                <a:latin typeface="Arial" panose="020B0604020202020204" pitchFamily="34" charset="0"/>
              </a:rPr>
              <a:t> </a:t>
            </a:r>
            <a:r>
              <a:rPr lang="en-US" altLang="zh-CN" sz="1000" dirty="0">
                <a:latin typeface="Arial" panose="020B0604020202020204" pitchFamily="34" charset="0"/>
              </a:rPr>
              <a:t>(2019).</a:t>
            </a:r>
            <a:r>
              <a:rPr lang="zh-CN" altLang="en-US" sz="1000" dirty="0">
                <a:latin typeface="Arial" panose="020B0604020202020204" pitchFamily="34" charset="0"/>
              </a:rPr>
              <a:t> </a:t>
            </a:r>
            <a:r>
              <a:rPr lang="en-US" altLang="en-US" sz="1000" i="1" dirty="0">
                <a:latin typeface="Arial" panose="020B0604020202020204" pitchFamily="34" charset="0"/>
              </a:rPr>
              <a:t>Spotify Audio Features</a:t>
            </a:r>
            <a:r>
              <a:rPr lang="en-US" altLang="en-US" sz="1000" dirty="0">
                <a:latin typeface="Arial" panose="020B0604020202020204" pitchFamily="34" charset="0"/>
              </a:rPr>
              <a:t>. Retrieved from https://</a:t>
            </a:r>
            <a:r>
              <a:rPr lang="en-US" altLang="en-US" sz="1000" dirty="0" err="1">
                <a:latin typeface="Arial" panose="020B0604020202020204" pitchFamily="34" charset="0"/>
              </a:rPr>
              <a:t>www.kaggle.com</a:t>
            </a:r>
            <a:r>
              <a:rPr lang="en-US" altLang="en-US" sz="1000" dirty="0">
                <a:latin typeface="Arial" panose="020B0604020202020204" pitchFamily="34" charset="0"/>
              </a:rPr>
              <a:t>/</a:t>
            </a:r>
            <a:r>
              <a:rPr lang="en-US" altLang="en-US" sz="1000" dirty="0" err="1">
                <a:latin typeface="Arial" panose="020B0604020202020204" pitchFamily="34" charset="0"/>
              </a:rPr>
              <a:t>tomigelo</a:t>
            </a:r>
            <a:r>
              <a:rPr lang="en-US" altLang="en-US" sz="1000" dirty="0">
                <a:latin typeface="Arial" panose="020B0604020202020204" pitchFamily="34" charset="0"/>
              </a:rPr>
              <a:t>/</a:t>
            </a:r>
            <a:r>
              <a:rPr lang="en-US" altLang="en-US" sz="1000" dirty="0" err="1">
                <a:latin typeface="Arial" panose="020B0604020202020204" pitchFamily="34" charset="0"/>
              </a:rPr>
              <a:t>spotify</a:t>
            </a:r>
            <a:r>
              <a:rPr lang="en-US" altLang="en-US" sz="1000" dirty="0">
                <a:latin typeface="Arial" panose="020B0604020202020204" pitchFamily="34" charset="0"/>
              </a:rPr>
              <a:t>-audio-features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Analysis Process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E808FC-A597-4222-BF41-6B4FF282FC32}"/>
              </a:ext>
            </a:extLst>
          </p:cNvPr>
          <p:cNvGrpSpPr/>
          <p:nvPr/>
        </p:nvGrpSpPr>
        <p:grpSpPr>
          <a:xfrm>
            <a:off x="1011885" y="3249031"/>
            <a:ext cx="10214640" cy="2286000"/>
            <a:chOff x="676760" y="2727176"/>
            <a:chExt cx="7925071" cy="2286000"/>
          </a:xfrm>
        </p:grpSpPr>
        <p:sp>
          <p:nvSpPr>
            <p:cNvPr id="4" name="Freeform 2">
              <a:extLst>
                <a:ext uri="{FF2B5EF4-FFF2-40B4-BE49-F238E27FC236}">
                  <a16:creationId xmlns:a16="http://schemas.microsoft.com/office/drawing/2014/main" id="{381B5FF2-1F12-45CA-B06E-6193CDDB239E}"/>
                </a:ext>
              </a:extLst>
            </p:cNvPr>
            <p:cNvSpPr/>
            <p:nvPr/>
          </p:nvSpPr>
          <p:spPr>
            <a:xfrm>
              <a:off x="676760" y="4436233"/>
              <a:ext cx="1787568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  <a:gd name="connsiteX0" fmla="*/ 0 w 1992085"/>
                <a:gd name="connsiteY0" fmla="*/ 576943 h 576943"/>
                <a:gd name="connsiteX1" fmla="*/ 1992085 w 1992085"/>
                <a:gd name="connsiteY1" fmla="*/ 576943 h 576943"/>
                <a:gd name="connsiteX2" fmla="*/ 1992085 w 1992085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2085" h="576943">
                  <a:moveTo>
                    <a:pt x="0" y="576943"/>
                  </a:moveTo>
                  <a:lnTo>
                    <a:pt x="1992085" y="576943"/>
                  </a:lnTo>
                  <a:lnTo>
                    <a:pt x="1992085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8C10501-2130-4859-91F1-6372C218EB3C}"/>
                </a:ext>
              </a:extLst>
            </p:cNvPr>
            <p:cNvSpPr/>
            <p:nvPr/>
          </p:nvSpPr>
          <p:spPr>
            <a:xfrm>
              <a:off x="2459969" y="3881062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F88BAA72-89E0-42D7-BD3D-356E47207541}"/>
                </a:ext>
              </a:extLst>
            </p:cNvPr>
            <p:cNvSpPr/>
            <p:nvPr/>
          </p:nvSpPr>
          <p:spPr>
            <a:xfrm>
              <a:off x="3911408" y="3304119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8B1F068-D551-4BD7-AF24-015E2C101E7E}"/>
                </a:ext>
              </a:extLst>
            </p:cNvPr>
            <p:cNvSpPr/>
            <p:nvPr/>
          </p:nvSpPr>
          <p:spPr>
            <a:xfrm>
              <a:off x="5361961" y="2727176"/>
              <a:ext cx="1469571" cy="576943"/>
            </a:xfrm>
            <a:custGeom>
              <a:avLst/>
              <a:gdLst>
                <a:gd name="connsiteX0" fmla="*/ 0 w 1469571"/>
                <a:gd name="connsiteY0" fmla="*/ 576943 h 576943"/>
                <a:gd name="connsiteX1" fmla="*/ 1469571 w 1469571"/>
                <a:gd name="connsiteY1" fmla="*/ 576943 h 576943"/>
                <a:gd name="connsiteX2" fmla="*/ 1469571 w 1469571"/>
                <a:gd name="connsiteY2" fmla="*/ 0 h 57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9571" h="576943">
                  <a:moveTo>
                    <a:pt x="0" y="576943"/>
                  </a:moveTo>
                  <a:lnTo>
                    <a:pt x="1469571" y="576943"/>
                  </a:lnTo>
                  <a:lnTo>
                    <a:pt x="1469571" y="0"/>
                  </a:lnTo>
                </a:path>
              </a:pathLst>
            </a:cu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A4954D-FA03-40A9-9A2D-DFE99EC6336E}"/>
                </a:ext>
              </a:extLst>
            </p:cNvPr>
            <p:cNvCxnSpPr/>
            <p:nvPr/>
          </p:nvCxnSpPr>
          <p:spPr>
            <a:xfrm>
              <a:off x="6814072" y="2727176"/>
              <a:ext cx="1787759" cy="0"/>
            </a:xfrm>
            <a:prstGeom prst="line">
              <a:avLst/>
            </a:prstGeom>
            <a:ln w="508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211222-1B76-4CBC-9963-EA8A2D0CC344}"/>
              </a:ext>
            </a:extLst>
          </p:cNvPr>
          <p:cNvSpPr/>
          <p:nvPr/>
        </p:nvSpPr>
        <p:spPr>
          <a:xfrm>
            <a:off x="1919879" y="5210775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933344-81BA-49A0-B767-5C1D03D0F4A0}"/>
              </a:ext>
            </a:extLst>
          </p:cNvPr>
          <p:cNvSpPr/>
          <p:nvPr/>
        </p:nvSpPr>
        <p:spPr>
          <a:xfrm>
            <a:off x="3854746" y="4640537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A72EFF-1B90-48FD-9FBC-F844751AB79D}"/>
              </a:ext>
            </a:extLst>
          </p:cNvPr>
          <p:cNvSpPr/>
          <p:nvPr/>
        </p:nvSpPr>
        <p:spPr>
          <a:xfrm>
            <a:off x="5782630" y="4070300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82CB53-B5A7-4729-A38D-B8ABD8268462}"/>
              </a:ext>
            </a:extLst>
          </p:cNvPr>
          <p:cNvSpPr/>
          <p:nvPr/>
        </p:nvSpPr>
        <p:spPr>
          <a:xfrm>
            <a:off x="7735119" y="3500063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CF77AE-A232-42C0-97A1-5A51FC5B4DFB}"/>
              </a:ext>
            </a:extLst>
          </p:cNvPr>
          <p:cNvSpPr/>
          <p:nvPr/>
        </p:nvSpPr>
        <p:spPr>
          <a:xfrm>
            <a:off x="9661685" y="2929826"/>
            <a:ext cx="626740" cy="6267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3B2EEE-2380-4251-8C88-D8F921EE87C4}"/>
              </a:ext>
            </a:extLst>
          </p:cNvPr>
          <p:cNvGrpSpPr/>
          <p:nvPr/>
        </p:nvGrpSpPr>
        <p:grpSpPr>
          <a:xfrm>
            <a:off x="2151608" y="4454473"/>
            <a:ext cx="155342" cy="630290"/>
            <a:chOff x="1408027" y="3273555"/>
            <a:chExt cx="155342" cy="630290"/>
          </a:xfrm>
          <a:solidFill>
            <a:schemeClr val="accent6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82B1BE-612E-4C4F-A5BB-299412124FDC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D5D900-5A95-41EC-AF1C-3AC7779E7F88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FBAE5E-A0BC-48DC-971B-8519F0A9669E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C043C-A641-4E20-8641-1AA4A7EF6B27}"/>
              </a:ext>
            </a:extLst>
          </p:cNvPr>
          <p:cNvGrpSpPr/>
          <p:nvPr/>
        </p:nvGrpSpPr>
        <p:grpSpPr>
          <a:xfrm>
            <a:off x="4090446" y="3923625"/>
            <a:ext cx="155342" cy="630290"/>
            <a:chOff x="1408027" y="3273555"/>
            <a:chExt cx="155342" cy="630290"/>
          </a:xfrm>
          <a:solidFill>
            <a:schemeClr val="accent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075E01-0928-45D8-8FA3-B16E5B28CDC5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AD1C6F-151B-47EB-BC66-90754CFFE26D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2D7004-E479-4847-BDD7-525FBF367DF0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8899C0-8492-443A-95E6-8C4F27D7E1CD}"/>
              </a:ext>
            </a:extLst>
          </p:cNvPr>
          <p:cNvGrpSpPr/>
          <p:nvPr/>
        </p:nvGrpSpPr>
        <p:grpSpPr>
          <a:xfrm>
            <a:off x="6018330" y="3352785"/>
            <a:ext cx="155342" cy="630290"/>
            <a:chOff x="1408027" y="3273555"/>
            <a:chExt cx="155342" cy="630290"/>
          </a:xfrm>
          <a:solidFill>
            <a:schemeClr val="accent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592DF-5A55-4D8D-8A11-423D2A083A95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553D60-7A90-4BF3-9300-2D7F59FDC60E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2F4DA7-280F-4DD2-8604-DD167685FFFF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A4701-2601-4814-8AAD-50A1AF4D7F66}"/>
              </a:ext>
            </a:extLst>
          </p:cNvPr>
          <p:cNvGrpSpPr/>
          <p:nvPr/>
        </p:nvGrpSpPr>
        <p:grpSpPr>
          <a:xfrm>
            <a:off x="7970818" y="4253543"/>
            <a:ext cx="155342" cy="630290"/>
            <a:chOff x="1408027" y="3273555"/>
            <a:chExt cx="155342" cy="630290"/>
          </a:xfrm>
          <a:solidFill>
            <a:schemeClr val="accent3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6640DB-77E5-49DD-AA98-24CF8695C96B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2E2FE9-1E4D-4818-8879-BD25B6E90A3F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7BCD1E-0102-42BC-826B-B3E3ED28A023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CE5BBE-467F-40E0-BE71-A852D033C06D}"/>
              </a:ext>
            </a:extLst>
          </p:cNvPr>
          <p:cNvGrpSpPr/>
          <p:nvPr/>
        </p:nvGrpSpPr>
        <p:grpSpPr>
          <a:xfrm>
            <a:off x="9897384" y="3680387"/>
            <a:ext cx="155342" cy="630290"/>
            <a:chOff x="1408027" y="3273555"/>
            <a:chExt cx="155342" cy="630290"/>
          </a:xfrm>
          <a:solidFill>
            <a:schemeClr val="accent4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A203E8-6074-43D7-A389-471FE9507F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8E0D8C3-DE42-49BF-A441-3A38EDD8497D}"/>
                </a:ext>
              </a:extLst>
            </p:cNvPr>
            <p:cNvSpPr/>
            <p:nvPr/>
          </p:nvSpPr>
          <p:spPr>
            <a:xfrm>
              <a:off x="1408027" y="3511029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2BBF96-D198-45A8-A18E-16836CDDDBF4}"/>
                </a:ext>
              </a:extLst>
            </p:cNvPr>
            <p:cNvSpPr/>
            <p:nvPr/>
          </p:nvSpPr>
          <p:spPr>
            <a:xfrm>
              <a:off x="1408027" y="327355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A2B1A2-DC41-7B42-BFAC-AF3FD78D5E9A}"/>
              </a:ext>
            </a:extLst>
          </p:cNvPr>
          <p:cNvGrpSpPr/>
          <p:nvPr/>
        </p:nvGrpSpPr>
        <p:grpSpPr>
          <a:xfrm>
            <a:off x="1125850" y="1946467"/>
            <a:ext cx="5977942" cy="2895913"/>
            <a:chOff x="1125850" y="1946467"/>
            <a:chExt cx="5977942" cy="289591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C84CDBA-6153-4BBC-BB69-A8743BF26404}"/>
                </a:ext>
              </a:extLst>
            </p:cNvPr>
            <p:cNvGrpSpPr/>
            <p:nvPr/>
          </p:nvGrpSpPr>
          <p:grpSpPr>
            <a:xfrm>
              <a:off x="1125850" y="3025029"/>
              <a:ext cx="2227300" cy="1817351"/>
              <a:chOff x="1642615" y="1765237"/>
              <a:chExt cx="1626877" cy="181735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5939B7-44E4-4D7C-8D85-74DB6AD576C6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4631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Look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at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Data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dimension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Numerical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&amp;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Categorical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variables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Summary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statistics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No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missing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values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85247D-7E45-42F3-B377-7D3B5D28E70C}"/>
                  </a:ext>
                </a:extLst>
              </p:cNvPr>
              <p:cNvSpPr txBox="1"/>
              <p:nvPr/>
            </p:nvSpPr>
            <p:spPr>
              <a:xfrm>
                <a:off x="1642615" y="1765237"/>
                <a:ext cx="1626877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Basic </a:t>
                </a: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</a:t>
                </a:r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Summary</a:t>
                </a:r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algn="ctr"/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D97D8B9-482B-4F17-880F-8F37AFBF0E02}"/>
                </a:ext>
              </a:extLst>
            </p:cNvPr>
            <p:cNvGrpSpPr/>
            <p:nvPr/>
          </p:nvGrpSpPr>
          <p:grpSpPr>
            <a:xfrm>
              <a:off x="3109799" y="2134943"/>
              <a:ext cx="2112972" cy="1631216"/>
              <a:chOff x="1715370" y="1766707"/>
              <a:chExt cx="1569068" cy="163121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F83794-3538-44F1-92E7-C5C6528DD501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55993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Tableau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General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variable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distributions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from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whole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data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for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variables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needed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deeper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analysis,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take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of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whole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data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(5000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songs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records)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E4F28F-46D1-4B33-8FAA-7024F13E8E2F}"/>
                  </a:ext>
                </a:extLst>
              </p:cNvPr>
              <p:cNvSpPr txBox="1"/>
              <p:nvPr/>
            </p:nvSpPr>
            <p:spPr>
              <a:xfrm>
                <a:off x="1715370" y="1766707"/>
                <a:ext cx="1470878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Visualization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84CC9C5-D253-401E-877A-5BE039B68474}"/>
                </a:ext>
              </a:extLst>
            </p:cNvPr>
            <p:cNvGrpSpPr/>
            <p:nvPr/>
          </p:nvGrpSpPr>
          <p:grpSpPr>
            <a:xfrm>
              <a:off x="5088208" y="1946467"/>
              <a:ext cx="2015584" cy="1446550"/>
              <a:chOff x="1715370" y="1766707"/>
              <a:chExt cx="1472234" cy="144655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44A6CE9-0D0D-487B-B56A-94DAB76DBB6A}"/>
                  </a:ext>
                </a:extLst>
              </p:cNvPr>
              <p:cNvSpPr txBox="1"/>
              <p:nvPr/>
            </p:nvSpPr>
            <p:spPr>
              <a:xfrm>
                <a:off x="1724504" y="2012928"/>
                <a:ext cx="1463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Calculate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correlation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coefficient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&amp;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Check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variables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strongly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correlated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–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avoid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multicollinearity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problems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9A539B-3E60-4D45-A031-F3292A7ACB2C}"/>
                  </a:ext>
                </a:extLst>
              </p:cNvPr>
              <p:cNvSpPr txBox="1"/>
              <p:nvPr/>
            </p:nvSpPr>
            <p:spPr>
              <a:xfrm>
                <a:off x="1715370" y="1766707"/>
                <a:ext cx="1470878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Correlation Analysis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B545A1-061A-494A-9BDB-6F0304549DB8}"/>
              </a:ext>
            </a:extLst>
          </p:cNvPr>
          <p:cNvGrpSpPr/>
          <p:nvPr/>
        </p:nvGrpSpPr>
        <p:grpSpPr>
          <a:xfrm>
            <a:off x="6800046" y="4468483"/>
            <a:ext cx="4553458" cy="2841766"/>
            <a:chOff x="6800046" y="4468483"/>
            <a:chExt cx="4553458" cy="284176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E70D6E-5172-4101-8059-68B2FF54D2E4}"/>
                </a:ext>
              </a:extLst>
            </p:cNvPr>
            <p:cNvGrpSpPr/>
            <p:nvPr/>
          </p:nvGrpSpPr>
          <p:grpSpPr>
            <a:xfrm>
              <a:off x="6800046" y="4871139"/>
              <a:ext cx="2343954" cy="2439110"/>
              <a:chOff x="1539592" y="1586623"/>
              <a:chExt cx="1712083" cy="243911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9C2D9E-87F5-461F-9A4E-2627FB374300}"/>
                  </a:ext>
                </a:extLst>
              </p:cNvPr>
              <p:cNvSpPr txBox="1"/>
              <p:nvPr/>
            </p:nvSpPr>
            <p:spPr>
              <a:xfrm>
                <a:off x="1539592" y="2086741"/>
                <a:ext cx="171208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Outliers &amp; Feature Creation </a:t>
                </a:r>
              </a:p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(3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popularity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classes,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etc.)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Feature Type Transformation, Log Transformation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Label Encoding &amp; Dummy Variables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453FC0-DBE0-47CA-BCE0-058713C96545}"/>
                  </a:ext>
                </a:extLst>
              </p:cNvPr>
              <p:cNvSpPr txBox="1"/>
              <p:nvPr/>
            </p:nvSpPr>
            <p:spPr>
              <a:xfrm>
                <a:off x="1684893" y="1586623"/>
                <a:ext cx="1470878" cy="73866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Feature Analysis &amp; Engineering</a:t>
                </a:r>
              </a:p>
              <a:p>
                <a:pPr algn="ctr"/>
                <a:endPara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7C340BF-C80E-4D1F-AB48-B7EDE3C90181}"/>
                </a:ext>
              </a:extLst>
            </p:cNvPr>
            <p:cNvGrpSpPr/>
            <p:nvPr/>
          </p:nvGrpSpPr>
          <p:grpSpPr>
            <a:xfrm>
              <a:off x="8792939" y="4468483"/>
              <a:ext cx="2560565" cy="2725690"/>
              <a:chOff x="1715370" y="1766707"/>
              <a:chExt cx="1470878" cy="272569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3CC707F-6264-4773-933C-7F43DAE80111}"/>
                  </a:ext>
                </a:extLst>
              </p:cNvPr>
              <p:cNvSpPr txBox="1"/>
              <p:nvPr/>
            </p:nvSpPr>
            <p:spPr>
              <a:xfrm>
                <a:off x="1850162" y="1999407"/>
                <a:ext cx="1223393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Classification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problem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Take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data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&amp;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Train-Test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split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Algorithms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Naive Bayes,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Support Vector Machines,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Decision Trees,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Boosted Trees,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Random Forest,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Nearest Neighbor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Stacking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Model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DE624A-73A4-4FC7-A060-E7F9A9283402}"/>
                  </a:ext>
                </a:extLst>
              </p:cNvPr>
              <p:cNvSpPr txBox="1"/>
              <p:nvPr/>
            </p:nvSpPr>
            <p:spPr>
              <a:xfrm>
                <a:off x="1715370" y="1766707"/>
                <a:ext cx="1470878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Modeling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9" name="Rectangle 30">
            <a:extLst>
              <a:ext uri="{FF2B5EF4-FFF2-40B4-BE49-F238E27FC236}">
                <a16:creationId xmlns:a16="http://schemas.microsoft.com/office/drawing/2014/main" id="{72C1888B-4C0B-43D3-B6A4-5E3AB9010589}"/>
              </a:ext>
            </a:extLst>
          </p:cNvPr>
          <p:cNvSpPr/>
          <p:nvPr/>
        </p:nvSpPr>
        <p:spPr>
          <a:xfrm>
            <a:off x="5937396" y="421586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Parallelogram 30">
            <a:extLst>
              <a:ext uri="{FF2B5EF4-FFF2-40B4-BE49-F238E27FC236}">
                <a16:creationId xmlns:a16="http://schemas.microsoft.com/office/drawing/2014/main" id="{432EE828-49B9-43B2-89DB-56C2EE987EA4}"/>
              </a:ext>
            </a:extLst>
          </p:cNvPr>
          <p:cNvSpPr/>
          <p:nvPr/>
        </p:nvSpPr>
        <p:spPr>
          <a:xfrm flipH="1">
            <a:off x="2063659" y="5359001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14CAE1C1-7C2A-48EB-A0A0-EF262F30839B}"/>
              </a:ext>
            </a:extLst>
          </p:cNvPr>
          <p:cNvSpPr>
            <a:spLocks noChangeAspect="1"/>
          </p:cNvSpPr>
          <p:nvPr/>
        </p:nvSpPr>
        <p:spPr>
          <a:xfrm rot="9900000">
            <a:off x="9788202" y="308840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36">
            <a:extLst>
              <a:ext uri="{FF2B5EF4-FFF2-40B4-BE49-F238E27FC236}">
                <a16:creationId xmlns:a16="http://schemas.microsoft.com/office/drawing/2014/main" id="{6E0971E4-8E30-4FD6-BBE9-F01234BF6F07}"/>
              </a:ext>
            </a:extLst>
          </p:cNvPr>
          <p:cNvSpPr/>
          <p:nvPr/>
        </p:nvSpPr>
        <p:spPr>
          <a:xfrm>
            <a:off x="7869547" y="3679021"/>
            <a:ext cx="351597" cy="2939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자유형 151">
            <a:extLst>
              <a:ext uri="{FF2B5EF4-FFF2-40B4-BE49-F238E27FC236}">
                <a16:creationId xmlns:a16="http://schemas.microsoft.com/office/drawing/2014/main" id="{3A7F15DA-D022-4B34-A12B-B7D7ED250B37}"/>
              </a:ext>
            </a:extLst>
          </p:cNvPr>
          <p:cNvSpPr/>
          <p:nvPr/>
        </p:nvSpPr>
        <p:spPr>
          <a:xfrm>
            <a:off x="3989822" y="4772824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24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DA9917-9E1B-4A5D-A053-E21CAD769B02}"/>
              </a:ext>
            </a:extLst>
          </p:cNvPr>
          <p:cNvSpPr txBox="1">
            <a:spLocks/>
          </p:cNvSpPr>
          <p:nvPr/>
        </p:nvSpPr>
        <p:spPr>
          <a:xfrm>
            <a:off x="1492648" y="2240868"/>
            <a:ext cx="2699792" cy="23762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zh-CN" dirty="0"/>
              <a:t>Modeling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43C84-2B25-4A3C-9315-1DC6B87DA5E7}"/>
              </a:ext>
            </a:extLst>
          </p:cNvPr>
          <p:cNvSpPr txBox="1"/>
          <p:nvPr/>
        </p:nvSpPr>
        <p:spPr>
          <a:xfrm>
            <a:off x="8340554" y="812465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DBC50-7055-4FC6-8931-E4C1E6800561}"/>
              </a:ext>
            </a:extLst>
          </p:cNvPr>
          <p:cNvSpPr txBox="1"/>
          <p:nvPr/>
        </p:nvSpPr>
        <p:spPr>
          <a:xfrm>
            <a:off x="4915262" y="812465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871AC-B448-4088-A395-EEF36153B146}"/>
              </a:ext>
            </a:extLst>
          </p:cNvPr>
          <p:cNvSpPr txBox="1"/>
          <p:nvPr/>
        </p:nvSpPr>
        <p:spPr>
          <a:xfrm>
            <a:off x="8340554" y="3859163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14258-036D-4D91-8594-DB50C34576E4}"/>
              </a:ext>
            </a:extLst>
          </p:cNvPr>
          <p:cNvSpPr txBox="1"/>
          <p:nvPr/>
        </p:nvSpPr>
        <p:spPr>
          <a:xfrm>
            <a:off x="4915262" y="3859163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2A1C1F-6D99-234A-8027-A77864BF5904}"/>
              </a:ext>
            </a:extLst>
          </p:cNvPr>
          <p:cNvGrpSpPr/>
          <p:nvPr/>
        </p:nvGrpSpPr>
        <p:grpSpPr>
          <a:xfrm>
            <a:off x="5572444" y="812465"/>
            <a:ext cx="6056102" cy="5884920"/>
            <a:chOff x="5572444" y="812465"/>
            <a:chExt cx="6056102" cy="58849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E971AD-7C63-4D9A-991F-AA87E5990CD4}"/>
                </a:ext>
              </a:extLst>
            </p:cNvPr>
            <p:cNvSpPr txBox="1"/>
            <p:nvPr/>
          </p:nvSpPr>
          <p:spPr>
            <a:xfrm>
              <a:off x="5572444" y="812465"/>
              <a:ext cx="2630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Target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Variable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E890DC-1A04-40CD-BF97-26055E9A9B20}"/>
                </a:ext>
              </a:extLst>
            </p:cNvPr>
            <p:cNvSpPr txBox="1"/>
            <p:nvPr/>
          </p:nvSpPr>
          <p:spPr>
            <a:xfrm>
              <a:off x="5572444" y="1388529"/>
              <a:ext cx="263023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Original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Variable: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Popularity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Feature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Creation: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suitable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thresholds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-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three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classes: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liked,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disliked,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neutral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891B9-DF60-43D6-94D7-360D1B0BAEE6}"/>
                </a:ext>
              </a:extLst>
            </p:cNvPr>
            <p:cNvSpPr txBox="1"/>
            <p:nvPr/>
          </p:nvSpPr>
          <p:spPr>
            <a:xfrm>
              <a:off x="8997736" y="812465"/>
              <a:ext cx="2630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Independent</a:t>
              </a:r>
            </a:p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Variables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F5A9C7-8A88-4490-87E5-EA5A01EE9916}"/>
                </a:ext>
              </a:extLst>
            </p:cNvPr>
            <p:cNvSpPr txBox="1"/>
            <p:nvPr/>
          </p:nvSpPr>
          <p:spPr>
            <a:xfrm>
              <a:off x="8997736" y="1388529"/>
              <a:ext cx="26302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Two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approaches: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Using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all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independent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variables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dataset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and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feed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into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Only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use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independent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variables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highly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correlated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with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target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variable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Compare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two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results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8AA8DF-3855-4C1D-A6B1-05C9E95158DD}"/>
                </a:ext>
              </a:extLst>
            </p:cNvPr>
            <p:cNvSpPr txBox="1"/>
            <p:nvPr/>
          </p:nvSpPr>
          <p:spPr>
            <a:xfrm>
              <a:off x="5573024" y="3859163"/>
              <a:ext cx="2630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General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4CA6D5-EA98-4D1C-A118-D45380B9CC35}"/>
                </a:ext>
              </a:extLst>
            </p:cNvPr>
            <p:cNvSpPr txBox="1"/>
            <p:nvPr/>
          </p:nvSpPr>
          <p:spPr>
            <a:xfrm>
              <a:off x="5573024" y="4435227"/>
              <a:ext cx="263023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6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Algorithms: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create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models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separately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and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then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compare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the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model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fit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results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Select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models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good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fit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then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construct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stacking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163C8C-E776-416F-B304-DE69A532DE2F}"/>
                </a:ext>
              </a:extLst>
            </p:cNvPr>
            <p:cNvSpPr txBox="1"/>
            <p:nvPr/>
          </p:nvSpPr>
          <p:spPr>
            <a:xfrm>
              <a:off x="8998316" y="3859163"/>
              <a:ext cx="26302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Possible</a:t>
              </a:r>
            </a:p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Uncertainties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4CE808-0FA5-47DA-B08B-DF4E783AC8FE}"/>
                </a:ext>
              </a:extLst>
            </p:cNvPr>
            <p:cNvSpPr txBox="1"/>
            <p:nvPr/>
          </p:nvSpPr>
          <p:spPr>
            <a:xfrm>
              <a:off x="8998316" y="4435227"/>
              <a:ext cx="2630230" cy="226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Algorithm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Selection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Model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Parameter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Selection</a:t>
              </a:r>
              <a:endPara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Sampled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Popularity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Classes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(threshold</a:t>
              </a:r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selection)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715D5B6-406B-451E-9803-068594434347}"/>
              </a:ext>
            </a:extLst>
          </p:cNvPr>
          <p:cNvGrpSpPr/>
          <p:nvPr/>
        </p:nvGrpSpPr>
        <p:grpSpPr>
          <a:xfrm>
            <a:off x="4950450" y="668448"/>
            <a:ext cx="534842" cy="144016"/>
            <a:chOff x="9559012" y="4442521"/>
            <a:chExt cx="557604" cy="144016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C31775AD-79F5-4B2B-BF21-DB09BFB35728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4B35B14-B411-4B23-8203-DE455F900C83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81E82ECB-F8CB-482E-B82F-A64EB8539499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2">
            <a:extLst>
              <a:ext uri="{FF2B5EF4-FFF2-40B4-BE49-F238E27FC236}">
                <a16:creationId xmlns:a16="http://schemas.microsoft.com/office/drawing/2014/main" id="{331A27E2-0A90-4BC5-A753-3E09AF21F48E}"/>
              </a:ext>
            </a:extLst>
          </p:cNvPr>
          <p:cNvGrpSpPr/>
          <p:nvPr/>
        </p:nvGrpSpPr>
        <p:grpSpPr>
          <a:xfrm>
            <a:off x="8375742" y="668448"/>
            <a:ext cx="534842" cy="144016"/>
            <a:chOff x="9559012" y="4442521"/>
            <a:chExt cx="557604" cy="144016"/>
          </a:xfrm>
        </p:grpSpPr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F7CE6D4A-42B3-4CD8-94DA-A49A68C8C501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31A62162-2412-4BE6-84B7-6F9FED30EC1B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221BD50E-7D9B-4222-B00E-3C73FF9EDE13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12">
            <a:extLst>
              <a:ext uri="{FF2B5EF4-FFF2-40B4-BE49-F238E27FC236}">
                <a16:creationId xmlns:a16="http://schemas.microsoft.com/office/drawing/2014/main" id="{6970FC90-9BBB-45A7-B6D5-3553FA963C3B}"/>
              </a:ext>
            </a:extLst>
          </p:cNvPr>
          <p:cNvGrpSpPr/>
          <p:nvPr/>
        </p:nvGrpSpPr>
        <p:grpSpPr>
          <a:xfrm>
            <a:off x="4950450" y="3662302"/>
            <a:ext cx="534842" cy="144016"/>
            <a:chOff x="9559012" y="4442521"/>
            <a:chExt cx="557604" cy="144016"/>
          </a:xfrm>
        </p:grpSpPr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C90178EB-B037-40B8-BB0D-11B610497743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0B3E9FE2-A405-4342-A455-FAB53C20DEF2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Rectangle 15">
              <a:extLst>
                <a:ext uri="{FF2B5EF4-FFF2-40B4-BE49-F238E27FC236}">
                  <a16:creationId xmlns:a16="http://schemas.microsoft.com/office/drawing/2014/main" id="{B4B41E1F-6AC9-4545-AD71-42BCC6BC9E8D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12">
            <a:extLst>
              <a:ext uri="{FF2B5EF4-FFF2-40B4-BE49-F238E27FC236}">
                <a16:creationId xmlns:a16="http://schemas.microsoft.com/office/drawing/2014/main" id="{11798D11-7D93-4808-9EA2-AD6F8DAC14C7}"/>
              </a:ext>
            </a:extLst>
          </p:cNvPr>
          <p:cNvGrpSpPr/>
          <p:nvPr/>
        </p:nvGrpSpPr>
        <p:grpSpPr>
          <a:xfrm>
            <a:off x="8375742" y="3662302"/>
            <a:ext cx="534842" cy="144016"/>
            <a:chOff x="9559012" y="4442521"/>
            <a:chExt cx="557604" cy="144016"/>
          </a:xfrm>
        </p:grpSpPr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2E8CB0E0-8E38-43A7-A8E1-C6BF7C1C7A6A}"/>
                </a:ext>
              </a:extLst>
            </p:cNvPr>
            <p:cNvSpPr/>
            <p:nvPr/>
          </p:nvSpPr>
          <p:spPr>
            <a:xfrm>
              <a:off x="9765806" y="4442521"/>
              <a:ext cx="144016" cy="144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8A5B5CCD-0301-4C9C-B009-3B418C42E8F1}"/>
                </a:ext>
              </a:extLst>
            </p:cNvPr>
            <p:cNvSpPr/>
            <p:nvPr/>
          </p:nvSpPr>
          <p:spPr>
            <a:xfrm>
              <a:off x="9972600" y="4442521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D8B29F3E-7DCF-410F-9FCA-E18021332854}"/>
                </a:ext>
              </a:extLst>
            </p:cNvPr>
            <p:cNvSpPr/>
            <p:nvPr/>
          </p:nvSpPr>
          <p:spPr>
            <a:xfrm>
              <a:off x="9559012" y="4442521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2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3C043E4-00ED-49C3-B395-D561EAB88E1A}"/>
              </a:ext>
            </a:extLst>
          </p:cNvPr>
          <p:cNvGrpSpPr/>
          <p:nvPr/>
        </p:nvGrpSpPr>
        <p:grpSpPr>
          <a:xfrm>
            <a:off x="888940" y="2561260"/>
            <a:ext cx="3700643" cy="3464633"/>
            <a:chOff x="4568182" y="2526833"/>
            <a:chExt cx="3059485" cy="2864365"/>
          </a:xfrm>
          <a:solidFill>
            <a:schemeClr val="bg1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471416-681B-4A68-BB2A-C19551851FF4}"/>
                </a:ext>
              </a:extLst>
            </p:cNvPr>
            <p:cNvGrpSpPr/>
            <p:nvPr/>
          </p:nvGrpSpPr>
          <p:grpSpPr>
            <a:xfrm rot="5400000">
              <a:off x="4660545" y="2434470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D5227C82-A7A6-43F8-92FF-4E5EE1B0C26D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7F3B946-26CA-497E-A72C-85C92FEE2D73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D67B54-FCE1-48C5-B314-3223AEB4A6F8}"/>
                </a:ext>
              </a:extLst>
            </p:cNvPr>
            <p:cNvGrpSpPr/>
            <p:nvPr/>
          </p:nvGrpSpPr>
          <p:grpSpPr>
            <a:xfrm rot="16200000">
              <a:off x="4890014" y="2653546"/>
              <a:ext cx="2645289" cy="2830016"/>
              <a:chOff x="2585991" y="2445792"/>
              <a:chExt cx="2830016" cy="3027643"/>
            </a:xfrm>
            <a:grpFill/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8B172646-81E4-4690-8F61-4C7BF04AD5E8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68A9B0AE-4BD5-4C7A-B358-6210C50FD0E3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407839EF-62EC-4186-AE6E-BD262E518C7E}"/>
              </a:ext>
            </a:extLst>
          </p:cNvPr>
          <p:cNvSpPr/>
          <p:nvPr/>
        </p:nvSpPr>
        <p:spPr>
          <a:xfrm>
            <a:off x="5507282" y="4348795"/>
            <a:ext cx="630965" cy="630965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0750EA-D804-42EB-B3FE-5180A487FB99}"/>
              </a:ext>
            </a:extLst>
          </p:cNvPr>
          <p:cNvSpPr/>
          <p:nvPr/>
        </p:nvSpPr>
        <p:spPr>
          <a:xfrm>
            <a:off x="5507282" y="2285820"/>
            <a:ext cx="630965" cy="630965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37A4F9-35F4-034F-9071-C1B4768A7671}"/>
              </a:ext>
            </a:extLst>
          </p:cNvPr>
          <p:cNvGrpSpPr/>
          <p:nvPr/>
        </p:nvGrpSpPr>
        <p:grpSpPr>
          <a:xfrm>
            <a:off x="5473864" y="2962077"/>
            <a:ext cx="3765386" cy="3012354"/>
            <a:chOff x="5473864" y="2962077"/>
            <a:chExt cx="3765386" cy="30123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8803EC2-D620-49B2-889B-33E44577D436}"/>
                </a:ext>
              </a:extLst>
            </p:cNvPr>
            <p:cNvGrpSpPr/>
            <p:nvPr/>
          </p:nvGrpSpPr>
          <p:grpSpPr>
            <a:xfrm>
              <a:off x="5473865" y="2962077"/>
              <a:ext cx="3765385" cy="1341425"/>
              <a:chOff x="6210998" y="1433695"/>
              <a:chExt cx="2931973" cy="134142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42792F-7886-4B62-B3FA-81460E38E5CC}"/>
                  </a:ext>
                </a:extLst>
              </p:cNvPr>
              <p:cNvSpPr txBox="1"/>
              <p:nvPr/>
            </p:nvSpPr>
            <p:spPr>
              <a:xfrm>
                <a:off x="6210998" y="1433695"/>
                <a:ext cx="29319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Prediction</a:t>
                </a:r>
                <a:endPara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B7ABE-1589-4BC2-97B1-E5AD8BA60A91}"/>
                  </a:ext>
                </a:extLst>
              </p:cNvPr>
              <p:cNvSpPr txBox="1"/>
              <p:nvPr/>
            </p:nvSpPr>
            <p:spPr>
              <a:xfrm>
                <a:off x="6210998" y="1682513"/>
                <a:ext cx="2931973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Using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stacking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model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generated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and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testing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predict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class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of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song’s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popularity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(given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the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song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’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features)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Possible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Key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Variables: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loudness,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energy,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artist_name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danceability</a:t>
                </a:r>
                <a:endPara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F724B66-FE23-49C9-AF25-A8CCEBD6973D}"/>
                </a:ext>
              </a:extLst>
            </p:cNvPr>
            <p:cNvGrpSpPr/>
            <p:nvPr/>
          </p:nvGrpSpPr>
          <p:grpSpPr>
            <a:xfrm>
              <a:off x="5473864" y="5048505"/>
              <a:ext cx="3765385" cy="925926"/>
              <a:chOff x="6210998" y="1433695"/>
              <a:chExt cx="2931973" cy="92592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29A09E-EC0F-435D-A4CD-1937013111FB}"/>
                  </a:ext>
                </a:extLst>
              </p:cNvPr>
              <p:cNvSpPr txBox="1"/>
              <p:nvPr/>
            </p:nvSpPr>
            <p:spPr>
              <a:xfrm>
                <a:off x="6210998" y="1433695"/>
                <a:ext cx="293197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Model</a:t>
                </a:r>
                <a:r>
                  <a:rPr lang="zh-CN" altLang="en-US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Evaluation</a:t>
                </a:r>
                <a:endPara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3FE2B2-1FC7-4414-A07E-F8AE3B0D6B45}"/>
                  </a:ext>
                </a:extLst>
              </p:cNvPr>
              <p:cNvSpPr txBox="1"/>
              <p:nvPr/>
            </p:nvSpPr>
            <p:spPr>
              <a:xfrm>
                <a:off x="6210998" y="1682513"/>
                <a:ext cx="293197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</a:t>
                </a:r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onfusion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Matrix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ROC</a:t>
                </a:r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Curve</a:t>
                </a:r>
                <a:endPara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1BE5D2B-F42C-4CA5-8D1F-55AB9B2ED5D0}"/>
              </a:ext>
            </a:extLst>
          </p:cNvPr>
          <p:cNvSpPr txBox="1"/>
          <p:nvPr/>
        </p:nvSpPr>
        <p:spPr>
          <a:xfrm>
            <a:off x="5473866" y="2382196"/>
            <a:ext cx="69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FB6F9-4E13-403F-84CA-CC906A3148E2}"/>
              </a:ext>
            </a:extLst>
          </p:cNvPr>
          <p:cNvSpPr txBox="1"/>
          <p:nvPr/>
        </p:nvSpPr>
        <p:spPr>
          <a:xfrm>
            <a:off x="5473866" y="4445171"/>
            <a:ext cx="69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7184BA-A28B-4E12-B284-AB8372CD33E5}"/>
              </a:ext>
            </a:extLst>
          </p:cNvPr>
          <p:cNvGrpSpPr/>
          <p:nvPr/>
        </p:nvGrpSpPr>
        <p:grpSpPr>
          <a:xfrm>
            <a:off x="1958309" y="3508470"/>
            <a:ext cx="1606612" cy="1474167"/>
            <a:chOff x="1958309" y="3508470"/>
            <a:chExt cx="1606612" cy="147416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E5C39B-1B67-4452-B771-49F8CAF13682}"/>
                </a:ext>
              </a:extLst>
            </p:cNvPr>
            <p:cNvSpPr/>
            <p:nvPr/>
          </p:nvSpPr>
          <p:spPr>
            <a:xfrm>
              <a:off x="1958309" y="3508470"/>
              <a:ext cx="1606612" cy="1474167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A252D8B-3AC3-4004-B00D-17B7D5B4BC05}"/>
                </a:ext>
              </a:extLst>
            </p:cNvPr>
            <p:cNvSpPr/>
            <p:nvPr/>
          </p:nvSpPr>
          <p:spPr>
            <a:xfrm>
              <a:off x="2005529" y="4214090"/>
              <a:ext cx="11517" cy="11517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ABCD9A-5B22-4094-AEB0-D705573BFFB9}"/>
                </a:ext>
              </a:extLst>
            </p:cNvPr>
            <p:cNvSpPr/>
            <p:nvPr/>
          </p:nvSpPr>
          <p:spPr>
            <a:xfrm>
              <a:off x="2606616" y="3519245"/>
              <a:ext cx="345508" cy="322474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8D3A2F-C33A-4017-9651-81542A9D9286}"/>
                </a:ext>
              </a:extLst>
            </p:cNvPr>
            <p:cNvSpPr/>
            <p:nvPr/>
          </p:nvSpPr>
          <p:spPr>
            <a:xfrm>
              <a:off x="2604348" y="3835102"/>
              <a:ext cx="74860" cy="241856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10A22F-8F26-45C4-88A6-A21D1B50F6A3}"/>
                </a:ext>
              </a:extLst>
            </p:cNvPr>
            <p:cNvSpPr/>
            <p:nvPr/>
          </p:nvSpPr>
          <p:spPr>
            <a:xfrm>
              <a:off x="2603770" y="4288888"/>
              <a:ext cx="357025" cy="679499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8050C0A-E441-43F2-B426-B588E1FE7CF5}"/>
                </a:ext>
              </a:extLst>
            </p:cNvPr>
            <p:cNvSpPr/>
            <p:nvPr/>
          </p:nvSpPr>
          <p:spPr>
            <a:xfrm>
              <a:off x="2967473" y="4041602"/>
              <a:ext cx="184271" cy="253372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FC3E06A-170D-4431-BF0C-11DB834158F4}"/>
              </a:ext>
            </a:extLst>
          </p:cNvPr>
          <p:cNvSpPr txBox="1"/>
          <p:nvPr/>
        </p:nvSpPr>
        <p:spPr>
          <a:xfrm>
            <a:off x="872731" y="354186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Prediction</a:t>
            </a:r>
          </a:p>
          <a:p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Objective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5638920" y="2313816"/>
            <a:ext cx="592596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8800" i="1" spc="-3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</a:t>
            </a:r>
            <a:r>
              <a:rPr lang="zh-CN" altLang="en-US" sz="8800" i="1" spc="-3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8800" i="1" spc="-3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You!</a:t>
            </a:r>
            <a:r>
              <a:rPr lang="zh-CN" altLang="en-US" sz="8800" i="1" spc="-3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endParaRPr lang="ko-KR" altLang="en-US" sz="8800" i="1" spc="-3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09AD52-C234-4B4A-BBFC-2A79A0A42BB2}"/>
              </a:ext>
            </a:extLst>
          </p:cNvPr>
          <p:cNvGrpSpPr/>
          <p:nvPr/>
        </p:nvGrpSpPr>
        <p:grpSpPr>
          <a:xfrm>
            <a:off x="0" y="0"/>
            <a:ext cx="6220672" cy="6858000"/>
            <a:chOff x="0" y="-51192"/>
            <a:chExt cx="6308190" cy="695448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390E8F1-20E4-4578-A5DF-4899D7E27721}"/>
                </a:ext>
              </a:extLst>
            </p:cNvPr>
            <p:cNvSpPr/>
            <p:nvPr/>
          </p:nvSpPr>
          <p:spPr>
            <a:xfrm>
              <a:off x="0" y="-51192"/>
              <a:ext cx="5234888" cy="6950635"/>
            </a:xfrm>
            <a:custGeom>
              <a:avLst/>
              <a:gdLst>
                <a:gd name="connsiteX0" fmla="*/ 2039351 w 5234888"/>
                <a:gd name="connsiteY0" fmla="*/ 6552899 h 6950635"/>
                <a:gd name="connsiteX1" fmla="*/ 2041300 w 5234888"/>
                <a:gd name="connsiteY1" fmla="*/ 6554850 h 6950635"/>
                <a:gd name="connsiteX2" fmla="*/ 2043251 w 5234888"/>
                <a:gd name="connsiteY2" fmla="*/ 6552899 h 6950635"/>
                <a:gd name="connsiteX3" fmla="*/ 2039351 w 5234888"/>
                <a:gd name="connsiteY3" fmla="*/ 6552899 h 6950635"/>
                <a:gd name="connsiteX4" fmla="*/ 2017904 w 5234888"/>
                <a:gd name="connsiteY4" fmla="*/ 6543151 h 6950635"/>
                <a:gd name="connsiteX5" fmla="*/ 2030090 w 5234888"/>
                <a:gd name="connsiteY5" fmla="*/ 6544613 h 6950635"/>
                <a:gd name="connsiteX6" fmla="*/ 2030290 w 5234888"/>
                <a:gd name="connsiteY6" fmla="*/ 6544834 h 6950635"/>
                <a:gd name="connsiteX7" fmla="*/ 2025703 w 5234888"/>
                <a:gd name="connsiteY7" fmla="*/ 6550950 h 6950635"/>
                <a:gd name="connsiteX8" fmla="*/ 2016930 w 5234888"/>
                <a:gd name="connsiteY8" fmla="*/ 6548026 h 6950635"/>
                <a:gd name="connsiteX9" fmla="*/ 2016201 w 5234888"/>
                <a:gd name="connsiteY9" fmla="*/ 6545840 h 6950635"/>
                <a:gd name="connsiteX10" fmla="*/ 2202887 w 5234888"/>
                <a:gd name="connsiteY10" fmla="*/ 6416647 h 6950635"/>
                <a:gd name="connsiteX11" fmla="*/ 2204130 w 5234888"/>
                <a:gd name="connsiteY11" fmla="*/ 6419376 h 6950635"/>
                <a:gd name="connsiteX12" fmla="*/ 2207025 w 5234888"/>
                <a:gd name="connsiteY12" fmla="*/ 6439817 h 6950635"/>
                <a:gd name="connsiteX13" fmla="*/ 2015955 w 5234888"/>
                <a:gd name="connsiteY13" fmla="*/ 6196107 h 6950635"/>
                <a:gd name="connsiteX14" fmla="*/ 2022778 w 5234888"/>
                <a:gd name="connsiteY14" fmla="*/ 6200980 h 6950635"/>
                <a:gd name="connsiteX15" fmla="*/ 2022829 w 5234888"/>
                <a:gd name="connsiteY15" fmla="*/ 6201539 h 6950635"/>
                <a:gd name="connsiteX16" fmla="*/ 2015955 w 5234888"/>
                <a:gd name="connsiteY16" fmla="*/ 6205854 h 6950635"/>
                <a:gd name="connsiteX17" fmla="*/ 2006243 w 5234888"/>
                <a:gd name="connsiteY17" fmla="*/ 6203884 h 6950635"/>
                <a:gd name="connsiteX18" fmla="*/ 2006207 w 5234888"/>
                <a:gd name="connsiteY18" fmla="*/ 6203662 h 6950635"/>
                <a:gd name="connsiteX19" fmla="*/ 2015955 w 5234888"/>
                <a:gd name="connsiteY19" fmla="*/ 6196107 h 6950635"/>
                <a:gd name="connsiteX20" fmla="*/ 2136836 w 5234888"/>
                <a:gd name="connsiteY20" fmla="*/ 6162961 h 6950635"/>
                <a:gd name="connsiteX21" fmla="*/ 2140735 w 5234888"/>
                <a:gd name="connsiteY21" fmla="*/ 6166861 h 6950635"/>
                <a:gd name="connsiteX22" fmla="*/ 2142684 w 5234888"/>
                <a:gd name="connsiteY22" fmla="*/ 6164912 h 6950635"/>
                <a:gd name="connsiteX23" fmla="*/ 2136836 w 5234888"/>
                <a:gd name="connsiteY23" fmla="*/ 6162961 h 6950635"/>
                <a:gd name="connsiteX24" fmla="*/ 1364760 w 5234888"/>
                <a:gd name="connsiteY24" fmla="*/ 5862709 h 6950635"/>
                <a:gd name="connsiteX25" fmla="*/ 1364760 w 5234888"/>
                <a:gd name="connsiteY25" fmla="*/ 5913401 h 6950635"/>
                <a:gd name="connsiteX26" fmla="*/ 1386205 w 5234888"/>
                <a:gd name="connsiteY26" fmla="*/ 5954346 h 6950635"/>
                <a:gd name="connsiteX27" fmla="*/ 1432998 w 5234888"/>
                <a:gd name="connsiteY27" fmla="*/ 6073276 h 6950635"/>
                <a:gd name="connsiteX28" fmla="*/ 1434948 w 5234888"/>
                <a:gd name="connsiteY28" fmla="*/ 6079126 h 6950635"/>
                <a:gd name="connsiteX29" fmla="*/ 1464193 w 5234888"/>
                <a:gd name="connsiteY29" fmla="*/ 6172711 h 6950635"/>
                <a:gd name="connsiteX30" fmla="*/ 1462244 w 5234888"/>
                <a:gd name="connsiteY30" fmla="*/ 6180510 h 6950635"/>
                <a:gd name="connsiteX31" fmla="*/ 1466143 w 5234888"/>
                <a:gd name="connsiteY31" fmla="*/ 6170760 h 6950635"/>
                <a:gd name="connsiteX32" fmla="*/ 1470043 w 5234888"/>
                <a:gd name="connsiteY32" fmla="*/ 6190257 h 6950635"/>
                <a:gd name="connsiteX33" fmla="*/ 1489540 w 5234888"/>
                <a:gd name="connsiteY33" fmla="*/ 6221452 h 6950635"/>
                <a:gd name="connsiteX34" fmla="*/ 1503186 w 5234888"/>
                <a:gd name="connsiteY34" fmla="*/ 6242900 h 6950635"/>
                <a:gd name="connsiteX35" fmla="*/ 1501238 w 5234888"/>
                <a:gd name="connsiteY35" fmla="*/ 6200006 h 6950635"/>
                <a:gd name="connsiteX36" fmla="*/ 1481741 w 5234888"/>
                <a:gd name="connsiteY36" fmla="*/ 6149315 h 6950635"/>
                <a:gd name="connsiteX37" fmla="*/ 1458345 w 5234888"/>
                <a:gd name="connsiteY37" fmla="*/ 6081074 h 6950635"/>
                <a:gd name="connsiteX38" fmla="*/ 1423250 w 5234888"/>
                <a:gd name="connsiteY38" fmla="*/ 5989440 h 6950635"/>
                <a:gd name="connsiteX39" fmla="*/ 1364760 w 5234888"/>
                <a:gd name="connsiteY39" fmla="*/ 5862709 h 6950635"/>
                <a:gd name="connsiteX40" fmla="*/ 1633816 w 5234888"/>
                <a:gd name="connsiteY40" fmla="*/ 5576106 h 6950635"/>
                <a:gd name="connsiteX41" fmla="*/ 1659161 w 5234888"/>
                <a:gd name="connsiteY41" fmla="*/ 5648244 h 6950635"/>
                <a:gd name="connsiteX42" fmla="*/ 1778093 w 5234888"/>
                <a:gd name="connsiteY42" fmla="*/ 5958245 h 6950635"/>
                <a:gd name="connsiteX43" fmla="*/ 1819036 w 5234888"/>
                <a:gd name="connsiteY43" fmla="*/ 6065477 h 6950635"/>
                <a:gd name="connsiteX44" fmla="*/ 1856081 w 5234888"/>
                <a:gd name="connsiteY44" fmla="*/ 6196107 h 6950635"/>
                <a:gd name="connsiteX45" fmla="*/ 1891175 w 5234888"/>
                <a:gd name="connsiteY45" fmla="*/ 6322836 h 6950635"/>
                <a:gd name="connsiteX46" fmla="*/ 1920420 w 5234888"/>
                <a:gd name="connsiteY46" fmla="*/ 6420320 h 6950635"/>
                <a:gd name="connsiteX47" fmla="*/ 1932118 w 5234888"/>
                <a:gd name="connsiteY47" fmla="*/ 6482710 h 6950635"/>
                <a:gd name="connsiteX48" fmla="*/ 1941867 w 5234888"/>
                <a:gd name="connsiteY48" fmla="*/ 6541201 h 6950635"/>
                <a:gd name="connsiteX49" fmla="*/ 1943816 w 5234888"/>
                <a:gd name="connsiteY49" fmla="*/ 6543151 h 6950635"/>
                <a:gd name="connsiteX50" fmla="*/ 1971111 w 5234888"/>
                <a:gd name="connsiteY50" fmla="*/ 6626987 h 6950635"/>
                <a:gd name="connsiteX51" fmla="*/ 1984760 w 5234888"/>
                <a:gd name="connsiteY51" fmla="*/ 6640636 h 6950635"/>
                <a:gd name="connsiteX52" fmla="*/ 1996458 w 5234888"/>
                <a:gd name="connsiteY52" fmla="*/ 6628938 h 6950635"/>
                <a:gd name="connsiteX53" fmla="*/ 1988660 w 5234888"/>
                <a:gd name="connsiteY53" fmla="*/ 6589944 h 6950635"/>
                <a:gd name="connsiteX54" fmla="*/ 1980861 w 5234888"/>
                <a:gd name="connsiteY54" fmla="*/ 6576295 h 6950635"/>
                <a:gd name="connsiteX55" fmla="*/ 1978910 w 5234888"/>
                <a:gd name="connsiteY55" fmla="*/ 6543151 h 6950635"/>
                <a:gd name="connsiteX56" fmla="*/ 1980861 w 5234888"/>
                <a:gd name="connsiteY56" fmla="*/ 6541201 h 6950635"/>
                <a:gd name="connsiteX57" fmla="*/ 1978910 w 5234888"/>
                <a:gd name="connsiteY57" fmla="*/ 6537301 h 6950635"/>
                <a:gd name="connsiteX58" fmla="*/ 1957465 w 5234888"/>
                <a:gd name="connsiteY58" fmla="*/ 6447616 h 6950635"/>
                <a:gd name="connsiteX59" fmla="*/ 1961364 w 5234888"/>
                <a:gd name="connsiteY59" fmla="*/ 6443716 h 6950635"/>
                <a:gd name="connsiteX60" fmla="*/ 1959413 w 5234888"/>
                <a:gd name="connsiteY60" fmla="*/ 6441768 h 6950635"/>
                <a:gd name="connsiteX61" fmla="*/ 1957465 w 5234888"/>
                <a:gd name="connsiteY61" fmla="*/ 6447616 h 6950635"/>
                <a:gd name="connsiteX62" fmla="*/ 1947715 w 5234888"/>
                <a:gd name="connsiteY62" fmla="*/ 6437868 h 6950635"/>
                <a:gd name="connsiteX63" fmla="*/ 1937968 w 5234888"/>
                <a:gd name="connsiteY63" fmla="*/ 6398875 h 6950635"/>
                <a:gd name="connsiteX64" fmla="*/ 1941867 w 5234888"/>
                <a:gd name="connsiteY64" fmla="*/ 6400823 h 6950635"/>
                <a:gd name="connsiteX65" fmla="*/ 1939916 w 5234888"/>
                <a:gd name="connsiteY65" fmla="*/ 6396924 h 6950635"/>
                <a:gd name="connsiteX66" fmla="*/ 1916520 w 5234888"/>
                <a:gd name="connsiteY66" fmla="*/ 6315037 h 6950635"/>
                <a:gd name="connsiteX67" fmla="*/ 1912621 w 5234888"/>
                <a:gd name="connsiteY67" fmla="*/ 6309189 h 6950635"/>
                <a:gd name="connsiteX68" fmla="*/ 1879477 w 5234888"/>
                <a:gd name="connsiteY68" fmla="*/ 6201955 h 6950635"/>
                <a:gd name="connsiteX69" fmla="*/ 1856081 w 5234888"/>
                <a:gd name="connsiteY69" fmla="*/ 6123968 h 6950635"/>
                <a:gd name="connsiteX70" fmla="*/ 1850231 w 5234888"/>
                <a:gd name="connsiteY70" fmla="*/ 6106421 h 6950635"/>
                <a:gd name="connsiteX71" fmla="*/ 1836584 w 5234888"/>
                <a:gd name="connsiteY71" fmla="*/ 6061578 h 6950635"/>
                <a:gd name="connsiteX72" fmla="*/ 1783941 w 5234888"/>
                <a:gd name="connsiteY72" fmla="*/ 5919251 h 6950635"/>
                <a:gd name="connsiteX73" fmla="*/ 1754697 w 5234888"/>
                <a:gd name="connsiteY73" fmla="*/ 5835414 h 6950635"/>
                <a:gd name="connsiteX74" fmla="*/ 1702055 w 5234888"/>
                <a:gd name="connsiteY74" fmla="*/ 5716484 h 6950635"/>
                <a:gd name="connsiteX75" fmla="*/ 1649414 w 5234888"/>
                <a:gd name="connsiteY75" fmla="*/ 5585854 h 6950635"/>
                <a:gd name="connsiteX76" fmla="*/ 1633816 w 5234888"/>
                <a:gd name="connsiteY76" fmla="*/ 5576106 h 6950635"/>
                <a:gd name="connsiteX77" fmla="*/ 1625774 w 5234888"/>
                <a:gd name="connsiteY77" fmla="*/ 5546861 h 6950635"/>
                <a:gd name="connsiteX78" fmla="*/ 1614320 w 5234888"/>
                <a:gd name="connsiteY78" fmla="*/ 5550760 h 6950635"/>
                <a:gd name="connsiteX79" fmla="*/ 1635765 w 5234888"/>
                <a:gd name="connsiteY79" fmla="*/ 5566357 h 6950635"/>
                <a:gd name="connsiteX80" fmla="*/ 1635765 w 5234888"/>
                <a:gd name="connsiteY80" fmla="*/ 5554659 h 6950635"/>
                <a:gd name="connsiteX81" fmla="*/ 1625774 w 5234888"/>
                <a:gd name="connsiteY81" fmla="*/ 5546861 h 6950635"/>
                <a:gd name="connsiteX82" fmla="*/ 1588973 w 5234888"/>
                <a:gd name="connsiteY82" fmla="*/ 5470823 h 6950635"/>
                <a:gd name="connsiteX83" fmla="*/ 1583125 w 5234888"/>
                <a:gd name="connsiteY83" fmla="*/ 5474723 h 6950635"/>
                <a:gd name="connsiteX84" fmla="*/ 1612369 w 5234888"/>
                <a:gd name="connsiteY84" fmla="*/ 5535162 h 6950635"/>
                <a:gd name="connsiteX85" fmla="*/ 1622118 w 5234888"/>
                <a:gd name="connsiteY85" fmla="*/ 5537113 h 6950635"/>
                <a:gd name="connsiteX86" fmla="*/ 1622118 w 5234888"/>
                <a:gd name="connsiteY86" fmla="*/ 5527363 h 6950635"/>
                <a:gd name="connsiteX87" fmla="*/ 1588973 w 5234888"/>
                <a:gd name="connsiteY87" fmla="*/ 5470823 h 6950635"/>
                <a:gd name="connsiteX88" fmla="*/ 1951615 w 5234888"/>
                <a:gd name="connsiteY88" fmla="*/ 5437678 h 6950635"/>
                <a:gd name="connsiteX89" fmla="*/ 1955514 w 5234888"/>
                <a:gd name="connsiteY89" fmla="*/ 5439628 h 6950635"/>
                <a:gd name="connsiteX90" fmla="*/ 1951615 w 5234888"/>
                <a:gd name="connsiteY90" fmla="*/ 5441577 h 6950635"/>
                <a:gd name="connsiteX91" fmla="*/ 1949666 w 5234888"/>
                <a:gd name="connsiteY91" fmla="*/ 5439628 h 6950635"/>
                <a:gd name="connsiteX92" fmla="*/ 1951615 w 5234888"/>
                <a:gd name="connsiteY92" fmla="*/ 5437678 h 6950635"/>
                <a:gd name="connsiteX93" fmla="*/ 1984760 w 5234888"/>
                <a:gd name="connsiteY93" fmla="*/ 5243928 h 6950635"/>
                <a:gd name="connsiteX94" fmla="*/ 1978910 w 5234888"/>
                <a:gd name="connsiteY94" fmla="*/ 5244660 h 6950635"/>
                <a:gd name="connsiteX95" fmla="*/ 1982810 w 5234888"/>
                <a:gd name="connsiteY95" fmla="*/ 5256358 h 6950635"/>
                <a:gd name="connsiteX96" fmla="*/ 1984760 w 5234888"/>
                <a:gd name="connsiteY96" fmla="*/ 5250508 h 6950635"/>
                <a:gd name="connsiteX97" fmla="*/ 1984760 w 5234888"/>
                <a:gd name="connsiteY97" fmla="*/ 5243928 h 6950635"/>
                <a:gd name="connsiteX98" fmla="*/ 1723502 w 5234888"/>
                <a:gd name="connsiteY98" fmla="*/ 5076986 h 6950635"/>
                <a:gd name="connsiteX99" fmla="*/ 1741048 w 5234888"/>
                <a:gd name="connsiteY99" fmla="*/ 5094533 h 6950635"/>
                <a:gd name="connsiteX100" fmla="*/ 1723502 w 5234888"/>
                <a:gd name="connsiteY100" fmla="*/ 5076986 h 6950635"/>
                <a:gd name="connsiteX101" fmla="*/ 1875578 w 5234888"/>
                <a:gd name="connsiteY101" fmla="*/ 4714345 h 6950635"/>
                <a:gd name="connsiteX102" fmla="*/ 1877526 w 5234888"/>
                <a:gd name="connsiteY102" fmla="*/ 4718244 h 6950635"/>
                <a:gd name="connsiteX103" fmla="*/ 1873627 w 5234888"/>
                <a:gd name="connsiteY103" fmla="*/ 4722143 h 6950635"/>
                <a:gd name="connsiteX104" fmla="*/ 1871678 w 5234888"/>
                <a:gd name="connsiteY104" fmla="*/ 4716293 h 6950635"/>
                <a:gd name="connsiteX105" fmla="*/ 1875578 w 5234888"/>
                <a:gd name="connsiteY105" fmla="*/ 4714345 h 6950635"/>
                <a:gd name="connsiteX106" fmla="*/ 4572784 w 5234888"/>
                <a:gd name="connsiteY106" fmla="*/ 2451547 h 6950635"/>
                <a:gd name="connsiteX107" fmla="*/ 4575894 w 5234888"/>
                <a:gd name="connsiteY107" fmla="*/ 2456606 h 6950635"/>
                <a:gd name="connsiteX108" fmla="*/ 4570046 w 5234888"/>
                <a:gd name="connsiteY108" fmla="*/ 2454656 h 6950635"/>
                <a:gd name="connsiteX109" fmla="*/ 4571995 w 5234888"/>
                <a:gd name="connsiteY109" fmla="*/ 2452707 h 6950635"/>
                <a:gd name="connsiteX110" fmla="*/ 4772814 w 5234888"/>
                <a:gd name="connsiteY110" fmla="*/ 1883398 h 6950635"/>
                <a:gd name="connsiteX111" fmla="*/ 4774762 w 5234888"/>
                <a:gd name="connsiteY111" fmla="*/ 1885347 h 6950635"/>
                <a:gd name="connsiteX112" fmla="*/ 4772814 w 5234888"/>
                <a:gd name="connsiteY112" fmla="*/ 1889247 h 6950635"/>
                <a:gd name="connsiteX113" fmla="*/ 4770863 w 5234888"/>
                <a:gd name="connsiteY113" fmla="*/ 1885347 h 6950635"/>
                <a:gd name="connsiteX114" fmla="*/ 4772814 w 5234888"/>
                <a:gd name="connsiteY114" fmla="*/ 1883398 h 6950635"/>
                <a:gd name="connsiteX115" fmla="*/ 4833253 w 5234888"/>
                <a:gd name="connsiteY115" fmla="*/ 1629939 h 6950635"/>
                <a:gd name="connsiteX116" fmla="*/ 4831304 w 5234888"/>
                <a:gd name="connsiteY116" fmla="*/ 1631888 h 6950635"/>
                <a:gd name="connsiteX117" fmla="*/ 4831304 w 5234888"/>
                <a:gd name="connsiteY117" fmla="*/ 1635787 h 6950635"/>
                <a:gd name="connsiteX118" fmla="*/ 4835204 w 5234888"/>
                <a:gd name="connsiteY118" fmla="*/ 1633838 h 6950635"/>
                <a:gd name="connsiteX119" fmla="*/ 4833253 w 5234888"/>
                <a:gd name="connsiteY119" fmla="*/ 1629939 h 6950635"/>
                <a:gd name="connsiteX120" fmla="*/ 4811807 w 5234888"/>
                <a:gd name="connsiteY120" fmla="*/ 1610442 h 6950635"/>
                <a:gd name="connsiteX121" fmla="*/ 4813756 w 5234888"/>
                <a:gd name="connsiteY121" fmla="*/ 1629939 h 6950635"/>
                <a:gd name="connsiteX122" fmla="*/ 4811807 w 5234888"/>
                <a:gd name="connsiteY122" fmla="*/ 1610442 h 6950635"/>
                <a:gd name="connsiteX123" fmla="*/ 5094511 w 5234888"/>
                <a:gd name="connsiteY123" fmla="*/ 1590945 h 6950635"/>
                <a:gd name="connsiteX124" fmla="*/ 5088663 w 5234888"/>
                <a:gd name="connsiteY124" fmla="*/ 1592894 h 6950635"/>
                <a:gd name="connsiteX125" fmla="*/ 5098410 w 5234888"/>
                <a:gd name="connsiteY125" fmla="*/ 1592894 h 6950635"/>
                <a:gd name="connsiteX126" fmla="*/ 5094511 w 5234888"/>
                <a:gd name="connsiteY126" fmla="*/ 1590945 h 6950635"/>
                <a:gd name="connsiteX127" fmla="*/ 4814843 w 5234888"/>
                <a:gd name="connsiteY127" fmla="*/ 1579470 h 6950635"/>
                <a:gd name="connsiteX128" fmla="*/ 4815707 w 5234888"/>
                <a:gd name="connsiteY128" fmla="*/ 1581196 h 6950635"/>
                <a:gd name="connsiteX129" fmla="*/ 4814293 w 5234888"/>
                <a:gd name="connsiteY129" fmla="*/ 1580490 h 6950635"/>
                <a:gd name="connsiteX130" fmla="*/ 534192 w 5234888"/>
                <a:gd name="connsiteY130" fmla="*/ 1528067 h 6950635"/>
                <a:gd name="connsiteX131" fmla="*/ 502998 w 5234888"/>
                <a:gd name="connsiteY131" fmla="*/ 1534403 h 6950635"/>
                <a:gd name="connsiteX132" fmla="*/ 565388 w 5234888"/>
                <a:gd name="connsiteY132" fmla="*/ 1530504 h 6950635"/>
                <a:gd name="connsiteX133" fmla="*/ 534192 w 5234888"/>
                <a:gd name="connsiteY133" fmla="*/ 1528067 h 6950635"/>
                <a:gd name="connsiteX134" fmla="*/ 481550 w 5234888"/>
                <a:gd name="connsiteY134" fmla="*/ 1518806 h 6950635"/>
                <a:gd name="connsiteX135" fmla="*/ 481550 w 5234888"/>
                <a:gd name="connsiteY135" fmla="*/ 1522705 h 6950635"/>
                <a:gd name="connsiteX136" fmla="*/ 485449 w 5234888"/>
                <a:gd name="connsiteY136" fmla="*/ 1522705 h 6950635"/>
                <a:gd name="connsiteX137" fmla="*/ 483501 w 5234888"/>
                <a:gd name="connsiteY137" fmla="*/ 1520757 h 6950635"/>
                <a:gd name="connsiteX138" fmla="*/ 481550 w 5234888"/>
                <a:gd name="connsiteY138" fmla="*/ 1518806 h 6950635"/>
                <a:gd name="connsiteX139" fmla="*/ 832251 w 5234888"/>
                <a:gd name="connsiteY139" fmla="*/ 1458366 h 6950635"/>
                <a:gd name="connsiteX140" fmla="*/ 824695 w 5234888"/>
                <a:gd name="connsiteY140" fmla="*/ 1458367 h 6950635"/>
                <a:gd name="connsiteX141" fmla="*/ 777903 w 5234888"/>
                <a:gd name="connsiteY141" fmla="*/ 1479812 h 6950635"/>
                <a:gd name="connsiteX142" fmla="*/ 764256 w 5234888"/>
                <a:gd name="connsiteY142" fmla="*/ 1477863 h 6950635"/>
                <a:gd name="connsiteX143" fmla="*/ 758406 w 5234888"/>
                <a:gd name="connsiteY143" fmla="*/ 1470065 h 6950635"/>
                <a:gd name="connsiteX144" fmla="*/ 692116 w 5234888"/>
                <a:gd name="connsiteY144" fmla="*/ 1491510 h 6950635"/>
                <a:gd name="connsiteX145" fmla="*/ 596583 w 5234888"/>
                <a:gd name="connsiteY145" fmla="*/ 1516857 h 6950635"/>
                <a:gd name="connsiteX146" fmla="*/ 577086 w 5234888"/>
                <a:gd name="connsiteY146" fmla="*/ 1530504 h 6950635"/>
                <a:gd name="connsiteX147" fmla="*/ 711613 w 5234888"/>
                <a:gd name="connsiteY147" fmla="*/ 1507108 h 6950635"/>
                <a:gd name="connsiteX148" fmla="*/ 844192 w 5234888"/>
                <a:gd name="connsiteY148" fmla="*/ 1464215 h 6950635"/>
                <a:gd name="connsiteX149" fmla="*/ 832251 w 5234888"/>
                <a:gd name="connsiteY149" fmla="*/ 1458366 h 6950635"/>
                <a:gd name="connsiteX150" fmla="*/ 803250 w 5234888"/>
                <a:gd name="connsiteY150" fmla="*/ 1450568 h 6950635"/>
                <a:gd name="connsiteX151" fmla="*/ 801299 w 5234888"/>
                <a:gd name="connsiteY151" fmla="*/ 1452517 h 6950635"/>
                <a:gd name="connsiteX152" fmla="*/ 801299 w 5234888"/>
                <a:gd name="connsiteY152" fmla="*/ 1456416 h 6950635"/>
                <a:gd name="connsiteX153" fmla="*/ 805198 w 5234888"/>
                <a:gd name="connsiteY153" fmla="*/ 1454467 h 6950635"/>
                <a:gd name="connsiteX154" fmla="*/ 803250 w 5234888"/>
                <a:gd name="connsiteY154" fmla="*/ 1450568 h 6950635"/>
                <a:gd name="connsiteX155" fmla="*/ 789601 w 5234888"/>
                <a:gd name="connsiteY155" fmla="*/ 1448617 h 6950635"/>
                <a:gd name="connsiteX156" fmla="*/ 787652 w 5234888"/>
                <a:gd name="connsiteY156" fmla="*/ 1452517 h 6950635"/>
                <a:gd name="connsiteX157" fmla="*/ 789601 w 5234888"/>
                <a:gd name="connsiteY157" fmla="*/ 1450568 h 6950635"/>
                <a:gd name="connsiteX158" fmla="*/ 789601 w 5234888"/>
                <a:gd name="connsiteY158" fmla="*/ 1448617 h 6950635"/>
                <a:gd name="connsiteX159" fmla="*/ 4924889 w 5234888"/>
                <a:gd name="connsiteY159" fmla="*/ 1259498 h 6950635"/>
                <a:gd name="connsiteX160" fmla="*/ 4934637 w 5234888"/>
                <a:gd name="connsiteY160" fmla="*/ 1294593 h 6950635"/>
                <a:gd name="connsiteX161" fmla="*/ 4942435 w 5234888"/>
                <a:gd name="connsiteY161" fmla="*/ 1300441 h 6950635"/>
                <a:gd name="connsiteX162" fmla="*/ 4948285 w 5234888"/>
                <a:gd name="connsiteY162" fmla="*/ 1290693 h 6950635"/>
                <a:gd name="connsiteX163" fmla="*/ 4924889 w 5234888"/>
                <a:gd name="connsiteY163" fmla="*/ 1259498 h 6950635"/>
                <a:gd name="connsiteX164" fmla="*/ 5063316 w 5234888"/>
                <a:gd name="connsiteY164" fmla="*/ 1214655 h 6950635"/>
                <a:gd name="connsiteX165" fmla="*/ 5065267 w 5234888"/>
                <a:gd name="connsiteY165" fmla="*/ 1234152 h 6950635"/>
                <a:gd name="connsiteX166" fmla="*/ 5073065 w 5234888"/>
                <a:gd name="connsiteY166" fmla="*/ 1234152 h 6950635"/>
                <a:gd name="connsiteX167" fmla="*/ 5063316 w 5234888"/>
                <a:gd name="connsiteY167" fmla="*/ 1214655 h 6950635"/>
                <a:gd name="connsiteX168" fmla="*/ 4997027 w 5234888"/>
                <a:gd name="connsiteY168" fmla="*/ 1046981 h 6950635"/>
                <a:gd name="connsiteX169" fmla="*/ 5000926 w 5234888"/>
                <a:gd name="connsiteY169" fmla="*/ 1060630 h 6950635"/>
                <a:gd name="connsiteX170" fmla="*/ 5008725 w 5234888"/>
                <a:gd name="connsiteY170" fmla="*/ 1068429 h 6950635"/>
                <a:gd name="connsiteX171" fmla="*/ 5020423 w 5234888"/>
                <a:gd name="connsiteY171" fmla="*/ 1109371 h 6950635"/>
                <a:gd name="connsiteX172" fmla="*/ 5026273 w 5234888"/>
                <a:gd name="connsiteY172" fmla="*/ 1119121 h 6950635"/>
                <a:gd name="connsiteX173" fmla="*/ 5030172 w 5234888"/>
                <a:gd name="connsiteY173" fmla="*/ 1109371 h 6950635"/>
                <a:gd name="connsiteX174" fmla="*/ 5010675 w 5234888"/>
                <a:gd name="connsiteY174" fmla="*/ 1066478 h 6950635"/>
                <a:gd name="connsiteX175" fmla="*/ 5002877 w 5234888"/>
                <a:gd name="connsiteY175" fmla="*/ 1058680 h 6950635"/>
                <a:gd name="connsiteX176" fmla="*/ 4997027 w 5234888"/>
                <a:gd name="connsiteY176" fmla="*/ 1046981 h 6950635"/>
                <a:gd name="connsiteX177" fmla="*/ 4969731 w 5234888"/>
                <a:gd name="connsiteY177" fmla="*/ 898805 h 6950635"/>
                <a:gd name="connsiteX178" fmla="*/ 4967782 w 5234888"/>
                <a:gd name="connsiteY178" fmla="*/ 900756 h 6950635"/>
                <a:gd name="connsiteX179" fmla="*/ 4971682 w 5234888"/>
                <a:gd name="connsiteY179" fmla="*/ 902705 h 6950635"/>
                <a:gd name="connsiteX180" fmla="*/ 4971438 w 5234888"/>
                <a:gd name="connsiteY180" fmla="*/ 907579 h 6950635"/>
                <a:gd name="connsiteX181" fmla="*/ 4972818 w 5234888"/>
                <a:gd name="connsiteY181" fmla="*/ 907254 h 6950635"/>
                <a:gd name="connsiteX182" fmla="*/ 4973630 w 5234888"/>
                <a:gd name="connsiteY182" fmla="*/ 910503 h 6950635"/>
                <a:gd name="connsiteX183" fmla="*/ 4976265 w 5234888"/>
                <a:gd name="connsiteY183" fmla="*/ 914125 h 6950635"/>
                <a:gd name="connsiteX184" fmla="*/ 4977530 w 5234888"/>
                <a:gd name="connsiteY184" fmla="*/ 928052 h 6950635"/>
                <a:gd name="connsiteX185" fmla="*/ 4998977 w 5234888"/>
                <a:gd name="connsiteY185" fmla="*/ 972893 h 6950635"/>
                <a:gd name="connsiteX186" fmla="*/ 4991179 w 5234888"/>
                <a:gd name="connsiteY186" fmla="*/ 994341 h 6950635"/>
                <a:gd name="connsiteX187" fmla="*/ 5039920 w 5234888"/>
                <a:gd name="connsiteY187" fmla="*/ 1078176 h 6950635"/>
                <a:gd name="connsiteX188" fmla="*/ 5043819 w 5234888"/>
                <a:gd name="connsiteY188" fmla="*/ 1082076 h 6950635"/>
                <a:gd name="connsiteX189" fmla="*/ 5045770 w 5234888"/>
                <a:gd name="connsiteY189" fmla="*/ 1082076 h 6950635"/>
                <a:gd name="connsiteX190" fmla="*/ 5039920 w 5234888"/>
                <a:gd name="connsiteY190" fmla="*/ 1078176 h 6950635"/>
                <a:gd name="connsiteX191" fmla="*/ 5018474 w 5234888"/>
                <a:gd name="connsiteY191" fmla="*/ 1002140 h 6950635"/>
                <a:gd name="connsiteX192" fmla="*/ 4998977 w 5234888"/>
                <a:gd name="connsiteY192" fmla="*/ 972893 h 6950635"/>
                <a:gd name="connsiteX193" fmla="*/ 5004582 w 5234888"/>
                <a:gd name="connsiteY193" fmla="*/ 974356 h 6950635"/>
                <a:gd name="connsiteX194" fmla="*/ 5005083 w 5234888"/>
                <a:gd name="connsiteY194" fmla="*/ 974887 h 6950635"/>
                <a:gd name="connsiteX195" fmla="*/ 5006776 w 5234888"/>
                <a:gd name="connsiteY195" fmla="*/ 980692 h 6950635"/>
                <a:gd name="connsiteX196" fmla="*/ 5009700 w 5234888"/>
                <a:gd name="connsiteY196" fmla="*/ 981667 h 6950635"/>
                <a:gd name="connsiteX197" fmla="*/ 5010675 w 5234888"/>
                <a:gd name="connsiteY197" fmla="*/ 984592 h 6950635"/>
                <a:gd name="connsiteX198" fmla="*/ 5012624 w 5234888"/>
                <a:gd name="connsiteY198" fmla="*/ 982643 h 6950635"/>
                <a:gd name="connsiteX199" fmla="*/ 5009700 w 5234888"/>
                <a:gd name="connsiteY199" fmla="*/ 981667 h 6950635"/>
                <a:gd name="connsiteX200" fmla="*/ 5008725 w 5234888"/>
                <a:gd name="connsiteY200" fmla="*/ 978743 h 6950635"/>
                <a:gd name="connsiteX201" fmla="*/ 5005083 w 5234888"/>
                <a:gd name="connsiteY201" fmla="*/ 974887 h 6950635"/>
                <a:gd name="connsiteX202" fmla="*/ 4998246 w 5234888"/>
                <a:gd name="connsiteY202" fmla="*/ 951447 h 6950635"/>
                <a:gd name="connsiteX203" fmla="*/ 4979480 w 5234888"/>
                <a:gd name="connsiteY203" fmla="*/ 928052 h 6950635"/>
                <a:gd name="connsiteX204" fmla="*/ 4979480 w 5234888"/>
                <a:gd name="connsiteY204" fmla="*/ 918546 h 6950635"/>
                <a:gd name="connsiteX205" fmla="*/ 4976265 w 5234888"/>
                <a:gd name="connsiteY205" fmla="*/ 914125 h 6950635"/>
                <a:gd name="connsiteX206" fmla="*/ 4975581 w 5234888"/>
                <a:gd name="connsiteY206" fmla="*/ 906604 h 6950635"/>
                <a:gd name="connsiteX207" fmla="*/ 4972818 w 5234888"/>
                <a:gd name="connsiteY207" fmla="*/ 907254 h 6950635"/>
                <a:gd name="connsiteX208" fmla="*/ 4971682 w 5234888"/>
                <a:gd name="connsiteY208" fmla="*/ 902705 h 6950635"/>
                <a:gd name="connsiteX209" fmla="*/ 4969731 w 5234888"/>
                <a:gd name="connsiteY209" fmla="*/ 898805 h 6950635"/>
                <a:gd name="connsiteX210" fmla="*/ 619979 w 5234888"/>
                <a:gd name="connsiteY210" fmla="*/ 750629 h 6950635"/>
                <a:gd name="connsiteX211" fmla="*/ 618028 w 5234888"/>
                <a:gd name="connsiteY211" fmla="*/ 752580 h 6950635"/>
                <a:gd name="connsiteX212" fmla="*/ 619979 w 5234888"/>
                <a:gd name="connsiteY212" fmla="*/ 754528 h 6950635"/>
                <a:gd name="connsiteX213" fmla="*/ 621928 w 5234888"/>
                <a:gd name="connsiteY213" fmla="*/ 754528 h 6950635"/>
                <a:gd name="connsiteX214" fmla="*/ 619979 w 5234888"/>
                <a:gd name="connsiteY214" fmla="*/ 750629 h 6950635"/>
                <a:gd name="connsiteX215" fmla="*/ 621928 w 5234888"/>
                <a:gd name="connsiteY215" fmla="*/ 736982 h 6950635"/>
                <a:gd name="connsiteX216" fmla="*/ 619979 w 5234888"/>
                <a:gd name="connsiteY216" fmla="*/ 738931 h 6950635"/>
                <a:gd name="connsiteX217" fmla="*/ 621928 w 5234888"/>
                <a:gd name="connsiteY217" fmla="*/ 738931 h 6950635"/>
                <a:gd name="connsiteX218" fmla="*/ 621928 w 5234888"/>
                <a:gd name="connsiteY218" fmla="*/ 736982 h 6950635"/>
                <a:gd name="connsiteX219" fmla="*/ 844192 w 5234888"/>
                <a:gd name="connsiteY219" fmla="*/ 0 h 6950635"/>
                <a:gd name="connsiteX220" fmla="*/ 4152813 w 5234888"/>
                <a:gd name="connsiteY220" fmla="*/ 0 h 6950635"/>
                <a:gd name="connsiteX221" fmla="*/ 4195706 w 5234888"/>
                <a:gd name="connsiteY221" fmla="*/ 77988 h 6950635"/>
                <a:gd name="connsiteX222" fmla="*/ 4232749 w 5234888"/>
                <a:gd name="connsiteY222" fmla="*/ 113082 h 6950635"/>
                <a:gd name="connsiteX223" fmla="*/ 4273694 w 5234888"/>
                <a:gd name="connsiteY223" fmla="*/ 154025 h 6950635"/>
                <a:gd name="connsiteX224" fmla="*/ 4236648 w 5234888"/>
                <a:gd name="connsiteY224" fmla="*/ 185220 h 6950635"/>
                <a:gd name="connsiteX225" fmla="*/ 4250297 w 5234888"/>
                <a:gd name="connsiteY225" fmla="*/ 193018 h 6950635"/>
                <a:gd name="connsiteX226" fmla="*/ 4322435 w 5234888"/>
                <a:gd name="connsiteY226" fmla="*/ 233963 h 6950635"/>
                <a:gd name="connsiteX227" fmla="*/ 4369227 w 5234888"/>
                <a:gd name="connsiteY227" fmla="*/ 255408 h 6950635"/>
                <a:gd name="connsiteX228" fmla="*/ 4663631 w 5234888"/>
                <a:gd name="connsiteY228" fmla="*/ 280755 h 6950635"/>
                <a:gd name="connsiteX229" fmla="*/ 4780612 w 5234888"/>
                <a:gd name="connsiteY229" fmla="*/ 288554 h 6950635"/>
                <a:gd name="connsiteX230" fmla="*/ 4913191 w 5234888"/>
                <a:gd name="connsiteY230" fmla="*/ 296353 h 6950635"/>
                <a:gd name="connsiteX231" fmla="*/ 5016523 w 5234888"/>
                <a:gd name="connsiteY231" fmla="*/ 304152 h 6950635"/>
                <a:gd name="connsiteX232" fmla="*/ 5014575 w 5234888"/>
                <a:gd name="connsiteY232" fmla="*/ 347045 h 6950635"/>
                <a:gd name="connsiteX233" fmla="*/ 4950234 w 5234888"/>
                <a:gd name="connsiteY233" fmla="*/ 352893 h 6950635"/>
                <a:gd name="connsiteX234" fmla="*/ 4866399 w 5234888"/>
                <a:gd name="connsiteY234" fmla="*/ 364591 h 6950635"/>
                <a:gd name="connsiteX235" fmla="*/ 4993127 w 5234888"/>
                <a:gd name="connsiteY235" fmla="*/ 372390 h 6950635"/>
                <a:gd name="connsiteX236" fmla="*/ 5004825 w 5234888"/>
                <a:gd name="connsiteY236" fmla="*/ 378240 h 6950635"/>
                <a:gd name="connsiteX237" fmla="*/ 5000926 w 5234888"/>
                <a:gd name="connsiteY237" fmla="*/ 389938 h 6950635"/>
                <a:gd name="connsiteX238" fmla="*/ 4983380 w 5234888"/>
                <a:gd name="connsiteY238" fmla="*/ 401636 h 6950635"/>
                <a:gd name="connsiteX239" fmla="*/ 4977530 w 5234888"/>
                <a:gd name="connsiteY239" fmla="*/ 419182 h 6950635"/>
                <a:gd name="connsiteX240" fmla="*/ 4971682 w 5234888"/>
                <a:gd name="connsiteY240" fmla="*/ 426981 h 6950635"/>
                <a:gd name="connsiteX241" fmla="*/ 4946335 w 5234888"/>
                <a:gd name="connsiteY241" fmla="*/ 436730 h 6950635"/>
                <a:gd name="connsiteX242" fmla="*/ 4942435 w 5234888"/>
                <a:gd name="connsiteY242" fmla="*/ 438679 h 6950635"/>
                <a:gd name="connsiteX243" fmla="*/ 4907341 w 5234888"/>
                <a:gd name="connsiteY243" fmla="*/ 464026 h 6950635"/>
                <a:gd name="connsiteX244" fmla="*/ 4770863 w 5234888"/>
                <a:gd name="connsiteY244" fmla="*/ 503020 h 6950635"/>
                <a:gd name="connsiteX245" fmla="*/ 4687027 w 5234888"/>
                <a:gd name="connsiteY245" fmla="*/ 522517 h 6950635"/>
                <a:gd name="connsiteX246" fmla="*/ 4681177 w 5234888"/>
                <a:gd name="connsiteY246" fmla="*/ 526416 h 6950635"/>
                <a:gd name="connsiteX247" fmla="*/ 4692875 w 5234888"/>
                <a:gd name="connsiteY247" fmla="*/ 542013 h 6950635"/>
                <a:gd name="connsiteX248" fmla="*/ 4751366 w 5234888"/>
                <a:gd name="connsiteY248" fmla="*/ 582956 h 6950635"/>
                <a:gd name="connsiteX249" fmla="*/ 4763064 w 5234888"/>
                <a:gd name="connsiteY249" fmla="*/ 590755 h 6950635"/>
                <a:gd name="connsiteX250" fmla="*/ 4770863 w 5234888"/>
                <a:gd name="connsiteY250" fmla="*/ 594654 h 6950635"/>
                <a:gd name="connsiteX251" fmla="*/ 4790360 w 5234888"/>
                <a:gd name="connsiteY251" fmla="*/ 616102 h 6950635"/>
                <a:gd name="connsiteX252" fmla="*/ 4805957 w 5234888"/>
                <a:gd name="connsiteY252" fmla="*/ 639498 h 6950635"/>
                <a:gd name="connsiteX253" fmla="*/ 4809857 w 5234888"/>
                <a:gd name="connsiteY253" fmla="*/ 643397 h 6950635"/>
                <a:gd name="connsiteX254" fmla="*/ 4815707 w 5234888"/>
                <a:gd name="connsiteY254" fmla="*/ 647297 h 6950635"/>
                <a:gd name="connsiteX255" fmla="*/ 4821555 w 5234888"/>
                <a:gd name="connsiteY255" fmla="*/ 651196 h 6950635"/>
                <a:gd name="connsiteX256" fmla="*/ 4856649 w 5234888"/>
                <a:gd name="connsiteY256" fmla="*/ 678492 h 6950635"/>
                <a:gd name="connsiteX257" fmla="*/ 4876146 w 5234888"/>
                <a:gd name="connsiteY257" fmla="*/ 703837 h 6950635"/>
                <a:gd name="connsiteX258" fmla="*/ 4848850 w 5234888"/>
                <a:gd name="connsiteY258" fmla="*/ 696038 h 6950635"/>
                <a:gd name="connsiteX259" fmla="*/ 4844951 w 5234888"/>
                <a:gd name="connsiteY259" fmla="*/ 696038 h 6950635"/>
                <a:gd name="connsiteX260" fmla="*/ 4977530 w 5234888"/>
                <a:gd name="connsiteY260" fmla="*/ 873460 h 6950635"/>
                <a:gd name="connsiteX261" fmla="*/ 4997027 w 5234888"/>
                <a:gd name="connsiteY261" fmla="*/ 926101 h 6950635"/>
                <a:gd name="connsiteX262" fmla="*/ 5036020 w 5234888"/>
                <a:gd name="connsiteY262" fmla="*/ 996290 h 6950635"/>
                <a:gd name="connsiteX263" fmla="*/ 5047718 w 5234888"/>
                <a:gd name="connsiteY263" fmla="*/ 1056731 h 6950635"/>
                <a:gd name="connsiteX264" fmla="*/ 5051618 w 5234888"/>
                <a:gd name="connsiteY264" fmla="*/ 1107423 h 6950635"/>
                <a:gd name="connsiteX265" fmla="*/ 5047718 w 5234888"/>
                <a:gd name="connsiteY265" fmla="*/ 1111322 h 6950635"/>
                <a:gd name="connsiteX266" fmla="*/ 5053569 w 5234888"/>
                <a:gd name="connsiteY266" fmla="*/ 1134718 h 6950635"/>
                <a:gd name="connsiteX267" fmla="*/ 5076965 w 5234888"/>
                <a:gd name="connsiteY267" fmla="*/ 1204907 h 6950635"/>
                <a:gd name="connsiteX268" fmla="*/ 5129605 w 5234888"/>
                <a:gd name="connsiteY268" fmla="*/ 1323837 h 6950635"/>
                <a:gd name="connsiteX269" fmla="*/ 5139355 w 5234888"/>
                <a:gd name="connsiteY269" fmla="*/ 1351133 h 6950635"/>
                <a:gd name="connsiteX270" fmla="*/ 5151053 w 5234888"/>
                <a:gd name="connsiteY270" fmla="*/ 1394026 h 6950635"/>
                <a:gd name="connsiteX271" fmla="*/ 5164700 w 5234888"/>
                <a:gd name="connsiteY271" fmla="*/ 1417422 h 6950635"/>
                <a:gd name="connsiteX272" fmla="*/ 5180297 w 5234888"/>
                <a:gd name="connsiteY272" fmla="*/ 1456416 h 6950635"/>
                <a:gd name="connsiteX273" fmla="*/ 5234888 w 5234888"/>
                <a:gd name="connsiteY273" fmla="*/ 1548052 h 6950635"/>
                <a:gd name="connsiteX274" fmla="*/ 5207593 w 5234888"/>
                <a:gd name="connsiteY274" fmla="*/ 1532455 h 6950635"/>
                <a:gd name="connsiteX275" fmla="*/ 5225141 w 5234888"/>
                <a:gd name="connsiteY275" fmla="*/ 1606543 h 6950635"/>
                <a:gd name="connsiteX276" fmla="*/ 5147154 w 5234888"/>
                <a:gd name="connsiteY276" fmla="*/ 1458367 h 6950635"/>
                <a:gd name="connsiteX277" fmla="*/ 5160800 w 5234888"/>
                <a:gd name="connsiteY277" fmla="*/ 1516857 h 6950635"/>
                <a:gd name="connsiteX278" fmla="*/ 5153002 w 5234888"/>
                <a:gd name="connsiteY278" fmla="*/ 1518806 h 6950635"/>
                <a:gd name="connsiteX279" fmla="*/ 5137404 w 5234888"/>
                <a:gd name="connsiteY279" fmla="*/ 1503208 h 6950635"/>
                <a:gd name="connsiteX280" fmla="*/ 5117907 w 5234888"/>
                <a:gd name="connsiteY280" fmla="*/ 1481763 h 6950635"/>
                <a:gd name="connsiteX281" fmla="*/ 5115959 w 5234888"/>
                <a:gd name="connsiteY281" fmla="*/ 1505159 h 6950635"/>
                <a:gd name="connsiteX282" fmla="*/ 5114008 w 5234888"/>
                <a:gd name="connsiteY282" fmla="*/ 1516857 h 6950635"/>
                <a:gd name="connsiteX283" fmla="*/ 5104260 w 5234888"/>
                <a:gd name="connsiteY283" fmla="*/ 1505159 h 6950635"/>
                <a:gd name="connsiteX284" fmla="*/ 5098410 w 5234888"/>
                <a:gd name="connsiteY284" fmla="*/ 1559750 h 6950635"/>
                <a:gd name="connsiteX285" fmla="*/ 5119858 w 5234888"/>
                <a:gd name="connsiteY285" fmla="*/ 1622140 h 6950635"/>
                <a:gd name="connsiteX286" fmla="*/ 5137404 w 5234888"/>
                <a:gd name="connsiteY286" fmla="*/ 1666982 h 6950635"/>
                <a:gd name="connsiteX287" fmla="*/ 5127657 w 5234888"/>
                <a:gd name="connsiteY287" fmla="*/ 1666982 h 6950635"/>
                <a:gd name="connsiteX288" fmla="*/ 5123757 w 5234888"/>
                <a:gd name="connsiteY288" fmla="*/ 1666982 h 6950635"/>
                <a:gd name="connsiteX289" fmla="*/ 5117907 w 5234888"/>
                <a:gd name="connsiteY289" fmla="*/ 1649436 h 6950635"/>
                <a:gd name="connsiteX290" fmla="*/ 5098410 w 5234888"/>
                <a:gd name="connsiteY290" fmla="*/ 1629939 h 6950635"/>
                <a:gd name="connsiteX291" fmla="*/ 5096462 w 5234888"/>
                <a:gd name="connsiteY291" fmla="*/ 1620190 h 6950635"/>
                <a:gd name="connsiteX292" fmla="*/ 5104260 w 5234888"/>
                <a:gd name="connsiteY292" fmla="*/ 1614342 h 6950635"/>
                <a:gd name="connsiteX293" fmla="*/ 5102310 w 5234888"/>
                <a:gd name="connsiteY293" fmla="*/ 1612391 h 6950635"/>
                <a:gd name="connsiteX294" fmla="*/ 5096462 w 5234888"/>
                <a:gd name="connsiteY294" fmla="*/ 1620190 h 6950635"/>
                <a:gd name="connsiteX295" fmla="*/ 5090612 w 5234888"/>
                <a:gd name="connsiteY295" fmla="*/ 1629939 h 6950635"/>
                <a:gd name="connsiteX296" fmla="*/ 5080864 w 5234888"/>
                <a:gd name="connsiteY296" fmla="*/ 1627988 h 6950635"/>
                <a:gd name="connsiteX297" fmla="*/ 5067215 w 5234888"/>
                <a:gd name="connsiteY297" fmla="*/ 1624089 h 6950635"/>
                <a:gd name="connsiteX298" fmla="*/ 5057468 w 5234888"/>
                <a:gd name="connsiteY298" fmla="*/ 1631888 h 6950635"/>
                <a:gd name="connsiteX299" fmla="*/ 5065267 w 5234888"/>
                <a:gd name="connsiteY299" fmla="*/ 1598744 h 6950635"/>
                <a:gd name="connsiteX300" fmla="*/ 5067215 w 5234888"/>
                <a:gd name="connsiteY300" fmla="*/ 1585095 h 6950635"/>
                <a:gd name="connsiteX301" fmla="*/ 5073065 w 5234888"/>
                <a:gd name="connsiteY301" fmla="*/ 1583147 h 6950635"/>
                <a:gd name="connsiteX302" fmla="*/ 5071115 w 5234888"/>
                <a:gd name="connsiteY302" fmla="*/ 1581196 h 6950635"/>
                <a:gd name="connsiteX303" fmla="*/ 5065267 w 5234888"/>
                <a:gd name="connsiteY303" fmla="*/ 1585095 h 6950635"/>
                <a:gd name="connsiteX304" fmla="*/ 5049669 w 5234888"/>
                <a:gd name="connsiteY304" fmla="*/ 1559750 h 6950635"/>
                <a:gd name="connsiteX305" fmla="*/ 5053569 w 5234888"/>
                <a:gd name="connsiteY305" fmla="*/ 1548052 h 6950635"/>
                <a:gd name="connsiteX306" fmla="*/ 5045770 w 5234888"/>
                <a:gd name="connsiteY306" fmla="*/ 1528555 h 6950635"/>
                <a:gd name="connsiteX307" fmla="*/ 5057468 w 5234888"/>
                <a:gd name="connsiteY307" fmla="*/ 1526605 h 6950635"/>
                <a:gd name="connsiteX308" fmla="*/ 5051618 w 5234888"/>
                <a:gd name="connsiteY308" fmla="*/ 1485662 h 6950635"/>
                <a:gd name="connsiteX309" fmla="*/ 5055517 w 5234888"/>
                <a:gd name="connsiteY309" fmla="*/ 1472013 h 6950635"/>
                <a:gd name="connsiteX310" fmla="*/ 5075014 w 5234888"/>
                <a:gd name="connsiteY310" fmla="*/ 1485662 h 6950635"/>
                <a:gd name="connsiteX311" fmla="*/ 5086712 w 5234888"/>
                <a:gd name="connsiteY311" fmla="*/ 1501260 h 6950635"/>
                <a:gd name="connsiteX312" fmla="*/ 5078913 w 5234888"/>
                <a:gd name="connsiteY312" fmla="*/ 1528555 h 6950635"/>
                <a:gd name="connsiteX313" fmla="*/ 5092562 w 5234888"/>
                <a:gd name="connsiteY313" fmla="*/ 1505159 h 6950635"/>
                <a:gd name="connsiteX314" fmla="*/ 5026273 w 5234888"/>
                <a:gd name="connsiteY314" fmla="*/ 1343334 h 6950635"/>
                <a:gd name="connsiteX315" fmla="*/ 5030172 w 5234888"/>
                <a:gd name="connsiteY315" fmla="*/ 1360882 h 6950635"/>
                <a:gd name="connsiteX316" fmla="*/ 5030172 w 5234888"/>
                <a:gd name="connsiteY316" fmla="*/ 1370630 h 6950635"/>
                <a:gd name="connsiteX317" fmla="*/ 5014575 w 5234888"/>
                <a:gd name="connsiteY317" fmla="*/ 1333587 h 6950635"/>
                <a:gd name="connsiteX318" fmla="*/ 5024322 w 5234888"/>
                <a:gd name="connsiteY318" fmla="*/ 1386227 h 6950635"/>
                <a:gd name="connsiteX319" fmla="*/ 5032121 w 5234888"/>
                <a:gd name="connsiteY319" fmla="*/ 1405724 h 6950635"/>
                <a:gd name="connsiteX320" fmla="*/ 5055517 w 5234888"/>
                <a:gd name="connsiteY320" fmla="*/ 1438870 h 6950635"/>
                <a:gd name="connsiteX321" fmla="*/ 5055517 w 5234888"/>
                <a:gd name="connsiteY321" fmla="*/ 1470065 h 6950635"/>
                <a:gd name="connsiteX322" fmla="*/ 5051618 w 5234888"/>
                <a:gd name="connsiteY322" fmla="*/ 1483712 h 6950635"/>
                <a:gd name="connsiteX323" fmla="*/ 5047718 w 5234888"/>
                <a:gd name="connsiteY323" fmla="*/ 1526605 h 6950635"/>
                <a:gd name="connsiteX324" fmla="*/ 5030172 w 5234888"/>
                <a:gd name="connsiteY324" fmla="*/ 1538303 h 6950635"/>
                <a:gd name="connsiteX325" fmla="*/ 5034072 w 5234888"/>
                <a:gd name="connsiteY325" fmla="*/ 1544153 h 6950635"/>
                <a:gd name="connsiteX326" fmla="*/ 5037971 w 5234888"/>
                <a:gd name="connsiteY326" fmla="*/ 1534403 h 6950635"/>
                <a:gd name="connsiteX327" fmla="*/ 5045770 w 5234888"/>
                <a:gd name="connsiteY327" fmla="*/ 1553900 h 6950635"/>
                <a:gd name="connsiteX328" fmla="*/ 5034072 w 5234888"/>
                <a:gd name="connsiteY328" fmla="*/ 1569498 h 6950635"/>
                <a:gd name="connsiteX329" fmla="*/ 5016523 w 5234888"/>
                <a:gd name="connsiteY329" fmla="*/ 1557800 h 6950635"/>
                <a:gd name="connsiteX330" fmla="*/ 5012624 w 5234888"/>
                <a:gd name="connsiteY330" fmla="*/ 1540253 h 6950635"/>
                <a:gd name="connsiteX331" fmla="*/ 5024322 w 5234888"/>
                <a:gd name="connsiteY331" fmla="*/ 1522705 h 6950635"/>
                <a:gd name="connsiteX332" fmla="*/ 5026273 w 5234888"/>
                <a:gd name="connsiteY332" fmla="*/ 1462266 h 6950635"/>
                <a:gd name="connsiteX333" fmla="*/ 5014575 w 5234888"/>
                <a:gd name="connsiteY333" fmla="*/ 1456416 h 6950635"/>
                <a:gd name="connsiteX334" fmla="*/ 5030172 w 5234888"/>
                <a:gd name="connsiteY334" fmla="*/ 1450568 h 6950635"/>
                <a:gd name="connsiteX335" fmla="*/ 5028222 w 5234888"/>
                <a:gd name="connsiteY335" fmla="*/ 1444718 h 6950635"/>
                <a:gd name="connsiteX336" fmla="*/ 5012624 w 5234888"/>
                <a:gd name="connsiteY336" fmla="*/ 1450568 h 6950635"/>
                <a:gd name="connsiteX337" fmla="*/ 5010675 w 5234888"/>
                <a:gd name="connsiteY337" fmla="*/ 1452517 h 6950635"/>
                <a:gd name="connsiteX338" fmla="*/ 5000926 w 5234888"/>
                <a:gd name="connsiteY338" fmla="*/ 1530504 h 6950635"/>
                <a:gd name="connsiteX339" fmla="*/ 4977530 w 5234888"/>
                <a:gd name="connsiteY339" fmla="*/ 1555851 h 6950635"/>
                <a:gd name="connsiteX340" fmla="*/ 4969731 w 5234888"/>
                <a:gd name="connsiteY340" fmla="*/ 1546102 h 6950635"/>
                <a:gd name="connsiteX341" fmla="*/ 4971682 w 5234888"/>
                <a:gd name="connsiteY341" fmla="*/ 1544153 h 6950635"/>
                <a:gd name="connsiteX342" fmla="*/ 4969731 w 5234888"/>
                <a:gd name="connsiteY342" fmla="*/ 1542202 h 6950635"/>
                <a:gd name="connsiteX343" fmla="*/ 4961932 w 5234888"/>
                <a:gd name="connsiteY343" fmla="*/ 1499309 h 6950635"/>
                <a:gd name="connsiteX344" fmla="*/ 4973630 w 5234888"/>
                <a:gd name="connsiteY344" fmla="*/ 1429120 h 6950635"/>
                <a:gd name="connsiteX345" fmla="*/ 4977530 w 5234888"/>
                <a:gd name="connsiteY345" fmla="*/ 1419373 h 6950635"/>
                <a:gd name="connsiteX346" fmla="*/ 4975581 w 5234888"/>
                <a:gd name="connsiteY346" fmla="*/ 1382328 h 6950635"/>
                <a:gd name="connsiteX347" fmla="*/ 4969731 w 5234888"/>
                <a:gd name="connsiteY347" fmla="*/ 1366730 h 6950635"/>
                <a:gd name="connsiteX348" fmla="*/ 4965832 w 5234888"/>
                <a:gd name="connsiteY348" fmla="*/ 1360882 h 6950635"/>
                <a:gd name="connsiteX349" fmla="*/ 4956084 w 5234888"/>
                <a:gd name="connsiteY349" fmla="*/ 1337486 h 6950635"/>
                <a:gd name="connsiteX350" fmla="*/ 4942435 w 5234888"/>
                <a:gd name="connsiteY350" fmla="*/ 1362831 h 6950635"/>
                <a:gd name="connsiteX351" fmla="*/ 4942435 w 5234888"/>
                <a:gd name="connsiteY351" fmla="*/ 1370630 h 6950635"/>
                <a:gd name="connsiteX352" fmla="*/ 4940487 w 5234888"/>
                <a:gd name="connsiteY352" fmla="*/ 1380379 h 6950635"/>
                <a:gd name="connsiteX353" fmla="*/ 4944386 w 5234888"/>
                <a:gd name="connsiteY353" fmla="*/ 1403775 h 6950635"/>
                <a:gd name="connsiteX354" fmla="*/ 4926838 w 5234888"/>
                <a:gd name="connsiteY354" fmla="*/ 1374529 h 6950635"/>
                <a:gd name="connsiteX355" fmla="*/ 4926838 w 5234888"/>
                <a:gd name="connsiteY355" fmla="*/ 1366730 h 6950635"/>
                <a:gd name="connsiteX356" fmla="*/ 4928789 w 5234888"/>
                <a:gd name="connsiteY356" fmla="*/ 1335535 h 6950635"/>
                <a:gd name="connsiteX357" fmla="*/ 4911240 w 5234888"/>
                <a:gd name="connsiteY357" fmla="*/ 1294593 h 6950635"/>
                <a:gd name="connsiteX358" fmla="*/ 4891743 w 5234888"/>
                <a:gd name="connsiteY358" fmla="*/ 1298492 h 6950635"/>
                <a:gd name="connsiteX359" fmla="*/ 4887844 w 5234888"/>
                <a:gd name="connsiteY359" fmla="*/ 1280944 h 6950635"/>
                <a:gd name="connsiteX360" fmla="*/ 4874197 w 5234888"/>
                <a:gd name="connsiteY360" fmla="*/ 1302392 h 6950635"/>
                <a:gd name="connsiteX361" fmla="*/ 4862499 w 5234888"/>
                <a:gd name="connsiteY361" fmla="*/ 1302392 h 6950635"/>
                <a:gd name="connsiteX362" fmla="*/ 4854700 w 5234888"/>
                <a:gd name="connsiteY362" fmla="*/ 1271197 h 6950635"/>
                <a:gd name="connsiteX363" fmla="*/ 4844951 w 5234888"/>
                <a:gd name="connsiteY363" fmla="*/ 1302392 h 6950635"/>
                <a:gd name="connsiteX364" fmla="*/ 4846902 w 5234888"/>
                <a:gd name="connsiteY364" fmla="*/ 1339435 h 6950635"/>
                <a:gd name="connsiteX365" fmla="*/ 4833253 w 5234888"/>
                <a:gd name="connsiteY365" fmla="*/ 1384278 h 6950635"/>
                <a:gd name="connsiteX366" fmla="*/ 4830354 w 5234888"/>
                <a:gd name="connsiteY366" fmla="*/ 1383679 h 6950635"/>
                <a:gd name="connsiteX367" fmla="*/ 4829353 w 5234888"/>
                <a:gd name="connsiteY367" fmla="*/ 1382328 h 6950635"/>
                <a:gd name="connsiteX368" fmla="*/ 4828246 w 5234888"/>
                <a:gd name="connsiteY368" fmla="*/ 1383242 h 6950635"/>
                <a:gd name="connsiteX369" fmla="*/ 4826185 w 5234888"/>
                <a:gd name="connsiteY369" fmla="*/ 1382816 h 6950635"/>
                <a:gd name="connsiteX370" fmla="*/ 4823505 w 5234888"/>
                <a:gd name="connsiteY370" fmla="*/ 1378428 h 6950635"/>
                <a:gd name="connsiteX371" fmla="*/ 4815707 w 5234888"/>
                <a:gd name="connsiteY371" fmla="*/ 1384278 h 6950635"/>
                <a:gd name="connsiteX372" fmla="*/ 4817655 w 5234888"/>
                <a:gd name="connsiteY372" fmla="*/ 1399876 h 6950635"/>
                <a:gd name="connsiteX373" fmla="*/ 4825454 w 5234888"/>
                <a:gd name="connsiteY373" fmla="*/ 1395977 h 6950635"/>
                <a:gd name="connsiteX374" fmla="*/ 4823749 w 5234888"/>
                <a:gd name="connsiteY374" fmla="*/ 1386958 h 6950635"/>
                <a:gd name="connsiteX375" fmla="*/ 4828246 w 5234888"/>
                <a:gd name="connsiteY375" fmla="*/ 1383242 h 6950635"/>
                <a:gd name="connsiteX376" fmla="*/ 4830354 w 5234888"/>
                <a:gd name="connsiteY376" fmla="*/ 1383679 h 6950635"/>
                <a:gd name="connsiteX377" fmla="*/ 4834229 w 5234888"/>
                <a:gd name="connsiteY377" fmla="*/ 1388908 h 6950635"/>
                <a:gd name="connsiteX378" fmla="*/ 4833253 w 5234888"/>
                <a:gd name="connsiteY378" fmla="*/ 1399876 h 6950635"/>
                <a:gd name="connsiteX379" fmla="*/ 4837152 w 5234888"/>
                <a:gd name="connsiteY379" fmla="*/ 1468114 h 6950635"/>
                <a:gd name="connsiteX380" fmla="*/ 4802058 w 5234888"/>
                <a:gd name="connsiteY380" fmla="*/ 1475913 h 6950635"/>
                <a:gd name="connsiteX381" fmla="*/ 4798158 w 5234888"/>
                <a:gd name="connsiteY381" fmla="*/ 1479812 h 6950635"/>
                <a:gd name="connsiteX382" fmla="*/ 4821555 w 5234888"/>
                <a:gd name="connsiteY382" fmla="*/ 1524656 h 6950635"/>
                <a:gd name="connsiteX383" fmla="*/ 4854700 w 5234888"/>
                <a:gd name="connsiteY383" fmla="*/ 1542202 h 6950635"/>
                <a:gd name="connsiteX384" fmla="*/ 4860548 w 5234888"/>
                <a:gd name="connsiteY384" fmla="*/ 1573397 h 6950635"/>
                <a:gd name="connsiteX385" fmla="*/ 4835204 w 5234888"/>
                <a:gd name="connsiteY385" fmla="*/ 1585095 h 6950635"/>
                <a:gd name="connsiteX386" fmla="*/ 4833253 w 5234888"/>
                <a:gd name="connsiteY386" fmla="*/ 1583147 h 6950635"/>
                <a:gd name="connsiteX387" fmla="*/ 4800109 w 5234888"/>
                <a:gd name="connsiteY387" fmla="*/ 1555851 h 6950635"/>
                <a:gd name="connsiteX388" fmla="*/ 4817382 w 5234888"/>
                <a:gd name="connsiteY388" fmla="*/ 1574768 h 6950635"/>
                <a:gd name="connsiteX389" fmla="*/ 4814843 w 5234888"/>
                <a:gd name="connsiteY389" fmla="*/ 1579470 h 6950635"/>
                <a:gd name="connsiteX390" fmla="*/ 4813756 w 5234888"/>
                <a:gd name="connsiteY390" fmla="*/ 1577297 h 6950635"/>
                <a:gd name="connsiteX391" fmla="*/ 4811807 w 5234888"/>
                <a:gd name="connsiteY391" fmla="*/ 1579247 h 6950635"/>
                <a:gd name="connsiteX392" fmla="*/ 4814293 w 5234888"/>
                <a:gd name="connsiteY392" fmla="*/ 1580490 h 6950635"/>
                <a:gd name="connsiteX393" fmla="*/ 4811807 w 5234888"/>
                <a:gd name="connsiteY393" fmla="*/ 1585095 h 6950635"/>
                <a:gd name="connsiteX394" fmla="*/ 4835204 w 5234888"/>
                <a:gd name="connsiteY394" fmla="*/ 1624089 h 6950635"/>
                <a:gd name="connsiteX395" fmla="*/ 4839103 w 5234888"/>
                <a:gd name="connsiteY395" fmla="*/ 1641637 h 6950635"/>
                <a:gd name="connsiteX396" fmla="*/ 4823505 w 5234888"/>
                <a:gd name="connsiteY396" fmla="*/ 1641637 h 6950635"/>
                <a:gd name="connsiteX397" fmla="*/ 4819606 w 5234888"/>
                <a:gd name="connsiteY397" fmla="*/ 1641637 h 6950635"/>
                <a:gd name="connsiteX398" fmla="*/ 4815707 w 5234888"/>
                <a:gd name="connsiteY398" fmla="*/ 1639687 h 6950635"/>
                <a:gd name="connsiteX399" fmla="*/ 4802058 w 5234888"/>
                <a:gd name="connsiteY399" fmla="*/ 1635787 h 6950635"/>
                <a:gd name="connsiteX400" fmla="*/ 4792310 w 5234888"/>
                <a:gd name="connsiteY400" fmla="*/ 1655284 h 6950635"/>
                <a:gd name="connsiteX401" fmla="*/ 4790360 w 5234888"/>
                <a:gd name="connsiteY401" fmla="*/ 1639687 h 6950635"/>
                <a:gd name="connsiteX402" fmla="*/ 4778662 w 5234888"/>
                <a:gd name="connsiteY402" fmla="*/ 1620190 h 6950635"/>
                <a:gd name="connsiteX403" fmla="*/ 4776713 w 5234888"/>
                <a:gd name="connsiteY403" fmla="*/ 1612391 h 6950635"/>
                <a:gd name="connsiteX404" fmla="*/ 4780612 w 5234888"/>
                <a:gd name="connsiteY404" fmla="*/ 1594845 h 6950635"/>
                <a:gd name="connsiteX405" fmla="*/ 4766963 w 5234888"/>
                <a:gd name="connsiteY405" fmla="*/ 1610442 h 6950635"/>
                <a:gd name="connsiteX406" fmla="*/ 4761115 w 5234888"/>
                <a:gd name="connsiteY406" fmla="*/ 1612391 h 6950635"/>
                <a:gd name="connsiteX407" fmla="*/ 4745518 w 5234888"/>
                <a:gd name="connsiteY407" fmla="*/ 1608492 h 6950635"/>
                <a:gd name="connsiteX408" fmla="*/ 4749417 w 5234888"/>
                <a:gd name="connsiteY408" fmla="*/ 1569498 h 6950635"/>
                <a:gd name="connsiteX409" fmla="*/ 4737719 w 5234888"/>
                <a:gd name="connsiteY409" fmla="*/ 1550001 h 6950635"/>
                <a:gd name="connsiteX410" fmla="*/ 4745518 w 5234888"/>
                <a:gd name="connsiteY410" fmla="*/ 1530504 h 6950635"/>
                <a:gd name="connsiteX411" fmla="*/ 4731869 w 5234888"/>
                <a:gd name="connsiteY411" fmla="*/ 1536354 h 6950635"/>
                <a:gd name="connsiteX412" fmla="*/ 4704573 w 5234888"/>
                <a:gd name="connsiteY412" fmla="*/ 1575348 h 6950635"/>
                <a:gd name="connsiteX413" fmla="*/ 4702625 w 5234888"/>
                <a:gd name="connsiteY413" fmla="*/ 1581196 h 6950635"/>
                <a:gd name="connsiteX414" fmla="*/ 4718222 w 5234888"/>
                <a:gd name="connsiteY414" fmla="*/ 1594845 h 6950635"/>
                <a:gd name="connsiteX415" fmla="*/ 4718222 w 5234888"/>
                <a:gd name="connsiteY415" fmla="*/ 1598744 h 6950635"/>
                <a:gd name="connsiteX416" fmla="*/ 4704573 w 5234888"/>
                <a:gd name="connsiteY416" fmla="*/ 1631888 h 6950635"/>
                <a:gd name="connsiteX417" fmla="*/ 4712372 w 5234888"/>
                <a:gd name="connsiteY417" fmla="*/ 1647485 h 6950635"/>
                <a:gd name="connsiteX418" fmla="*/ 4724070 w 5234888"/>
                <a:gd name="connsiteY418" fmla="*/ 1680631 h 6950635"/>
                <a:gd name="connsiteX419" fmla="*/ 4745518 w 5234888"/>
                <a:gd name="connsiteY419" fmla="*/ 1709875 h 6950635"/>
                <a:gd name="connsiteX420" fmla="*/ 4763064 w 5234888"/>
                <a:gd name="connsiteY420" fmla="*/ 1709875 h 6950635"/>
                <a:gd name="connsiteX421" fmla="*/ 4757216 w 5234888"/>
                <a:gd name="connsiteY421" fmla="*/ 1735222 h 6950635"/>
                <a:gd name="connsiteX422" fmla="*/ 4776713 w 5234888"/>
                <a:gd name="connsiteY422" fmla="*/ 1715725 h 6950635"/>
                <a:gd name="connsiteX423" fmla="*/ 4798158 w 5234888"/>
                <a:gd name="connsiteY423" fmla="*/ 1711826 h 6950635"/>
                <a:gd name="connsiteX424" fmla="*/ 4805957 w 5234888"/>
                <a:gd name="connsiteY424" fmla="*/ 1733272 h 6950635"/>
                <a:gd name="connsiteX425" fmla="*/ 4804009 w 5234888"/>
                <a:gd name="connsiteY425" fmla="*/ 1760567 h 6950635"/>
                <a:gd name="connsiteX426" fmla="*/ 4802058 w 5234888"/>
                <a:gd name="connsiteY426" fmla="*/ 1772265 h 6950635"/>
                <a:gd name="connsiteX427" fmla="*/ 4792310 w 5234888"/>
                <a:gd name="connsiteY427" fmla="*/ 1785914 h 6950635"/>
                <a:gd name="connsiteX428" fmla="*/ 4790360 w 5234888"/>
                <a:gd name="connsiteY428" fmla="*/ 1813210 h 6950635"/>
                <a:gd name="connsiteX429" fmla="*/ 4768914 w 5234888"/>
                <a:gd name="connsiteY429" fmla="*/ 1844405 h 6950635"/>
                <a:gd name="connsiteX430" fmla="*/ 4770863 w 5234888"/>
                <a:gd name="connsiteY430" fmla="*/ 1877548 h 6950635"/>
                <a:gd name="connsiteX431" fmla="*/ 4757216 w 5234888"/>
                <a:gd name="connsiteY431" fmla="*/ 1939938 h 6950635"/>
                <a:gd name="connsiteX432" fmla="*/ 4727970 w 5234888"/>
                <a:gd name="connsiteY432" fmla="*/ 1932140 h 6950635"/>
                <a:gd name="connsiteX433" fmla="*/ 4731869 w 5234888"/>
                <a:gd name="connsiteY433" fmla="*/ 1858052 h 6950635"/>
                <a:gd name="connsiteX434" fmla="*/ 4732359 w 5234888"/>
                <a:gd name="connsiteY434" fmla="*/ 1857042 h 6950635"/>
                <a:gd name="connsiteX435" fmla="*/ 4739668 w 5234888"/>
                <a:gd name="connsiteY435" fmla="*/ 1854152 h 6950635"/>
                <a:gd name="connsiteX436" fmla="*/ 4745518 w 5234888"/>
                <a:gd name="connsiteY436" fmla="*/ 1834655 h 6950635"/>
                <a:gd name="connsiteX437" fmla="*/ 4744905 w 5234888"/>
                <a:gd name="connsiteY437" fmla="*/ 1833327 h 6950635"/>
                <a:gd name="connsiteX438" fmla="*/ 4753317 w 5234888"/>
                <a:gd name="connsiteY438" fmla="*/ 1838555 h 6950635"/>
                <a:gd name="connsiteX439" fmla="*/ 4755265 w 5234888"/>
                <a:gd name="connsiteY439" fmla="*/ 1838555 h 6950635"/>
                <a:gd name="connsiteX440" fmla="*/ 4751366 w 5234888"/>
                <a:gd name="connsiteY440" fmla="*/ 1826857 h 6950635"/>
                <a:gd name="connsiteX441" fmla="*/ 4744238 w 5234888"/>
                <a:gd name="connsiteY441" fmla="*/ 1795053 h 6950635"/>
                <a:gd name="connsiteX442" fmla="*/ 4738851 w 5234888"/>
                <a:gd name="connsiteY442" fmla="*/ 1787501 h 6950635"/>
                <a:gd name="connsiteX443" fmla="*/ 4739438 w 5234888"/>
                <a:gd name="connsiteY443" fmla="*/ 1784959 h 6950635"/>
                <a:gd name="connsiteX444" fmla="*/ 4755265 w 5234888"/>
                <a:gd name="connsiteY444" fmla="*/ 1776165 h 6950635"/>
                <a:gd name="connsiteX445" fmla="*/ 4753317 w 5234888"/>
                <a:gd name="connsiteY445" fmla="*/ 1766417 h 6950635"/>
                <a:gd name="connsiteX446" fmla="*/ 4745518 w 5234888"/>
                <a:gd name="connsiteY446" fmla="*/ 1743021 h 6950635"/>
                <a:gd name="connsiteX447" fmla="*/ 4731869 w 5234888"/>
                <a:gd name="connsiteY447" fmla="*/ 1727423 h 6950635"/>
                <a:gd name="connsiteX448" fmla="*/ 4737719 w 5234888"/>
                <a:gd name="connsiteY448" fmla="*/ 1746920 h 6950635"/>
                <a:gd name="connsiteX449" fmla="*/ 4737719 w 5234888"/>
                <a:gd name="connsiteY449" fmla="*/ 1752768 h 6950635"/>
                <a:gd name="connsiteX450" fmla="*/ 4726021 w 5234888"/>
                <a:gd name="connsiteY450" fmla="*/ 1772265 h 6950635"/>
                <a:gd name="connsiteX451" fmla="*/ 4739668 w 5234888"/>
                <a:gd name="connsiteY451" fmla="*/ 1783963 h 6950635"/>
                <a:gd name="connsiteX452" fmla="*/ 4739438 w 5234888"/>
                <a:gd name="connsiteY452" fmla="*/ 1784959 h 6950635"/>
                <a:gd name="connsiteX453" fmla="*/ 4737719 w 5234888"/>
                <a:gd name="connsiteY453" fmla="*/ 1785914 h 6950635"/>
                <a:gd name="connsiteX454" fmla="*/ 4738851 w 5234888"/>
                <a:gd name="connsiteY454" fmla="*/ 1787501 h 6950635"/>
                <a:gd name="connsiteX455" fmla="*/ 4733819 w 5234888"/>
                <a:gd name="connsiteY455" fmla="*/ 1809310 h 6950635"/>
                <a:gd name="connsiteX456" fmla="*/ 4744905 w 5234888"/>
                <a:gd name="connsiteY456" fmla="*/ 1833327 h 6950635"/>
                <a:gd name="connsiteX457" fmla="*/ 4744299 w 5234888"/>
                <a:gd name="connsiteY457" fmla="*/ 1832950 h 6950635"/>
                <a:gd name="connsiteX458" fmla="*/ 4739668 w 5234888"/>
                <a:gd name="connsiteY458" fmla="*/ 1840505 h 6950635"/>
                <a:gd name="connsiteX459" fmla="*/ 4735768 w 5234888"/>
                <a:gd name="connsiteY459" fmla="*/ 1850010 h 6950635"/>
                <a:gd name="connsiteX460" fmla="*/ 4732359 w 5234888"/>
                <a:gd name="connsiteY460" fmla="*/ 1857042 h 6950635"/>
                <a:gd name="connsiteX461" fmla="*/ 4729189 w 5234888"/>
                <a:gd name="connsiteY461" fmla="*/ 1858296 h 6950635"/>
                <a:gd name="connsiteX462" fmla="*/ 4726021 w 5234888"/>
                <a:gd name="connsiteY462" fmla="*/ 1846353 h 6950635"/>
                <a:gd name="connsiteX463" fmla="*/ 4720171 w 5234888"/>
                <a:gd name="connsiteY463" fmla="*/ 1813210 h 6950635"/>
                <a:gd name="connsiteX464" fmla="*/ 4714323 w 5234888"/>
                <a:gd name="connsiteY464" fmla="*/ 1906795 h 6950635"/>
                <a:gd name="connsiteX465" fmla="*/ 4708473 w 5234888"/>
                <a:gd name="connsiteY465" fmla="*/ 1941889 h 6950635"/>
                <a:gd name="connsiteX466" fmla="*/ 4718222 w 5234888"/>
                <a:gd name="connsiteY466" fmla="*/ 1969185 h 6950635"/>
                <a:gd name="connsiteX467" fmla="*/ 4710424 w 5234888"/>
                <a:gd name="connsiteY467" fmla="*/ 2021825 h 6950635"/>
                <a:gd name="connsiteX468" fmla="*/ 4714323 w 5234888"/>
                <a:gd name="connsiteY468" fmla="*/ 2070568 h 6950635"/>
                <a:gd name="connsiteX469" fmla="*/ 4724070 w 5234888"/>
                <a:gd name="connsiteY469" fmla="*/ 2074468 h 6950635"/>
                <a:gd name="connsiteX470" fmla="*/ 4716272 w 5234888"/>
                <a:gd name="connsiteY470" fmla="*/ 2093965 h 6950635"/>
                <a:gd name="connsiteX471" fmla="*/ 4708473 w 5234888"/>
                <a:gd name="connsiteY471" fmla="*/ 2175851 h 6950635"/>
                <a:gd name="connsiteX472" fmla="*/ 4726021 w 5234888"/>
                <a:gd name="connsiteY472" fmla="*/ 2175851 h 6950635"/>
                <a:gd name="connsiteX473" fmla="*/ 4722122 w 5234888"/>
                <a:gd name="connsiteY473" fmla="*/ 2267486 h 6950635"/>
                <a:gd name="connsiteX474" fmla="*/ 4700674 w 5234888"/>
                <a:gd name="connsiteY474" fmla="*/ 2277235 h 6950635"/>
                <a:gd name="connsiteX475" fmla="*/ 4700674 w 5234888"/>
                <a:gd name="connsiteY475" fmla="*/ 2218745 h 6950635"/>
                <a:gd name="connsiteX476" fmla="*/ 4692875 w 5234888"/>
                <a:gd name="connsiteY476" fmla="*/ 2277235 h 6950635"/>
                <a:gd name="connsiteX477" fmla="*/ 4687027 w 5234888"/>
                <a:gd name="connsiteY477" fmla="*/ 2300631 h 6950635"/>
                <a:gd name="connsiteX478" fmla="*/ 4679229 w 5234888"/>
                <a:gd name="connsiteY478" fmla="*/ 2327927 h 6950635"/>
                <a:gd name="connsiteX479" fmla="*/ 4704573 w 5234888"/>
                <a:gd name="connsiteY479" fmla="*/ 2312330 h 6950635"/>
                <a:gd name="connsiteX480" fmla="*/ 4710424 w 5234888"/>
                <a:gd name="connsiteY480" fmla="*/ 2345473 h 6950635"/>
                <a:gd name="connsiteX481" fmla="*/ 4694826 w 5234888"/>
                <a:gd name="connsiteY481" fmla="*/ 2347424 h 6950635"/>
                <a:gd name="connsiteX482" fmla="*/ 4692875 w 5234888"/>
                <a:gd name="connsiteY482" fmla="*/ 2343525 h 6950635"/>
                <a:gd name="connsiteX483" fmla="*/ 4690927 w 5234888"/>
                <a:gd name="connsiteY483" fmla="*/ 2343525 h 6950635"/>
                <a:gd name="connsiteX484" fmla="*/ 4692875 w 5234888"/>
                <a:gd name="connsiteY484" fmla="*/ 2413714 h 6950635"/>
                <a:gd name="connsiteX485" fmla="*/ 4706524 w 5234888"/>
                <a:gd name="connsiteY485" fmla="*/ 2483902 h 6950635"/>
                <a:gd name="connsiteX486" fmla="*/ 4702625 w 5234888"/>
                <a:gd name="connsiteY486" fmla="*/ 2497549 h 6950635"/>
                <a:gd name="connsiteX487" fmla="*/ 4690927 w 5234888"/>
                <a:gd name="connsiteY487" fmla="*/ 2485851 h 6950635"/>
                <a:gd name="connsiteX488" fmla="*/ 4667530 w 5234888"/>
                <a:gd name="connsiteY488" fmla="*/ 2411763 h 6950635"/>
                <a:gd name="connsiteX489" fmla="*/ 4667530 w 5234888"/>
                <a:gd name="connsiteY489" fmla="*/ 2452707 h 6950635"/>
                <a:gd name="connsiteX490" fmla="*/ 4669479 w 5234888"/>
                <a:gd name="connsiteY490" fmla="*/ 2402015 h 6950635"/>
                <a:gd name="connsiteX491" fmla="*/ 4667530 w 5234888"/>
                <a:gd name="connsiteY491" fmla="*/ 2384467 h 6950635"/>
                <a:gd name="connsiteX492" fmla="*/ 4661680 w 5234888"/>
                <a:gd name="connsiteY492" fmla="*/ 2372769 h 6950635"/>
                <a:gd name="connsiteX493" fmla="*/ 4667530 w 5234888"/>
                <a:gd name="connsiteY493" fmla="*/ 2359122 h 6950635"/>
                <a:gd name="connsiteX494" fmla="*/ 4665580 w 5234888"/>
                <a:gd name="connsiteY494" fmla="*/ 2263587 h 6950635"/>
                <a:gd name="connsiteX495" fmla="*/ 4661680 w 5234888"/>
                <a:gd name="connsiteY495" fmla="*/ 2257739 h 6950635"/>
                <a:gd name="connsiteX496" fmla="*/ 4648034 w 5234888"/>
                <a:gd name="connsiteY496" fmla="*/ 2216794 h 6950635"/>
                <a:gd name="connsiteX497" fmla="*/ 4649739 w 5234888"/>
                <a:gd name="connsiteY497" fmla="*/ 2209971 h 6950635"/>
                <a:gd name="connsiteX498" fmla="*/ 4655371 w 5234888"/>
                <a:gd name="connsiteY498" fmla="*/ 2209069 h 6950635"/>
                <a:gd name="connsiteX499" fmla="*/ 4657781 w 5234888"/>
                <a:gd name="connsiteY499" fmla="*/ 2216794 h 6950635"/>
                <a:gd name="connsiteX500" fmla="*/ 4655832 w 5234888"/>
                <a:gd name="connsiteY500" fmla="*/ 2208995 h 6950635"/>
                <a:gd name="connsiteX501" fmla="*/ 4655371 w 5234888"/>
                <a:gd name="connsiteY501" fmla="*/ 2209069 h 6950635"/>
                <a:gd name="connsiteX502" fmla="*/ 4649496 w 5234888"/>
                <a:gd name="connsiteY502" fmla="*/ 2190230 h 6950635"/>
                <a:gd name="connsiteX503" fmla="*/ 4649982 w 5234888"/>
                <a:gd name="connsiteY503" fmla="*/ 2162203 h 6950635"/>
                <a:gd name="connsiteX504" fmla="*/ 4653882 w 5234888"/>
                <a:gd name="connsiteY504" fmla="*/ 2121260 h 6950635"/>
                <a:gd name="connsiteX505" fmla="*/ 4657781 w 5234888"/>
                <a:gd name="connsiteY505" fmla="*/ 2080316 h 6950635"/>
                <a:gd name="connsiteX506" fmla="*/ 4669479 w 5234888"/>
                <a:gd name="connsiteY506" fmla="*/ 2088115 h 6950635"/>
                <a:gd name="connsiteX507" fmla="*/ 4677278 w 5234888"/>
                <a:gd name="connsiteY507" fmla="*/ 2074468 h 6950635"/>
                <a:gd name="connsiteX508" fmla="*/ 4679229 w 5234888"/>
                <a:gd name="connsiteY508" fmla="*/ 2037423 h 6950635"/>
                <a:gd name="connsiteX509" fmla="*/ 4679229 w 5234888"/>
                <a:gd name="connsiteY509" fmla="*/ 2019877 h 6950635"/>
                <a:gd name="connsiteX510" fmla="*/ 4667530 w 5234888"/>
                <a:gd name="connsiteY510" fmla="*/ 2033523 h 6950635"/>
                <a:gd name="connsiteX511" fmla="*/ 4657781 w 5234888"/>
                <a:gd name="connsiteY511" fmla="*/ 1994530 h 6950635"/>
                <a:gd name="connsiteX512" fmla="*/ 4642183 w 5234888"/>
                <a:gd name="connsiteY512" fmla="*/ 2025725 h 6950635"/>
                <a:gd name="connsiteX513" fmla="*/ 4642183 w 5234888"/>
                <a:gd name="connsiteY513" fmla="*/ 1998429 h 6950635"/>
                <a:gd name="connsiteX514" fmla="*/ 4649982 w 5234888"/>
                <a:gd name="connsiteY514" fmla="*/ 1934090 h 6950635"/>
                <a:gd name="connsiteX515" fmla="*/ 4653882 w 5234888"/>
                <a:gd name="connsiteY515" fmla="*/ 1930191 h 6950635"/>
                <a:gd name="connsiteX516" fmla="*/ 4665580 w 5234888"/>
                <a:gd name="connsiteY516" fmla="*/ 1941889 h 6950635"/>
                <a:gd name="connsiteX517" fmla="*/ 4663631 w 5234888"/>
                <a:gd name="connsiteY517" fmla="*/ 1945788 h 6950635"/>
                <a:gd name="connsiteX518" fmla="*/ 4667530 w 5234888"/>
                <a:gd name="connsiteY518" fmla="*/ 1945788 h 6950635"/>
                <a:gd name="connsiteX519" fmla="*/ 4665580 w 5234888"/>
                <a:gd name="connsiteY519" fmla="*/ 1941889 h 6950635"/>
                <a:gd name="connsiteX520" fmla="*/ 4667530 w 5234888"/>
                <a:gd name="connsiteY520" fmla="*/ 1941889 h 6950635"/>
                <a:gd name="connsiteX521" fmla="*/ 4669479 w 5234888"/>
                <a:gd name="connsiteY521" fmla="*/ 1941889 h 6950635"/>
                <a:gd name="connsiteX522" fmla="*/ 4665580 w 5234888"/>
                <a:gd name="connsiteY522" fmla="*/ 1908743 h 6950635"/>
                <a:gd name="connsiteX523" fmla="*/ 4669479 w 5234888"/>
                <a:gd name="connsiteY523" fmla="*/ 1858052 h 6950635"/>
                <a:gd name="connsiteX524" fmla="*/ 4669479 w 5234888"/>
                <a:gd name="connsiteY524" fmla="*/ 1836606 h 6950635"/>
                <a:gd name="connsiteX525" fmla="*/ 4657781 w 5234888"/>
                <a:gd name="connsiteY525" fmla="*/ 1762518 h 6950635"/>
                <a:gd name="connsiteX526" fmla="*/ 4657781 w 5234888"/>
                <a:gd name="connsiteY526" fmla="*/ 1836606 h 6950635"/>
                <a:gd name="connsiteX527" fmla="*/ 4655832 w 5234888"/>
                <a:gd name="connsiteY527" fmla="*/ 1910694 h 6950635"/>
                <a:gd name="connsiteX528" fmla="*/ 4648034 w 5234888"/>
                <a:gd name="connsiteY528" fmla="*/ 1918493 h 6950635"/>
                <a:gd name="connsiteX529" fmla="*/ 4642183 w 5234888"/>
                <a:gd name="connsiteY529" fmla="*/ 1908743 h 6950635"/>
                <a:gd name="connsiteX530" fmla="*/ 4632436 w 5234888"/>
                <a:gd name="connsiteY530" fmla="*/ 1873649 h 6950635"/>
                <a:gd name="connsiteX531" fmla="*/ 4632436 w 5234888"/>
                <a:gd name="connsiteY531" fmla="*/ 1930191 h 6950635"/>
                <a:gd name="connsiteX532" fmla="*/ 4628537 w 5234888"/>
                <a:gd name="connsiteY532" fmla="*/ 1937990 h 6950635"/>
                <a:gd name="connsiteX533" fmla="*/ 4620738 w 5234888"/>
                <a:gd name="connsiteY533" fmla="*/ 1932140 h 6950635"/>
                <a:gd name="connsiteX534" fmla="*/ 4618787 w 5234888"/>
                <a:gd name="connsiteY534" fmla="*/ 1914593 h 6950635"/>
                <a:gd name="connsiteX535" fmla="*/ 4620738 w 5234888"/>
                <a:gd name="connsiteY535" fmla="*/ 1867801 h 6950635"/>
                <a:gd name="connsiteX536" fmla="*/ 4614888 w 5234888"/>
                <a:gd name="connsiteY536" fmla="*/ 1856103 h 6950635"/>
                <a:gd name="connsiteX537" fmla="*/ 4607089 w 5234888"/>
                <a:gd name="connsiteY537" fmla="*/ 1865850 h 6950635"/>
                <a:gd name="connsiteX538" fmla="*/ 4587592 w 5234888"/>
                <a:gd name="connsiteY538" fmla="*/ 1967234 h 6950635"/>
                <a:gd name="connsiteX539" fmla="*/ 4546650 w 5234888"/>
                <a:gd name="connsiteY539" fmla="*/ 2197297 h 6950635"/>
                <a:gd name="connsiteX540" fmla="*/ 4517403 w 5234888"/>
                <a:gd name="connsiteY540" fmla="*/ 2290882 h 6950635"/>
                <a:gd name="connsiteX541" fmla="*/ 4507656 w 5234888"/>
                <a:gd name="connsiteY541" fmla="*/ 2312330 h 6950635"/>
                <a:gd name="connsiteX542" fmla="*/ 4521303 w 5234888"/>
                <a:gd name="connsiteY542" fmla="*/ 2331826 h 6950635"/>
                <a:gd name="connsiteX543" fmla="*/ 4562247 w 5234888"/>
                <a:gd name="connsiteY543" fmla="*/ 2388367 h 6950635"/>
                <a:gd name="connsiteX544" fmla="*/ 4583693 w 5234888"/>
                <a:gd name="connsiteY544" fmla="*/ 2421512 h 6950635"/>
                <a:gd name="connsiteX545" fmla="*/ 4628537 w 5234888"/>
                <a:gd name="connsiteY545" fmla="*/ 2487801 h 6950635"/>
                <a:gd name="connsiteX546" fmla="*/ 4603190 w 5234888"/>
                <a:gd name="connsiteY546" fmla="*/ 2489750 h 6950635"/>
                <a:gd name="connsiteX547" fmla="*/ 4593442 w 5234888"/>
                <a:gd name="connsiteY547" fmla="*/ 2472204 h 6950635"/>
                <a:gd name="connsiteX548" fmla="*/ 4594920 w 5234888"/>
                <a:gd name="connsiteY548" fmla="*/ 2471465 h 6950635"/>
                <a:gd name="connsiteX549" fmla="*/ 4595391 w 5234888"/>
                <a:gd name="connsiteY549" fmla="*/ 2472204 h 6950635"/>
                <a:gd name="connsiteX550" fmla="*/ 4595669 w 5234888"/>
                <a:gd name="connsiteY550" fmla="*/ 2471091 h 6950635"/>
                <a:gd name="connsiteX551" fmla="*/ 4601241 w 5234888"/>
                <a:gd name="connsiteY551" fmla="*/ 2468305 h 6950635"/>
                <a:gd name="connsiteX552" fmla="*/ 4597342 w 5234888"/>
                <a:gd name="connsiteY552" fmla="*/ 2464405 h 6950635"/>
                <a:gd name="connsiteX553" fmla="*/ 4595669 w 5234888"/>
                <a:gd name="connsiteY553" fmla="*/ 2471091 h 6950635"/>
                <a:gd name="connsiteX554" fmla="*/ 4594920 w 5234888"/>
                <a:gd name="connsiteY554" fmla="*/ 2471465 h 6950635"/>
                <a:gd name="connsiteX555" fmla="*/ 4581744 w 5234888"/>
                <a:gd name="connsiteY555" fmla="*/ 2450757 h 6950635"/>
                <a:gd name="connsiteX556" fmla="*/ 4576139 w 5234888"/>
                <a:gd name="connsiteY556" fmla="*/ 2446614 h 6950635"/>
                <a:gd name="connsiteX557" fmla="*/ 4572784 w 5234888"/>
                <a:gd name="connsiteY557" fmla="*/ 2451547 h 6950635"/>
                <a:gd name="connsiteX558" fmla="*/ 4553717 w 5234888"/>
                <a:gd name="connsiteY558" fmla="*/ 2420537 h 6950635"/>
                <a:gd name="connsiteX559" fmla="*/ 4538851 w 5234888"/>
                <a:gd name="connsiteY559" fmla="*/ 2384467 h 6950635"/>
                <a:gd name="connsiteX560" fmla="*/ 4527153 w 5234888"/>
                <a:gd name="connsiteY560" fmla="*/ 2370820 h 6950635"/>
                <a:gd name="connsiteX561" fmla="*/ 4525202 w 5234888"/>
                <a:gd name="connsiteY561" fmla="*/ 2368870 h 6950635"/>
                <a:gd name="connsiteX562" fmla="*/ 4517403 w 5234888"/>
                <a:gd name="connsiteY562" fmla="*/ 2363021 h 6950635"/>
                <a:gd name="connsiteX563" fmla="*/ 4495958 w 5234888"/>
                <a:gd name="connsiteY563" fmla="*/ 2339625 h 6950635"/>
                <a:gd name="connsiteX564" fmla="*/ 4497907 w 5234888"/>
                <a:gd name="connsiteY564" fmla="*/ 2324028 h 6950635"/>
                <a:gd name="connsiteX565" fmla="*/ 4484260 w 5234888"/>
                <a:gd name="connsiteY565" fmla="*/ 2333775 h 6950635"/>
                <a:gd name="connsiteX566" fmla="*/ 4458913 w 5234888"/>
                <a:gd name="connsiteY566" fmla="*/ 2368870 h 6950635"/>
                <a:gd name="connsiteX567" fmla="*/ 4482309 w 5234888"/>
                <a:gd name="connsiteY567" fmla="*/ 2374720 h 6950635"/>
                <a:gd name="connsiteX568" fmla="*/ 4449165 w 5234888"/>
                <a:gd name="connsiteY568" fmla="*/ 2390317 h 6950635"/>
                <a:gd name="connsiteX569" fmla="*/ 4421870 w 5234888"/>
                <a:gd name="connsiteY569" fmla="*/ 2419562 h 6950635"/>
                <a:gd name="connsiteX570" fmla="*/ 4398474 w 5234888"/>
                <a:gd name="connsiteY570" fmla="*/ 2460506 h 6950635"/>
                <a:gd name="connsiteX571" fmla="*/ 4392623 w 5234888"/>
                <a:gd name="connsiteY571" fmla="*/ 2462455 h 6950635"/>
                <a:gd name="connsiteX572" fmla="*/ 4361428 w 5234888"/>
                <a:gd name="connsiteY572" fmla="*/ 2480003 h 6950635"/>
                <a:gd name="connsiteX573" fmla="*/ 4314636 w 5234888"/>
                <a:gd name="connsiteY573" fmla="*/ 2528744 h 6950635"/>
                <a:gd name="connsiteX574" fmla="*/ 4252246 w 5234888"/>
                <a:gd name="connsiteY574" fmla="*/ 2682770 h 6950635"/>
                <a:gd name="connsiteX575" fmla="*/ 4267843 w 5234888"/>
                <a:gd name="connsiteY575" fmla="*/ 2825097 h 6950635"/>
                <a:gd name="connsiteX576" fmla="*/ 4302938 w 5234888"/>
                <a:gd name="connsiteY576" fmla="*/ 3082455 h 6950635"/>
                <a:gd name="connsiteX577" fmla="*/ 4310737 w 5234888"/>
                <a:gd name="connsiteY577" fmla="*/ 3300820 h 6950635"/>
                <a:gd name="connsiteX578" fmla="*/ 4178158 w 5234888"/>
                <a:gd name="connsiteY578" fmla="*/ 3404155 h 6950635"/>
                <a:gd name="connsiteX579" fmla="*/ 4090423 w 5234888"/>
                <a:gd name="connsiteY579" fmla="*/ 3380758 h 6950635"/>
                <a:gd name="connsiteX580" fmla="*/ 3899354 w 5234888"/>
                <a:gd name="connsiteY580" fmla="*/ 3462645 h 6950635"/>
                <a:gd name="connsiteX581" fmla="*/ 3877906 w 5234888"/>
                <a:gd name="connsiteY581" fmla="*/ 3573776 h 6950635"/>
                <a:gd name="connsiteX582" fmla="*/ 3866208 w 5234888"/>
                <a:gd name="connsiteY582" fmla="*/ 3624468 h 6950635"/>
                <a:gd name="connsiteX583" fmla="*/ 3721931 w 5234888"/>
                <a:gd name="connsiteY583" fmla="*/ 3663462 h 6950635"/>
                <a:gd name="connsiteX584" fmla="*/ 3645894 w 5234888"/>
                <a:gd name="connsiteY584" fmla="*/ 3657614 h 6950635"/>
                <a:gd name="connsiteX585" fmla="*/ 3647843 w 5234888"/>
                <a:gd name="connsiteY585" fmla="*/ 3663462 h 6950635"/>
                <a:gd name="connsiteX586" fmla="*/ 3721931 w 5234888"/>
                <a:gd name="connsiteY586" fmla="*/ 3823336 h 6950635"/>
                <a:gd name="connsiteX587" fmla="*/ 3636145 w 5234888"/>
                <a:gd name="connsiteY587" fmla="*/ 3920821 h 6950635"/>
                <a:gd name="connsiteX588" fmla="*/ 3558157 w 5234888"/>
                <a:gd name="connsiteY588" fmla="*/ 3932519 h 6950635"/>
                <a:gd name="connsiteX589" fmla="*/ 3503566 w 5234888"/>
                <a:gd name="connsiteY589" fmla="*/ 3932519 h 6950635"/>
                <a:gd name="connsiteX590" fmla="*/ 3435328 w 5234888"/>
                <a:gd name="connsiteY590" fmla="*/ 3942268 h 6950635"/>
                <a:gd name="connsiteX591" fmla="*/ 3411932 w 5234888"/>
                <a:gd name="connsiteY591" fmla="*/ 3977363 h 6950635"/>
                <a:gd name="connsiteX592" fmla="*/ 3370987 w 5234888"/>
                <a:gd name="connsiteY592" fmla="*/ 4148935 h 6950635"/>
                <a:gd name="connsiteX593" fmla="*/ 3259856 w 5234888"/>
                <a:gd name="connsiteY593" fmla="*/ 4263966 h 6950635"/>
                <a:gd name="connsiteX594" fmla="*/ 3113628 w 5234888"/>
                <a:gd name="connsiteY594" fmla="*/ 4308810 h 6950635"/>
                <a:gd name="connsiteX595" fmla="*/ 2932309 w 5234888"/>
                <a:gd name="connsiteY595" fmla="*/ 4287362 h 6950635"/>
                <a:gd name="connsiteX596" fmla="*/ 2760736 w 5234888"/>
                <a:gd name="connsiteY596" fmla="*/ 4226923 h 6950635"/>
                <a:gd name="connsiteX597" fmla="*/ 2542371 w 5234888"/>
                <a:gd name="connsiteY597" fmla="*/ 4131387 h 6950635"/>
                <a:gd name="connsiteX598" fmla="*/ 2392244 w 5234888"/>
                <a:gd name="connsiteY598" fmla="*/ 4028055 h 6950635"/>
                <a:gd name="connsiteX599" fmla="*/ 2302558 w 5234888"/>
                <a:gd name="connsiteY599" fmla="*/ 4022205 h 6950635"/>
                <a:gd name="connsiteX600" fmla="*/ 2207025 w 5234888"/>
                <a:gd name="connsiteY600" fmla="*/ 4098244 h 6950635"/>
                <a:gd name="connsiteX601" fmla="*/ 2056898 w 5234888"/>
                <a:gd name="connsiteY601" fmla="*/ 4199627 h 6950635"/>
                <a:gd name="connsiteX602" fmla="*/ 1978910 w 5234888"/>
                <a:gd name="connsiteY602" fmla="*/ 4240570 h 6950635"/>
                <a:gd name="connsiteX603" fmla="*/ 1949666 w 5234888"/>
                <a:gd name="connsiteY603" fmla="*/ 4258118 h 6950635"/>
                <a:gd name="connsiteX604" fmla="*/ 1945766 w 5234888"/>
                <a:gd name="connsiteY604" fmla="*/ 4260066 h 6950635"/>
                <a:gd name="connsiteX605" fmla="*/ 1920420 w 5234888"/>
                <a:gd name="connsiteY605" fmla="*/ 4281514 h 6950635"/>
                <a:gd name="connsiteX606" fmla="*/ 1916520 w 5234888"/>
                <a:gd name="connsiteY606" fmla="*/ 4283463 h 6950635"/>
                <a:gd name="connsiteX607" fmla="*/ 1883376 w 5234888"/>
                <a:gd name="connsiteY607" fmla="*/ 4299060 h 6950635"/>
                <a:gd name="connsiteX608" fmla="*/ 1863880 w 5234888"/>
                <a:gd name="connsiteY608" fmla="*/ 4330255 h 6950635"/>
                <a:gd name="connsiteX609" fmla="*/ 1861929 w 5234888"/>
                <a:gd name="connsiteY609" fmla="*/ 4328307 h 6950635"/>
                <a:gd name="connsiteX610" fmla="*/ 1854130 w 5234888"/>
                <a:gd name="connsiteY610" fmla="*/ 4361450 h 6950635"/>
                <a:gd name="connsiteX611" fmla="*/ 1861929 w 5234888"/>
                <a:gd name="connsiteY611" fmla="*/ 4375099 h 6950635"/>
                <a:gd name="connsiteX612" fmla="*/ 1869728 w 5234888"/>
                <a:gd name="connsiteY612" fmla="*/ 4369249 h 6950635"/>
                <a:gd name="connsiteX613" fmla="*/ 1879477 w 5234888"/>
                <a:gd name="connsiteY613" fmla="*/ 4361450 h 6950635"/>
                <a:gd name="connsiteX614" fmla="*/ 1893124 w 5234888"/>
                <a:gd name="connsiteY614" fmla="*/ 4355602 h 6950635"/>
                <a:gd name="connsiteX615" fmla="*/ 1922370 w 5234888"/>
                <a:gd name="connsiteY615" fmla="*/ 4390697 h 6950635"/>
                <a:gd name="connsiteX616" fmla="*/ 1920420 w 5234888"/>
                <a:gd name="connsiteY616" fmla="*/ 4410193 h 6950635"/>
                <a:gd name="connsiteX617" fmla="*/ 1928218 w 5234888"/>
                <a:gd name="connsiteY617" fmla="*/ 4451136 h 6950635"/>
                <a:gd name="connsiteX618" fmla="*/ 1881426 w 5234888"/>
                <a:gd name="connsiteY618" fmla="*/ 4464785 h 6950635"/>
                <a:gd name="connsiteX619" fmla="*/ 1858030 w 5234888"/>
                <a:gd name="connsiteY619" fmla="*/ 4460885 h 6950635"/>
                <a:gd name="connsiteX620" fmla="*/ 1904822 w 5234888"/>
                <a:gd name="connsiteY620" fmla="*/ 4490130 h 6950635"/>
                <a:gd name="connsiteX621" fmla="*/ 1924319 w 5234888"/>
                <a:gd name="connsiteY621" fmla="*/ 4509626 h 6950635"/>
                <a:gd name="connsiteX622" fmla="*/ 1916520 w 5234888"/>
                <a:gd name="connsiteY622" fmla="*/ 4550571 h 6950635"/>
                <a:gd name="connsiteX623" fmla="*/ 1910672 w 5234888"/>
                <a:gd name="connsiteY623" fmla="*/ 4577867 h 6950635"/>
                <a:gd name="connsiteX624" fmla="*/ 1893124 w 5234888"/>
                <a:gd name="connsiteY624" fmla="*/ 4601263 h 6950635"/>
                <a:gd name="connsiteX625" fmla="*/ 1881426 w 5234888"/>
                <a:gd name="connsiteY625" fmla="*/ 4671452 h 6950635"/>
                <a:gd name="connsiteX626" fmla="*/ 1875578 w 5234888"/>
                <a:gd name="connsiteY626" fmla="*/ 4704595 h 6950635"/>
                <a:gd name="connsiteX627" fmla="*/ 1869728 w 5234888"/>
                <a:gd name="connsiteY627" fmla="*/ 4727991 h 6950635"/>
                <a:gd name="connsiteX628" fmla="*/ 1881426 w 5234888"/>
                <a:gd name="connsiteY628" fmla="*/ 4716293 h 6950635"/>
                <a:gd name="connsiteX629" fmla="*/ 1885325 w 5234888"/>
                <a:gd name="connsiteY629" fmla="*/ 4727991 h 6950635"/>
                <a:gd name="connsiteX630" fmla="*/ 1889225 w 5234888"/>
                <a:gd name="connsiteY630" fmla="*/ 4737741 h 6950635"/>
                <a:gd name="connsiteX631" fmla="*/ 1904822 w 5234888"/>
                <a:gd name="connsiteY631" fmla="*/ 4778683 h 6950635"/>
                <a:gd name="connsiteX632" fmla="*/ 1908721 w 5234888"/>
                <a:gd name="connsiteY632" fmla="*/ 4790381 h 6950635"/>
                <a:gd name="connsiteX633" fmla="*/ 1918471 w 5234888"/>
                <a:gd name="connsiteY633" fmla="*/ 4782583 h 6950635"/>
                <a:gd name="connsiteX634" fmla="*/ 1932118 w 5234888"/>
                <a:gd name="connsiteY634" fmla="*/ 4720193 h 6950635"/>
                <a:gd name="connsiteX635" fmla="*/ 1973062 w 5234888"/>
                <a:gd name="connsiteY635" fmla="*/ 4786482 h 6950635"/>
                <a:gd name="connsiteX636" fmla="*/ 1967212 w 5234888"/>
                <a:gd name="connsiteY636" fmla="*/ 4790381 h 6950635"/>
                <a:gd name="connsiteX637" fmla="*/ 1975011 w 5234888"/>
                <a:gd name="connsiteY637" fmla="*/ 4792332 h 6950635"/>
                <a:gd name="connsiteX638" fmla="*/ 1976961 w 5234888"/>
                <a:gd name="connsiteY638" fmla="*/ 4802080 h 6950635"/>
                <a:gd name="connsiteX639" fmla="*/ 1943816 w 5234888"/>
                <a:gd name="connsiteY639" fmla="*/ 4811829 h 6950635"/>
                <a:gd name="connsiteX640" fmla="*/ 1943816 w 5234888"/>
                <a:gd name="connsiteY640" fmla="*/ 4819628 h 6950635"/>
                <a:gd name="connsiteX641" fmla="*/ 1941867 w 5234888"/>
                <a:gd name="connsiteY641" fmla="*/ 4825476 h 6950635"/>
                <a:gd name="connsiteX642" fmla="*/ 1924319 w 5234888"/>
                <a:gd name="connsiteY642" fmla="*/ 4833275 h 6950635"/>
                <a:gd name="connsiteX643" fmla="*/ 1936017 w 5234888"/>
                <a:gd name="connsiteY643" fmla="*/ 4850823 h 6950635"/>
                <a:gd name="connsiteX644" fmla="*/ 1953565 w 5234888"/>
                <a:gd name="connsiteY644" fmla="*/ 4895665 h 6950635"/>
                <a:gd name="connsiteX645" fmla="*/ 1937968 w 5234888"/>
                <a:gd name="connsiteY645" fmla="*/ 5012646 h 6950635"/>
                <a:gd name="connsiteX646" fmla="*/ 1936017 w 5234888"/>
                <a:gd name="connsiteY646" fmla="*/ 5051640 h 6950635"/>
                <a:gd name="connsiteX647" fmla="*/ 1939916 w 5234888"/>
                <a:gd name="connsiteY647" fmla="*/ 5123779 h 6950635"/>
                <a:gd name="connsiteX648" fmla="*/ 1943816 w 5234888"/>
                <a:gd name="connsiteY648" fmla="*/ 5139376 h 6950635"/>
                <a:gd name="connsiteX649" fmla="*/ 1982810 w 5234888"/>
                <a:gd name="connsiteY649" fmla="*/ 5217364 h 6950635"/>
                <a:gd name="connsiteX650" fmla="*/ 1986709 w 5234888"/>
                <a:gd name="connsiteY650" fmla="*/ 5229062 h 6950635"/>
                <a:gd name="connsiteX651" fmla="*/ 1986709 w 5234888"/>
                <a:gd name="connsiteY651" fmla="*/ 5277803 h 6950635"/>
                <a:gd name="connsiteX652" fmla="*/ 1988660 w 5234888"/>
                <a:gd name="connsiteY652" fmla="*/ 5328495 h 6950635"/>
                <a:gd name="connsiteX653" fmla="*/ 2021803 w 5234888"/>
                <a:gd name="connsiteY653" fmla="*/ 5262206 h 6950635"/>
                <a:gd name="connsiteX654" fmla="*/ 2025703 w 5234888"/>
                <a:gd name="connsiteY654" fmla="*/ 5344093 h 6950635"/>
                <a:gd name="connsiteX655" fmla="*/ 2035452 w 5234888"/>
                <a:gd name="connsiteY655" fmla="*/ 5385037 h 6950635"/>
                <a:gd name="connsiteX656" fmla="*/ 2054949 w 5234888"/>
                <a:gd name="connsiteY656" fmla="*/ 5406483 h 6950635"/>
                <a:gd name="connsiteX657" fmla="*/ 2068596 w 5234888"/>
                <a:gd name="connsiteY657" fmla="*/ 5424031 h 6950635"/>
                <a:gd name="connsiteX658" fmla="*/ 2086144 w 5234888"/>
                <a:gd name="connsiteY658" fmla="*/ 5507866 h 6950635"/>
                <a:gd name="connsiteX659" fmla="*/ 2090043 w 5234888"/>
                <a:gd name="connsiteY659" fmla="*/ 5562458 h 6950635"/>
                <a:gd name="connsiteX660" fmla="*/ 2095891 w 5234888"/>
                <a:gd name="connsiteY660" fmla="*/ 5578055 h 6950635"/>
                <a:gd name="connsiteX661" fmla="*/ 2121238 w 5234888"/>
                <a:gd name="connsiteY661" fmla="*/ 5644345 h 6950635"/>
                <a:gd name="connsiteX662" fmla="*/ 2117339 w 5234888"/>
                <a:gd name="connsiteY662" fmla="*/ 5652143 h 6950635"/>
                <a:gd name="connsiteX663" fmla="*/ 2111489 w 5234888"/>
                <a:gd name="connsiteY663" fmla="*/ 5657993 h 6950635"/>
                <a:gd name="connsiteX664" fmla="*/ 2125138 w 5234888"/>
                <a:gd name="connsiteY664" fmla="*/ 5716484 h 6950635"/>
                <a:gd name="connsiteX665" fmla="*/ 2148534 w 5234888"/>
                <a:gd name="connsiteY665" fmla="*/ 5835414 h 6950635"/>
                <a:gd name="connsiteX666" fmla="*/ 2146583 w 5234888"/>
                <a:gd name="connsiteY666" fmla="*/ 5862709 h 6950635"/>
                <a:gd name="connsiteX667" fmla="*/ 2123187 w 5234888"/>
                <a:gd name="connsiteY667" fmla="*/ 5802270 h 6950635"/>
                <a:gd name="connsiteX668" fmla="*/ 2107590 w 5234888"/>
                <a:gd name="connsiteY668" fmla="*/ 5753527 h 6950635"/>
                <a:gd name="connsiteX669" fmla="*/ 2086144 w 5234888"/>
                <a:gd name="connsiteY669" fmla="*/ 5802270 h 6950635"/>
                <a:gd name="connsiteX670" fmla="*/ 2047150 w 5234888"/>
                <a:gd name="connsiteY670" fmla="*/ 5696987 h 6950635"/>
                <a:gd name="connsiteX671" fmla="*/ 2043251 w 5234888"/>
                <a:gd name="connsiteY671" fmla="*/ 5677490 h 6950635"/>
                <a:gd name="connsiteX672" fmla="*/ 2039351 w 5234888"/>
                <a:gd name="connsiteY672" fmla="*/ 5636546 h 6950635"/>
                <a:gd name="connsiteX673" fmla="*/ 2031553 w 5234888"/>
                <a:gd name="connsiteY673" fmla="*/ 5609250 h 6950635"/>
                <a:gd name="connsiteX674" fmla="*/ 2027653 w 5234888"/>
                <a:gd name="connsiteY674" fmla="*/ 5562458 h 6950635"/>
                <a:gd name="connsiteX675" fmla="*/ 2017904 w 5234888"/>
                <a:gd name="connsiteY675" fmla="*/ 5529314 h 6950635"/>
                <a:gd name="connsiteX676" fmla="*/ 2006206 w 5234888"/>
                <a:gd name="connsiteY676" fmla="*/ 5513716 h 6950635"/>
                <a:gd name="connsiteX677" fmla="*/ 1959413 w 5234888"/>
                <a:gd name="connsiteY677" fmla="*/ 5439628 h 6950635"/>
                <a:gd name="connsiteX678" fmla="*/ 1947715 w 5234888"/>
                <a:gd name="connsiteY678" fmla="*/ 5435729 h 6950635"/>
                <a:gd name="connsiteX679" fmla="*/ 1947715 w 5234888"/>
                <a:gd name="connsiteY679" fmla="*/ 5449376 h 6950635"/>
                <a:gd name="connsiteX680" fmla="*/ 1953565 w 5234888"/>
                <a:gd name="connsiteY680" fmla="*/ 5457175 h 6950635"/>
                <a:gd name="connsiteX681" fmla="*/ 1951615 w 5234888"/>
                <a:gd name="connsiteY681" fmla="*/ 5484470 h 6950635"/>
                <a:gd name="connsiteX682" fmla="*/ 1941867 w 5234888"/>
                <a:gd name="connsiteY682" fmla="*/ 5488370 h 6950635"/>
                <a:gd name="connsiteX683" fmla="*/ 1937968 w 5234888"/>
                <a:gd name="connsiteY683" fmla="*/ 5463025 h 6950635"/>
                <a:gd name="connsiteX684" fmla="*/ 1939916 w 5234888"/>
                <a:gd name="connsiteY684" fmla="*/ 5459125 h 6950635"/>
                <a:gd name="connsiteX685" fmla="*/ 1936017 w 5234888"/>
                <a:gd name="connsiteY685" fmla="*/ 5461074 h 6950635"/>
                <a:gd name="connsiteX686" fmla="*/ 1897023 w 5234888"/>
                <a:gd name="connsiteY686" fmla="*/ 5408433 h 6950635"/>
                <a:gd name="connsiteX687" fmla="*/ 1891175 w 5234888"/>
                <a:gd name="connsiteY687" fmla="*/ 5398684 h 6950635"/>
                <a:gd name="connsiteX688" fmla="*/ 1846331 w 5234888"/>
                <a:gd name="connsiteY688" fmla="*/ 5307050 h 6950635"/>
                <a:gd name="connsiteX689" fmla="*/ 1805389 w 5234888"/>
                <a:gd name="connsiteY689" fmla="*/ 5225163 h 6950635"/>
                <a:gd name="connsiteX690" fmla="*/ 1795640 w 5234888"/>
                <a:gd name="connsiteY690" fmla="*/ 5258306 h 6950635"/>
                <a:gd name="connsiteX691" fmla="*/ 1793691 w 5234888"/>
                <a:gd name="connsiteY691" fmla="*/ 5260257 h 6950635"/>
                <a:gd name="connsiteX692" fmla="*/ 1783941 w 5234888"/>
                <a:gd name="connsiteY692" fmla="*/ 5234910 h 6950635"/>
                <a:gd name="connsiteX693" fmla="*/ 1770295 w 5234888"/>
                <a:gd name="connsiteY693" fmla="*/ 5176420 h 6950635"/>
                <a:gd name="connsiteX694" fmla="*/ 1787841 w 5234888"/>
                <a:gd name="connsiteY694" fmla="*/ 5188118 h 6950635"/>
                <a:gd name="connsiteX695" fmla="*/ 1735200 w 5234888"/>
                <a:gd name="connsiteY695" fmla="*/ 5080886 h 6950635"/>
                <a:gd name="connsiteX696" fmla="*/ 1752746 w 5234888"/>
                <a:gd name="connsiteY696" fmla="*/ 5127678 h 6950635"/>
                <a:gd name="connsiteX697" fmla="*/ 1768344 w 5234888"/>
                <a:gd name="connsiteY697" fmla="*/ 5153023 h 6950635"/>
                <a:gd name="connsiteX698" fmla="*/ 1770295 w 5234888"/>
                <a:gd name="connsiteY698" fmla="*/ 5154974 h 6950635"/>
                <a:gd name="connsiteX699" fmla="*/ 1764445 w 5234888"/>
                <a:gd name="connsiteY699" fmla="*/ 5168621 h 6950635"/>
                <a:gd name="connsiteX700" fmla="*/ 1754697 w 5234888"/>
                <a:gd name="connsiteY700" fmla="*/ 5160822 h 6950635"/>
                <a:gd name="connsiteX701" fmla="*/ 1741048 w 5234888"/>
                <a:gd name="connsiteY701" fmla="*/ 5133526 h 6950635"/>
                <a:gd name="connsiteX702" fmla="*/ 1705954 w 5234888"/>
                <a:gd name="connsiteY702" fmla="*/ 5090633 h 6950635"/>
                <a:gd name="connsiteX703" fmla="*/ 1686457 w 5234888"/>
                <a:gd name="connsiteY703" fmla="*/ 5057490 h 6950635"/>
                <a:gd name="connsiteX704" fmla="*/ 1698155 w 5234888"/>
                <a:gd name="connsiteY704" fmla="*/ 5112081 h 6950635"/>
                <a:gd name="connsiteX705" fmla="*/ 1713753 w 5234888"/>
                <a:gd name="connsiteY705" fmla="*/ 5172520 h 6950635"/>
                <a:gd name="connsiteX706" fmla="*/ 1748847 w 5234888"/>
                <a:gd name="connsiteY706" fmla="*/ 5258306 h 6950635"/>
                <a:gd name="connsiteX707" fmla="*/ 1791740 w 5234888"/>
                <a:gd name="connsiteY707" fmla="*/ 5357741 h 6950635"/>
                <a:gd name="connsiteX708" fmla="*/ 1805389 w 5234888"/>
                <a:gd name="connsiteY708" fmla="*/ 5367489 h 6950635"/>
                <a:gd name="connsiteX709" fmla="*/ 1813188 w 5234888"/>
                <a:gd name="connsiteY709" fmla="*/ 5385037 h 6950635"/>
                <a:gd name="connsiteX710" fmla="*/ 1838533 w 5234888"/>
                <a:gd name="connsiteY710" fmla="*/ 5441577 h 6950635"/>
                <a:gd name="connsiteX711" fmla="*/ 1898974 w 5234888"/>
                <a:gd name="connsiteY711" fmla="*/ 5626798 h 6950635"/>
                <a:gd name="connsiteX712" fmla="*/ 1930169 w 5234888"/>
                <a:gd name="connsiteY712" fmla="*/ 5640445 h 6950635"/>
                <a:gd name="connsiteX713" fmla="*/ 1930169 w 5234888"/>
                <a:gd name="connsiteY713" fmla="*/ 5642396 h 6950635"/>
                <a:gd name="connsiteX714" fmla="*/ 1930169 w 5234888"/>
                <a:gd name="connsiteY714" fmla="*/ 5683338 h 6950635"/>
                <a:gd name="connsiteX715" fmla="*/ 1953565 w 5234888"/>
                <a:gd name="connsiteY715" fmla="*/ 5745728 h 6950635"/>
                <a:gd name="connsiteX716" fmla="*/ 1973062 w 5234888"/>
                <a:gd name="connsiteY716" fmla="*/ 5776923 h 6950635"/>
                <a:gd name="connsiteX717" fmla="*/ 1986709 w 5234888"/>
                <a:gd name="connsiteY717" fmla="*/ 5831514 h 6950635"/>
                <a:gd name="connsiteX718" fmla="*/ 2019855 w 5234888"/>
                <a:gd name="connsiteY718" fmla="*/ 5917301 h 6950635"/>
                <a:gd name="connsiteX719" fmla="*/ 2041300 w 5234888"/>
                <a:gd name="connsiteY719" fmla="*/ 5985541 h 6950635"/>
                <a:gd name="connsiteX720" fmla="*/ 2054949 w 5234888"/>
                <a:gd name="connsiteY720" fmla="*/ 5995288 h 6950635"/>
                <a:gd name="connsiteX721" fmla="*/ 2058848 w 5234888"/>
                <a:gd name="connsiteY721" fmla="*/ 5985541 h 6950635"/>
                <a:gd name="connsiteX722" fmla="*/ 2029602 w 5234888"/>
                <a:gd name="connsiteY722" fmla="*/ 5890005 h 6950635"/>
                <a:gd name="connsiteX723" fmla="*/ 2021803 w 5234888"/>
                <a:gd name="connsiteY723" fmla="*/ 5868560 h 6950635"/>
                <a:gd name="connsiteX724" fmla="*/ 2002306 w 5234888"/>
                <a:gd name="connsiteY724" fmla="*/ 5794471 h 6950635"/>
                <a:gd name="connsiteX725" fmla="*/ 1994508 w 5234888"/>
                <a:gd name="connsiteY725" fmla="*/ 5774975 h 6950635"/>
                <a:gd name="connsiteX726" fmla="*/ 2002306 w 5234888"/>
                <a:gd name="connsiteY726" fmla="*/ 5771075 h 6950635"/>
                <a:gd name="connsiteX727" fmla="*/ 1992559 w 5234888"/>
                <a:gd name="connsiteY727" fmla="*/ 5718433 h 6950635"/>
                <a:gd name="connsiteX728" fmla="*/ 1984760 w 5234888"/>
                <a:gd name="connsiteY728" fmla="*/ 5685289 h 6950635"/>
                <a:gd name="connsiteX729" fmla="*/ 1982810 w 5234888"/>
                <a:gd name="connsiteY729" fmla="*/ 5654094 h 6950635"/>
                <a:gd name="connsiteX730" fmla="*/ 2017904 w 5234888"/>
                <a:gd name="connsiteY730" fmla="*/ 5716484 h 6950635"/>
                <a:gd name="connsiteX731" fmla="*/ 2041300 w 5234888"/>
                <a:gd name="connsiteY731" fmla="*/ 5765225 h 6950635"/>
                <a:gd name="connsiteX732" fmla="*/ 2054949 w 5234888"/>
                <a:gd name="connsiteY732" fmla="*/ 5796420 h 6950635"/>
                <a:gd name="connsiteX733" fmla="*/ 2076395 w 5234888"/>
                <a:gd name="connsiteY733" fmla="*/ 5847112 h 6950635"/>
                <a:gd name="connsiteX734" fmla="*/ 2093943 w 5234888"/>
                <a:gd name="connsiteY734" fmla="*/ 5880258 h 6950635"/>
                <a:gd name="connsiteX735" fmla="*/ 2099791 w 5234888"/>
                <a:gd name="connsiteY735" fmla="*/ 5899755 h 6950635"/>
                <a:gd name="connsiteX736" fmla="*/ 2115388 w 5234888"/>
                <a:gd name="connsiteY736" fmla="*/ 5942648 h 6950635"/>
                <a:gd name="connsiteX737" fmla="*/ 2115388 w 5234888"/>
                <a:gd name="connsiteY737" fmla="*/ 5950446 h 6950635"/>
                <a:gd name="connsiteX738" fmla="*/ 2121238 w 5234888"/>
                <a:gd name="connsiteY738" fmla="*/ 6003087 h 6950635"/>
                <a:gd name="connsiteX739" fmla="*/ 2146583 w 5234888"/>
                <a:gd name="connsiteY739" fmla="*/ 6040132 h 6950635"/>
                <a:gd name="connsiteX740" fmla="*/ 2144635 w 5234888"/>
                <a:gd name="connsiteY740" fmla="*/ 6042081 h 6950635"/>
                <a:gd name="connsiteX741" fmla="*/ 2142684 w 5234888"/>
                <a:gd name="connsiteY741" fmla="*/ 6079126 h 6950635"/>
                <a:gd name="connsiteX742" fmla="*/ 2169980 w 5234888"/>
                <a:gd name="connsiteY742" fmla="*/ 6084974 h 6950635"/>
                <a:gd name="connsiteX743" fmla="*/ 2171930 w 5234888"/>
                <a:gd name="connsiteY743" fmla="*/ 6112269 h 6950635"/>
                <a:gd name="connsiteX744" fmla="*/ 2177778 w 5234888"/>
                <a:gd name="connsiteY744" fmla="*/ 6122019 h 6950635"/>
                <a:gd name="connsiteX745" fmla="*/ 2220671 w 5234888"/>
                <a:gd name="connsiteY745" fmla="*/ 6161013 h 6950635"/>
                <a:gd name="connsiteX746" fmla="*/ 2212873 w 5234888"/>
                <a:gd name="connsiteY746" fmla="*/ 6176610 h 6950635"/>
                <a:gd name="connsiteX747" fmla="*/ 2210924 w 5234888"/>
                <a:gd name="connsiteY747" fmla="*/ 6178559 h 6950635"/>
                <a:gd name="connsiteX748" fmla="*/ 2210924 w 5234888"/>
                <a:gd name="connsiteY748" fmla="*/ 6178559 h 6950635"/>
                <a:gd name="connsiteX749" fmla="*/ 2210924 w 5234888"/>
                <a:gd name="connsiteY749" fmla="*/ 6178559 h 6950635"/>
                <a:gd name="connsiteX750" fmla="*/ 2208973 w 5234888"/>
                <a:gd name="connsiteY750" fmla="*/ 6180510 h 6950635"/>
                <a:gd name="connsiteX751" fmla="*/ 2210924 w 5234888"/>
                <a:gd name="connsiteY751" fmla="*/ 6182458 h 6950635"/>
                <a:gd name="connsiteX752" fmla="*/ 2210924 w 5234888"/>
                <a:gd name="connsiteY752" fmla="*/ 6178559 h 6950635"/>
                <a:gd name="connsiteX753" fmla="*/ 2210924 w 5234888"/>
                <a:gd name="connsiteY753" fmla="*/ 6178559 h 6950635"/>
                <a:gd name="connsiteX754" fmla="*/ 2230421 w 5234888"/>
                <a:gd name="connsiteY754" fmla="*/ 6214385 h 6950635"/>
                <a:gd name="connsiteX755" fmla="*/ 2238220 w 5234888"/>
                <a:gd name="connsiteY755" fmla="*/ 6254598 h 6950635"/>
                <a:gd name="connsiteX756" fmla="*/ 2247967 w 5234888"/>
                <a:gd name="connsiteY756" fmla="*/ 6283842 h 6950635"/>
                <a:gd name="connsiteX757" fmla="*/ 2255766 w 5234888"/>
                <a:gd name="connsiteY757" fmla="*/ 6307238 h 6950635"/>
                <a:gd name="connsiteX758" fmla="*/ 2279162 w 5234888"/>
                <a:gd name="connsiteY758" fmla="*/ 6430070 h 6950635"/>
                <a:gd name="connsiteX759" fmla="*/ 2304509 w 5234888"/>
                <a:gd name="connsiteY759" fmla="*/ 6605541 h 6950635"/>
                <a:gd name="connsiteX760" fmla="*/ 2308408 w 5234888"/>
                <a:gd name="connsiteY760" fmla="*/ 6611389 h 6950635"/>
                <a:gd name="connsiteX761" fmla="*/ 2314256 w 5234888"/>
                <a:gd name="connsiteY761" fmla="*/ 6642584 h 6950635"/>
                <a:gd name="connsiteX762" fmla="*/ 2283061 w 5234888"/>
                <a:gd name="connsiteY762" fmla="*/ 6595792 h 6950635"/>
                <a:gd name="connsiteX763" fmla="*/ 2279162 w 5234888"/>
                <a:gd name="connsiteY763" fmla="*/ 6578246 h 6950635"/>
                <a:gd name="connsiteX764" fmla="*/ 2263565 w 5234888"/>
                <a:gd name="connsiteY764" fmla="*/ 6547051 h 6950635"/>
                <a:gd name="connsiteX765" fmla="*/ 2257716 w 5234888"/>
                <a:gd name="connsiteY765" fmla="*/ 6521704 h 6950635"/>
                <a:gd name="connsiteX766" fmla="*/ 2251866 w 5234888"/>
                <a:gd name="connsiteY766" fmla="*/ 6490509 h 6950635"/>
                <a:gd name="connsiteX767" fmla="*/ 2249918 w 5234888"/>
                <a:gd name="connsiteY767" fmla="*/ 6484661 h 6950635"/>
                <a:gd name="connsiteX768" fmla="*/ 2228470 w 5234888"/>
                <a:gd name="connsiteY768" fmla="*/ 6437868 h 6950635"/>
                <a:gd name="connsiteX769" fmla="*/ 2199226 w 5234888"/>
                <a:gd name="connsiteY769" fmla="*/ 6332585 h 6950635"/>
                <a:gd name="connsiteX770" fmla="*/ 2179729 w 5234888"/>
                <a:gd name="connsiteY770" fmla="*/ 6295540 h 6950635"/>
                <a:gd name="connsiteX771" fmla="*/ 2179729 w 5234888"/>
                <a:gd name="connsiteY771" fmla="*/ 6293591 h 6950635"/>
                <a:gd name="connsiteX772" fmla="*/ 2185577 w 5234888"/>
                <a:gd name="connsiteY772" fmla="*/ 6285793 h 6950635"/>
                <a:gd name="connsiteX773" fmla="*/ 2175830 w 5234888"/>
                <a:gd name="connsiteY773" fmla="*/ 6289692 h 6950635"/>
                <a:gd name="connsiteX774" fmla="*/ 2175830 w 5234888"/>
                <a:gd name="connsiteY774" fmla="*/ 6297491 h 6950635"/>
                <a:gd name="connsiteX775" fmla="*/ 2185577 w 5234888"/>
                <a:gd name="connsiteY775" fmla="*/ 6344283 h 6950635"/>
                <a:gd name="connsiteX776" fmla="*/ 2198495 w 5234888"/>
                <a:gd name="connsiteY776" fmla="*/ 6392050 h 6950635"/>
                <a:gd name="connsiteX777" fmla="*/ 2202887 w 5234888"/>
                <a:gd name="connsiteY777" fmla="*/ 6416647 h 6950635"/>
                <a:gd name="connsiteX778" fmla="*/ 2195570 w 5234888"/>
                <a:gd name="connsiteY778" fmla="*/ 6400580 h 6950635"/>
                <a:gd name="connsiteX779" fmla="*/ 2179729 w 5234888"/>
                <a:gd name="connsiteY779" fmla="*/ 6359881 h 6950635"/>
                <a:gd name="connsiteX780" fmla="*/ 2152433 w 5234888"/>
                <a:gd name="connsiteY780" fmla="*/ 6277994 h 6950635"/>
                <a:gd name="connsiteX781" fmla="*/ 2142684 w 5234888"/>
                <a:gd name="connsiteY781" fmla="*/ 6198056 h 6950635"/>
                <a:gd name="connsiteX782" fmla="*/ 2158281 w 5234888"/>
                <a:gd name="connsiteY782" fmla="*/ 6219503 h 6950635"/>
                <a:gd name="connsiteX783" fmla="*/ 2148534 w 5234888"/>
                <a:gd name="connsiteY783" fmla="*/ 6244848 h 6950635"/>
                <a:gd name="connsiteX784" fmla="*/ 2148534 w 5234888"/>
                <a:gd name="connsiteY784" fmla="*/ 6246799 h 6950635"/>
                <a:gd name="connsiteX785" fmla="*/ 2173879 w 5234888"/>
                <a:gd name="connsiteY785" fmla="*/ 6277994 h 6950635"/>
                <a:gd name="connsiteX786" fmla="*/ 2177778 w 5234888"/>
                <a:gd name="connsiteY786" fmla="*/ 6248748 h 6950635"/>
                <a:gd name="connsiteX787" fmla="*/ 2150483 w 5234888"/>
                <a:gd name="connsiteY787" fmla="*/ 6194156 h 6950635"/>
                <a:gd name="connsiteX788" fmla="*/ 2130986 w 5234888"/>
                <a:gd name="connsiteY788" fmla="*/ 6172711 h 6950635"/>
                <a:gd name="connsiteX789" fmla="*/ 2132936 w 5234888"/>
                <a:gd name="connsiteY789" fmla="*/ 6162961 h 6950635"/>
                <a:gd name="connsiteX790" fmla="*/ 2113440 w 5234888"/>
                <a:gd name="connsiteY790" fmla="*/ 6143464 h 6950635"/>
                <a:gd name="connsiteX791" fmla="*/ 2082245 w 5234888"/>
                <a:gd name="connsiteY791" fmla="*/ 6075226 h 6950635"/>
                <a:gd name="connsiteX792" fmla="*/ 2047150 w 5234888"/>
                <a:gd name="connsiteY792" fmla="*/ 6003087 h 6950635"/>
                <a:gd name="connsiteX793" fmla="*/ 2051050 w 5234888"/>
                <a:gd name="connsiteY793" fmla="*/ 6042081 h 6950635"/>
                <a:gd name="connsiteX794" fmla="*/ 2088093 w 5234888"/>
                <a:gd name="connsiteY794" fmla="*/ 6176610 h 6950635"/>
                <a:gd name="connsiteX795" fmla="*/ 2150483 w 5234888"/>
                <a:gd name="connsiteY795" fmla="*/ 6363780 h 6950635"/>
                <a:gd name="connsiteX796" fmla="*/ 2154382 w 5234888"/>
                <a:gd name="connsiteY796" fmla="*/ 6371579 h 6950635"/>
                <a:gd name="connsiteX797" fmla="*/ 2189476 w 5234888"/>
                <a:gd name="connsiteY797" fmla="*/ 6474911 h 6950635"/>
                <a:gd name="connsiteX798" fmla="*/ 2205074 w 5234888"/>
                <a:gd name="connsiteY798" fmla="*/ 6490509 h 6950635"/>
                <a:gd name="connsiteX799" fmla="*/ 2218723 w 5234888"/>
                <a:gd name="connsiteY799" fmla="*/ 6502207 h 6950635"/>
                <a:gd name="connsiteX800" fmla="*/ 2222622 w 5234888"/>
                <a:gd name="connsiteY800" fmla="*/ 6523655 h 6950635"/>
                <a:gd name="connsiteX801" fmla="*/ 2208973 w 5234888"/>
                <a:gd name="connsiteY801" fmla="*/ 6519755 h 6950635"/>
                <a:gd name="connsiteX802" fmla="*/ 2208973 w 5234888"/>
                <a:gd name="connsiteY802" fmla="*/ 6527554 h 6950635"/>
                <a:gd name="connsiteX803" fmla="*/ 2232370 w 5234888"/>
                <a:gd name="connsiteY803" fmla="*/ 6595792 h 6950635"/>
                <a:gd name="connsiteX804" fmla="*/ 2253817 w 5234888"/>
                <a:gd name="connsiteY804" fmla="*/ 6623088 h 6950635"/>
                <a:gd name="connsiteX805" fmla="*/ 2302558 w 5234888"/>
                <a:gd name="connsiteY805" fmla="*/ 6677679 h 6950635"/>
                <a:gd name="connsiteX806" fmla="*/ 2320106 w 5234888"/>
                <a:gd name="connsiteY806" fmla="*/ 6695227 h 6950635"/>
                <a:gd name="connsiteX807" fmla="*/ 2322055 w 5234888"/>
                <a:gd name="connsiteY807" fmla="*/ 6765416 h 6950635"/>
                <a:gd name="connsiteX808" fmla="*/ 2331805 w 5234888"/>
                <a:gd name="connsiteY808" fmla="*/ 6781013 h 6950635"/>
                <a:gd name="connsiteX809" fmla="*/ 2333753 w 5234888"/>
                <a:gd name="connsiteY809" fmla="*/ 6810258 h 6950635"/>
                <a:gd name="connsiteX810" fmla="*/ 2335704 w 5234888"/>
                <a:gd name="connsiteY810" fmla="*/ 6837553 h 6950635"/>
                <a:gd name="connsiteX811" fmla="*/ 2345451 w 5234888"/>
                <a:gd name="connsiteY811" fmla="*/ 6847303 h 6950635"/>
                <a:gd name="connsiteX812" fmla="*/ 2333753 w 5234888"/>
                <a:gd name="connsiteY812" fmla="*/ 6851202 h 6950635"/>
                <a:gd name="connsiteX813" fmla="*/ 2327905 w 5234888"/>
                <a:gd name="connsiteY813" fmla="*/ 6878498 h 6950635"/>
                <a:gd name="connsiteX814" fmla="*/ 2335704 w 5234888"/>
                <a:gd name="connsiteY814" fmla="*/ 6897995 h 6950635"/>
                <a:gd name="connsiteX815" fmla="*/ 2345451 w 5234888"/>
                <a:gd name="connsiteY815" fmla="*/ 6936988 h 6950635"/>
                <a:gd name="connsiteX816" fmla="*/ 2359100 w 5234888"/>
                <a:gd name="connsiteY816" fmla="*/ 6950635 h 6950635"/>
                <a:gd name="connsiteX817" fmla="*/ 2168031 w 5234888"/>
                <a:gd name="connsiteY817" fmla="*/ 6950635 h 6950635"/>
                <a:gd name="connsiteX818" fmla="*/ 2142684 w 5234888"/>
                <a:gd name="connsiteY818" fmla="*/ 6786861 h 6950635"/>
                <a:gd name="connsiteX819" fmla="*/ 2099791 w 5234888"/>
                <a:gd name="connsiteY819" fmla="*/ 6533402 h 6950635"/>
                <a:gd name="connsiteX820" fmla="*/ 2023754 w 5234888"/>
                <a:gd name="connsiteY820" fmla="*/ 6211705 h 6950635"/>
                <a:gd name="connsiteX821" fmla="*/ 2022829 w 5234888"/>
                <a:gd name="connsiteY821" fmla="*/ 6201539 h 6950635"/>
                <a:gd name="connsiteX822" fmla="*/ 2026434 w 5234888"/>
                <a:gd name="connsiteY822" fmla="*/ 6199275 h 6950635"/>
                <a:gd name="connsiteX823" fmla="*/ 2023754 w 5234888"/>
                <a:gd name="connsiteY823" fmla="*/ 6188308 h 6950635"/>
                <a:gd name="connsiteX824" fmla="*/ 2010105 w 5234888"/>
                <a:gd name="connsiteY824" fmla="*/ 6143464 h 6950635"/>
                <a:gd name="connsiteX825" fmla="*/ 1976961 w 5234888"/>
                <a:gd name="connsiteY825" fmla="*/ 6010886 h 6950635"/>
                <a:gd name="connsiteX826" fmla="*/ 1934068 w 5234888"/>
                <a:gd name="connsiteY826" fmla="*/ 5868560 h 6950635"/>
                <a:gd name="connsiteX827" fmla="*/ 1916520 w 5234888"/>
                <a:gd name="connsiteY827" fmla="*/ 5808118 h 6950635"/>
                <a:gd name="connsiteX828" fmla="*/ 1906773 w 5234888"/>
                <a:gd name="connsiteY828" fmla="*/ 5774975 h 6950635"/>
                <a:gd name="connsiteX829" fmla="*/ 1854130 w 5234888"/>
                <a:gd name="connsiteY829" fmla="*/ 5591704 h 6950635"/>
                <a:gd name="connsiteX830" fmla="*/ 1815136 w 5234888"/>
                <a:gd name="connsiteY830" fmla="*/ 5478622 h 6950635"/>
                <a:gd name="connsiteX831" fmla="*/ 1801490 w 5234888"/>
                <a:gd name="connsiteY831" fmla="*/ 5470823 h 6950635"/>
                <a:gd name="connsiteX832" fmla="*/ 1819036 w 5234888"/>
                <a:gd name="connsiteY832" fmla="*/ 5529314 h 6950635"/>
                <a:gd name="connsiteX833" fmla="*/ 1838533 w 5234888"/>
                <a:gd name="connsiteY833" fmla="*/ 5605351 h 6950635"/>
                <a:gd name="connsiteX834" fmla="*/ 1881426 w 5234888"/>
                <a:gd name="connsiteY834" fmla="*/ 5767176 h 6950635"/>
                <a:gd name="connsiteX835" fmla="*/ 1908721 w 5234888"/>
                <a:gd name="connsiteY835" fmla="*/ 5825666 h 6950635"/>
                <a:gd name="connsiteX836" fmla="*/ 1910672 w 5234888"/>
                <a:gd name="connsiteY836" fmla="*/ 5835414 h 6950635"/>
                <a:gd name="connsiteX837" fmla="*/ 1914571 w 5234888"/>
                <a:gd name="connsiteY837" fmla="*/ 5868560 h 6950635"/>
                <a:gd name="connsiteX838" fmla="*/ 1930169 w 5234888"/>
                <a:gd name="connsiteY838" fmla="*/ 5936798 h 6950635"/>
                <a:gd name="connsiteX839" fmla="*/ 1947715 w 5234888"/>
                <a:gd name="connsiteY839" fmla="*/ 5981641 h 6950635"/>
                <a:gd name="connsiteX840" fmla="*/ 1941867 w 5234888"/>
                <a:gd name="connsiteY840" fmla="*/ 6006986 h 6950635"/>
                <a:gd name="connsiteX841" fmla="*/ 1973062 w 5234888"/>
                <a:gd name="connsiteY841" fmla="*/ 6112269 h 6950635"/>
                <a:gd name="connsiteX842" fmla="*/ 1992559 w 5234888"/>
                <a:gd name="connsiteY842" fmla="*/ 6190257 h 6950635"/>
                <a:gd name="connsiteX843" fmla="*/ 1999139 w 5234888"/>
                <a:gd name="connsiteY843" fmla="*/ 6202442 h 6950635"/>
                <a:gd name="connsiteX844" fmla="*/ 2006243 w 5234888"/>
                <a:gd name="connsiteY844" fmla="*/ 6203884 h 6950635"/>
                <a:gd name="connsiteX845" fmla="*/ 2008156 w 5234888"/>
                <a:gd name="connsiteY845" fmla="*/ 6215604 h 6950635"/>
                <a:gd name="connsiteX846" fmla="*/ 2035452 w 5234888"/>
                <a:gd name="connsiteY846" fmla="*/ 6305290 h 6950635"/>
                <a:gd name="connsiteX847" fmla="*/ 2033501 w 5234888"/>
                <a:gd name="connsiteY847" fmla="*/ 6309189 h 6950635"/>
                <a:gd name="connsiteX848" fmla="*/ 2033501 w 5234888"/>
                <a:gd name="connsiteY848" fmla="*/ 6336485 h 6950635"/>
                <a:gd name="connsiteX849" fmla="*/ 2043251 w 5234888"/>
                <a:gd name="connsiteY849" fmla="*/ 6373528 h 6950635"/>
                <a:gd name="connsiteX850" fmla="*/ 2051050 w 5234888"/>
                <a:gd name="connsiteY850" fmla="*/ 6420320 h 6950635"/>
                <a:gd name="connsiteX851" fmla="*/ 2076395 w 5234888"/>
                <a:gd name="connsiteY851" fmla="*/ 6486609 h 6950635"/>
                <a:gd name="connsiteX852" fmla="*/ 2072495 w 5234888"/>
                <a:gd name="connsiteY852" fmla="*/ 6484661 h 6950635"/>
                <a:gd name="connsiteX853" fmla="*/ 2072495 w 5234888"/>
                <a:gd name="connsiteY853" fmla="*/ 6490509 h 6950635"/>
                <a:gd name="connsiteX854" fmla="*/ 2080294 w 5234888"/>
                <a:gd name="connsiteY854" fmla="*/ 6539252 h 6950635"/>
                <a:gd name="connsiteX855" fmla="*/ 2099791 w 5234888"/>
                <a:gd name="connsiteY855" fmla="*/ 6654283 h 6950635"/>
                <a:gd name="connsiteX856" fmla="*/ 2125138 w 5234888"/>
                <a:gd name="connsiteY856" fmla="*/ 6771264 h 6950635"/>
                <a:gd name="connsiteX857" fmla="*/ 2136836 w 5234888"/>
                <a:gd name="connsiteY857" fmla="*/ 6825855 h 6950635"/>
                <a:gd name="connsiteX858" fmla="*/ 2140735 w 5234888"/>
                <a:gd name="connsiteY858" fmla="*/ 6886296 h 6950635"/>
                <a:gd name="connsiteX859" fmla="*/ 2119288 w 5234888"/>
                <a:gd name="connsiteY859" fmla="*/ 6866800 h 6950635"/>
                <a:gd name="connsiteX860" fmla="*/ 2109540 w 5234888"/>
                <a:gd name="connsiteY860" fmla="*/ 6829754 h 6950635"/>
                <a:gd name="connsiteX861" fmla="*/ 2097842 w 5234888"/>
                <a:gd name="connsiteY861" fmla="*/ 6796611 h 6950635"/>
                <a:gd name="connsiteX862" fmla="*/ 2076395 w 5234888"/>
                <a:gd name="connsiteY862" fmla="*/ 6755666 h 6950635"/>
                <a:gd name="connsiteX863" fmla="*/ 2093943 w 5234888"/>
                <a:gd name="connsiteY863" fmla="*/ 6736169 h 6950635"/>
                <a:gd name="connsiteX864" fmla="*/ 2072495 w 5234888"/>
                <a:gd name="connsiteY864" fmla="*/ 6695227 h 6950635"/>
                <a:gd name="connsiteX865" fmla="*/ 2068596 w 5234888"/>
                <a:gd name="connsiteY865" fmla="*/ 6681578 h 6950635"/>
                <a:gd name="connsiteX866" fmla="*/ 2066647 w 5234888"/>
                <a:gd name="connsiteY866" fmla="*/ 6636736 h 6950635"/>
                <a:gd name="connsiteX867" fmla="*/ 2051050 w 5234888"/>
                <a:gd name="connsiteY867" fmla="*/ 6599691 h 6950635"/>
                <a:gd name="connsiteX868" fmla="*/ 2039351 w 5234888"/>
                <a:gd name="connsiteY868" fmla="*/ 6554850 h 6950635"/>
                <a:gd name="connsiteX869" fmla="*/ 2030290 w 5234888"/>
                <a:gd name="connsiteY869" fmla="*/ 6544834 h 6950635"/>
                <a:gd name="connsiteX870" fmla="*/ 2033014 w 5234888"/>
                <a:gd name="connsiteY870" fmla="*/ 6541202 h 6950635"/>
                <a:gd name="connsiteX871" fmla="*/ 2031553 w 5234888"/>
                <a:gd name="connsiteY871" fmla="*/ 6531453 h 6950635"/>
                <a:gd name="connsiteX872" fmla="*/ 2014005 w 5234888"/>
                <a:gd name="connsiteY872" fmla="*/ 6480761 h 6950635"/>
                <a:gd name="connsiteX873" fmla="*/ 1996458 w 5234888"/>
                <a:gd name="connsiteY873" fmla="*/ 6414472 h 6950635"/>
                <a:gd name="connsiteX874" fmla="*/ 1984760 w 5234888"/>
                <a:gd name="connsiteY874" fmla="*/ 6377427 h 6950635"/>
                <a:gd name="connsiteX875" fmla="*/ 1984760 w 5234888"/>
                <a:gd name="connsiteY875" fmla="*/ 6340384 h 6950635"/>
                <a:gd name="connsiteX876" fmla="*/ 1969163 w 5234888"/>
                <a:gd name="connsiteY876" fmla="*/ 6303339 h 6950635"/>
                <a:gd name="connsiteX877" fmla="*/ 1934068 w 5234888"/>
                <a:gd name="connsiteY877" fmla="*/ 6198056 h 6950635"/>
                <a:gd name="connsiteX878" fmla="*/ 1908721 w 5234888"/>
                <a:gd name="connsiteY878" fmla="*/ 6145415 h 6950635"/>
                <a:gd name="connsiteX879" fmla="*/ 1879477 w 5234888"/>
                <a:gd name="connsiteY879" fmla="*/ 6047931 h 6950635"/>
                <a:gd name="connsiteX880" fmla="*/ 1858030 w 5234888"/>
                <a:gd name="connsiteY880" fmla="*/ 6026483 h 6950635"/>
                <a:gd name="connsiteX881" fmla="*/ 1858030 w 5234888"/>
                <a:gd name="connsiteY881" fmla="*/ 6061578 h 6950635"/>
                <a:gd name="connsiteX882" fmla="*/ 1861929 w 5234888"/>
                <a:gd name="connsiteY882" fmla="*/ 6067428 h 6950635"/>
                <a:gd name="connsiteX883" fmla="*/ 1879477 w 5234888"/>
                <a:gd name="connsiteY883" fmla="*/ 6094723 h 6950635"/>
                <a:gd name="connsiteX884" fmla="*/ 1914571 w 5234888"/>
                <a:gd name="connsiteY884" fmla="*/ 6213653 h 6950635"/>
                <a:gd name="connsiteX885" fmla="*/ 1928218 w 5234888"/>
                <a:gd name="connsiteY885" fmla="*/ 6231201 h 6950635"/>
                <a:gd name="connsiteX886" fmla="*/ 1947715 w 5234888"/>
                <a:gd name="connsiteY886" fmla="*/ 6303339 h 6950635"/>
                <a:gd name="connsiteX887" fmla="*/ 1941867 w 5234888"/>
                <a:gd name="connsiteY887" fmla="*/ 6305290 h 6950635"/>
                <a:gd name="connsiteX888" fmla="*/ 1943816 w 5234888"/>
                <a:gd name="connsiteY888" fmla="*/ 6307238 h 6950635"/>
                <a:gd name="connsiteX889" fmla="*/ 1947715 w 5234888"/>
                <a:gd name="connsiteY889" fmla="*/ 6303339 h 6950635"/>
                <a:gd name="connsiteX890" fmla="*/ 1951615 w 5234888"/>
                <a:gd name="connsiteY890" fmla="*/ 6350131 h 6950635"/>
                <a:gd name="connsiteX891" fmla="*/ 1975011 w 5234888"/>
                <a:gd name="connsiteY891" fmla="*/ 6418371 h 6950635"/>
                <a:gd name="connsiteX892" fmla="*/ 2002306 w 5234888"/>
                <a:gd name="connsiteY892" fmla="*/ 6502207 h 6950635"/>
                <a:gd name="connsiteX893" fmla="*/ 2014005 w 5234888"/>
                <a:gd name="connsiteY893" fmla="*/ 6539252 h 6950635"/>
                <a:gd name="connsiteX894" fmla="*/ 2016201 w 5234888"/>
                <a:gd name="connsiteY894" fmla="*/ 6545840 h 6950635"/>
                <a:gd name="connsiteX895" fmla="*/ 2013274 w 5234888"/>
                <a:gd name="connsiteY895" fmla="*/ 6550462 h 6950635"/>
                <a:gd name="connsiteX896" fmla="*/ 2015955 w 5234888"/>
                <a:gd name="connsiteY896" fmla="*/ 6560698 h 6950635"/>
                <a:gd name="connsiteX897" fmla="*/ 2033501 w 5234888"/>
                <a:gd name="connsiteY897" fmla="*/ 6636736 h 6950635"/>
                <a:gd name="connsiteX898" fmla="*/ 2049099 w 5234888"/>
                <a:gd name="connsiteY898" fmla="*/ 6675730 h 6950635"/>
                <a:gd name="connsiteX899" fmla="*/ 2062748 w 5234888"/>
                <a:gd name="connsiteY899" fmla="*/ 6757617 h 6950635"/>
                <a:gd name="connsiteX900" fmla="*/ 2080294 w 5234888"/>
                <a:gd name="connsiteY900" fmla="*/ 6796611 h 6950635"/>
                <a:gd name="connsiteX901" fmla="*/ 2084193 w 5234888"/>
                <a:gd name="connsiteY901" fmla="*/ 6841453 h 6950635"/>
                <a:gd name="connsiteX902" fmla="*/ 2084193 w 5234888"/>
                <a:gd name="connsiteY902" fmla="*/ 6878498 h 6950635"/>
                <a:gd name="connsiteX903" fmla="*/ 2086144 w 5234888"/>
                <a:gd name="connsiteY903" fmla="*/ 6884346 h 6950635"/>
                <a:gd name="connsiteX904" fmla="*/ 2091992 w 5234888"/>
                <a:gd name="connsiteY904" fmla="*/ 6946736 h 6950635"/>
                <a:gd name="connsiteX905" fmla="*/ 2091992 w 5234888"/>
                <a:gd name="connsiteY905" fmla="*/ 6950635 h 6950635"/>
                <a:gd name="connsiteX906" fmla="*/ 0 w 5234888"/>
                <a:gd name="connsiteY906" fmla="*/ 6950635 h 6950635"/>
                <a:gd name="connsiteX907" fmla="*/ 0 w 5234888"/>
                <a:gd name="connsiteY907" fmla="*/ 2936947 h 6950635"/>
                <a:gd name="connsiteX908" fmla="*/ 13625 w 5234888"/>
                <a:gd name="connsiteY908" fmla="*/ 2932330 h 6950635"/>
                <a:gd name="connsiteX909" fmla="*/ 35073 w 5234888"/>
                <a:gd name="connsiteY909" fmla="*/ 2908934 h 6950635"/>
                <a:gd name="connsiteX910" fmla="*/ 37021 w 5234888"/>
                <a:gd name="connsiteY910" fmla="*/ 2906983 h 6950635"/>
                <a:gd name="connsiteX911" fmla="*/ 38972 w 5234888"/>
                <a:gd name="connsiteY911" fmla="*/ 2906983 h 6950635"/>
                <a:gd name="connsiteX912" fmla="*/ 74067 w 5234888"/>
                <a:gd name="connsiteY912" fmla="*/ 2905035 h 6950635"/>
                <a:gd name="connsiteX913" fmla="*/ 159853 w 5234888"/>
                <a:gd name="connsiteY913" fmla="*/ 2858242 h 6950635"/>
                <a:gd name="connsiteX914" fmla="*/ 226142 w 5234888"/>
                <a:gd name="connsiteY914" fmla="*/ 2817298 h 6950635"/>
                <a:gd name="connsiteX915" fmla="*/ 222243 w 5234888"/>
                <a:gd name="connsiteY915" fmla="*/ 2803651 h 6950635"/>
                <a:gd name="connsiteX916" fmla="*/ 272935 w 5234888"/>
                <a:gd name="connsiteY916" fmla="*/ 2772456 h 6950635"/>
                <a:gd name="connsiteX917" fmla="*/ 362620 w 5234888"/>
                <a:gd name="connsiteY917" fmla="*/ 2721764 h 6950635"/>
                <a:gd name="connsiteX918" fmla="*/ 530293 w 5234888"/>
                <a:gd name="connsiteY918" fmla="*/ 2550191 h 6950635"/>
                <a:gd name="connsiteX919" fmla="*/ 758406 w 5234888"/>
                <a:gd name="connsiteY919" fmla="*/ 2228492 h 6950635"/>
                <a:gd name="connsiteX920" fmla="*/ 768155 w 5234888"/>
                <a:gd name="connsiteY920" fmla="*/ 2214845 h 6950635"/>
                <a:gd name="connsiteX921" fmla="*/ 770104 w 5234888"/>
                <a:gd name="connsiteY921" fmla="*/ 2210946 h 6950635"/>
                <a:gd name="connsiteX922" fmla="*/ 781802 w 5234888"/>
                <a:gd name="connsiteY922" fmla="*/ 2193398 h 6950635"/>
                <a:gd name="connsiteX923" fmla="*/ 783753 w 5234888"/>
                <a:gd name="connsiteY923" fmla="*/ 2181700 h 6950635"/>
                <a:gd name="connsiteX924" fmla="*/ 791551 w 5234888"/>
                <a:gd name="connsiteY924" fmla="*/ 2179751 h 6950635"/>
                <a:gd name="connsiteX925" fmla="*/ 811048 w 5234888"/>
                <a:gd name="connsiteY925" fmla="*/ 2140757 h 6950635"/>
                <a:gd name="connsiteX926" fmla="*/ 826646 w 5234888"/>
                <a:gd name="connsiteY926" fmla="*/ 2101763 h 6950635"/>
                <a:gd name="connsiteX927" fmla="*/ 830545 w 5234888"/>
                <a:gd name="connsiteY927" fmla="*/ 2097864 h 6950635"/>
                <a:gd name="connsiteX928" fmla="*/ 851991 w 5234888"/>
                <a:gd name="connsiteY928" fmla="*/ 2062770 h 6950635"/>
                <a:gd name="connsiteX929" fmla="*/ 861740 w 5234888"/>
                <a:gd name="connsiteY929" fmla="*/ 2058870 h 6950635"/>
                <a:gd name="connsiteX930" fmla="*/ 850042 w 5234888"/>
                <a:gd name="connsiteY930" fmla="*/ 2054971 h 6950635"/>
                <a:gd name="connsiteX931" fmla="*/ 848091 w 5234888"/>
                <a:gd name="connsiteY931" fmla="*/ 2045221 h 6950635"/>
                <a:gd name="connsiteX932" fmla="*/ 840293 w 5234888"/>
                <a:gd name="connsiteY932" fmla="*/ 2035474 h 6950635"/>
                <a:gd name="connsiteX933" fmla="*/ 842243 w 5234888"/>
                <a:gd name="connsiteY933" fmla="*/ 2033523 h 6950635"/>
                <a:gd name="connsiteX934" fmla="*/ 859790 w 5234888"/>
                <a:gd name="connsiteY934" fmla="*/ 2035474 h 6950635"/>
                <a:gd name="connsiteX935" fmla="*/ 869539 w 5234888"/>
                <a:gd name="connsiteY935" fmla="*/ 2017926 h 6950635"/>
                <a:gd name="connsiteX936" fmla="*/ 855890 w 5234888"/>
                <a:gd name="connsiteY936" fmla="*/ 2014026 h 6950635"/>
                <a:gd name="connsiteX937" fmla="*/ 824695 w 5234888"/>
                <a:gd name="connsiteY937" fmla="*/ 2002328 h 6950635"/>
                <a:gd name="connsiteX938" fmla="*/ 828595 w 5234888"/>
                <a:gd name="connsiteY938" fmla="*/ 1980883 h 6950635"/>
                <a:gd name="connsiteX939" fmla="*/ 863689 w 5234888"/>
                <a:gd name="connsiteY939" fmla="*/ 1955536 h 6950635"/>
                <a:gd name="connsiteX940" fmla="*/ 844192 w 5234888"/>
                <a:gd name="connsiteY940" fmla="*/ 1949688 h 6950635"/>
                <a:gd name="connsiteX941" fmla="*/ 855890 w 5234888"/>
                <a:gd name="connsiteY941" fmla="*/ 1939938 h 6950635"/>
                <a:gd name="connsiteX942" fmla="*/ 746708 w 5234888"/>
                <a:gd name="connsiteY942" fmla="*/ 1900945 h 6950635"/>
                <a:gd name="connsiteX943" fmla="*/ 637525 w 5234888"/>
                <a:gd name="connsiteY943" fmla="*/ 1817109 h 6950635"/>
                <a:gd name="connsiteX944" fmla="*/ 627778 w 5234888"/>
                <a:gd name="connsiteY944" fmla="*/ 1807360 h 6950635"/>
                <a:gd name="connsiteX945" fmla="*/ 577086 w 5234888"/>
                <a:gd name="connsiteY945" fmla="*/ 1758618 h 6950635"/>
                <a:gd name="connsiteX946" fmla="*/ 532242 w 5234888"/>
                <a:gd name="connsiteY946" fmla="*/ 1707927 h 6950635"/>
                <a:gd name="connsiteX947" fmla="*/ 524443 w 5234888"/>
                <a:gd name="connsiteY947" fmla="*/ 1704027 h 6950635"/>
                <a:gd name="connsiteX948" fmla="*/ 491300 w 5234888"/>
                <a:gd name="connsiteY948" fmla="*/ 1676732 h 6950635"/>
                <a:gd name="connsiteX949" fmla="*/ 458154 w 5234888"/>
                <a:gd name="connsiteY949" fmla="*/ 1661134 h 6950635"/>
                <a:gd name="connsiteX950" fmla="*/ 450355 w 5234888"/>
                <a:gd name="connsiteY950" fmla="*/ 1655284 h 6950635"/>
                <a:gd name="connsiteX951" fmla="*/ 448406 w 5234888"/>
                <a:gd name="connsiteY951" fmla="*/ 1643586 h 6950635"/>
                <a:gd name="connsiteX952" fmla="*/ 384066 w 5234888"/>
                <a:gd name="connsiteY952" fmla="*/ 1592894 h 6950635"/>
                <a:gd name="connsiteX953" fmla="*/ 362620 w 5234888"/>
                <a:gd name="connsiteY953" fmla="*/ 1550001 h 6950635"/>
                <a:gd name="connsiteX954" fmla="*/ 405513 w 5234888"/>
                <a:gd name="connsiteY954" fmla="*/ 1499309 h 6950635"/>
                <a:gd name="connsiteX955" fmla="*/ 446456 w 5234888"/>
                <a:gd name="connsiteY955" fmla="*/ 1503208 h 6950635"/>
                <a:gd name="connsiteX956" fmla="*/ 423059 w 5234888"/>
                <a:gd name="connsiteY956" fmla="*/ 1487611 h 6950635"/>
                <a:gd name="connsiteX957" fmla="*/ 454254 w 5234888"/>
                <a:gd name="connsiteY957" fmla="*/ 1464215 h 6950635"/>
                <a:gd name="connsiteX958" fmla="*/ 540041 w 5234888"/>
                <a:gd name="connsiteY958" fmla="*/ 1425221 h 6950635"/>
                <a:gd name="connsiteX959" fmla="*/ 740860 w 5234888"/>
                <a:gd name="connsiteY959" fmla="*/ 1351133 h 6950635"/>
                <a:gd name="connsiteX960" fmla="*/ 750607 w 5234888"/>
                <a:gd name="connsiteY960" fmla="*/ 1415473 h 6950635"/>
                <a:gd name="connsiteX961" fmla="*/ 768155 w 5234888"/>
                <a:gd name="connsiteY961" fmla="*/ 1390127 h 6950635"/>
                <a:gd name="connsiteX962" fmla="*/ 772055 w 5234888"/>
                <a:gd name="connsiteY962" fmla="*/ 1355032 h 6950635"/>
                <a:gd name="connsiteX963" fmla="*/ 764256 w 5234888"/>
                <a:gd name="connsiteY963" fmla="*/ 1306291 h 6950635"/>
                <a:gd name="connsiteX964" fmla="*/ 762305 w 5234888"/>
                <a:gd name="connsiteY964" fmla="*/ 1292642 h 6950635"/>
                <a:gd name="connsiteX965" fmla="*/ 756457 w 5234888"/>
                <a:gd name="connsiteY965" fmla="*/ 1257548 h 6950635"/>
                <a:gd name="connsiteX966" fmla="*/ 752558 w 5234888"/>
                <a:gd name="connsiteY966" fmla="*/ 1240002 h 6950635"/>
                <a:gd name="connsiteX967" fmla="*/ 748658 w 5234888"/>
                <a:gd name="connsiteY967" fmla="*/ 1228303 h 6950635"/>
                <a:gd name="connsiteX968" fmla="*/ 742808 w 5234888"/>
                <a:gd name="connsiteY968" fmla="*/ 1220505 h 6950635"/>
                <a:gd name="connsiteX969" fmla="*/ 744759 w 5234888"/>
                <a:gd name="connsiteY969" fmla="*/ 1204907 h 6950635"/>
                <a:gd name="connsiteX970" fmla="*/ 725262 w 5234888"/>
                <a:gd name="connsiteY970" fmla="*/ 1171762 h 6950635"/>
                <a:gd name="connsiteX971" fmla="*/ 713564 w 5234888"/>
                <a:gd name="connsiteY971" fmla="*/ 1076228 h 6950635"/>
                <a:gd name="connsiteX972" fmla="*/ 711613 w 5234888"/>
                <a:gd name="connsiteY972" fmla="*/ 1064530 h 6950635"/>
                <a:gd name="connsiteX973" fmla="*/ 682369 w 5234888"/>
                <a:gd name="connsiteY973" fmla="*/ 992390 h 6950635"/>
                <a:gd name="connsiteX974" fmla="*/ 649223 w 5234888"/>
                <a:gd name="connsiteY974" fmla="*/ 908555 h 6950635"/>
                <a:gd name="connsiteX975" fmla="*/ 618028 w 5234888"/>
                <a:gd name="connsiteY975" fmla="*/ 807171 h 6950635"/>
                <a:gd name="connsiteX976" fmla="*/ 596583 w 5234888"/>
                <a:gd name="connsiteY976" fmla="*/ 750629 h 6950635"/>
                <a:gd name="connsiteX977" fmla="*/ 586833 w 5234888"/>
                <a:gd name="connsiteY977" fmla="*/ 750629 h 6950635"/>
                <a:gd name="connsiteX978" fmla="*/ 549790 w 5234888"/>
                <a:gd name="connsiteY978" fmla="*/ 600504 h 6950635"/>
                <a:gd name="connsiteX979" fmla="*/ 530293 w 5234888"/>
                <a:gd name="connsiteY979" fmla="*/ 337295 h 6950635"/>
                <a:gd name="connsiteX980" fmla="*/ 514696 w 5234888"/>
                <a:gd name="connsiteY980" fmla="*/ 319749 h 6950635"/>
                <a:gd name="connsiteX981" fmla="*/ 528343 w 5234888"/>
                <a:gd name="connsiteY981" fmla="*/ 298302 h 6950635"/>
                <a:gd name="connsiteX982" fmla="*/ 532242 w 5234888"/>
                <a:gd name="connsiteY982" fmla="*/ 294402 h 6950635"/>
                <a:gd name="connsiteX983" fmla="*/ 557589 w 5234888"/>
                <a:gd name="connsiteY983" fmla="*/ 247610 h 6950635"/>
                <a:gd name="connsiteX984" fmla="*/ 569287 w 5234888"/>
                <a:gd name="connsiteY984" fmla="*/ 210567 h 6950635"/>
                <a:gd name="connsiteX985" fmla="*/ 582934 w 5234888"/>
                <a:gd name="connsiteY985" fmla="*/ 191070 h 6950635"/>
                <a:gd name="connsiteX986" fmla="*/ 703815 w 5234888"/>
                <a:gd name="connsiteY986" fmla="*/ 81887 h 6950635"/>
                <a:gd name="connsiteX987" fmla="*/ 844192 w 5234888"/>
                <a:gd name="connsiteY987" fmla="*/ 0 h 695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</a:cxnLst>
              <a:rect l="l" t="t" r="r" b="b"/>
              <a:pathLst>
                <a:path w="5234888" h="6950635">
                  <a:moveTo>
                    <a:pt x="2039351" y="6552899"/>
                  </a:moveTo>
                  <a:cubicBezTo>
                    <a:pt x="2039351" y="6552899"/>
                    <a:pt x="2039351" y="6554850"/>
                    <a:pt x="2041300" y="6554850"/>
                  </a:cubicBezTo>
                  <a:cubicBezTo>
                    <a:pt x="2041300" y="6554850"/>
                    <a:pt x="2043251" y="6554850"/>
                    <a:pt x="2043251" y="6552899"/>
                  </a:cubicBezTo>
                  <a:cubicBezTo>
                    <a:pt x="2041300" y="6550950"/>
                    <a:pt x="2039351" y="6552899"/>
                    <a:pt x="2039351" y="6552899"/>
                  </a:cubicBezTo>
                  <a:close/>
                  <a:moveTo>
                    <a:pt x="2017904" y="6543151"/>
                  </a:moveTo>
                  <a:cubicBezTo>
                    <a:pt x="2021803" y="6542176"/>
                    <a:pt x="2026190" y="6542663"/>
                    <a:pt x="2030090" y="6544613"/>
                  </a:cubicBezTo>
                  <a:lnTo>
                    <a:pt x="2030290" y="6544834"/>
                  </a:lnTo>
                  <a:lnTo>
                    <a:pt x="2025703" y="6550950"/>
                  </a:lnTo>
                  <a:cubicBezTo>
                    <a:pt x="2020829" y="6552900"/>
                    <a:pt x="2018392" y="6550950"/>
                    <a:pt x="2016930" y="6548026"/>
                  </a:cubicBezTo>
                  <a:lnTo>
                    <a:pt x="2016201" y="6545840"/>
                  </a:lnTo>
                  <a:close/>
                  <a:moveTo>
                    <a:pt x="2202887" y="6416647"/>
                  </a:moveTo>
                  <a:lnTo>
                    <a:pt x="2204130" y="6419376"/>
                  </a:lnTo>
                  <a:cubicBezTo>
                    <a:pt x="2206293" y="6425804"/>
                    <a:pt x="2207512" y="6432506"/>
                    <a:pt x="2207025" y="6439817"/>
                  </a:cubicBezTo>
                  <a:close/>
                  <a:moveTo>
                    <a:pt x="2015955" y="6196107"/>
                  </a:moveTo>
                  <a:cubicBezTo>
                    <a:pt x="2020829" y="6195132"/>
                    <a:pt x="2022291" y="6197568"/>
                    <a:pt x="2022778" y="6200980"/>
                  </a:cubicBezTo>
                  <a:lnTo>
                    <a:pt x="2022829" y="6201539"/>
                  </a:lnTo>
                  <a:lnTo>
                    <a:pt x="2015955" y="6205854"/>
                  </a:lnTo>
                  <a:lnTo>
                    <a:pt x="2006243" y="6203884"/>
                  </a:lnTo>
                  <a:lnTo>
                    <a:pt x="2006207" y="6203662"/>
                  </a:lnTo>
                  <a:cubicBezTo>
                    <a:pt x="2007182" y="6200006"/>
                    <a:pt x="2010106" y="6197081"/>
                    <a:pt x="2015955" y="6196107"/>
                  </a:cubicBezTo>
                  <a:close/>
                  <a:moveTo>
                    <a:pt x="2136836" y="6162961"/>
                  </a:moveTo>
                  <a:cubicBezTo>
                    <a:pt x="2138785" y="6164912"/>
                    <a:pt x="2138785" y="6164912"/>
                    <a:pt x="2140735" y="6166861"/>
                  </a:cubicBezTo>
                  <a:cubicBezTo>
                    <a:pt x="2140735" y="6166861"/>
                    <a:pt x="2140735" y="6164912"/>
                    <a:pt x="2142684" y="6164912"/>
                  </a:cubicBezTo>
                  <a:cubicBezTo>
                    <a:pt x="2140735" y="6164912"/>
                    <a:pt x="2138785" y="6162961"/>
                    <a:pt x="2136836" y="6162961"/>
                  </a:cubicBezTo>
                  <a:close/>
                  <a:moveTo>
                    <a:pt x="1364760" y="5862709"/>
                  </a:moveTo>
                  <a:cubicBezTo>
                    <a:pt x="1351111" y="5882206"/>
                    <a:pt x="1356961" y="5903654"/>
                    <a:pt x="1364760" y="5913401"/>
                  </a:cubicBezTo>
                  <a:cubicBezTo>
                    <a:pt x="1378406" y="5925099"/>
                    <a:pt x="1382306" y="5940697"/>
                    <a:pt x="1386205" y="5954346"/>
                  </a:cubicBezTo>
                  <a:cubicBezTo>
                    <a:pt x="1399854" y="5995288"/>
                    <a:pt x="1407653" y="6038181"/>
                    <a:pt x="1432998" y="6073276"/>
                  </a:cubicBezTo>
                  <a:cubicBezTo>
                    <a:pt x="1434948" y="6075226"/>
                    <a:pt x="1434948" y="6077175"/>
                    <a:pt x="1434948" y="6079126"/>
                  </a:cubicBezTo>
                  <a:cubicBezTo>
                    <a:pt x="1432998" y="6114220"/>
                    <a:pt x="1446646" y="6143464"/>
                    <a:pt x="1464193" y="6172711"/>
                  </a:cubicBezTo>
                  <a:cubicBezTo>
                    <a:pt x="1464193" y="6174659"/>
                    <a:pt x="1464193" y="6178559"/>
                    <a:pt x="1462244" y="6180510"/>
                  </a:cubicBezTo>
                  <a:cubicBezTo>
                    <a:pt x="1464193" y="6176610"/>
                    <a:pt x="1466143" y="6174659"/>
                    <a:pt x="1466143" y="6170760"/>
                  </a:cubicBezTo>
                  <a:cubicBezTo>
                    <a:pt x="1471991" y="6176610"/>
                    <a:pt x="1473942" y="6180510"/>
                    <a:pt x="1470043" y="6190257"/>
                  </a:cubicBezTo>
                  <a:cubicBezTo>
                    <a:pt x="1462244" y="6213653"/>
                    <a:pt x="1468092" y="6221452"/>
                    <a:pt x="1489540" y="6221452"/>
                  </a:cubicBezTo>
                  <a:cubicBezTo>
                    <a:pt x="1503186" y="6221452"/>
                    <a:pt x="1499287" y="6233150"/>
                    <a:pt x="1503186" y="6242900"/>
                  </a:cubicBezTo>
                  <a:cubicBezTo>
                    <a:pt x="1509036" y="6225351"/>
                    <a:pt x="1509036" y="6213653"/>
                    <a:pt x="1501238" y="6200006"/>
                  </a:cubicBezTo>
                  <a:cubicBezTo>
                    <a:pt x="1493439" y="6184409"/>
                    <a:pt x="1483690" y="6166861"/>
                    <a:pt x="1481741" y="6149315"/>
                  </a:cubicBezTo>
                  <a:cubicBezTo>
                    <a:pt x="1475891" y="6123968"/>
                    <a:pt x="1466143" y="6102522"/>
                    <a:pt x="1458345" y="6081074"/>
                  </a:cubicBezTo>
                  <a:cubicBezTo>
                    <a:pt x="1446646" y="6049879"/>
                    <a:pt x="1434948" y="6020635"/>
                    <a:pt x="1423250" y="5989440"/>
                  </a:cubicBezTo>
                  <a:cubicBezTo>
                    <a:pt x="1407653" y="5946547"/>
                    <a:pt x="1392055" y="5903654"/>
                    <a:pt x="1364760" y="5862709"/>
                  </a:cubicBezTo>
                  <a:close/>
                  <a:moveTo>
                    <a:pt x="1633816" y="5576106"/>
                  </a:moveTo>
                  <a:cubicBezTo>
                    <a:pt x="1635765" y="5603402"/>
                    <a:pt x="1649414" y="5626798"/>
                    <a:pt x="1659161" y="5648244"/>
                  </a:cubicBezTo>
                  <a:cubicBezTo>
                    <a:pt x="1702055" y="5749628"/>
                    <a:pt x="1744948" y="5851011"/>
                    <a:pt x="1778093" y="5958245"/>
                  </a:cubicBezTo>
                  <a:cubicBezTo>
                    <a:pt x="1789791" y="5995288"/>
                    <a:pt x="1809288" y="6028434"/>
                    <a:pt x="1819036" y="6065477"/>
                  </a:cubicBezTo>
                  <a:cubicBezTo>
                    <a:pt x="1830734" y="6108370"/>
                    <a:pt x="1844383" y="6151263"/>
                    <a:pt x="1856081" y="6196107"/>
                  </a:cubicBezTo>
                  <a:cubicBezTo>
                    <a:pt x="1867779" y="6239000"/>
                    <a:pt x="1879477" y="6279943"/>
                    <a:pt x="1891175" y="6322836"/>
                  </a:cubicBezTo>
                  <a:cubicBezTo>
                    <a:pt x="1900923" y="6355981"/>
                    <a:pt x="1912621" y="6387176"/>
                    <a:pt x="1920420" y="6420320"/>
                  </a:cubicBezTo>
                  <a:cubicBezTo>
                    <a:pt x="1924319" y="6439817"/>
                    <a:pt x="1934068" y="6461265"/>
                    <a:pt x="1932118" y="6482710"/>
                  </a:cubicBezTo>
                  <a:cubicBezTo>
                    <a:pt x="1930169" y="6504158"/>
                    <a:pt x="1959413" y="6517804"/>
                    <a:pt x="1941867" y="6541201"/>
                  </a:cubicBezTo>
                  <a:cubicBezTo>
                    <a:pt x="1941867" y="6541201"/>
                    <a:pt x="1943816" y="6541201"/>
                    <a:pt x="1943816" y="6543151"/>
                  </a:cubicBezTo>
                  <a:cubicBezTo>
                    <a:pt x="1961364" y="6568496"/>
                    <a:pt x="1973062" y="6595792"/>
                    <a:pt x="1971111" y="6626987"/>
                  </a:cubicBezTo>
                  <a:cubicBezTo>
                    <a:pt x="1971111" y="6638685"/>
                    <a:pt x="1978910" y="6638685"/>
                    <a:pt x="1984760" y="6640636"/>
                  </a:cubicBezTo>
                  <a:cubicBezTo>
                    <a:pt x="1994508" y="6644535"/>
                    <a:pt x="1994508" y="6634786"/>
                    <a:pt x="1996458" y="6628938"/>
                  </a:cubicBezTo>
                  <a:cubicBezTo>
                    <a:pt x="2000358" y="6615289"/>
                    <a:pt x="1996458" y="6601642"/>
                    <a:pt x="1988660" y="6589944"/>
                  </a:cubicBezTo>
                  <a:cubicBezTo>
                    <a:pt x="1984760" y="6586045"/>
                    <a:pt x="1978910" y="6580194"/>
                    <a:pt x="1980861" y="6576295"/>
                  </a:cubicBezTo>
                  <a:cubicBezTo>
                    <a:pt x="1992559" y="6564597"/>
                    <a:pt x="1978910" y="6552899"/>
                    <a:pt x="1978910" y="6543151"/>
                  </a:cubicBezTo>
                  <a:cubicBezTo>
                    <a:pt x="1978910" y="6543151"/>
                    <a:pt x="1980861" y="6541201"/>
                    <a:pt x="1980861" y="6541201"/>
                  </a:cubicBezTo>
                  <a:cubicBezTo>
                    <a:pt x="1980861" y="6539252"/>
                    <a:pt x="1978910" y="6539252"/>
                    <a:pt x="1978910" y="6537301"/>
                  </a:cubicBezTo>
                  <a:cubicBezTo>
                    <a:pt x="1967212" y="6508057"/>
                    <a:pt x="1965263" y="6476862"/>
                    <a:pt x="1957465" y="6447616"/>
                  </a:cubicBezTo>
                  <a:cubicBezTo>
                    <a:pt x="1959413" y="6445667"/>
                    <a:pt x="1959413" y="6445667"/>
                    <a:pt x="1961364" y="6443716"/>
                  </a:cubicBezTo>
                  <a:cubicBezTo>
                    <a:pt x="1961364" y="6443716"/>
                    <a:pt x="1959413" y="6441768"/>
                    <a:pt x="1959413" y="6441768"/>
                  </a:cubicBezTo>
                  <a:cubicBezTo>
                    <a:pt x="1957465" y="6443716"/>
                    <a:pt x="1957465" y="6445667"/>
                    <a:pt x="1957465" y="6447616"/>
                  </a:cubicBezTo>
                  <a:cubicBezTo>
                    <a:pt x="1951615" y="6447616"/>
                    <a:pt x="1947715" y="6443716"/>
                    <a:pt x="1947715" y="6437868"/>
                  </a:cubicBezTo>
                  <a:cubicBezTo>
                    <a:pt x="1945766" y="6424219"/>
                    <a:pt x="1947715" y="6410573"/>
                    <a:pt x="1937968" y="6398875"/>
                  </a:cubicBezTo>
                  <a:cubicBezTo>
                    <a:pt x="1939916" y="6398875"/>
                    <a:pt x="1939916" y="6400823"/>
                    <a:pt x="1941867" y="6400823"/>
                  </a:cubicBezTo>
                  <a:cubicBezTo>
                    <a:pt x="1941867" y="6398875"/>
                    <a:pt x="1941867" y="6398875"/>
                    <a:pt x="1939916" y="6396924"/>
                  </a:cubicBezTo>
                  <a:cubicBezTo>
                    <a:pt x="1932118" y="6369628"/>
                    <a:pt x="1920420" y="6344283"/>
                    <a:pt x="1916520" y="6315037"/>
                  </a:cubicBezTo>
                  <a:cubicBezTo>
                    <a:pt x="1916520" y="6313088"/>
                    <a:pt x="1914571" y="6311138"/>
                    <a:pt x="1912621" y="6309189"/>
                  </a:cubicBezTo>
                  <a:cubicBezTo>
                    <a:pt x="1893124" y="6276043"/>
                    <a:pt x="1887276" y="6239000"/>
                    <a:pt x="1879477" y="6201955"/>
                  </a:cubicBezTo>
                  <a:cubicBezTo>
                    <a:pt x="1873627" y="6174659"/>
                    <a:pt x="1881426" y="6145415"/>
                    <a:pt x="1856081" y="6123968"/>
                  </a:cubicBezTo>
                  <a:cubicBezTo>
                    <a:pt x="1852181" y="6120068"/>
                    <a:pt x="1850231" y="6112269"/>
                    <a:pt x="1850231" y="6106421"/>
                  </a:cubicBezTo>
                  <a:cubicBezTo>
                    <a:pt x="1848282" y="6090824"/>
                    <a:pt x="1842432" y="6077175"/>
                    <a:pt x="1836584" y="6061578"/>
                  </a:cubicBezTo>
                  <a:cubicBezTo>
                    <a:pt x="1815136" y="6014785"/>
                    <a:pt x="1807338" y="5964093"/>
                    <a:pt x="1783941" y="5919251"/>
                  </a:cubicBezTo>
                  <a:cubicBezTo>
                    <a:pt x="1770295" y="5891956"/>
                    <a:pt x="1768344" y="5860761"/>
                    <a:pt x="1754697" y="5835414"/>
                  </a:cubicBezTo>
                  <a:cubicBezTo>
                    <a:pt x="1735200" y="5796420"/>
                    <a:pt x="1715703" y="5757426"/>
                    <a:pt x="1702055" y="5716484"/>
                  </a:cubicBezTo>
                  <a:cubicBezTo>
                    <a:pt x="1688408" y="5671640"/>
                    <a:pt x="1661112" y="5632646"/>
                    <a:pt x="1649414" y="5585854"/>
                  </a:cubicBezTo>
                  <a:cubicBezTo>
                    <a:pt x="1647463" y="5578055"/>
                    <a:pt x="1641615" y="5576106"/>
                    <a:pt x="1633816" y="5576106"/>
                  </a:cubicBezTo>
                  <a:close/>
                  <a:moveTo>
                    <a:pt x="1625774" y="5546861"/>
                  </a:moveTo>
                  <a:cubicBezTo>
                    <a:pt x="1622118" y="5546373"/>
                    <a:pt x="1618219" y="5547835"/>
                    <a:pt x="1614320" y="5550760"/>
                  </a:cubicBezTo>
                  <a:cubicBezTo>
                    <a:pt x="1620168" y="5558558"/>
                    <a:pt x="1624067" y="5568308"/>
                    <a:pt x="1635765" y="5566357"/>
                  </a:cubicBezTo>
                  <a:cubicBezTo>
                    <a:pt x="1641615" y="5564408"/>
                    <a:pt x="1637716" y="5558558"/>
                    <a:pt x="1635765" y="5554659"/>
                  </a:cubicBezTo>
                  <a:cubicBezTo>
                    <a:pt x="1632841" y="5549785"/>
                    <a:pt x="1629429" y="5547348"/>
                    <a:pt x="1625774" y="5546861"/>
                  </a:cubicBezTo>
                  <a:close/>
                  <a:moveTo>
                    <a:pt x="1588973" y="5470823"/>
                  </a:moveTo>
                  <a:cubicBezTo>
                    <a:pt x="1587024" y="5472772"/>
                    <a:pt x="1585073" y="5472772"/>
                    <a:pt x="1583125" y="5474723"/>
                  </a:cubicBezTo>
                  <a:cubicBezTo>
                    <a:pt x="1592872" y="5496168"/>
                    <a:pt x="1602621" y="5515665"/>
                    <a:pt x="1612369" y="5535162"/>
                  </a:cubicBezTo>
                  <a:cubicBezTo>
                    <a:pt x="1614320" y="5539061"/>
                    <a:pt x="1618219" y="5541012"/>
                    <a:pt x="1622118" y="5537113"/>
                  </a:cubicBezTo>
                  <a:cubicBezTo>
                    <a:pt x="1626018" y="5533213"/>
                    <a:pt x="1622118" y="5529314"/>
                    <a:pt x="1622118" y="5527363"/>
                  </a:cubicBezTo>
                  <a:cubicBezTo>
                    <a:pt x="1616268" y="5505918"/>
                    <a:pt x="1596771" y="5492269"/>
                    <a:pt x="1588973" y="5470823"/>
                  </a:cubicBezTo>
                  <a:close/>
                  <a:moveTo>
                    <a:pt x="1951615" y="5437678"/>
                  </a:moveTo>
                  <a:cubicBezTo>
                    <a:pt x="1953565" y="5437678"/>
                    <a:pt x="1953565" y="5439628"/>
                    <a:pt x="1955514" y="5439628"/>
                  </a:cubicBezTo>
                  <a:cubicBezTo>
                    <a:pt x="1955514" y="5439628"/>
                    <a:pt x="1953565" y="5441577"/>
                    <a:pt x="1951615" y="5441577"/>
                  </a:cubicBezTo>
                  <a:cubicBezTo>
                    <a:pt x="1951615" y="5441577"/>
                    <a:pt x="1949666" y="5439628"/>
                    <a:pt x="1949666" y="5439628"/>
                  </a:cubicBezTo>
                  <a:cubicBezTo>
                    <a:pt x="1949666" y="5439628"/>
                    <a:pt x="1951615" y="5437678"/>
                    <a:pt x="1951615" y="5437678"/>
                  </a:cubicBezTo>
                  <a:close/>
                  <a:moveTo>
                    <a:pt x="1984760" y="5243928"/>
                  </a:moveTo>
                  <a:cubicBezTo>
                    <a:pt x="1984272" y="5242222"/>
                    <a:pt x="1982809" y="5241735"/>
                    <a:pt x="1978910" y="5244660"/>
                  </a:cubicBezTo>
                  <a:cubicBezTo>
                    <a:pt x="1978910" y="5246608"/>
                    <a:pt x="1978910" y="5254407"/>
                    <a:pt x="1982810" y="5256358"/>
                  </a:cubicBezTo>
                  <a:cubicBezTo>
                    <a:pt x="1984760" y="5254407"/>
                    <a:pt x="1986709" y="5252458"/>
                    <a:pt x="1984760" y="5250508"/>
                  </a:cubicBezTo>
                  <a:cubicBezTo>
                    <a:pt x="1984760" y="5248558"/>
                    <a:pt x="1985247" y="5245634"/>
                    <a:pt x="1984760" y="5243928"/>
                  </a:cubicBezTo>
                  <a:close/>
                  <a:moveTo>
                    <a:pt x="1723502" y="5076986"/>
                  </a:moveTo>
                  <a:cubicBezTo>
                    <a:pt x="1727401" y="5086734"/>
                    <a:pt x="1727401" y="5096483"/>
                    <a:pt x="1741048" y="5094533"/>
                  </a:cubicBezTo>
                  <a:cubicBezTo>
                    <a:pt x="1739100" y="5086734"/>
                    <a:pt x="1735200" y="5080886"/>
                    <a:pt x="1723502" y="5076986"/>
                  </a:cubicBezTo>
                  <a:close/>
                  <a:moveTo>
                    <a:pt x="1875578" y="4714345"/>
                  </a:moveTo>
                  <a:cubicBezTo>
                    <a:pt x="1877526" y="4714345"/>
                    <a:pt x="1877526" y="4716293"/>
                    <a:pt x="1877526" y="4718244"/>
                  </a:cubicBezTo>
                  <a:cubicBezTo>
                    <a:pt x="1875578" y="4718244"/>
                    <a:pt x="1875578" y="4720193"/>
                    <a:pt x="1873627" y="4722143"/>
                  </a:cubicBezTo>
                  <a:cubicBezTo>
                    <a:pt x="1873627" y="4720193"/>
                    <a:pt x="1871678" y="4718244"/>
                    <a:pt x="1871678" y="4716293"/>
                  </a:cubicBezTo>
                  <a:cubicBezTo>
                    <a:pt x="1873627" y="4714345"/>
                    <a:pt x="1875578" y="4714345"/>
                    <a:pt x="1875578" y="4714345"/>
                  </a:cubicBezTo>
                  <a:close/>
                  <a:moveTo>
                    <a:pt x="4572784" y="2451547"/>
                  </a:moveTo>
                  <a:lnTo>
                    <a:pt x="4575894" y="2456606"/>
                  </a:lnTo>
                  <a:cubicBezTo>
                    <a:pt x="4571995" y="2454656"/>
                    <a:pt x="4570046" y="2454656"/>
                    <a:pt x="4570046" y="2454656"/>
                  </a:cubicBezTo>
                  <a:cubicBezTo>
                    <a:pt x="4571995" y="2454656"/>
                    <a:pt x="4571995" y="2452707"/>
                    <a:pt x="4571995" y="2452707"/>
                  </a:cubicBezTo>
                  <a:close/>
                  <a:moveTo>
                    <a:pt x="4772814" y="1883398"/>
                  </a:moveTo>
                  <a:cubicBezTo>
                    <a:pt x="4774762" y="1883398"/>
                    <a:pt x="4774762" y="1885347"/>
                    <a:pt x="4774762" y="1885347"/>
                  </a:cubicBezTo>
                  <a:cubicBezTo>
                    <a:pt x="4774762" y="1887298"/>
                    <a:pt x="4772814" y="1887298"/>
                    <a:pt x="4772814" y="1889247"/>
                  </a:cubicBezTo>
                  <a:cubicBezTo>
                    <a:pt x="4772814" y="1889247"/>
                    <a:pt x="4770863" y="1887298"/>
                    <a:pt x="4770863" y="1885347"/>
                  </a:cubicBezTo>
                  <a:cubicBezTo>
                    <a:pt x="4770863" y="1885347"/>
                    <a:pt x="4772814" y="1883398"/>
                    <a:pt x="4772814" y="1883398"/>
                  </a:cubicBezTo>
                  <a:close/>
                  <a:moveTo>
                    <a:pt x="4833253" y="1629939"/>
                  </a:moveTo>
                  <a:cubicBezTo>
                    <a:pt x="4833253" y="1629939"/>
                    <a:pt x="4831304" y="1629939"/>
                    <a:pt x="4831304" y="1631888"/>
                  </a:cubicBezTo>
                  <a:cubicBezTo>
                    <a:pt x="4831304" y="1633838"/>
                    <a:pt x="4831304" y="1633838"/>
                    <a:pt x="4831304" y="1635787"/>
                  </a:cubicBezTo>
                  <a:cubicBezTo>
                    <a:pt x="4833253" y="1635787"/>
                    <a:pt x="4833253" y="1633838"/>
                    <a:pt x="4835204" y="1633838"/>
                  </a:cubicBezTo>
                  <a:cubicBezTo>
                    <a:pt x="4835204" y="1631888"/>
                    <a:pt x="4833253" y="1631888"/>
                    <a:pt x="4833253" y="1629939"/>
                  </a:cubicBezTo>
                  <a:close/>
                  <a:moveTo>
                    <a:pt x="4811807" y="1610442"/>
                  </a:moveTo>
                  <a:cubicBezTo>
                    <a:pt x="4811807" y="1618241"/>
                    <a:pt x="4809857" y="1624089"/>
                    <a:pt x="4813756" y="1629939"/>
                  </a:cubicBezTo>
                  <a:cubicBezTo>
                    <a:pt x="4815707" y="1622140"/>
                    <a:pt x="4817655" y="1616290"/>
                    <a:pt x="4811807" y="1610442"/>
                  </a:cubicBezTo>
                  <a:close/>
                  <a:moveTo>
                    <a:pt x="5094511" y="1590945"/>
                  </a:moveTo>
                  <a:cubicBezTo>
                    <a:pt x="5092562" y="1590945"/>
                    <a:pt x="5086712" y="1590945"/>
                    <a:pt x="5088663" y="1592894"/>
                  </a:cubicBezTo>
                  <a:cubicBezTo>
                    <a:pt x="5090612" y="1596793"/>
                    <a:pt x="5094511" y="1594845"/>
                    <a:pt x="5098410" y="1592894"/>
                  </a:cubicBezTo>
                  <a:cubicBezTo>
                    <a:pt x="5096462" y="1592894"/>
                    <a:pt x="5096462" y="1590945"/>
                    <a:pt x="5094511" y="1590945"/>
                  </a:cubicBezTo>
                  <a:close/>
                  <a:moveTo>
                    <a:pt x="4814843" y="1579470"/>
                  </a:moveTo>
                  <a:lnTo>
                    <a:pt x="4815707" y="1581196"/>
                  </a:lnTo>
                  <a:lnTo>
                    <a:pt x="4814293" y="1580490"/>
                  </a:lnTo>
                  <a:close/>
                  <a:moveTo>
                    <a:pt x="534192" y="1528067"/>
                  </a:moveTo>
                  <a:cubicBezTo>
                    <a:pt x="523956" y="1529529"/>
                    <a:pt x="513720" y="1532454"/>
                    <a:pt x="502998" y="1534403"/>
                  </a:cubicBezTo>
                  <a:cubicBezTo>
                    <a:pt x="526394" y="1546102"/>
                    <a:pt x="545891" y="1534403"/>
                    <a:pt x="565388" y="1530504"/>
                  </a:cubicBezTo>
                  <a:cubicBezTo>
                    <a:pt x="554664" y="1526605"/>
                    <a:pt x="544428" y="1526605"/>
                    <a:pt x="534192" y="1528067"/>
                  </a:cubicBezTo>
                  <a:close/>
                  <a:moveTo>
                    <a:pt x="481550" y="1518806"/>
                  </a:moveTo>
                  <a:cubicBezTo>
                    <a:pt x="479601" y="1520757"/>
                    <a:pt x="481550" y="1522705"/>
                    <a:pt x="481550" y="1522705"/>
                  </a:cubicBezTo>
                  <a:cubicBezTo>
                    <a:pt x="483501" y="1524656"/>
                    <a:pt x="483501" y="1526605"/>
                    <a:pt x="485449" y="1522705"/>
                  </a:cubicBezTo>
                  <a:cubicBezTo>
                    <a:pt x="487400" y="1522705"/>
                    <a:pt x="485449" y="1520757"/>
                    <a:pt x="483501" y="1520757"/>
                  </a:cubicBezTo>
                  <a:cubicBezTo>
                    <a:pt x="481550" y="1520757"/>
                    <a:pt x="481550" y="1518806"/>
                    <a:pt x="481550" y="1518806"/>
                  </a:cubicBezTo>
                  <a:close/>
                  <a:moveTo>
                    <a:pt x="832251" y="1458366"/>
                  </a:moveTo>
                  <a:cubicBezTo>
                    <a:pt x="828595" y="1456904"/>
                    <a:pt x="825671" y="1456417"/>
                    <a:pt x="824695" y="1458367"/>
                  </a:cubicBezTo>
                  <a:cubicBezTo>
                    <a:pt x="811048" y="1472013"/>
                    <a:pt x="783753" y="1454467"/>
                    <a:pt x="777903" y="1479812"/>
                  </a:cubicBezTo>
                  <a:cubicBezTo>
                    <a:pt x="775954" y="1479812"/>
                    <a:pt x="768155" y="1479812"/>
                    <a:pt x="764256" y="1477863"/>
                  </a:cubicBezTo>
                  <a:cubicBezTo>
                    <a:pt x="764256" y="1473964"/>
                    <a:pt x="762305" y="1468114"/>
                    <a:pt x="758406" y="1470065"/>
                  </a:cubicBezTo>
                  <a:cubicBezTo>
                    <a:pt x="736960" y="1481763"/>
                    <a:pt x="713564" y="1483712"/>
                    <a:pt x="692116" y="1491510"/>
                  </a:cubicBezTo>
                  <a:cubicBezTo>
                    <a:pt x="660921" y="1503208"/>
                    <a:pt x="631677" y="1518806"/>
                    <a:pt x="596583" y="1516857"/>
                  </a:cubicBezTo>
                  <a:cubicBezTo>
                    <a:pt x="588784" y="1516857"/>
                    <a:pt x="579034" y="1520757"/>
                    <a:pt x="577086" y="1530504"/>
                  </a:cubicBezTo>
                  <a:cubicBezTo>
                    <a:pt x="625827" y="1542202"/>
                    <a:pt x="666771" y="1512958"/>
                    <a:pt x="711613" y="1507108"/>
                  </a:cubicBezTo>
                  <a:cubicBezTo>
                    <a:pt x="758406" y="1499309"/>
                    <a:pt x="801299" y="1483712"/>
                    <a:pt x="844192" y="1464215"/>
                  </a:cubicBezTo>
                  <a:cubicBezTo>
                    <a:pt x="840293" y="1462265"/>
                    <a:pt x="835906" y="1459828"/>
                    <a:pt x="832251" y="1458366"/>
                  </a:cubicBezTo>
                  <a:close/>
                  <a:moveTo>
                    <a:pt x="803250" y="1450568"/>
                  </a:moveTo>
                  <a:cubicBezTo>
                    <a:pt x="803250" y="1450568"/>
                    <a:pt x="801299" y="1450568"/>
                    <a:pt x="801299" y="1452517"/>
                  </a:cubicBezTo>
                  <a:cubicBezTo>
                    <a:pt x="801299" y="1454467"/>
                    <a:pt x="801299" y="1454467"/>
                    <a:pt x="801299" y="1456416"/>
                  </a:cubicBezTo>
                  <a:cubicBezTo>
                    <a:pt x="803250" y="1454467"/>
                    <a:pt x="805198" y="1454467"/>
                    <a:pt x="805198" y="1454467"/>
                  </a:cubicBezTo>
                  <a:cubicBezTo>
                    <a:pt x="805198" y="1452517"/>
                    <a:pt x="805198" y="1452517"/>
                    <a:pt x="803250" y="1450568"/>
                  </a:cubicBezTo>
                  <a:close/>
                  <a:moveTo>
                    <a:pt x="789601" y="1448617"/>
                  </a:moveTo>
                  <a:cubicBezTo>
                    <a:pt x="787652" y="1448617"/>
                    <a:pt x="787652" y="1450568"/>
                    <a:pt x="787652" y="1452517"/>
                  </a:cubicBezTo>
                  <a:cubicBezTo>
                    <a:pt x="789601" y="1450568"/>
                    <a:pt x="789601" y="1450568"/>
                    <a:pt x="789601" y="1450568"/>
                  </a:cubicBezTo>
                  <a:cubicBezTo>
                    <a:pt x="789601" y="1450568"/>
                    <a:pt x="789601" y="1450568"/>
                    <a:pt x="789601" y="1448617"/>
                  </a:cubicBezTo>
                  <a:close/>
                  <a:moveTo>
                    <a:pt x="4924889" y="1259498"/>
                  </a:moveTo>
                  <a:cubicBezTo>
                    <a:pt x="4924889" y="1275096"/>
                    <a:pt x="4942435" y="1280944"/>
                    <a:pt x="4934637" y="1294593"/>
                  </a:cubicBezTo>
                  <a:cubicBezTo>
                    <a:pt x="4932688" y="1296542"/>
                    <a:pt x="4938536" y="1300441"/>
                    <a:pt x="4942435" y="1300441"/>
                  </a:cubicBezTo>
                  <a:cubicBezTo>
                    <a:pt x="4948285" y="1300441"/>
                    <a:pt x="4948285" y="1296542"/>
                    <a:pt x="4948285" y="1290693"/>
                  </a:cubicBezTo>
                  <a:cubicBezTo>
                    <a:pt x="4948285" y="1275096"/>
                    <a:pt x="4940487" y="1267297"/>
                    <a:pt x="4924889" y="1259498"/>
                  </a:cubicBezTo>
                  <a:close/>
                  <a:moveTo>
                    <a:pt x="5063316" y="1214655"/>
                  </a:moveTo>
                  <a:cubicBezTo>
                    <a:pt x="5065267" y="1224404"/>
                    <a:pt x="5057468" y="1228303"/>
                    <a:pt x="5065267" y="1234152"/>
                  </a:cubicBezTo>
                  <a:cubicBezTo>
                    <a:pt x="5067215" y="1236102"/>
                    <a:pt x="5071115" y="1236102"/>
                    <a:pt x="5073065" y="1234152"/>
                  </a:cubicBezTo>
                  <a:cubicBezTo>
                    <a:pt x="5076965" y="1226353"/>
                    <a:pt x="5071115" y="1224404"/>
                    <a:pt x="5063316" y="1214655"/>
                  </a:cubicBezTo>
                  <a:close/>
                  <a:moveTo>
                    <a:pt x="4997027" y="1046981"/>
                  </a:moveTo>
                  <a:cubicBezTo>
                    <a:pt x="4991179" y="1054780"/>
                    <a:pt x="4998977" y="1056731"/>
                    <a:pt x="5000926" y="1060630"/>
                  </a:cubicBezTo>
                  <a:cubicBezTo>
                    <a:pt x="5002877" y="1062579"/>
                    <a:pt x="5004825" y="1064530"/>
                    <a:pt x="5008725" y="1068429"/>
                  </a:cubicBezTo>
                  <a:cubicBezTo>
                    <a:pt x="5004825" y="1084027"/>
                    <a:pt x="5024322" y="1093774"/>
                    <a:pt x="5020423" y="1109371"/>
                  </a:cubicBezTo>
                  <a:cubicBezTo>
                    <a:pt x="5018474" y="1119121"/>
                    <a:pt x="5022374" y="1119121"/>
                    <a:pt x="5026273" y="1119121"/>
                  </a:cubicBezTo>
                  <a:cubicBezTo>
                    <a:pt x="5034072" y="1119121"/>
                    <a:pt x="5032121" y="1111322"/>
                    <a:pt x="5030172" y="1109371"/>
                  </a:cubicBezTo>
                  <a:cubicBezTo>
                    <a:pt x="5024322" y="1093774"/>
                    <a:pt x="5016523" y="1080127"/>
                    <a:pt x="5010675" y="1066478"/>
                  </a:cubicBezTo>
                  <a:cubicBezTo>
                    <a:pt x="5008725" y="1064530"/>
                    <a:pt x="5006776" y="1062579"/>
                    <a:pt x="5002877" y="1058680"/>
                  </a:cubicBezTo>
                  <a:cubicBezTo>
                    <a:pt x="5000926" y="1052832"/>
                    <a:pt x="4998977" y="1048932"/>
                    <a:pt x="4997027" y="1046981"/>
                  </a:cubicBezTo>
                  <a:close/>
                  <a:moveTo>
                    <a:pt x="4969731" y="898805"/>
                  </a:moveTo>
                  <a:cubicBezTo>
                    <a:pt x="4969731" y="898805"/>
                    <a:pt x="4967782" y="898805"/>
                    <a:pt x="4967782" y="900756"/>
                  </a:cubicBezTo>
                  <a:cubicBezTo>
                    <a:pt x="4967782" y="900756"/>
                    <a:pt x="4969731" y="902705"/>
                    <a:pt x="4971682" y="902705"/>
                  </a:cubicBezTo>
                  <a:cubicBezTo>
                    <a:pt x="4971682" y="904654"/>
                    <a:pt x="4971194" y="906604"/>
                    <a:pt x="4971438" y="907579"/>
                  </a:cubicBezTo>
                  <a:lnTo>
                    <a:pt x="4972818" y="907254"/>
                  </a:lnTo>
                  <a:lnTo>
                    <a:pt x="4973630" y="910503"/>
                  </a:lnTo>
                  <a:lnTo>
                    <a:pt x="4976265" y="914125"/>
                  </a:lnTo>
                  <a:lnTo>
                    <a:pt x="4977530" y="928052"/>
                  </a:lnTo>
                  <a:cubicBezTo>
                    <a:pt x="4981429" y="943649"/>
                    <a:pt x="5000926" y="953397"/>
                    <a:pt x="4998977" y="972893"/>
                  </a:cubicBezTo>
                  <a:cubicBezTo>
                    <a:pt x="4987279" y="976793"/>
                    <a:pt x="4987279" y="988491"/>
                    <a:pt x="4991179" y="994341"/>
                  </a:cubicBezTo>
                  <a:cubicBezTo>
                    <a:pt x="5006776" y="1023585"/>
                    <a:pt x="5010675" y="1056731"/>
                    <a:pt x="5039920" y="1078176"/>
                  </a:cubicBezTo>
                  <a:cubicBezTo>
                    <a:pt x="5041870" y="1080127"/>
                    <a:pt x="5041870" y="1080127"/>
                    <a:pt x="5043819" y="1082076"/>
                  </a:cubicBezTo>
                  <a:cubicBezTo>
                    <a:pt x="5043819" y="1084027"/>
                    <a:pt x="5045770" y="1084027"/>
                    <a:pt x="5045770" y="1082076"/>
                  </a:cubicBezTo>
                  <a:cubicBezTo>
                    <a:pt x="5045770" y="1078176"/>
                    <a:pt x="5043819" y="1078176"/>
                    <a:pt x="5039920" y="1078176"/>
                  </a:cubicBezTo>
                  <a:cubicBezTo>
                    <a:pt x="5036020" y="1050881"/>
                    <a:pt x="5037971" y="1025536"/>
                    <a:pt x="5018474" y="1002140"/>
                  </a:cubicBezTo>
                  <a:cubicBezTo>
                    <a:pt x="5012624" y="994341"/>
                    <a:pt x="4998977" y="988491"/>
                    <a:pt x="4998977" y="972893"/>
                  </a:cubicBezTo>
                  <a:cubicBezTo>
                    <a:pt x="5001901" y="970944"/>
                    <a:pt x="5003363" y="972406"/>
                    <a:pt x="5004582" y="974356"/>
                  </a:cubicBezTo>
                  <a:lnTo>
                    <a:pt x="5005083" y="974887"/>
                  </a:lnTo>
                  <a:lnTo>
                    <a:pt x="5006776" y="980692"/>
                  </a:lnTo>
                  <a:lnTo>
                    <a:pt x="5009700" y="981667"/>
                  </a:lnTo>
                  <a:lnTo>
                    <a:pt x="5010675" y="984592"/>
                  </a:lnTo>
                  <a:cubicBezTo>
                    <a:pt x="5010675" y="984592"/>
                    <a:pt x="5012624" y="982643"/>
                    <a:pt x="5012624" y="982643"/>
                  </a:cubicBezTo>
                  <a:lnTo>
                    <a:pt x="5009700" y="981667"/>
                  </a:lnTo>
                  <a:lnTo>
                    <a:pt x="5008725" y="978743"/>
                  </a:lnTo>
                  <a:lnTo>
                    <a:pt x="5005083" y="974887"/>
                  </a:lnTo>
                  <a:lnTo>
                    <a:pt x="4998246" y="951447"/>
                  </a:lnTo>
                  <a:cubicBezTo>
                    <a:pt x="4993128" y="943161"/>
                    <a:pt x="4986304" y="935850"/>
                    <a:pt x="4979480" y="928052"/>
                  </a:cubicBezTo>
                  <a:cubicBezTo>
                    <a:pt x="4978505" y="925127"/>
                    <a:pt x="4979480" y="921714"/>
                    <a:pt x="4979480" y="918546"/>
                  </a:cubicBezTo>
                  <a:lnTo>
                    <a:pt x="4976265" y="914125"/>
                  </a:lnTo>
                  <a:lnTo>
                    <a:pt x="4975581" y="906604"/>
                  </a:lnTo>
                  <a:lnTo>
                    <a:pt x="4972818" y="907254"/>
                  </a:lnTo>
                  <a:lnTo>
                    <a:pt x="4971682" y="902705"/>
                  </a:lnTo>
                  <a:cubicBezTo>
                    <a:pt x="4971682" y="900756"/>
                    <a:pt x="4969731" y="898805"/>
                    <a:pt x="4969731" y="898805"/>
                  </a:cubicBezTo>
                  <a:close/>
                  <a:moveTo>
                    <a:pt x="619979" y="750629"/>
                  </a:moveTo>
                  <a:cubicBezTo>
                    <a:pt x="619979" y="750629"/>
                    <a:pt x="618028" y="752580"/>
                    <a:pt x="618028" y="752580"/>
                  </a:cubicBezTo>
                  <a:cubicBezTo>
                    <a:pt x="618028" y="752580"/>
                    <a:pt x="618028" y="754528"/>
                    <a:pt x="619979" y="754528"/>
                  </a:cubicBezTo>
                  <a:cubicBezTo>
                    <a:pt x="619979" y="754528"/>
                    <a:pt x="621928" y="754528"/>
                    <a:pt x="621928" y="754528"/>
                  </a:cubicBezTo>
                  <a:cubicBezTo>
                    <a:pt x="621928" y="752580"/>
                    <a:pt x="619979" y="752580"/>
                    <a:pt x="619979" y="750629"/>
                  </a:cubicBezTo>
                  <a:close/>
                  <a:moveTo>
                    <a:pt x="621928" y="736982"/>
                  </a:moveTo>
                  <a:cubicBezTo>
                    <a:pt x="619979" y="736982"/>
                    <a:pt x="619979" y="738931"/>
                    <a:pt x="619979" y="738931"/>
                  </a:cubicBezTo>
                  <a:cubicBezTo>
                    <a:pt x="621928" y="740882"/>
                    <a:pt x="621928" y="740882"/>
                    <a:pt x="621928" y="738931"/>
                  </a:cubicBezTo>
                  <a:cubicBezTo>
                    <a:pt x="623878" y="738931"/>
                    <a:pt x="621928" y="736982"/>
                    <a:pt x="621928" y="736982"/>
                  </a:cubicBezTo>
                  <a:close/>
                  <a:moveTo>
                    <a:pt x="844192" y="0"/>
                  </a:moveTo>
                  <a:cubicBezTo>
                    <a:pt x="1947715" y="0"/>
                    <a:pt x="3049290" y="0"/>
                    <a:pt x="4152813" y="0"/>
                  </a:cubicBezTo>
                  <a:cubicBezTo>
                    <a:pt x="4166460" y="25345"/>
                    <a:pt x="4191807" y="46793"/>
                    <a:pt x="4195706" y="77988"/>
                  </a:cubicBezTo>
                  <a:cubicBezTo>
                    <a:pt x="4199605" y="99433"/>
                    <a:pt x="4211304" y="109183"/>
                    <a:pt x="4232749" y="113082"/>
                  </a:cubicBezTo>
                  <a:cubicBezTo>
                    <a:pt x="4254197" y="116982"/>
                    <a:pt x="4275642" y="136478"/>
                    <a:pt x="4273694" y="154025"/>
                  </a:cubicBezTo>
                  <a:cubicBezTo>
                    <a:pt x="4271743" y="175472"/>
                    <a:pt x="4256145" y="181320"/>
                    <a:pt x="4236648" y="185220"/>
                  </a:cubicBezTo>
                  <a:cubicBezTo>
                    <a:pt x="4242499" y="189119"/>
                    <a:pt x="4246398" y="191070"/>
                    <a:pt x="4250297" y="193018"/>
                  </a:cubicBezTo>
                  <a:cubicBezTo>
                    <a:pt x="4275642" y="206667"/>
                    <a:pt x="4300989" y="216415"/>
                    <a:pt x="4322435" y="233963"/>
                  </a:cubicBezTo>
                  <a:cubicBezTo>
                    <a:pt x="4338032" y="245661"/>
                    <a:pt x="4351681" y="253460"/>
                    <a:pt x="4369227" y="255408"/>
                  </a:cubicBezTo>
                  <a:cubicBezTo>
                    <a:pt x="4466712" y="265158"/>
                    <a:pt x="4566147" y="265158"/>
                    <a:pt x="4663631" y="280755"/>
                  </a:cubicBezTo>
                  <a:cubicBezTo>
                    <a:pt x="4702625" y="286603"/>
                    <a:pt x="4741619" y="282704"/>
                    <a:pt x="4780612" y="288554"/>
                  </a:cubicBezTo>
                  <a:cubicBezTo>
                    <a:pt x="4825454" y="296353"/>
                    <a:pt x="4868347" y="296353"/>
                    <a:pt x="4913191" y="296353"/>
                  </a:cubicBezTo>
                  <a:cubicBezTo>
                    <a:pt x="4948285" y="296353"/>
                    <a:pt x="4983380" y="300252"/>
                    <a:pt x="5016523" y="304152"/>
                  </a:cubicBezTo>
                  <a:cubicBezTo>
                    <a:pt x="5036020" y="329497"/>
                    <a:pt x="5036020" y="341195"/>
                    <a:pt x="5014575" y="347045"/>
                  </a:cubicBezTo>
                  <a:cubicBezTo>
                    <a:pt x="4993127" y="352893"/>
                    <a:pt x="4971682" y="352893"/>
                    <a:pt x="4950234" y="352893"/>
                  </a:cubicBezTo>
                  <a:cubicBezTo>
                    <a:pt x="4922938" y="352893"/>
                    <a:pt x="4893694" y="348993"/>
                    <a:pt x="4866399" y="364591"/>
                  </a:cubicBezTo>
                  <a:cubicBezTo>
                    <a:pt x="4911240" y="364591"/>
                    <a:pt x="4952185" y="378240"/>
                    <a:pt x="4993127" y="372390"/>
                  </a:cubicBezTo>
                  <a:cubicBezTo>
                    <a:pt x="4998977" y="372390"/>
                    <a:pt x="5002877" y="372390"/>
                    <a:pt x="5004825" y="378240"/>
                  </a:cubicBezTo>
                  <a:cubicBezTo>
                    <a:pt x="5006776" y="384088"/>
                    <a:pt x="5002877" y="386038"/>
                    <a:pt x="5000926" y="389938"/>
                  </a:cubicBezTo>
                  <a:cubicBezTo>
                    <a:pt x="4997027" y="395786"/>
                    <a:pt x="4991179" y="397737"/>
                    <a:pt x="4983380" y="401636"/>
                  </a:cubicBezTo>
                  <a:cubicBezTo>
                    <a:pt x="4973630" y="403585"/>
                    <a:pt x="4963883" y="409435"/>
                    <a:pt x="4977530" y="419182"/>
                  </a:cubicBezTo>
                  <a:cubicBezTo>
                    <a:pt x="4975581" y="421133"/>
                    <a:pt x="4973630" y="423082"/>
                    <a:pt x="4971682" y="426981"/>
                  </a:cubicBezTo>
                  <a:cubicBezTo>
                    <a:pt x="4959984" y="423082"/>
                    <a:pt x="4948285" y="421133"/>
                    <a:pt x="4946335" y="436730"/>
                  </a:cubicBezTo>
                  <a:cubicBezTo>
                    <a:pt x="4946335" y="438679"/>
                    <a:pt x="4944386" y="438679"/>
                    <a:pt x="4942435" y="438679"/>
                  </a:cubicBezTo>
                  <a:cubicBezTo>
                    <a:pt x="4920990" y="434780"/>
                    <a:pt x="4907341" y="440630"/>
                    <a:pt x="4907341" y="464026"/>
                  </a:cubicBezTo>
                  <a:cubicBezTo>
                    <a:pt x="4862499" y="477673"/>
                    <a:pt x="4815707" y="491322"/>
                    <a:pt x="4770863" y="503020"/>
                  </a:cubicBezTo>
                  <a:cubicBezTo>
                    <a:pt x="4743567" y="510818"/>
                    <a:pt x="4714323" y="512767"/>
                    <a:pt x="4687027" y="522517"/>
                  </a:cubicBezTo>
                  <a:cubicBezTo>
                    <a:pt x="4685077" y="522517"/>
                    <a:pt x="4683128" y="524465"/>
                    <a:pt x="4681177" y="526416"/>
                  </a:cubicBezTo>
                  <a:cubicBezTo>
                    <a:pt x="4694826" y="524465"/>
                    <a:pt x="4687027" y="540063"/>
                    <a:pt x="4692875" y="542013"/>
                  </a:cubicBezTo>
                  <a:cubicBezTo>
                    <a:pt x="4716272" y="551761"/>
                    <a:pt x="4729920" y="573208"/>
                    <a:pt x="4751366" y="582956"/>
                  </a:cubicBezTo>
                  <a:cubicBezTo>
                    <a:pt x="4755265" y="584907"/>
                    <a:pt x="4759165" y="586855"/>
                    <a:pt x="4763064" y="590755"/>
                  </a:cubicBezTo>
                  <a:cubicBezTo>
                    <a:pt x="4765015" y="594654"/>
                    <a:pt x="4766963" y="596605"/>
                    <a:pt x="4770863" y="594654"/>
                  </a:cubicBezTo>
                  <a:cubicBezTo>
                    <a:pt x="4782561" y="596605"/>
                    <a:pt x="4790360" y="608303"/>
                    <a:pt x="4790360" y="616102"/>
                  </a:cubicBezTo>
                  <a:cubicBezTo>
                    <a:pt x="4788411" y="631699"/>
                    <a:pt x="4798158" y="633648"/>
                    <a:pt x="4805957" y="639498"/>
                  </a:cubicBezTo>
                  <a:cubicBezTo>
                    <a:pt x="4807908" y="641447"/>
                    <a:pt x="4809857" y="641447"/>
                    <a:pt x="4809857" y="643397"/>
                  </a:cubicBezTo>
                  <a:cubicBezTo>
                    <a:pt x="4811807" y="645346"/>
                    <a:pt x="4813756" y="645346"/>
                    <a:pt x="4815707" y="647297"/>
                  </a:cubicBezTo>
                  <a:cubicBezTo>
                    <a:pt x="4817655" y="649245"/>
                    <a:pt x="4819606" y="649245"/>
                    <a:pt x="4821555" y="651196"/>
                  </a:cubicBezTo>
                  <a:cubicBezTo>
                    <a:pt x="4831304" y="660943"/>
                    <a:pt x="4843002" y="670693"/>
                    <a:pt x="4856649" y="678492"/>
                  </a:cubicBezTo>
                  <a:cubicBezTo>
                    <a:pt x="4866399" y="684340"/>
                    <a:pt x="4883945" y="692138"/>
                    <a:pt x="4876146" y="703837"/>
                  </a:cubicBezTo>
                  <a:cubicBezTo>
                    <a:pt x="4868347" y="715535"/>
                    <a:pt x="4858600" y="699937"/>
                    <a:pt x="4848850" y="696038"/>
                  </a:cubicBezTo>
                  <a:cubicBezTo>
                    <a:pt x="4848850" y="696038"/>
                    <a:pt x="4846902" y="696038"/>
                    <a:pt x="4844951" y="696038"/>
                  </a:cubicBezTo>
                  <a:cubicBezTo>
                    <a:pt x="4895643" y="750629"/>
                    <a:pt x="4936587" y="813019"/>
                    <a:pt x="4977530" y="873460"/>
                  </a:cubicBezTo>
                  <a:cubicBezTo>
                    <a:pt x="4985328" y="891007"/>
                    <a:pt x="4983380" y="912454"/>
                    <a:pt x="4997027" y="926101"/>
                  </a:cubicBezTo>
                  <a:cubicBezTo>
                    <a:pt x="5018474" y="945598"/>
                    <a:pt x="5032121" y="967045"/>
                    <a:pt x="5036020" y="996290"/>
                  </a:cubicBezTo>
                  <a:cubicBezTo>
                    <a:pt x="5037971" y="1015787"/>
                    <a:pt x="5047718" y="1035283"/>
                    <a:pt x="5047718" y="1056731"/>
                  </a:cubicBezTo>
                  <a:cubicBezTo>
                    <a:pt x="5047718" y="1072328"/>
                    <a:pt x="5041870" y="1091825"/>
                    <a:pt x="5051618" y="1107423"/>
                  </a:cubicBezTo>
                  <a:cubicBezTo>
                    <a:pt x="5049669" y="1109371"/>
                    <a:pt x="5049669" y="1109371"/>
                    <a:pt x="5047718" y="1111322"/>
                  </a:cubicBezTo>
                  <a:cubicBezTo>
                    <a:pt x="5039920" y="1121070"/>
                    <a:pt x="5045770" y="1126920"/>
                    <a:pt x="5053569" y="1134718"/>
                  </a:cubicBezTo>
                  <a:cubicBezTo>
                    <a:pt x="5057468" y="1160063"/>
                    <a:pt x="5065267" y="1183460"/>
                    <a:pt x="5076965" y="1204907"/>
                  </a:cubicBezTo>
                  <a:cubicBezTo>
                    <a:pt x="5096462" y="1243901"/>
                    <a:pt x="5102310" y="1288743"/>
                    <a:pt x="5129605" y="1323837"/>
                  </a:cubicBezTo>
                  <a:cubicBezTo>
                    <a:pt x="5135455" y="1331636"/>
                    <a:pt x="5139355" y="1341385"/>
                    <a:pt x="5139355" y="1351133"/>
                  </a:cubicBezTo>
                  <a:cubicBezTo>
                    <a:pt x="5139355" y="1374529"/>
                    <a:pt x="5141303" y="1380379"/>
                    <a:pt x="5151053" y="1394026"/>
                  </a:cubicBezTo>
                  <a:cubicBezTo>
                    <a:pt x="5156901" y="1401825"/>
                    <a:pt x="5164700" y="1409623"/>
                    <a:pt x="5164700" y="1417422"/>
                  </a:cubicBezTo>
                  <a:cubicBezTo>
                    <a:pt x="5160800" y="1434970"/>
                    <a:pt x="5180297" y="1440818"/>
                    <a:pt x="5180297" y="1456416"/>
                  </a:cubicBezTo>
                  <a:cubicBezTo>
                    <a:pt x="5193946" y="1487611"/>
                    <a:pt x="5213443" y="1514907"/>
                    <a:pt x="5234888" y="1548052"/>
                  </a:cubicBezTo>
                  <a:cubicBezTo>
                    <a:pt x="5221242" y="1544153"/>
                    <a:pt x="5217342" y="1534403"/>
                    <a:pt x="5207593" y="1532455"/>
                  </a:cubicBezTo>
                  <a:cubicBezTo>
                    <a:pt x="5203693" y="1559750"/>
                    <a:pt x="5229040" y="1579247"/>
                    <a:pt x="5225141" y="1606543"/>
                  </a:cubicBezTo>
                  <a:cubicBezTo>
                    <a:pt x="5199794" y="1555851"/>
                    <a:pt x="5176398" y="1507108"/>
                    <a:pt x="5147154" y="1458367"/>
                  </a:cubicBezTo>
                  <a:cubicBezTo>
                    <a:pt x="5147154" y="1479812"/>
                    <a:pt x="5156901" y="1497360"/>
                    <a:pt x="5160800" y="1516857"/>
                  </a:cubicBezTo>
                  <a:cubicBezTo>
                    <a:pt x="5158852" y="1516857"/>
                    <a:pt x="5154952" y="1516857"/>
                    <a:pt x="5153002" y="1518806"/>
                  </a:cubicBezTo>
                  <a:cubicBezTo>
                    <a:pt x="5149102" y="1512958"/>
                    <a:pt x="5137404" y="1516857"/>
                    <a:pt x="5137404" y="1503208"/>
                  </a:cubicBezTo>
                  <a:cubicBezTo>
                    <a:pt x="5137404" y="1493461"/>
                    <a:pt x="5127657" y="1479812"/>
                    <a:pt x="5117907" y="1481763"/>
                  </a:cubicBezTo>
                  <a:cubicBezTo>
                    <a:pt x="5108160" y="1483712"/>
                    <a:pt x="5114008" y="1497360"/>
                    <a:pt x="5115959" y="1505159"/>
                  </a:cubicBezTo>
                  <a:cubicBezTo>
                    <a:pt x="5115959" y="1509058"/>
                    <a:pt x="5114008" y="1512958"/>
                    <a:pt x="5114008" y="1516857"/>
                  </a:cubicBezTo>
                  <a:cubicBezTo>
                    <a:pt x="5112059" y="1514907"/>
                    <a:pt x="5108160" y="1511007"/>
                    <a:pt x="5104260" y="1505159"/>
                  </a:cubicBezTo>
                  <a:cubicBezTo>
                    <a:pt x="5104260" y="1526605"/>
                    <a:pt x="5090612" y="1542202"/>
                    <a:pt x="5098410" y="1559750"/>
                  </a:cubicBezTo>
                  <a:cubicBezTo>
                    <a:pt x="5108160" y="1579247"/>
                    <a:pt x="5115959" y="1600693"/>
                    <a:pt x="5119858" y="1622140"/>
                  </a:cubicBezTo>
                  <a:cubicBezTo>
                    <a:pt x="5123757" y="1637738"/>
                    <a:pt x="5131556" y="1651385"/>
                    <a:pt x="5137404" y="1666982"/>
                  </a:cubicBezTo>
                  <a:cubicBezTo>
                    <a:pt x="5133505" y="1666982"/>
                    <a:pt x="5129605" y="1666982"/>
                    <a:pt x="5127657" y="1666982"/>
                  </a:cubicBezTo>
                  <a:cubicBezTo>
                    <a:pt x="5125706" y="1666982"/>
                    <a:pt x="5125706" y="1666982"/>
                    <a:pt x="5123757" y="1666982"/>
                  </a:cubicBezTo>
                  <a:cubicBezTo>
                    <a:pt x="5125706" y="1659183"/>
                    <a:pt x="5119858" y="1655284"/>
                    <a:pt x="5117907" y="1649436"/>
                  </a:cubicBezTo>
                  <a:cubicBezTo>
                    <a:pt x="5117907" y="1635787"/>
                    <a:pt x="5121807" y="1616290"/>
                    <a:pt x="5098410" y="1629939"/>
                  </a:cubicBezTo>
                  <a:cubicBezTo>
                    <a:pt x="5098410" y="1626040"/>
                    <a:pt x="5096462" y="1624089"/>
                    <a:pt x="5096462" y="1620190"/>
                  </a:cubicBezTo>
                  <a:cubicBezTo>
                    <a:pt x="5100361" y="1620190"/>
                    <a:pt x="5104260" y="1620190"/>
                    <a:pt x="5104260" y="1614342"/>
                  </a:cubicBezTo>
                  <a:cubicBezTo>
                    <a:pt x="5104260" y="1614342"/>
                    <a:pt x="5102310" y="1612391"/>
                    <a:pt x="5102310" y="1612391"/>
                  </a:cubicBezTo>
                  <a:cubicBezTo>
                    <a:pt x="5096462" y="1612391"/>
                    <a:pt x="5096462" y="1616290"/>
                    <a:pt x="5096462" y="1620190"/>
                  </a:cubicBezTo>
                  <a:cubicBezTo>
                    <a:pt x="5090612" y="1622140"/>
                    <a:pt x="5088663" y="1624089"/>
                    <a:pt x="5090612" y="1629939"/>
                  </a:cubicBezTo>
                  <a:cubicBezTo>
                    <a:pt x="5088663" y="1626040"/>
                    <a:pt x="5080864" y="1643586"/>
                    <a:pt x="5080864" y="1627988"/>
                  </a:cubicBezTo>
                  <a:cubicBezTo>
                    <a:pt x="5080864" y="1616290"/>
                    <a:pt x="5075014" y="1616290"/>
                    <a:pt x="5067215" y="1624089"/>
                  </a:cubicBezTo>
                  <a:cubicBezTo>
                    <a:pt x="5065267" y="1627988"/>
                    <a:pt x="5063316" y="1631888"/>
                    <a:pt x="5057468" y="1631888"/>
                  </a:cubicBezTo>
                  <a:cubicBezTo>
                    <a:pt x="5051618" y="1618241"/>
                    <a:pt x="5069166" y="1610442"/>
                    <a:pt x="5065267" y="1598744"/>
                  </a:cubicBezTo>
                  <a:cubicBezTo>
                    <a:pt x="5069166" y="1594845"/>
                    <a:pt x="5069166" y="1590945"/>
                    <a:pt x="5067215" y="1585095"/>
                  </a:cubicBezTo>
                  <a:cubicBezTo>
                    <a:pt x="5069166" y="1585095"/>
                    <a:pt x="5071115" y="1583147"/>
                    <a:pt x="5073065" y="1583147"/>
                  </a:cubicBezTo>
                  <a:cubicBezTo>
                    <a:pt x="5073065" y="1583147"/>
                    <a:pt x="5071115" y="1581196"/>
                    <a:pt x="5071115" y="1581196"/>
                  </a:cubicBezTo>
                  <a:cubicBezTo>
                    <a:pt x="5069166" y="1583147"/>
                    <a:pt x="5067215" y="1583147"/>
                    <a:pt x="5065267" y="1585095"/>
                  </a:cubicBezTo>
                  <a:cubicBezTo>
                    <a:pt x="5051618" y="1581196"/>
                    <a:pt x="5059417" y="1565598"/>
                    <a:pt x="5049669" y="1559750"/>
                  </a:cubicBezTo>
                  <a:cubicBezTo>
                    <a:pt x="5057468" y="1557800"/>
                    <a:pt x="5057468" y="1553900"/>
                    <a:pt x="5053569" y="1548052"/>
                  </a:cubicBezTo>
                  <a:cubicBezTo>
                    <a:pt x="5049669" y="1542202"/>
                    <a:pt x="5045770" y="1536354"/>
                    <a:pt x="5045770" y="1528555"/>
                  </a:cubicBezTo>
                  <a:cubicBezTo>
                    <a:pt x="5049669" y="1528555"/>
                    <a:pt x="5053569" y="1528555"/>
                    <a:pt x="5057468" y="1526605"/>
                  </a:cubicBezTo>
                  <a:cubicBezTo>
                    <a:pt x="5053569" y="1512958"/>
                    <a:pt x="5065267" y="1497360"/>
                    <a:pt x="5051618" y="1485662"/>
                  </a:cubicBezTo>
                  <a:cubicBezTo>
                    <a:pt x="5065267" y="1483712"/>
                    <a:pt x="5053569" y="1475913"/>
                    <a:pt x="5055517" y="1472013"/>
                  </a:cubicBezTo>
                  <a:cubicBezTo>
                    <a:pt x="5065267" y="1472013"/>
                    <a:pt x="5065267" y="1485662"/>
                    <a:pt x="5075014" y="1485662"/>
                  </a:cubicBezTo>
                  <a:cubicBezTo>
                    <a:pt x="5067215" y="1499309"/>
                    <a:pt x="5071115" y="1505159"/>
                    <a:pt x="5086712" y="1501260"/>
                  </a:cubicBezTo>
                  <a:cubicBezTo>
                    <a:pt x="5078913" y="1507108"/>
                    <a:pt x="5076965" y="1516857"/>
                    <a:pt x="5078913" y="1528555"/>
                  </a:cubicBezTo>
                  <a:cubicBezTo>
                    <a:pt x="5084764" y="1520757"/>
                    <a:pt x="5094511" y="1516857"/>
                    <a:pt x="5092562" y="1505159"/>
                  </a:cubicBezTo>
                  <a:cubicBezTo>
                    <a:pt x="5100361" y="1434970"/>
                    <a:pt x="5082813" y="1392077"/>
                    <a:pt x="5026273" y="1343334"/>
                  </a:cubicBezTo>
                  <a:cubicBezTo>
                    <a:pt x="5028222" y="1351133"/>
                    <a:pt x="5028222" y="1355032"/>
                    <a:pt x="5030172" y="1360882"/>
                  </a:cubicBezTo>
                  <a:cubicBezTo>
                    <a:pt x="5028222" y="1364782"/>
                    <a:pt x="5028222" y="1366730"/>
                    <a:pt x="5030172" y="1370630"/>
                  </a:cubicBezTo>
                  <a:cubicBezTo>
                    <a:pt x="5016523" y="1360882"/>
                    <a:pt x="5012624" y="1351133"/>
                    <a:pt x="5014575" y="1333587"/>
                  </a:cubicBezTo>
                  <a:cubicBezTo>
                    <a:pt x="5000926" y="1351133"/>
                    <a:pt x="5004825" y="1370630"/>
                    <a:pt x="5024322" y="1386227"/>
                  </a:cubicBezTo>
                  <a:cubicBezTo>
                    <a:pt x="5030172" y="1390127"/>
                    <a:pt x="5037971" y="1395977"/>
                    <a:pt x="5032121" y="1405724"/>
                  </a:cubicBezTo>
                  <a:cubicBezTo>
                    <a:pt x="5043819" y="1413523"/>
                    <a:pt x="5024322" y="1444718"/>
                    <a:pt x="5055517" y="1438870"/>
                  </a:cubicBezTo>
                  <a:cubicBezTo>
                    <a:pt x="5055517" y="1448617"/>
                    <a:pt x="5055517" y="1460315"/>
                    <a:pt x="5055517" y="1470065"/>
                  </a:cubicBezTo>
                  <a:cubicBezTo>
                    <a:pt x="5049669" y="1472013"/>
                    <a:pt x="5051618" y="1479812"/>
                    <a:pt x="5051618" y="1483712"/>
                  </a:cubicBezTo>
                  <a:cubicBezTo>
                    <a:pt x="5036020" y="1497360"/>
                    <a:pt x="5045770" y="1512958"/>
                    <a:pt x="5047718" y="1526605"/>
                  </a:cubicBezTo>
                  <a:cubicBezTo>
                    <a:pt x="5037971" y="1524656"/>
                    <a:pt x="5032121" y="1526605"/>
                    <a:pt x="5030172" y="1538303"/>
                  </a:cubicBezTo>
                  <a:cubicBezTo>
                    <a:pt x="5030172" y="1542202"/>
                    <a:pt x="5032121" y="1544153"/>
                    <a:pt x="5034072" y="1544153"/>
                  </a:cubicBezTo>
                  <a:cubicBezTo>
                    <a:pt x="5039920" y="1544153"/>
                    <a:pt x="5037971" y="1538303"/>
                    <a:pt x="5037971" y="1534403"/>
                  </a:cubicBezTo>
                  <a:cubicBezTo>
                    <a:pt x="5043819" y="1540253"/>
                    <a:pt x="5037971" y="1550001"/>
                    <a:pt x="5045770" y="1553900"/>
                  </a:cubicBezTo>
                  <a:cubicBezTo>
                    <a:pt x="5041870" y="1559750"/>
                    <a:pt x="5037971" y="1563650"/>
                    <a:pt x="5034072" y="1569498"/>
                  </a:cubicBezTo>
                  <a:cubicBezTo>
                    <a:pt x="5028222" y="1565598"/>
                    <a:pt x="5028222" y="1553900"/>
                    <a:pt x="5016523" y="1557800"/>
                  </a:cubicBezTo>
                  <a:cubicBezTo>
                    <a:pt x="5014575" y="1551952"/>
                    <a:pt x="5014575" y="1546102"/>
                    <a:pt x="5012624" y="1540253"/>
                  </a:cubicBezTo>
                  <a:cubicBezTo>
                    <a:pt x="5024322" y="1538303"/>
                    <a:pt x="5018474" y="1526605"/>
                    <a:pt x="5024322" y="1522705"/>
                  </a:cubicBezTo>
                  <a:cubicBezTo>
                    <a:pt x="5047718" y="1503208"/>
                    <a:pt x="5018474" y="1481763"/>
                    <a:pt x="5026273" y="1462266"/>
                  </a:cubicBezTo>
                  <a:cubicBezTo>
                    <a:pt x="5026273" y="1462266"/>
                    <a:pt x="5018474" y="1458367"/>
                    <a:pt x="5014575" y="1456416"/>
                  </a:cubicBezTo>
                  <a:cubicBezTo>
                    <a:pt x="5020423" y="1454467"/>
                    <a:pt x="5026273" y="1458367"/>
                    <a:pt x="5030172" y="1450568"/>
                  </a:cubicBezTo>
                  <a:cubicBezTo>
                    <a:pt x="5030172" y="1448617"/>
                    <a:pt x="5030172" y="1444718"/>
                    <a:pt x="5028222" y="1444718"/>
                  </a:cubicBezTo>
                  <a:cubicBezTo>
                    <a:pt x="5022374" y="1442769"/>
                    <a:pt x="5016523" y="1446668"/>
                    <a:pt x="5012624" y="1450568"/>
                  </a:cubicBezTo>
                  <a:cubicBezTo>
                    <a:pt x="5012624" y="1450568"/>
                    <a:pt x="5010675" y="1452517"/>
                    <a:pt x="5010675" y="1452517"/>
                  </a:cubicBezTo>
                  <a:cubicBezTo>
                    <a:pt x="5002877" y="1477863"/>
                    <a:pt x="5004825" y="1505159"/>
                    <a:pt x="5000926" y="1530504"/>
                  </a:cubicBezTo>
                  <a:cubicBezTo>
                    <a:pt x="4989228" y="1536354"/>
                    <a:pt x="4985328" y="1546102"/>
                    <a:pt x="4977530" y="1555851"/>
                  </a:cubicBezTo>
                  <a:cubicBezTo>
                    <a:pt x="4973630" y="1553900"/>
                    <a:pt x="4969731" y="1551952"/>
                    <a:pt x="4969731" y="1546102"/>
                  </a:cubicBezTo>
                  <a:cubicBezTo>
                    <a:pt x="4969731" y="1546102"/>
                    <a:pt x="4971682" y="1546102"/>
                    <a:pt x="4971682" y="1544153"/>
                  </a:cubicBezTo>
                  <a:cubicBezTo>
                    <a:pt x="4971682" y="1544153"/>
                    <a:pt x="4971682" y="1542202"/>
                    <a:pt x="4969731" y="1542202"/>
                  </a:cubicBezTo>
                  <a:cubicBezTo>
                    <a:pt x="4950234" y="1530504"/>
                    <a:pt x="4977530" y="1511007"/>
                    <a:pt x="4961932" y="1499309"/>
                  </a:cubicBezTo>
                  <a:cubicBezTo>
                    <a:pt x="4975581" y="1477863"/>
                    <a:pt x="4975581" y="1454467"/>
                    <a:pt x="4973630" y="1429120"/>
                  </a:cubicBezTo>
                  <a:cubicBezTo>
                    <a:pt x="4977530" y="1427172"/>
                    <a:pt x="4977530" y="1423272"/>
                    <a:pt x="4977530" y="1419373"/>
                  </a:cubicBezTo>
                  <a:cubicBezTo>
                    <a:pt x="4973630" y="1407675"/>
                    <a:pt x="4973630" y="1395977"/>
                    <a:pt x="4975581" y="1382328"/>
                  </a:cubicBezTo>
                  <a:cubicBezTo>
                    <a:pt x="4985328" y="1372580"/>
                    <a:pt x="4975581" y="1370630"/>
                    <a:pt x="4969731" y="1366730"/>
                  </a:cubicBezTo>
                  <a:cubicBezTo>
                    <a:pt x="4967782" y="1364782"/>
                    <a:pt x="4967782" y="1362831"/>
                    <a:pt x="4965832" y="1360882"/>
                  </a:cubicBezTo>
                  <a:cubicBezTo>
                    <a:pt x="4956084" y="1355032"/>
                    <a:pt x="4973630" y="1337486"/>
                    <a:pt x="4956084" y="1337486"/>
                  </a:cubicBezTo>
                  <a:cubicBezTo>
                    <a:pt x="4936587" y="1337486"/>
                    <a:pt x="4934637" y="1347233"/>
                    <a:pt x="4942435" y="1362831"/>
                  </a:cubicBezTo>
                  <a:cubicBezTo>
                    <a:pt x="4942435" y="1364782"/>
                    <a:pt x="4942435" y="1368681"/>
                    <a:pt x="4942435" y="1370630"/>
                  </a:cubicBezTo>
                  <a:cubicBezTo>
                    <a:pt x="4936587" y="1372580"/>
                    <a:pt x="4936587" y="1376480"/>
                    <a:pt x="4940487" y="1380379"/>
                  </a:cubicBezTo>
                  <a:cubicBezTo>
                    <a:pt x="4942435" y="1388178"/>
                    <a:pt x="4942435" y="1395977"/>
                    <a:pt x="4944386" y="1403775"/>
                  </a:cubicBezTo>
                  <a:cubicBezTo>
                    <a:pt x="4917090" y="1395977"/>
                    <a:pt x="4917090" y="1395977"/>
                    <a:pt x="4926838" y="1374529"/>
                  </a:cubicBezTo>
                  <a:cubicBezTo>
                    <a:pt x="4926838" y="1372580"/>
                    <a:pt x="4926838" y="1370630"/>
                    <a:pt x="4926838" y="1366730"/>
                  </a:cubicBezTo>
                  <a:cubicBezTo>
                    <a:pt x="4928789" y="1356983"/>
                    <a:pt x="4928789" y="1345285"/>
                    <a:pt x="4928789" y="1335535"/>
                  </a:cubicBezTo>
                  <a:cubicBezTo>
                    <a:pt x="4928789" y="1321888"/>
                    <a:pt x="4920990" y="1306291"/>
                    <a:pt x="4911240" y="1294593"/>
                  </a:cubicBezTo>
                  <a:cubicBezTo>
                    <a:pt x="4903442" y="1284843"/>
                    <a:pt x="4899542" y="1300441"/>
                    <a:pt x="4891743" y="1298492"/>
                  </a:cubicBezTo>
                  <a:cubicBezTo>
                    <a:pt x="4885895" y="1294593"/>
                    <a:pt x="4891743" y="1284843"/>
                    <a:pt x="4887844" y="1280944"/>
                  </a:cubicBezTo>
                  <a:cubicBezTo>
                    <a:pt x="4876146" y="1284843"/>
                    <a:pt x="4881996" y="1296542"/>
                    <a:pt x="4874197" y="1302392"/>
                  </a:cubicBezTo>
                  <a:cubicBezTo>
                    <a:pt x="4870298" y="1302392"/>
                    <a:pt x="4866399" y="1302392"/>
                    <a:pt x="4862499" y="1302392"/>
                  </a:cubicBezTo>
                  <a:cubicBezTo>
                    <a:pt x="4860548" y="1294593"/>
                    <a:pt x="4858600" y="1286794"/>
                    <a:pt x="4854700" y="1271197"/>
                  </a:cubicBezTo>
                  <a:cubicBezTo>
                    <a:pt x="4850801" y="1286794"/>
                    <a:pt x="4846902" y="1294593"/>
                    <a:pt x="4844951" y="1302392"/>
                  </a:cubicBezTo>
                  <a:cubicBezTo>
                    <a:pt x="4825454" y="1323837"/>
                    <a:pt x="4825454" y="1325788"/>
                    <a:pt x="4846902" y="1339435"/>
                  </a:cubicBezTo>
                  <a:cubicBezTo>
                    <a:pt x="4839103" y="1353083"/>
                    <a:pt x="4823505" y="1364782"/>
                    <a:pt x="4833253" y="1384278"/>
                  </a:cubicBezTo>
                  <a:lnTo>
                    <a:pt x="4830354" y="1383679"/>
                  </a:lnTo>
                  <a:lnTo>
                    <a:pt x="4829353" y="1382328"/>
                  </a:lnTo>
                  <a:lnTo>
                    <a:pt x="4828246" y="1383242"/>
                  </a:lnTo>
                  <a:lnTo>
                    <a:pt x="4826185" y="1382816"/>
                  </a:lnTo>
                  <a:cubicBezTo>
                    <a:pt x="4824967" y="1381353"/>
                    <a:pt x="4824480" y="1379404"/>
                    <a:pt x="4823505" y="1378428"/>
                  </a:cubicBezTo>
                  <a:cubicBezTo>
                    <a:pt x="4815707" y="1374529"/>
                    <a:pt x="4819606" y="1384278"/>
                    <a:pt x="4815707" y="1384278"/>
                  </a:cubicBezTo>
                  <a:cubicBezTo>
                    <a:pt x="4817655" y="1390127"/>
                    <a:pt x="4809857" y="1395977"/>
                    <a:pt x="4817655" y="1399876"/>
                  </a:cubicBezTo>
                  <a:cubicBezTo>
                    <a:pt x="4823505" y="1403775"/>
                    <a:pt x="4825454" y="1399876"/>
                    <a:pt x="4825454" y="1395977"/>
                  </a:cubicBezTo>
                  <a:cubicBezTo>
                    <a:pt x="4825454" y="1393052"/>
                    <a:pt x="4823992" y="1389639"/>
                    <a:pt x="4823749" y="1386958"/>
                  </a:cubicBezTo>
                  <a:lnTo>
                    <a:pt x="4828246" y="1383242"/>
                  </a:lnTo>
                  <a:lnTo>
                    <a:pt x="4830354" y="1383679"/>
                  </a:lnTo>
                  <a:lnTo>
                    <a:pt x="4834229" y="1388908"/>
                  </a:lnTo>
                  <a:cubicBezTo>
                    <a:pt x="4834716" y="1392564"/>
                    <a:pt x="4834228" y="1396951"/>
                    <a:pt x="4833253" y="1399876"/>
                  </a:cubicBezTo>
                  <a:cubicBezTo>
                    <a:pt x="4829353" y="1423272"/>
                    <a:pt x="4827405" y="1444718"/>
                    <a:pt x="4837152" y="1468114"/>
                  </a:cubicBezTo>
                  <a:cubicBezTo>
                    <a:pt x="4825454" y="1470065"/>
                    <a:pt x="4817655" y="1485662"/>
                    <a:pt x="4802058" y="1475913"/>
                  </a:cubicBezTo>
                  <a:cubicBezTo>
                    <a:pt x="4800109" y="1473964"/>
                    <a:pt x="4798158" y="1477863"/>
                    <a:pt x="4798158" y="1479812"/>
                  </a:cubicBezTo>
                  <a:cubicBezTo>
                    <a:pt x="4794259" y="1495410"/>
                    <a:pt x="4805957" y="1516857"/>
                    <a:pt x="4821555" y="1524656"/>
                  </a:cubicBezTo>
                  <a:cubicBezTo>
                    <a:pt x="4829353" y="1536354"/>
                    <a:pt x="4831304" y="1559750"/>
                    <a:pt x="4854700" y="1542202"/>
                  </a:cubicBezTo>
                  <a:cubicBezTo>
                    <a:pt x="4852750" y="1553900"/>
                    <a:pt x="4856649" y="1563650"/>
                    <a:pt x="4860548" y="1573397"/>
                  </a:cubicBezTo>
                  <a:cubicBezTo>
                    <a:pt x="4852750" y="1577297"/>
                    <a:pt x="4844951" y="1581196"/>
                    <a:pt x="4835204" y="1585095"/>
                  </a:cubicBezTo>
                  <a:cubicBezTo>
                    <a:pt x="4835204" y="1585095"/>
                    <a:pt x="4833253" y="1583147"/>
                    <a:pt x="4833253" y="1583147"/>
                  </a:cubicBezTo>
                  <a:cubicBezTo>
                    <a:pt x="4833253" y="1557800"/>
                    <a:pt x="4821555" y="1548052"/>
                    <a:pt x="4800109" y="1555851"/>
                  </a:cubicBezTo>
                  <a:cubicBezTo>
                    <a:pt x="4808883" y="1560237"/>
                    <a:pt x="4818753" y="1565720"/>
                    <a:pt x="4817382" y="1574768"/>
                  </a:cubicBezTo>
                  <a:lnTo>
                    <a:pt x="4814843" y="1579470"/>
                  </a:lnTo>
                  <a:lnTo>
                    <a:pt x="4813756" y="1577297"/>
                  </a:lnTo>
                  <a:cubicBezTo>
                    <a:pt x="4813756" y="1577297"/>
                    <a:pt x="4813756" y="1577297"/>
                    <a:pt x="4811807" y="1579247"/>
                  </a:cubicBezTo>
                  <a:lnTo>
                    <a:pt x="4814293" y="1580490"/>
                  </a:lnTo>
                  <a:lnTo>
                    <a:pt x="4811807" y="1585095"/>
                  </a:lnTo>
                  <a:cubicBezTo>
                    <a:pt x="4829353" y="1592894"/>
                    <a:pt x="4819606" y="1616290"/>
                    <a:pt x="4835204" y="1624089"/>
                  </a:cubicBezTo>
                  <a:cubicBezTo>
                    <a:pt x="4841052" y="1627988"/>
                    <a:pt x="4843002" y="1635787"/>
                    <a:pt x="4839103" y="1641637"/>
                  </a:cubicBezTo>
                  <a:cubicBezTo>
                    <a:pt x="4833253" y="1647485"/>
                    <a:pt x="4827405" y="1624089"/>
                    <a:pt x="4823505" y="1641637"/>
                  </a:cubicBezTo>
                  <a:cubicBezTo>
                    <a:pt x="4821555" y="1641637"/>
                    <a:pt x="4819606" y="1641637"/>
                    <a:pt x="4819606" y="1641637"/>
                  </a:cubicBezTo>
                  <a:cubicBezTo>
                    <a:pt x="4817655" y="1641637"/>
                    <a:pt x="4815707" y="1639687"/>
                    <a:pt x="4815707" y="1639687"/>
                  </a:cubicBezTo>
                  <a:cubicBezTo>
                    <a:pt x="4813756" y="1629939"/>
                    <a:pt x="4809857" y="1624089"/>
                    <a:pt x="4802058" y="1635787"/>
                  </a:cubicBezTo>
                  <a:cubicBezTo>
                    <a:pt x="4796210" y="1639687"/>
                    <a:pt x="4792310" y="1647485"/>
                    <a:pt x="4792310" y="1655284"/>
                  </a:cubicBezTo>
                  <a:cubicBezTo>
                    <a:pt x="4780612" y="1651385"/>
                    <a:pt x="4794259" y="1645537"/>
                    <a:pt x="4790360" y="1639687"/>
                  </a:cubicBezTo>
                  <a:cubicBezTo>
                    <a:pt x="4784512" y="1633838"/>
                    <a:pt x="4807908" y="1610442"/>
                    <a:pt x="4778662" y="1620190"/>
                  </a:cubicBezTo>
                  <a:cubicBezTo>
                    <a:pt x="4776713" y="1620190"/>
                    <a:pt x="4774762" y="1616290"/>
                    <a:pt x="4776713" y="1612391"/>
                  </a:cubicBezTo>
                  <a:cubicBezTo>
                    <a:pt x="4782561" y="1606543"/>
                    <a:pt x="4790360" y="1598744"/>
                    <a:pt x="4780612" y="1594845"/>
                  </a:cubicBezTo>
                  <a:cubicBezTo>
                    <a:pt x="4770863" y="1590945"/>
                    <a:pt x="4770863" y="1604592"/>
                    <a:pt x="4766963" y="1610442"/>
                  </a:cubicBezTo>
                  <a:cubicBezTo>
                    <a:pt x="4765015" y="1612391"/>
                    <a:pt x="4763064" y="1612391"/>
                    <a:pt x="4761115" y="1612391"/>
                  </a:cubicBezTo>
                  <a:cubicBezTo>
                    <a:pt x="4761115" y="1592894"/>
                    <a:pt x="4749417" y="1618241"/>
                    <a:pt x="4745518" y="1608492"/>
                  </a:cubicBezTo>
                  <a:cubicBezTo>
                    <a:pt x="4747467" y="1596793"/>
                    <a:pt x="4741619" y="1583147"/>
                    <a:pt x="4749417" y="1569498"/>
                  </a:cubicBezTo>
                  <a:cubicBezTo>
                    <a:pt x="4751366" y="1563650"/>
                    <a:pt x="4749417" y="1551952"/>
                    <a:pt x="4737719" y="1550001"/>
                  </a:cubicBezTo>
                  <a:cubicBezTo>
                    <a:pt x="4741619" y="1544153"/>
                    <a:pt x="4751366" y="1540253"/>
                    <a:pt x="4745518" y="1530504"/>
                  </a:cubicBezTo>
                  <a:cubicBezTo>
                    <a:pt x="4737719" y="1522705"/>
                    <a:pt x="4737719" y="1536354"/>
                    <a:pt x="4731869" y="1536354"/>
                  </a:cubicBezTo>
                  <a:cubicBezTo>
                    <a:pt x="4704573" y="1536354"/>
                    <a:pt x="4708473" y="1557800"/>
                    <a:pt x="4704573" y="1575348"/>
                  </a:cubicBezTo>
                  <a:cubicBezTo>
                    <a:pt x="4700674" y="1577297"/>
                    <a:pt x="4700674" y="1579247"/>
                    <a:pt x="4702625" y="1581196"/>
                  </a:cubicBezTo>
                  <a:cubicBezTo>
                    <a:pt x="4702625" y="1592894"/>
                    <a:pt x="4708473" y="1594845"/>
                    <a:pt x="4718222" y="1594845"/>
                  </a:cubicBezTo>
                  <a:cubicBezTo>
                    <a:pt x="4718222" y="1596793"/>
                    <a:pt x="4718222" y="1598744"/>
                    <a:pt x="4718222" y="1598744"/>
                  </a:cubicBezTo>
                  <a:cubicBezTo>
                    <a:pt x="4698725" y="1602643"/>
                    <a:pt x="4694826" y="1612391"/>
                    <a:pt x="4704573" y="1631888"/>
                  </a:cubicBezTo>
                  <a:cubicBezTo>
                    <a:pt x="4706524" y="1637738"/>
                    <a:pt x="4710424" y="1643586"/>
                    <a:pt x="4712372" y="1647485"/>
                  </a:cubicBezTo>
                  <a:cubicBezTo>
                    <a:pt x="4726021" y="1657235"/>
                    <a:pt x="4724070" y="1657235"/>
                    <a:pt x="4724070" y="1680631"/>
                  </a:cubicBezTo>
                  <a:cubicBezTo>
                    <a:pt x="4724070" y="1694278"/>
                    <a:pt x="4739668" y="1700128"/>
                    <a:pt x="4745518" y="1709875"/>
                  </a:cubicBezTo>
                  <a:cubicBezTo>
                    <a:pt x="4751366" y="1721573"/>
                    <a:pt x="4757216" y="1705976"/>
                    <a:pt x="4763064" y="1709875"/>
                  </a:cubicBezTo>
                  <a:cubicBezTo>
                    <a:pt x="4766963" y="1719625"/>
                    <a:pt x="4763064" y="1727423"/>
                    <a:pt x="4757216" y="1735222"/>
                  </a:cubicBezTo>
                  <a:cubicBezTo>
                    <a:pt x="4776713" y="1739122"/>
                    <a:pt x="4780612" y="1731323"/>
                    <a:pt x="4776713" y="1715725"/>
                  </a:cubicBezTo>
                  <a:cubicBezTo>
                    <a:pt x="4784512" y="1715725"/>
                    <a:pt x="4790360" y="1709875"/>
                    <a:pt x="4798158" y="1711826"/>
                  </a:cubicBezTo>
                  <a:cubicBezTo>
                    <a:pt x="4802058" y="1717674"/>
                    <a:pt x="4805957" y="1725473"/>
                    <a:pt x="4805957" y="1733272"/>
                  </a:cubicBezTo>
                  <a:cubicBezTo>
                    <a:pt x="4809857" y="1743021"/>
                    <a:pt x="4796210" y="1750820"/>
                    <a:pt x="4804009" y="1760567"/>
                  </a:cubicBezTo>
                  <a:cubicBezTo>
                    <a:pt x="4804009" y="1764467"/>
                    <a:pt x="4802058" y="1768366"/>
                    <a:pt x="4802058" y="1772265"/>
                  </a:cubicBezTo>
                  <a:cubicBezTo>
                    <a:pt x="4792310" y="1772265"/>
                    <a:pt x="4792310" y="1780064"/>
                    <a:pt x="4792310" y="1785914"/>
                  </a:cubicBezTo>
                  <a:cubicBezTo>
                    <a:pt x="4792310" y="1795662"/>
                    <a:pt x="4790360" y="1803460"/>
                    <a:pt x="4790360" y="1813210"/>
                  </a:cubicBezTo>
                  <a:cubicBezTo>
                    <a:pt x="4772814" y="1815158"/>
                    <a:pt x="4770863" y="1830756"/>
                    <a:pt x="4768914" y="1844405"/>
                  </a:cubicBezTo>
                  <a:cubicBezTo>
                    <a:pt x="4766963" y="1856103"/>
                    <a:pt x="4774762" y="1871700"/>
                    <a:pt x="4770863" y="1877548"/>
                  </a:cubicBezTo>
                  <a:cubicBezTo>
                    <a:pt x="4757216" y="1897045"/>
                    <a:pt x="4755265" y="1918493"/>
                    <a:pt x="4757216" y="1939938"/>
                  </a:cubicBezTo>
                  <a:cubicBezTo>
                    <a:pt x="4743567" y="1947737"/>
                    <a:pt x="4735768" y="1937990"/>
                    <a:pt x="4727970" y="1932140"/>
                  </a:cubicBezTo>
                  <a:cubicBezTo>
                    <a:pt x="4731869" y="1906795"/>
                    <a:pt x="4739668" y="1883398"/>
                    <a:pt x="4731869" y="1858052"/>
                  </a:cubicBezTo>
                  <a:lnTo>
                    <a:pt x="4732359" y="1857042"/>
                  </a:lnTo>
                  <a:lnTo>
                    <a:pt x="4739668" y="1854152"/>
                  </a:lnTo>
                  <a:cubicBezTo>
                    <a:pt x="4747467" y="1850253"/>
                    <a:pt x="4749417" y="1838555"/>
                    <a:pt x="4745518" y="1834655"/>
                  </a:cubicBezTo>
                  <a:lnTo>
                    <a:pt x="4744905" y="1833327"/>
                  </a:lnTo>
                  <a:lnTo>
                    <a:pt x="4753317" y="1838555"/>
                  </a:lnTo>
                  <a:lnTo>
                    <a:pt x="4755265" y="1838555"/>
                  </a:lnTo>
                  <a:cubicBezTo>
                    <a:pt x="4745518" y="1838555"/>
                    <a:pt x="4747467" y="1828807"/>
                    <a:pt x="4751366" y="1826857"/>
                  </a:cubicBezTo>
                  <a:cubicBezTo>
                    <a:pt x="4765989" y="1810772"/>
                    <a:pt x="4753194" y="1803461"/>
                    <a:pt x="4744238" y="1795053"/>
                  </a:cubicBezTo>
                  <a:lnTo>
                    <a:pt x="4738851" y="1787501"/>
                  </a:lnTo>
                  <a:lnTo>
                    <a:pt x="4739438" y="1784959"/>
                  </a:lnTo>
                  <a:lnTo>
                    <a:pt x="4755265" y="1776165"/>
                  </a:lnTo>
                  <a:cubicBezTo>
                    <a:pt x="4761115" y="1772265"/>
                    <a:pt x="4759165" y="1768366"/>
                    <a:pt x="4753317" y="1766417"/>
                  </a:cubicBezTo>
                  <a:cubicBezTo>
                    <a:pt x="4751366" y="1758618"/>
                    <a:pt x="4749417" y="1748869"/>
                    <a:pt x="4745518" y="1743021"/>
                  </a:cubicBezTo>
                  <a:cubicBezTo>
                    <a:pt x="4741619" y="1737171"/>
                    <a:pt x="4741619" y="1721573"/>
                    <a:pt x="4731869" y="1727423"/>
                  </a:cubicBezTo>
                  <a:cubicBezTo>
                    <a:pt x="4720171" y="1733272"/>
                    <a:pt x="4739668" y="1739122"/>
                    <a:pt x="4737719" y="1746920"/>
                  </a:cubicBezTo>
                  <a:cubicBezTo>
                    <a:pt x="4737719" y="1748869"/>
                    <a:pt x="4737719" y="1750820"/>
                    <a:pt x="4737719" y="1752768"/>
                  </a:cubicBezTo>
                  <a:cubicBezTo>
                    <a:pt x="4727970" y="1756668"/>
                    <a:pt x="4722122" y="1762518"/>
                    <a:pt x="4726021" y="1772265"/>
                  </a:cubicBezTo>
                  <a:cubicBezTo>
                    <a:pt x="4727970" y="1778115"/>
                    <a:pt x="4729920" y="1787863"/>
                    <a:pt x="4739668" y="1783963"/>
                  </a:cubicBezTo>
                  <a:lnTo>
                    <a:pt x="4739438" y="1784959"/>
                  </a:lnTo>
                  <a:lnTo>
                    <a:pt x="4737719" y="1785914"/>
                  </a:lnTo>
                  <a:lnTo>
                    <a:pt x="4738851" y="1787501"/>
                  </a:lnTo>
                  <a:lnTo>
                    <a:pt x="4733819" y="1809310"/>
                  </a:lnTo>
                  <a:lnTo>
                    <a:pt x="4744905" y="1833327"/>
                  </a:lnTo>
                  <a:lnTo>
                    <a:pt x="4744299" y="1832950"/>
                  </a:lnTo>
                  <a:cubicBezTo>
                    <a:pt x="4741618" y="1833681"/>
                    <a:pt x="4739668" y="1836606"/>
                    <a:pt x="4739668" y="1840505"/>
                  </a:cubicBezTo>
                  <a:cubicBezTo>
                    <a:pt x="4739668" y="1844405"/>
                    <a:pt x="4737718" y="1847329"/>
                    <a:pt x="4735768" y="1850010"/>
                  </a:cubicBezTo>
                  <a:lnTo>
                    <a:pt x="4732359" y="1857042"/>
                  </a:lnTo>
                  <a:lnTo>
                    <a:pt x="4729189" y="1858296"/>
                  </a:lnTo>
                  <a:cubicBezTo>
                    <a:pt x="4726996" y="1857077"/>
                    <a:pt x="4726021" y="1853178"/>
                    <a:pt x="4726021" y="1846353"/>
                  </a:cubicBezTo>
                  <a:cubicBezTo>
                    <a:pt x="4726021" y="1834655"/>
                    <a:pt x="4729920" y="1824908"/>
                    <a:pt x="4720171" y="1813210"/>
                  </a:cubicBezTo>
                  <a:cubicBezTo>
                    <a:pt x="4712372" y="1844405"/>
                    <a:pt x="4726021" y="1875600"/>
                    <a:pt x="4714323" y="1906795"/>
                  </a:cubicBezTo>
                  <a:cubicBezTo>
                    <a:pt x="4710424" y="1916542"/>
                    <a:pt x="4708473" y="1930191"/>
                    <a:pt x="4708473" y="1941889"/>
                  </a:cubicBezTo>
                  <a:cubicBezTo>
                    <a:pt x="4706524" y="1951636"/>
                    <a:pt x="4704573" y="1963335"/>
                    <a:pt x="4718222" y="1969185"/>
                  </a:cubicBezTo>
                  <a:cubicBezTo>
                    <a:pt x="4708473" y="1984782"/>
                    <a:pt x="4694826" y="2000380"/>
                    <a:pt x="4710424" y="2021825"/>
                  </a:cubicBezTo>
                  <a:cubicBezTo>
                    <a:pt x="4700674" y="2039373"/>
                    <a:pt x="4718222" y="2053020"/>
                    <a:pt x="4714323" y="2070568"/>
                  </a:cubicBezTo>
                  <a:cubicBezTo>
                    <a:pt x="4714323" y="2070568"/>
                    <a:pt x="4720171" y="2072517"/>
                    <a:pt x="4724070" y="2074468"/>
                  </a:cubicBezTo>
                  <a:cubicBezTo>
                    <a:pt x="4708473" y="2076416"/>
                    <a:pt x="4712372" y="2086166"/>
                    <a:pt x="4716272" y="2093965"/>
                  </a:cubicBezTo>
                  <a:cubicBezTo>
                    <a:pt x="4714323" y="2121260"/>
                    <a:pt x="4722122" y="2148556"/>
                    <a:pt x="4708473" y="2175851"/>
                  </a:cubicBezTo>
                  <a:cubicBezTo>
                    <a:pt x="4716272" y="2173901"/>
                    <a:pt x="4720171" y="2168053"/>
                    <a:pt x="4726021" y="2175851"/>
                  </a:cubicBezTo>
                  <a:cubicBezTo>
                    <a:pt x="4710424" y="2207046"/>
                    <a:pt x="4722122" y="2238241"/>
                    <a:pt x="4722122" y="2267486"/>
                  </a:cubicBezTo>
                  <a:cubicBezTo>
                    <a:pt x="4720171" y="2281135"/>
                    <a:pt x="4708473" y="2279184"/>
                    <a:pt x="4700674" y="2277235"/>
                  </a:cubicBezTo>
                  <a:cubicBezTo>
                    <a:pt x="4704573" y="2257739"/>
                    <a:pt x="4702625" y="2240190"/>
                    <a:pt x="4700674" y="2218745"/>
                  </a:cubicBezTo>
                  <a:cubicBezTo>
                    <a:pt x="4690927" y="2240190"/>
                    <a:pt x="4696775" y="2259687"/>
                    <a:pt x="4692875" y="2277235"/>
                  </a:cubicBezTo>
                  <a:cubicBezTo>
                    <a:pt x="4687027" y="2283083"/>
                    <a:pt x="4694826" y="2292833"/>
                    <a:pt x="4687027" y="2300631"/>
                  </a:cubicBezTo>
                  <a:cubicBezTo>
                    <a:pt x="4681177" y="2306480"/>
                    <a:pt x="4667530" y="2320129"/>
                    <a:pt x="4679229" y="2327927"/>
                  </a:cubicBezTo>
                  <a:cubicBezTo>
                    <a:pt x="4687027" y="2333775"/>
                    <a:pt x="4694826" y="2318178"/>
                    <a:pt x="4704573" y="2312330"/>
                  </a:cubicBezTo>
                  <a:cubicBezTo>
                    <a:pt x="4704573" y="2324028"/>
                    <a:pt x="4704573" y="2335726"/>
                    <a:pt x="4710424" y="2345473"/>
                  </a:cubicBezTo>
                  <a:cubicBezTo>
                    <a:pt x="4704573" y="2345473"/>
                    <a:pt x="4700674" y="2347424"/>
                    <a:pt x="4694826" y="2347424"/>
                  </a:cubicBezTo>
                  <a:cubicBezTo>
                    <a:pt x="4694826" y="2345473"/>
                    <a:pt x="4692875" y="2345473"/>
                    <a:pt x="4692875" y="2343525"/>
                  </a:cubicBezTo>
                  <a:cubicBezTo>
                    <a:pt x="4692875" y="2343525"/>
                    <a:pt x="4690927" y="2343525"/>
                    <a:pt x="4690927" y="2343525"/>
                  </a:cubicBezTo>
                  <a:cubicBezTo>
                    <a:pt x="4683128" y="2366921"/>
                    <a:pt x="4685077" y="2392266"/>
                    <a:pt x="4692875" y="2413714"/>
                  </a:cubicBezTo>
                  <a:cubicBezTo>
                    <a:pt x="4702625" y="2437110"/>
                    <a:pt x="4698725" y="2460506"/>
                    <a:pt x="4706524" y="2483902"/>
                  </a:cubicBezTo>
                  <a:cubicBezTo>
                    <a:pt x="4708473" y="2487801"/>
                    <a:pt x="4708473" y="2495600"/>
                    <a:pt x="4702625" y="2497549"/>
                  </a:cubicBezTo>
                  <a:cubicBezTo>
                    <a:pt x="4692875" y="2499500"/>
                    <a:pt x="4692875" y="2489750"/>
                    <a:pt x="4690927" y="2485851"/>
                  </a:cubicBezTo>
                  <a:cubicBezTo>
                    <a:pt x="4687027" y="2460506"/>
                    <a:pt x="4681177" y="2437110"/>
                    <a:pt x="4667530" y="2411763"/>
                  </a:cubicBezTo>
                  <a:cubicBezTo>
                    <a:pt x="4667530" y="2425411"/>
                    <a:pt x="4667530" y="2437110"/>
                    <a:pt x="4667530" y="2452707"/>
                  </a:cubicBezTo>
                  <a:cubicBezTo>
                    <a:pt x="4655832" y="2427360"/>
                    <a:pt x="4655832" y="2423461"/>
                    <a:pt x="4669479" y="2402015"/>
                  </a:cubicBezTo>
                  <a:cubicBezTo>
                    <a:pt x="4673378" y="2396165"/>
                    <a:pt x="4673378" y="2386418"/>
                    <a:pt x="4667530" y="2384467"/>
                  </a:cubicBezTo>
                  <a:cubicBezTo>
                    <a:pt x="4657781" y="2384467"/>
                    <a:pt x="4657781" y="2384467"/>
                    <a:pt x="4661680" y="2372769"/>
                  </a:cubicBezTo>
                  <a:cubicBezTo>
                    <a:pt x="4663631" y="2366921"/>
                    <a:pt x="4667530" y="2363021"/>
                    <a:pt x="4667530" y="2359122"/>
                  </a:cubicBezTo>
                  <a:cubicBezTo>
                    <a:pt x="4667530" y="2327927"/>
                    <a:pt x="4665580" y="2294782"/>
                    <a:pt x="4665580" y="2263587"/>
                  </a:cubicBezTo>
                  <a:cubicBezTo>
                    <a:pt x="4665580" y="2261638"/>
                    <a:pt x="4665580" y="2259687"/>
                    <a:pt x="4661680" y="2257739"/>
                  </a:cubicBezTo>
                  <a:cubicBezTo>
                    <a:pt x="4646083" y="2247989"/>
                    <a:pt x="4653882" y="2230443"/>
                    <a:pt x="4648034" y="2216794"/>
                  </a:cubicBezTo>
                  <a:cubicBezTo>
                    <a:pt x="4647058" y="2213870"/>
                    <a:pt x="4648033" y="2211433"/>
                    <a:pt x="4649739" y="2209971"/>
                  </a:cubicBezTo>
                  <a:lnTo>
                    <a:pt x="4655371" y="2209069"/>
                  </a:lnTo>
                  <a:lnTo>
                    <a:pt x="4657781" y="2216794"/>
                  </a:lnTo>
                  <a:cubicBezTo>
                    <a:pt x="4661680" y="2212895"/>
                    <a:pt x="4657781" y="2208995"/>
                    <a:pt x="4655832" y="2208995"/>
                  </a:cubicBezTo>
                  <a:lnTo>
                    <a:pt x="4655371" y="2209069"/>
                  </a:lnTo>
                  <a:lnTo>
                    <a:pt x="4649496" y="2190230"/>
                  </a:lnTo>
                  <a:cubicBezTo>
                    <a:pt x="4648521" y="2181213"/>
                    <a:pt x="4649008" y="2171951"/>
                    <a:pt x="4649982" y="2162203"/>
                  </a:cubicBezTo>
                  <a:cubicBezTo>
                    <a:pt x="4651933" y="2148556"/>
                    <a:pt x="4657781" y="2134907"/>
                    <a:pt x="4653882" y="2121260"/>
                  </a:cubicBezTo>
                  <a:cubicBezTo>
                    <a:pt x="4648034" y="2107611"/>
                    <a:pt x="4661680" y="2093965"/>
                    <a:pt x="4657781" y="2080316"/>
                  </a:cubicBezTo>
                  <a:cubicBezTo>
                    <a:pt x="4667530" y="2078367"/>
                    <a:pt x="4661680" y="2092014"/>
                    <a:pt x="4669479" y="2088115"/>
                  </a:cubicBezTo>
                  <a:cubicBezTo>
                    <a:pt x="4675329" y="2086166"/>
                    <a:pt x="4677278" y="2080316"/>
                    <a:pt x="4677278" y="2074468"/>
                  </a:cubicBezTo>
                  <a:cubicBezTo>
                    <a:pt x="4677278" y="2062770"/>
                    <a:pt x="4673378" y="2049121"/>
                    <a:pt x="4679229" y="2037423"/>
                  </a:cubicBezTo>
                  <a:cubicBezTo>
                    <a:pt x="4683128" y="2031575"/>
                    <a:pt x="4690927" y="2023776"/>
                    <a:pt x="4679229" y="2019877"/>
                  </a:cubicBezTo>
                  <a:cubicBezTo>
                    <a:pt x="4667530" y="2015977"/>
                    <a:pt x="4677278" y="2031575"/>
                    <a:pt x="4667530" y="2033523"/>
                  </a:cubicBezTo>
                  <a:cubicBezTo>
                    <a:pt x="4673378" y="2017926"/>
                    <a:pt x="4661680" y="2006228"/>
                    <a:pt x="4657781" y="1994530"/>
                  </a:cubicBezTo>
                  <a:cubicBezTo>
                    <a:pt x="4642183" y="2000380"/>
                    <a:pt x="4659732" y="2021825"/>
                    <a:pt x="4642183" y="2025725"/>
                  </a:cubicBezTo>
                  <a:cubicBezTo>
                    <a:pt x="4642183" y="2015977"/>
                    <a:pt x="4640235" y="2006228"/>
                    <a:pt x="4642183" y="1998429"/>
                  </a:cubicBezTo>
                  <a:cubicBezTo>
                    <a:pt x="4646083" y="1976983"/>
                    <a:pt x="4655832" y="1955536"/>
                    <a:pt x="4649982" y="1934090"/>
                  </a:cubicBezTo>
                  <a:cubicBezTo>
                    <a:pt x="4651933" y="1932140"/>
                    <a:pt x="4651933" y="1930191"/>
                    <a:pt x="4653882" y="1930191"/>
                  </a:cubicBezTo>
                  <a:cubicBezTo>
                    <a:pt x="4661680" y="1930191"/>
                    <a:pt x="4673378" y="1928240"/>
                    <a:pt x="4665580" y="1941889"/>
                  </a:cubicBezTo>
                  <a:cubicBezTo>
                    <a:pt x="4665580" y="1943838"/>
                    <a:pt x="4663631" y="1943838"/>
                    <a:pt x="4663631" y="1945788"/>
                  </a:cubicBezTo>
                  <a:cubicBezTo>
                    <a:pt x="4665580" y="1945788"/>
                    <a:pt x="4665580" y="1945788"/>
                    <a:pt x="4667530" y="1945788"/>
                  </a:cubicBezTo>
                  <a:cubicBezTo>
                    <a:pt x="4667530" y="1943838"/>
                    <a:pt x="4665580" y="1943838"/>
                    <a:pt x="4665580" y="1941889"/>
                  </a:cubicBezTo>
                  <a:cubicBezTo>
                    <a:pt x="4665580" y="1941889"/>
                    <a:pt x="4667530" y="1941889"/>
                    <a:pt x="4667530" y="1941889"/>
                  </a:cubicBezTo>
                  <a:cubicBezTo>
                    <a:pt x="4667530" y="1941889"/>
                    <a:pt x="4669479" y="1941889"/>
                    <a:pt x="4669479" y="1941889"/>
                  </a:cubicBezTo>
                  <a:cubicBezTo>
                    <a:pt x="4671430" y="1930191"/>
                    <a:pt x="4655832" y="1922392"/>
                    <a:pt x="4665580" y="1908743"/>
                  </a:cubicBezTo>
                  <a:cubicBezTo>
                    <a:pt x="4675329" y="1893146"/>
                    <a:pt x="4673378" y="1875600"/>
                    <a:pt x="4669479" y="1858052"/>
                  </a:cubicBezTo>
                  <a:cubicBezTo>
                    <a:pt x="4667530" y="1850253"/>
                    <a:pt x="4667530" y="1842454"/>
                    <a:pt x="4669479" y="1836606"/>
                  </a:cubicBezTo>
                  <a:cubicBezTo>
                    <a:pt x="4677278" y="1811259"/>
                    <a:pt x="4661680" y="1787863"/>
                    <a:pt x="4657781" y="1762518"/>
                  </a:cubicBezTo>
                  <a:cubicBezTo>
                    <a:pt x="4649982" y="1787863"/>
                    <a:pt x="4651933" y="1811259"/>
                    <a:pt x="4657781" y="1836606"/>
                  </a:cubicBezTo>
                  <a:cubicBezTo>
                    <a:pt x="4657781" y="1861951"/>
                    <a:pt x="4663631" y="1885347"/>
                    <a:pt x="4655832" y="1910694"/>
                  </a:cubicBezTo>
                  <a:cubicBezTo>
                    <a:pt x="4653882" y="1914593"/>
                    <a:pt x="4655832" y="1920441"/>
                    <a:pt x="4648034" y="1918493"/>
                  </a:cubicBezTo>
                  <a:cubicBezTo>
                    <a:pt x="4642183" y="1916542"/>
                    <a:pt x="4640235" y="1912643"/>
                    <a:pt x="4642183" y="1908743"/>
                  </a:cubicBezTo>
                  <a:cubicBezTo>
                    <a:pt x="4648034" y="1897045"/>
                    <a:pt x="4640235" y="1889247"/>
                    <a:pt x="4632436" y="1873649"/>
                  </a:cubicBezTo>
                  <a:cubicBezTo>
                    <a:pt x="4632436" y="1897045"/>
                    <a:pt x="4632436" y="1912643"/>
                    <a:pt x="4632436" y="1930191"/>
                  </a:cubicBezTo>
                  <a:cubicBezTo>
                    <a:pt x="4632436" y="1934090"/>
                    <a:pt x="4634385" y="1937990"/>
                    <a:pt x="4628537" y="1937990"/>
                  </a:cubicBezTo>
                  <a:cubicBezTo>
                    <a:pt x="4624637" y="1937990"/>
                    <a:pt x="4620738" y="1936039"/>
                    <a:pt x="4620738" y="1932140"/>
                  </a:cubicBezTo>
                  <a:cubicBezTo>
                    <a:pt x="4620738" y="1926292"/>
                    <a:pt x="4616839" y="1918493"/>
                    <a:pt x="4618787" y="1914593"/>
                  </a:cubicBezTo>
                  <a:cubicBezTo>
                    <a:pt x="4624637" y="1898996"/>
                    <a:pt x="4616839" y="1883398"/>
                    <a:pt x="4620738" y="1867801"/>
                  </a:cubicBezTo>
                  <a:cubicBezTo>
                    <a:pt x="4622687" y="1861951"/>
                    <a:pt x="4618787" y="1858052"/>
                    <a:pt x="4614888" y="1856103"/>
                  </a:cubicBezTo>
                  <a:cubicBezTo>
                    <a:pt x="4610988" y="1856103"/>
                    <a:pt x="4609040" y="1860002"/>
                    <a:pt x="4607089" y="1865850"/>
                  </a:cubicBezTo>
                  <a:cubicBezTo>
                    <a:pt x="4593442" y="1898996"/>
                    <a:pt x="4589543" y="1932140"/>
                    <a:pt x="4587592" y="1967234"/>
                  </a:cubicBezTo>
                  <a:cubicBezTo>
                    <a:pt x="4583693" y="2045221"/>
                    <a:pt x="4570046" y="2123209"/>
                    <a:pt x="4546650" y="2197297"/>
                  </a:cubicBezTo>
                  <a:cubicBezTo>
                    <a:pt x="4536900" y="2228492"/>
                    <a:pt x="4527153" y="2259687"/>
                    <a:pt x="4517403" y="2290882"/>
                  </a:cubicBezTo>
                  <a:cubicBezTo>
                    <a:pt x="4513504" y="2298681"/>
                    <a:pt x="4497907" y="2304531"/>
                    <a:pt x="4507656" y="2312330"/>
                  </a:cubicBezTo>
                  <a:cubicBezTo>
                    <a:pt x="4515455" y="2318178"/>
                    <a:pt x="4517403" y="2327927"/>
                    <a:pt x="4521303" y="2331826"/>
                  </a:cubicBezTo>
                  <a:cubicBezTo>
                    <a:pt x="4536900" y="2349373"/>
                    <a:pt x="4544699" y="2372769"/>
                    <a:pt x="4562247" y="2388367"/>
                  </a:cubicBezTo>
                  <a:cubicBezTo>
                    <a:pt x="4566147" y="2402015"/>
                    <a:pt x="4575894" y="2411763"/>
                    <a:pt x="4583693" y="2421512"/>
                  </a:cubicBezTo>
                  <a:cubicBezTo>
                    <a:pt x="4599290" y="2442958"/>
                    <a:pt x="4612939" y="2466354"/>
                    <a:pt x="4628537" y="2487801"/>
                  </a:cubicBezTo>
                  <a:cubicBezTo>
                    <a:pt x="4620738" y="2491701"/>
                    <a:pt x="4610988" y="2480003"/>
                    <a:pt x="4603190" y="2489750"/>
                  </a:cubicBezTo>
                  <a:cubicBezTo>
                    <a:pt x="4599290" y="2483902"/>
                    <a:pt x="4597342" y="2478052"/>
                    <a:pt x="4593442" y="2472204"/>
                  </a:cubicBezTo>
                  <a:lnTo>
                    <a:pt x="4594920" y="2471465"/>
                  </a:lnTo>
                  <a:lnTo>
                    <a:pt x="4595391" y="2472204"/>
                  </a:lnTo>
                  <a:lnTo>
                    <a:pt x="4595669" y="2471091"/>
                  </a:lnTo>
                  <a:lnTo>
                    <a:pt x="4601241" y="2468305"/>
                  </a:lnTo>
                  <a:cubicBezTo>
                    <a:pt x="4599290" y="2466354"/>
                    <a:pt x="4597342" y="2466354"/>
                    <a:pt x="4597342" y="2464405"/>
                  </a:cubicBezTo>
                  <a:lnTo>
                    <a:pt x="4595669" y="2471091"/>
                  </a:lnTo>
                  <a:lnTo>
                    <a:pt x="4594920" y="2471465"/>
                  </a:lnTo>
                  <a:lnTo>
                    <a:pt x="4581744" y="2450757"/>
                  </a:lnTo>
                  <a:cubicBezTo>
                    <a:pt x="4579795" y="2445883"/>
                    <a:pt x="4577845" y="2445396"/>
                    <a:pt x="4576139" y="2446614"/>
                  </a:cubicBezTo>
                  <a:lnTo>
                    <a:pt x="4572784" y="2451547"/>
                  </a:lnTo>
                  <a:lnTo>
                    <a:pt x="4553717" y="2420537"/>
                  </a:lnTo>
                  <a:cubicBezTo>
                    <a:pt x="4547625" y="2408351"/>
                    <a:pt x="4542750" y="2396165"/>
                    <a:pt x="4538851" y="2384467"/>
                  </a:cubicBezTo>
                  <a:cubicBezTo>
                    <a:pt x="4538851" y="2376668"/>
                    <a:pt x="4534952" y="2372769"/>
                    <a:pt x="4527153" y="2370820"/>
                  </a:cubicBezTo>
                  <a:cubicBezTo>
                    <a:pt x="4525202" y="2370820"/>
                    <a:pt x="4525202" y="2368870"/>
                    <a:pt x="4525202" y="2368870"/>
                  </a:cubicBezTo>
                  <a:cubicBezTo>
                    <a:pt x="4525202" y="2364970"/>
                    <a:pt x="4523254" y="2359122"/>
                    <a:pt x="4517403" y="2363021"/>
                  </a:cubicBezTo>
                  <a:cubicBezTo>
                    <a:pt x="4513504" y="2351324"/>
                    <a:pt x="4515455" y="2337675"/>
                    <a:pt x="4495958" y="2339625"/>
                  </a:cubicBezTo>
                  <a:cubicBezTo>
                    <a:pt x="4501806" y="2335726"/>
                    <a:pt x="4501806" y="2327927"/>
                    <a:pt x="4497907" y="2324028"/>
                  </a:cubicBezTo>
                  <a:cubicBezTo>
                    <a:pt x="4488159" y="2318178"/>
                    <a:pt x="4492059" y="2333775"/>
                    <a:pt x="4484260" y="2333775"/>
                  </a:cubicBezTo>
                  <a:cubicBezTo>
                    <a:pt x="4474510" y="2345473"/>
                    <a:pt x="4470611" y="2361071"/>
                    <a:pt x="4458913" y="2368870"/>
                  </a:cubicBezTo>
                  <a:cubicBezTo>
                    <a:pt x="4466712" y="2376668"/>
                    <a:pt x="4476461" y="2368870"/>
                    <a:pt x="4482309" y="2374720"/>
                  </a:cubicBezTo>
                  <a:cubicBezTo>
                    <a:pt x="4472562" y="2382519"/>
                    <a:pt x="4453065" y="2372769"/>
                    <a:pt x="4449165" y="2390317"/>
                  </a:cubicBezTo>
                  <a:cubicBezTo>
                    <a:pt x="4445266" y="2407863"/>
                    <a:pt x="4427718" y="2407863"/>
                    <a:pt x="4421870" y="2419562"/>
                  </a:cubicBezTo>
                  <a:cubicBezTo>
                    <a:pt x="4414071" y="2433210"/>
                    <a:pt x="4388724" y="2437110"/>
                    <a:pt x="4398474" y="2460506"/>
                  </a:cubicBezTo>
                  <a:cubicBezTo>
                    <a:pt x="4398474" y="2462455"/>
                    <a:pt x="4396523" y="2462455"/>
                    <a:pt x="4392623" y="2462455"/>
                  </a:cubicBezTo>
                  <a:cubicBezTo>
                    <a:pt x="4375077" y="2456606"/>
                    <a:pt x="4369227" y="2470253"/>
                    <a:pt x="4361428" y="2480003"/>
                  </a:cubicBezTo>
                  <a:cubicBezTo>
                    <a:pt x="4345831" y="2495600"/>
                    <a:pt x="4332184" y="2515097"/>
                    <a:pt x="4314636" y="2528744"/>
                  </a:cubicBezTo>
                  <a:cubicBezTo>
                    <a:pt x="4267843" y="2569689"/>
                    <a:pt x="4256145" y="2624280"/>
                    <a:pt x="4252246" y="2682770"/>
                  </a:cubicBezTo>
                  <a:cubicBezTo>
                    <a:pt x="4248347" y="2731512"/>
                    <a:pt x="4260045" y="2778304"/>
                    <a:pt x="4267843" y="2825097"/>
                  </a:cubicBezTo>
                  <a:cubicBezTo>
                    <a:pt x="4281492" y="2910883"/>
                    <a:pt x="4285392" y="2996669"/>
                    <a:pt x="4302938" y="3082455"/>
                  </a:cubicBezTo>
                  <a:cubicBezTo>
                    <a:pt x="4316587" y="3154595"/>
                    <a:pt x="4316587" y="3228683"/>
                    <a:pt x="4310737" y="3300820"/>
                  </a:cubicBezTo>
                  <a:cubicBezTo>
                    <a:pt x="4304889" y="3380758"/>
                    <a:pt x="4246398" y="3413902"/>
                    <a:pt x="4178158" y="3404155"/>
                  </a:cubicBezTo>
                  <a:cubicBezTo>
                    <a:pt x="4146963" y="3400255"/>
                    <a:pt x="4119667" y="3388557"/>
                    <a:pt x="4090423" y="3380758"/>
                  </a:cubicBezTo>
                  <a:cubicBezTo>
                    <a:pt x="3998787" y="3353463"/>
                    <a:pt x="3940296" y="3376859"/>
                    <a:pt x="3899354" y="3462645"/>
                  </a:cubicBezTo>
                  <a:cubicBezTo>
                    <a:pt x="3883756" y="3497740"/>
                    <a:pt x="3879857" y="3534783"/>
                    <a:pt x="3877906" y="3573776"/>
                  </a:cubicBezTo>
                  <a:cubicBezTo>
                    <a:pt x="3877906" y="3591325"/>
                    <a:pt x="3879857" y="3610822"/>
                    <a:pt x="3866208" y="3624468"/>
                  </a:cubicBezTo>
                  <a:cubicBezTo>
                    <a:pt x="3833064" y="3659563"/>
                    <a:pt x="3774574" y="3690758"/>
                    <a:pt x="3721931" y="3663462"/>
                  </a:cubicBezTo>
                  <a:cubicBezTo>
                    <a:pt x="3696586" y="3649815"/>
                    <a:pt x="3671239" y="3653715"/>
                    <a:pt x="3645894" y="3657614"/>
                  </a:cubicBezTo>
                  <a:cubicBezTo>
                    <a:pt x="3645894" y="3659563"/>
                    <a:pt x="3645894" y="3661513"/>
                    <a:pt x="3647843" y="3663462"/>
                  </a:cubicBezTo>
                  <a:cubicBezTo>
                    <a:pt x="3700485" y="3704407"/>
                    <a:pt x="3721931" y="3758998"/>
                    <a:pt x="3721931" y="3823336"/>
                  </a:cubicBezTo>
                  <a:cubicBezTo>
                    <a:pt x="3719982" y="3866230"/>
                    <a:pt x="3679038" y="3916921"/>
                    <a:pt x="3636145" y="3920821"/>
                  </a:cubicBezTo>
                  <a:cubicBezTo>
                    <a:pt x="3610800" y="3924720"/>
                    <a:pt x="3583504" y="3926671"/>
                    <a:pt x="3558157" y="3932519"/>
                  </a:cubicBezTo>
                  <a:cubicBezTo>
                    <a:pt x="3538660" y="3936418"/>
                    <a:pt x="3521114" y="3936418"/>
                    <a:pt x="3503566" y="3932519"/>
                  </a:cubicBezTo>
                  <a:cubicBezTo>
                    <a:pt x="3480170" y="3926671"/>
                    <a:pt x="3456773" y="3934470"/>
                    <a:pt x="3435328" y="3942268"/>
                  </a:cubicBezTo>
                  <a:cubicBezTo>
                    <a:pt x="3419730" y="3948116"/>
                    <a:pt x="3411932" y="3959815"/>
                    <a:pt x="3411932" y="3977363"/>
                  </a:cubicBezTo>
                  <a:cubicBezTo>
                    <a:pt x="3413880" y="4037802"/>
                    <a:pt x="3406082" y="4098244"/>
                    <a:pt x="3370987" y="4148935"/>
                  </a:cubicBezTo>
                  <a:cubicBezTo>
                    <a:pt x="3341743" y="4193777"/>
                    <a:pt x="3306649" y="4234722"/>
                    <a:pt x="3259856" y="4263966"/>
                  </a:cubicBezTo>
                  <a:cubicBezTo>
                    <a:pt x="3215012" y="4291261"/>
                    <a:pt x="3164320" y="4299060"/>
                    <a:pt x="3113628" y="4308810"/>
                  </a:cubicBezTo>
                  <a:cubicBezTo>
                    <a:pt x="3049290" y="4320508"/>
                    <a:pt x="2990799" y="4310758"/>
                    <a:pt x="2932309" y="4287362"/>
                  </a:cubicBezTo>
                  <a:cubicBezTo>
                    <a:pt x="2875767" y="4265917"/>
                    <a:pt x="2819227" y="4242520"/>
                    <a:pt x="2760736" y="4226923"/>
                  </a:cubicBezTo>
                  <a:cubicBezTo>
                    <a:pt x="2682748" y="4207426"/>
                    <a:pt x="2608660" y="4178179"/>
                    <a:pt x="2542371" y="4131387"/>
                  </a:cubicBezTo>
                  <a:cubicBezTo>
                    <a:pt x="2493628" y="4096293"/>
                    <a:pt x="2444887" y="4059250"/>
                    <a:pt x="2392244" y="4028055"/>
                  </a:cubicBezTo>
                  <a:cubicBezTo>
                    <a:pt x="2363000" y="4010506"/>
                    <a:pt x="2335704" y="4008558"/>
                    <a:pt x="2302558" y="4022205"/>
                  </a:cubicBezTo>
                  <a:cubicBezTo>
                    <a:pt x="2263565" y="4039753"/>
                    <a:pt x="2236269" y="4070948"/>
                    <a:pt x="2207025" y="4098244"/>
                  </a:cubicBezTo>
                  <a:cubicBezTo>
                    <a:pt x="2162181" y="4139186"/>
                    <a:pt x="2113440" y="4172332"/>
                    <a:pt x="2056898" y="4199627"/>
                  </a:cubicBezTo>
                  <a:cubicBezTo>
                    <a:pt x="2029602" y="4211325"/>
                    <a:pt x="2002306" y="4223023"/>
                    <a:pt x="1978910" y="4240570"/>
                  </a:cubicBezTo>
                  <a:cubicBezTo>
                    <a:pt x="1969163" y="4246420"/>
                    <a:pt x="1951615" y="4238621"/>
                    <a:pt x="1949666" y="4258118"/>
                  </a:cubicBezTo>
                  <a:cubicBezTo>
                    <a:pt x="1949666" y="4260066"/>
                    <a:pt x="1947715" y="4260066"/>
                    <a:pt x="1945766" y="4260066"/>
                  </a:cubicBezTo>
                  <a:cubicBezTo>
                    <a:pt x="1930169" y="4258118"/>
                    <a:pt x="1922370" y="4265917"/>
                    <a:pt x="1920420" y="4281514"/>
                  </a:cubicBezTo>
                  <a:cubicBezTo>
                    <a:pt x="1920420" y="4283463"/>
                    <a:pt x="1918471" y="4283463"/>
                    <a:pt x="1916520" y="4283463"/>
                  </a:cubicBezTo>
                  <a:cubicBezTo>
                    <a:pt x="1902873" y="4283463"/>
                    <a:pt x="1887276" y="4283463"/>
                    <a:pt x="1883376" y="4299060"/>
                  </a:cubicBezTo>
                  <a:cubicBezTo>
                    <a:pt x="1881426" y="4312709"/>
                    <a:pt x="1873627" y="4322456"/>
                    <a:pt x="1863880" y="4330255"/>
                  </a:cubicBezTo>
                  <a:cubicBezTo>
                    <a:pt x="1863880" y="4330255"/>
                    <a:pt x="1861929" y="4328307"/>
                    <a:pt x="1861929" y="4328307"/>
                  </a:cubicBezTo>
                  <a:cubicBezTo>
                    <a:pt x="1842432" y="4334155"/>
                    <a:pt x="1856081" y="4349752"/>
                    <a:pt x="1854130" y="4361450"/>
                  </a:cubicBezTo>
                  <a:cubicBezTo>
                    <a:pt x="1852181" y="4367300"/>
                    <a:pt x="1854130" y="4373148"/>
                    <a:pt x="1861929" y="4375099"/>
                  </a:cubicBezTo>
                  <a:cubicBezTo>
                    <a:pt x="1865828" y="4377048"/>
                    <a:pt x="1869728" y="4373148"/>
                    <a:pt x="1869728" y="4369249"/>
                  </a:cubicBezTo>
                  <a:cubicBezTo>
                    <a:pt x="1867779" y="4359502"/>
                    <a:pt x="1867779" y="4357551"/>
                    <a:pt x="1879477" y="4361450"/>
                  </a:cubicBezTo>
                  <a:cubicBezTo>
                    <a:pt x="1887276" y="4365350"/>
                    <a:pt x="1887276" y="4355602"/>
                    <a:pt x="1893124" y="4355602"/>
                  </a:cubicBezTo>
                  <a:cubicBezTo>
                    <a:pt x="1902873" y="4367300"/>
                    <a:pt x="1912621" y="4378998"/>
                    <a:pt x="1922370" y="4390697"/>
                  </a:cubicBezTo>
                  <a:cubicBezTo>
                    <a:pt x="1916520" y="4396545"/>
                    <a:pt x="1910672" y="4402395"/>
                    <a:pt x="1920420" y="4410193"/>
                  </a:cubicBezTo>
                  <a:cubicBezTo>
                    <a:pt x="1936017" y="4421892"/>
                    <a:pt x="1920420" y="4437489"/>
                    <a:pt x="1928218" y="4451136"/>
                  </a:cubicBezTo>
                  <a:cubicBezTo>
                    <a:pt x="1912621" y="4453087"/>
                    <a:pt x="1902873" y="4476483"/>
                    <a:pt x="1881426" y="4464785"/>
                  </a:cubicBezTo>
                  <a:cubicBezTo>
                    <a:pt x="1873627" y="4460885"/>
                    <a:pt x="1867779" y="4455035"/>
                    <a:pt x="1858030" y="4460885"/>
                  </a:cubicBezTo>
                  <a:cubicBezTo>
                    <a:pt x="1867779" y="4480382"/>
                    <a:pt x="1889225" y="4482331"/>
                    <a:pt x="1904822" y="4490130"/>
                  </a:cubicBezTo>
                  <a:cubicBezTo>
                    <a:pt x="1914571" y="4495980"/>
                    <a:pt x="1906773" y="4515477"/>
                    <a:pt x="1924319" y="4509626"/>
                  </a:cubicBezTo>
                  <a:cubicBezTo>
                    <a:pt x="1912621" y="4521325"/>
                    <a:pt x="1902873" y="4531074"/>
                    <a:pt x="1916520" y="4550571"/>
                  </a:cubicBezTo>
                  <a:cubicBezTo>
                    <a:pt x="1920420" y="4556419"/>
                    <a:pt x="1916520" y="4577867"/>
                    <a:pt x="1910672" y="4577867"/>
                  </a:cubicBezTo>
                  <a:cubicBezTo>
                    <a:pt x="1893124" y="4579815"/>
                    <a:pt x="1900923" y="4595413"/>
                    <a:pt x="1893124" y="4601263"/>
                  </a:cubicBezTo>
                  <a:cubicBezTo>
                    <a:pt x="1869728" y="4620760"/>
                    <a:pt x="1877526" y="4646105"/>
                    <a:pt x="1881426" y="4671452"/>
                  </a:cubicBezTo>
                  <a:cubicBezTo>
                    <a:pt x="1883376" y="4683150"/>
                    <a:pt x="1885325" y="4696796"/>
                    <a:pt x="1875578" y="4704595"/>
                  </a:cubicBezTo>
                  <a:cubicBezTo>
                    <a:pt x="1863880" y="4712394"/>
                    <a:pt x="1867779" y="4720193"/>
                    <a:pt x="1869728" y="4727991"/>
                  </a:cubicBezTo>
                  <a:cubicBezTo>
                    <a:pt x="1879477" y="4727991"/>
                    <a:pt x="1871678" y="4714345"/>
                    <a:pt x="1881426" y="4716293"/>
                  </a:cubicBezTo>
                  <a:cubicBezTo>
                    <a:pt x="1887276" y="4718244"/>
                    <a:pt x="1885325" y="4724092"/>
                    <a:pt x="1885325" y="4727991"/>
                  </a:cubicBezTo>
                  <a:cubicBezTo>
                    <a:pt x="1883376" y="4733841"/>
                    <a:pt x="1887276" y="4735790"/>
                    <a:pt x="1889225" y="4737741"/>
                  </a:cubicBezTo>
                  <a:cubicBezTo>
                    <a:pt x="1906773" y="4747488"/>
                    <a:pt x="1904822" y="4763086"/>
                    <a:pt x="1904822" y="4778683"/>
                  </a:cubicBezTo>
                  <a:cubicBezTo>
                    <a:pt x="1904822" y="4782583"/>
                    <a:pt x="1902873" y="4788433"/>
                    <a:pt x="1908721" y="4790381"/>
                  </a:cubicBezTo>
                  <a:cubicBezTo>
                    <a:pt x="1914571" y="4792332"/>
                    <a:pt x="1916520" y="4786482"/>
                    <a:pt x="1918471" y="4782583"/>
                  </a:cubicBezTo>
                  <a:cubicBezTo>
                    <a:pt x="1930169" y="4763086"/>
                    <a:pt x="1937968" y="4743589"/>
                    <a:pt x="1932118" y="4720193"/>
                  </a:cubicBezTo>
                  <a:cubicBezTo>
                    <a:pt x="1951615" y="4737741"/>
                    <a:pt x="1963313" y="4761137"/>
                    <a:pt x="1973062" y="4786482"/>
                  </a:cubicBezTo>
                  <a:cubicBezTo>
                    <a:pt x="1971111" y="4786482"/>
                    <a:pt x="1967212" y="4786482"/>
                    <a:pt x="1967212" y="4790381"/>
                  </a:cubicBezTo>
                  <a:cubicBezTo>
                    <a:pt x="1969163" y="4790381"/>
                    <a:pt x="1971111" y="4792332"/>
                    <a:pt x="1975011" y="4792332"/>
                  </a:cubicBezTo>
                  <a:cubicBezTo>
                    <a:pt x="1975011" y="4796231"/>
                    <a:pt x="1976961" y="4798180"/>
                    <a:pt x="1976961" y="4802080"/>
                  </a:cubicBezTo>
                  <a:cubicBezTo>
                    <a:pt x="1969163" y="4813778"/>
                    <a:pt x="1957465" y="4817677"/>
                    <a:pt x="1943816" y="4811829"/>
                  </a:cubicBezTo>
                  <a:cubicBezTo>
                    <a:pt x="1941867" y="4811829"/>
                    <a:pt x="1941867" y="4815728"/>
                    <a:pt x="1943816" y="4819628"/>
                  </a:cubicBezTo>
                  <a:cubicBezTo>
                    <a:pt x="1943816" y="4821576"/>
                    <a:pt x="1947715" y="4827426"/>
                    <a:pt x="1941867" y="4825476"/>
                  </a:cubicBezTo>
                  <a:cubicBezTo>
                    <a:pt x="1932118" y="4819628"/>
                    <a:pt x="1926270" y="4823527"/>
                    <a:pt x="1924319" y="4833275"/>
                  </a:cubicBezTo>
                  <a:cubicBezTo>
                    <a:pt x="1922370" y="4843024"/>
                    <a:pt x="1930169" y="4844973"/>
                    <a:pt x="1936017" y="4850823"/>
                  </a:cubicBezTo>
                  <a:cubicBezTo>
                    <a:pt x="1947715" y="4862521"/>
                    <a:pt x="1961364" y="4885917"/>
                    <a:pt x="1953565" y="4895665"/>
                  </a:cubicBezTo>
                  <a:cubicBezTo>
                    <a:pt x="1920420" y="4932710"/>
                    <a:pt x="1957465" y="4975603"/>
                    <a:pt x="1937968" y="5012646"/>
                  </a:cubicBezTo>
                  <a:cubicBezTo>
                    <a:pt x="1951615" y="5026295"/>
                    <a:pt x="1939916" y="5039941"/>
                    <a:pt x="1936017" y="5051640"/>
                  </a:cubicBezTo>
                  <a:cubicBezTo>
                    <a:pt x="1928218" y="5076986"/>
                    <a:pt x="1922370" y="5100383"/>
                    <a:pt x="1939916" y="5123779"/>
                  </a:cubicBezTo>
                  <a:cubicBezTo>
                    <a:pt x="1943816" y="5127678"/>
                    <a:pt x="1941867" y="5133526"/>
                    <a:pt x="1943816" y="5139376"/>
                  </a:cubicBezTo>
                  <a:cubicBezTo>
                    <a:pt x="1945766" y="5170571"/>
                    <a:pt x="1951615" y="5199816"/>
                    <a:pt x="1982810" y="5217364"/>
                  </a:cubicBezTo>
                  <a:cubicBezTo>
                    <a:pt x="1988660" y="5221263"/>
                    <a:pt x="1984760" y="5225163"/>
                    <a:pt x="1986709" y="5229062"/>
                  </a:cubicBezTo>
                  <a:cubicBezTo>
                    <a:pt x="1994508" y="5244660"/>
                    <a:pt x="1980861" y="5260257"/>
                    <a:pt x="1986709" y="5277803"/>
                  </a:cubicBezTo>
                  <a:cubicBezTo>
                    <a:pt x="1992559" y="5295351"/>
                    <a:pt x="1998407" y="5310949"/>
                    <a:pt x="1988660" y="5328495"/>
                  </a:cubicBezTo>
                  <a:cubicBezTo>
                    <a:pt x="2012056" y="5312898"/>
                    <a:pt x="2002306" y="5281703"/>
                    <a:pt x="2021803" y="5262206"/>
                  </a:cubicBezTo>
                  <a:cubicBezTo>
                    <a:pt x="2017904" y="5291452"/>
                    <a:pt x="2035452" y="5316797"/>
                    <a:pt x="2025703" y="5344093"/>
                  </a:cubicBezTo>
                  <a:cubicBezTo>
                    <a:pt x="2023754" y="5349943"/>
                    <a:pt x="2033501" y="5369440"/>
                    <a:pt x="2035452" y="5385037"/>
                  </a:cubicBezTo>
                  <a:cubicBezTo>
                    <a:pt x="2037401" y="5394785"/>
                    <a:pt x="2031553" y="5412333"/>
                    <a:pt x="2054949" y="5406483"/>
                  </a:cubicBezTo>
                  <a:cubicBezTo>
                    <a:pt x="2060797" y="5404534"/>
                    <a:pt x="2068596" y="5416232"/>
                    <a:pt x="2068596" y="5424031"/>
                  </a:cubicBezTo>
                  <a:cubicBezTo>
                    <a:pt x="2068596" y="5453275"/>
                    <a:pt x="2076395" y="5480571"/>
                    <a:pt x="2086144" y="5507866"/>
                  </a:cubicBezTo>
                  <a:cubicBezTo>
                    <a:pt x="2091992" y="5523464"/>
                    <a:pt x="2101741" y="5542961"/>
                    <a:pt x="2090043" y="5562458"/>
                  </a:cubicBezTo>
                  <a:cubicBezTo>
                    <a:pt x="2086144" y="5568308"/>
                    <a:pt x="2091992" y="5572207"/>
                    <a:pt x="2095891" y="5578055"/>
                  </a:cubicBezTo>
                  <a:cubicBezTo>
                    <a:pt x="2109540" y="5597552"/>
                    <a:pt x="2099791" y="5626798"/>
                    <a:pt x="2121238" y="5644345"/>
                  </a:cubicBezTo>
                  <a:cubicBezTo>
                    <a:pt x="2123187" y="5646295"/>
                    <a:pt x="2121238" y="5652143"/>
                    <a:pt x="2117339" y="5652143"/>
                  </a:cubicBezTo>
                  <a:cubicBezTo>
                    <a:pt x="2113440" y="5652143"/>
                    <a:pt x="2109540" y="5652143"/>
                    <a:pt x="2111489" y="5657993"/>
                  </a:cubicBezTo>
                  <a:cubicBezTo>
                    <a:pt x="2119288" y="5677490"/>
                    <a:pt x="2117339" y="5698936"/>
                    <a:pt x="2125138" y="5716484"/>
                  </a:cubicBezTo>
                  <a:cubicBezTo>
                    <a:pt x="2140735" y="5755478"/>
                    <a:pt x="2140735" y="5794471"/>
                    <a:pt x="2148534" y="5835414"/>
                  </a:cubicBezTo>
                  <a:cubicBezTo>
                    <a:pt x="2150483" y="5843213"/>
                    <a:pt x="2156333" y="5852962"/>
                    <a:pt x="2146583" y="5862709"/>
                  </a:cubicBezTo>
                  <a:cubicBezTo>
                    <a:pt x="2125138" y="5847112"/>
                    <a:pt x="2127086" y="5821767"/>
                    <a:pt x="2123187" y="5802270"/>
                  </a:cubicBezTo>
                  <a:cubicBezTo>
                    <a:pt x="2121238" y="5784722"/>
                    <a:pt x="2107590" y="5773024"/>
                    <a:pt x="2107590" y="5753527"/>
                  </a:cubicBezTo>
                  <a:cubicBezTo>
                    <a:pt x="2095891" y="5800319"/>
                    <a:pt x="2095891" y="5800319"/>
                    <a:pt x="2086144" y="5802270"/>
                  </a:cubicBezTo>
                  <a:cubicBezTo>
                    <a:pt x="2076395" y="5767176"/>
                    <a:pt x="2066647" y="5730131"/>
                    <a:pt x="2047150" y="5696987"/>
                  </a:cubicBezTo>
                  <a:cubicBezTo>
                    <a:pt x="2043251" y="5691137"/>
                    <a:pt x="2043251" y="5683338"/>
                    <a:pt x="2043251" y="5677490"/>
                  </a:cubicBezTo>
                  <a:cubicBezTo>
                    <a:pt x="2043251" y="5663841"/>
                    <a:pt x="2064696" y="5648244"/>
                    <a:pt x="2039351" y="5636546"/>
                  </a:cubicBezTo>
                  <a:cubicBezTo>
                    <a:pt x="2062748" y="5620948"/>
                    <a:pt x="2037401" y="5617049"/>
                    <a:pt x="2031553" y="5609250"/>
                  </a:cubicBezTo>
                  <a:cubicBezTo>
                    <a:pt x="2021803" y="5595603"/>
                    <a:pt x="2023754" y="5578055"/>
                    <a:pt x="2027653" y="5562458"/>
                  </a:cubicBezTo>
                  <a:cubicBezTo>
                    <a:pt x="2029602" y="5550760"/>
                    <a:pt x="2029602" y="5539061"/>
                    <a:pt x="2017904" y="5529314"/>
                  </a:cubicBezTo>
                  <a:cubicBezTo>
                    <a:pt x="2012056" y="5525415"/>
                    <a:pt x="2010105" y="5519565"/>
                    <a:pt x="2006206" y="5513716"/>
                  </a:cubicBezTo>
                  <a:cubicBezTo>
                    <a:pt x="1994508" y="5486421"/>
                    <a:pt x="1978910" y="5461074"/>
                    <a:pt x="1959413" y="5439628"/>
                  </a:cubicBezTo>
                  <a:cubicBezTo>
                    <a:pt x="1955514" y="5435729"/>
                    <a:pt x="1955514" y="5427930"/>
                    <a:pt x="1947715" y="5435729"/>
                  </a:cubicBezTo>
                  <a:cubicBezTo>
                    <a:pt x="1943816" y="5439628"/>
                    <a:pt x="1939916" y="5443528"/>
                    <a:pt x="1947715" y="5449376"/>
                  </a:cubicBezTo>
                  <a:cubicBezTo>
                    <a:pt x="1949666" y="5451326"/>
                    <a:pt x="1951615" y="5453275"/>
                    <a:pt x="1953565" y="5457175"/>
                  </a:cubicBezTo>
                  <a:cubicBezTo>
                    <a:pt x="1955514" y="5466924"/>
                    <a:pt x="1955514" y="5474723"/>
                    <a:pt x="1951615" y="5484470"/>
                  </a:cubicBezTo>
                  <a:cubicBezTo>
                    <a:pt x="1949666" y="5488370"/>
                    <a:pt x="1943816" y="5490320"/>
                    <a:pt x="1941867" y="5488370"/>
                  </a:cubicBezTo>
                  <a:cubicBezTo>
                    <a:pt x="1934068" y="5480571"/>
                    <a:pt x="1939916" y="5472772"/>
                    <a:pt x="1937968" y="5463025"/>
                  </a:cubicBezTo>
                  <a:cubicBezTo>
                    <a:pt x="1937968" y="5461074"/>
                    <a:pt x="1937968" y="5461074"/>
                    <a:pt x="1939916" y="5459125"/>
                  </a:cubicBezTo>
                  <a:cubicBezTo>
                    <a:pt x="1937968" y="5459125"/>
                    <a:pt x="1937968" y="5459125"/>
                    <a:pt x="1936017" y="5461074"/>
                  </a:cubicBezTo>
                  <a:cubicBezTo>
                    <a:pt x="1910672" y="5453275"/>
                    <a:pt x="1900923" y="5433778"/>
                    <a:pt x="1897023" y="5408433"/>
                  </a:cubicBezTo>
                  <a:cubicBezTo>
                    <a:pt x="1897023" y="5404534"/>
                    <a:pt x="1893124" y="5400635"/>
                    <a:pt x="1891175" y="5398684"/>
                  </a:cubicBezTo>
                  <a:cubicBezTo>
                    <a:pt x="1867779" y="5373339"/>
                    <a:pt x="1858030" y="5338245"/>
                    <a:pt x="1846331" y="5307050"/>
                  </a:cubicBezTo>
                  <a:cubicBezTo>
                    <a:pt x="1836584" y="5277803"/>
                    <a:pt x="1819036" y="5252458"/>
                    <a:pt x="1805389" y="5225163"/>
                  </a:cubicBezTo>
                  <a:cubicBezTo>
                    <a:pt x="1789791" y="5234910"/>
                    <a:pt x="1801490" y="5248559"/>
                    <a:pt x="1795640" y="5258306"/>
                  </a:cubicBezTo>
                  <a:cubicBezTo>
                    <a:pt x="1795640" y="5258306"/>
                    <a:pt x="1793691" y="5260257"/>
                    <a:pt x="1793691" y="5260257"/>
                  </a:cubicBezTo>
                  <a:cubicBezTo>
                    <a:pt x="1787841" y="5252458"/>
                    <a:pt x="1791740" y="5242709"/>
                    <a:pt x="1783941" y="5234910"/>
                  </a:cubicBezTo>
                  <a:cubicBezTo>
                    <a:pt x="1764445" y="5219313"/>
                    <a:pt x="1758596" y="5199816"/>
                    <a:pt x="1770295" y="5176420"/>
                  </a:cubicBezTo>
                  <a:cubicBezTo>
                    <a:pt x="1778093" y="5178370"/>
                    <a:pt x="1778093" y="5190068"/>
                    <a:pt x="1787841" y="5188118"/>
                  </a:cubicBezTo>
                  <a:cubicBezTo>
                    <a:pt x="1787841" y="5160822"/>
                    <a:pt x="1756646" y="5094533"/>
                    <a:pt x="1735200" y="5080886"/>
                  </a:cubicBezTo>
                  <a:cubicBezTo>
                    <a:pt x="1744948" y="5096483"/>
                    <a:pt x="1748847" y="5112081"/>
                    <a:pt x="1752746" y="5127678"/>
                  </a:cubicBezTo>
                  <a:cubicBezTo>
                    <a:pt x="1754697" y="5135477"/>
                    <a:pt x="1754697" y="5151075"/>
                    <a:pt x="1768344" y="5153023"/>
                  </a:cubicBezTo>
                  <a:lnTo>
                    <a:pt x="1770295" y="5154974"/>
                  </a:lnTo>
                  <a:cubicBezTo>
                    <a:pt x="1770295" y="5160822"/>
                    <a:pt x="1770295" y="5166672"/>
                    <a:pt x="1764445" y="5168621"/>
                  </a:cubicBezTo>
                  <a:cubicBezTo>
                    <a:pt x="1758596" y="5170571"/>
                    <a:pt x="1756646" y="5164721"/>
                    <a:pt x="1754697" y="5160822"/>
                  </a:cubicBezTo>
                  <a:cubicBezTo>
                    <a:pt x="1746898" y="5153023"/>
                    <a:pt x="1746898" y="5141325"/>
                    <a:pt x="1741048" y="5133526"/>
                  </a:cubicBezTo>
                  <a:cubicBezTo>
                    <a:pt x="1731301" y="5117929"/>
                    <a:pt x="1717652" y="5104282"/>
                    <a:pt x="1705954" y="5090633"/>
                  </a:cubicBezTo>
                  <a:cubicBezTo>
                    <a:pt x="1698155" y="5082835"/>
                    <a:pt x="1694256" y="5071136"/>
                    <a:pt x="1686457" y="5057490"/>
                  </a:cubicBezTo>
                  <a:cubicBezTo>
                    <a:pt x="1684508" y="5080886"/>
                    <a:pt x="1684508" y="5094533"/>
                    <a:pt x="1698155" y="5112081"/>
                  </a:cubicBezTo>
                  <a:cubicBezTo>
                    <a:pt x="1709853" y="5125728"/>
                    <a:pt x="1704005" y="5151075"/>
                    <a:pt x="1713753" y="5172520"/>
                  </a:cubicBezTo>
                  <a:cubicBezTo>
                    <a:pt x="1727401" y="5199816"/>
                    <a:pt x="1737149" y="5229062"/>
                    <a:pt x="1748847" y="5258306"/>
                  </a:cubicBezTo>
                  <a:cubicBezTo>
                    <a:pt x="1760545" y="5291452"/>
                    <a:pt x="1785892" y="5320696"/>
                    <a:pt x="1791740" y="5357741"/>
                  </a:cubicBezTo>
                  <a:cubicBezTo>
                    <a:pt x="1793691" y="5365540"/>
                    <a:pt x="1797590" y="5367489"/>
                    <a:pt x="1805389" y="5367489"/>
                  </a:cubicBezTo>
                  <a:cubicBezTo>
                    <a:pt x="1807338" y="5373339"/>
                    <a:pt x="1811237" y="5379187"/>
                    <a:pt x="1813188" y="5385037"/>
                  </a:cubicBezTo>
                  <a:cubicBezTo>
                    <a:pt x="1820986" y="5404534"/>
                    <a:pt x="1834633" y="5420131"/>
                    <a:pt x="1838533" y="5441577"/>
                  </a:cubicBezTo>
                  <a:cubicBezTo>
                    <a:pt x="1859980" y="5502018"/>
                    <a:pt x="1889225" y="5560509"/>
                    <a:pt x="1898974" y="5626798"/>
                  </a:cubicBezTo>
                  <a:cubicBezTo>
                    <a:pt x="1900923" y="5642396"/>
                    <a:pt x="1914571" y="5644345"/>
                    <a:pt x="1930169" y="5640445"/>
                  </a:cubicBezTo>
                  <a:lnTo>
                    <a:pt x="1930169" y="5642396"/>
                  </a:lnTo>
                  <a:cubicBezTo>
                    <a:pt x="1924319" y="5656043"/>
                    <a:pt x="1928218" y="5669691"/>
                    <a:pt x="1930169" y="5683338"/>
                  </a:cubicBezTo>
                  <a:cubicBezTo>
                    <a:pt x="1936017" y="5704786"/>
                    <a:pt x="1953565" y="5722332"/>
                    <a:pt x="1953565" y="5745728"/>
                  </a:cubicBezTo>
                  <a:cubicBezTo>
                    <a:pt x="1953565" y="5755478"/>
                    <a:pt x="1957465" y="5773024"/>
                    <a:pt x="1973062" y="5776923"/>
                  </a:cubicBezTo>
                  <a:cubicBezTo>
                    <a:pt x="1971111" y="5796420"/>
                    <a:pt x="1973062" y="5815917"/>
                    <a:pt x="1986709" y="5831514"/>
                  </a:cubicBezTo>
                  <a:cubicBezTo>
                    <a:pt x="2006206" y="5856861"/>
                    <a:pt x="2010105" y="5888056"/>
                    <a:pt x="2019855" y="5917301"/>
                  </a:cubicBezTo>
                  <a:cubicBezTo>
                    <a:pt x="2027653" y="5940697"/>
                    <a:pt x="2033501" y="5962145"/>
                    <a:pt x="2041300" y="5985541"/>
                  </a:cubicBezTo>
                  <a:cubicBezTo>
                    <a:pt x="2043251" y="5991389"/>
                    <a:pt x="2047150" y="5997239"/>
                    <a:pt x="2054949" y="5995288"/>
                  </a:cubicBezTo>
                  <a:cubicBezTo>
                    <a:pt x="2060797" y="5995288"/>
                    <a:pt x="2058848" y="5989440"/>
                    <a:pt x="2058848" y="5985541"/>
                  </a:cubicBezTo>
                  <a:cubicBezTo>
                    <a:pt x="2049099" y="5954346"/>
                    <a:pt x="2051050" y="5917301"/>
                    <a:pt x="2029602" y="5890005"/>
                  </a:cubicBezTo>
                  <a:cubicBezTo>
                    <a:pt x="2025703" y="5884157"/>
                    <a:pt x="2019855" y="5878307"/>
                    <a:pt x="2021803" y="5868560"/>
                  </a:cubicBezTo>
                  <a:cubicBezTo>
                    <a:pt x="2031553" y="5839313"/>
                    <a:pt x="2017904" y="5817868"/>
                    <a:pt x="2002306" y="5794471"/>
                  </a:cubicBezTo>
                  <a:cubicBezTo>
                    <a:pt x="2000358" y="5788621"/>
                    <a:pt x="1994508" y="5782773"/>
                    <a:pt x="1994508" y="5774975"/>
                  </a:cubicBezTo>
                  <a:cubicBezTo>
                    <a:pt x="1998407" y="5774975"/>
                    <a:pt x="2002306" y="5773024"/>
                    <a:pt x="2002306" y="5771075"/>
                  </a:cubicBezTo>
                  <a:cubicBezTo>
                    <a:pt x="1994508" y="5753527"/>
                    <a:pt x="2004257" y="5732081"/>
                    <a:pt x="1992559" y="5718433"/>
                  </a:cubicBezTo>
                  <a:cubicBezTo>
                    <a:pt x="1982810" y="5706735"/>
                    <a:pt x="2000358" y="5693088"/>
                    <a:pt x="1984760" y="5685289"/>
                  </a:cubicBezTo>
                  <a:cubicBezTo>
                    <a:pt x="1963313" y="5675540"/>
                    <a:pt x="1973062" y="5663841"/>
                    <a:pt x="1982810" y="5654094"/>
                  </a:cubicBezTo>
                  <a:cubicBezTo>
                    <a:pt x="2000358" y="5671640"/>
                    <a:pt x="2000358" y="5698936"/>
                    <a:pt x="2017904" y="5716484"/>
                  </a:cubicBezTo>
                  <a:cubicBezTo>
                    <a:pt x="2029602" y="5728182"/>
                    <a:pt x="2029602" y="5749628"/>
                    <a:pt x="2041300" y="5765225"/>
                  </a:cubicBezTo>
                  <a:cubicBezTo>
                    <a:pt x="2045200" y="5771075"/>
                    <a:pt x="2047150" y="5792521"/>
                    <a:pt x="2054949" y="5796420"/>
                  </a:cubicBezTo>
                  <a:cubicBezTo>
                    <a:pt x="2080294" y="5806170"/>
                    <a:pt x="2070546" y="5831514"/>
                    <a:pt x="2076395" y="5847112"/>
                  </a:cubicBezTo>
                  <a:cubicBezTo>
                    <a:pt x="2080294" y="5858810"/>
                    <a:pt x="2082245" y="5872459"/>
                    <a:pt x="2093943" y="5880258"/>
                  </a:cubicBezTo>
                  <a:cubicBezTo>
                    <a:pt x="2099791" y="5884157"/>
                    <a:pt x="2097842" y="5893904"/>
                    <a:pt x="2099791" y="5899755"/>
                  </a:cubicBezTo>
                  <a:cubicBezTo>
                    <a:pt x="2107590" y="5913401"/>
                    <a:pt x="2088093" y="5936798"/>
                    <a:pt x="2115388" y="5942648"/>
                  </a:cubicBezTo>
                  <a:cubicBezTo>
                    <a:pt x="2117339" y="5942648"/>
                    <a:pt x="2117339" y="5948496"/>
                    <a:pt x="2115388" y="5950446"/>
                  </a:cubicBezTo>
                  <a:cubicBezTo>
                    <a:pt x="2105641" y="5969943"/>
                    <a:pt x="2109540" y="5985541"/>
                    <a:pt x="2121238" y="6003087"/>
                  </a:cubicBezTo>
                  <a:cubicBezTo>
                    <a:pt x="2129037" y="6016736"/>
                    <a:pt x="2121238" y="6038181"/>
                    <a:pt x="2146583" y="6040132"/>
                  </a:cubicBezTo>
                  <a:cubicBezTo>
                    <a:pt x="2146583" y="6040132"/>
                    <a:pt x="2146583" y="6042081"/>
                    <a:pt x="2144635" y="6042081"/>
                  </a:cubicBezTo>
                  <a:cubicBezTo>
                    <a:pt x="2130986" y="6053779"/>
                    <a:pt x="2146583" y="6063528"/>
                    <a:pt x="2142684" y="6079126"/>
                  </a:cubicBezTo>
                  <a:cubicBezTo>
                    <a:pt x="2160232" y="6065477"/>
                    <a:pt x="2168031" y="6063528"/>
                    <a:pt x="2169980" y="6084974"/>
                  </a:cubicBezTo>
                  <a:cubicBezTo>
                    <a:pt x="2171930" y="6094723"/>
                    <a:pt x="2179729" y="6102522"/>
                    <a:pt x="2171930" y="6112269"/>
                  </a:cubicBezTo>
                  <a:cubicBezTo>
                    <a:pt x="2169980" y="6116169"/>
                    <a:pt x="2171930" y="6123968"/>
                    <a:pt x="2177778" y="6122019"/>
                  </a:cubicBezTo>
                  <a:cubicBezTo>
                    <a:pt x="2210924" y="6114220"/>
                    <a:pt x="2193376" y="6161013"/>
                    <a:pt x="2220671" y="6161013"/>
                  </a:cubicBezTo>
                  <a:cubicBezTo>
                    <a:pt x="2226521" y="6161013"/>
                    <a:pt x="2205074" y="6166861"/>
                    <a:pt x="2212873" y="6176610"/>
                  </a:cubicBezTo>
                  <a:lnTo>
                    <a:pt x="2210924" y="6178559"/>
                  </a:lnTo>
                  <a:lnTo>
                    <a:pt x="2210924" y="6178559"/>
                  </a:lnTo>
                  <a:lnTo>
                    <a:pt x="2210924" y="6178559"/>
                  </a:lnTo>
                  <a:lnTo>
                    <a:pt x="2208973" y="6180510"/>
                  </a:lnTo>
                  <a:cubicBezTo>
                    <a:pt x="2208973" y="6180510"/>
                    <a:pt x="2210924" y="6180510"/>
                    <a:pt x="2210924" y="6182458"/>
                  </a:cubicBezTo>
                  <a:lnTo>
                    <a:pt x="2210924" y="6178559"/>
                  </a:lnTo>
                  <a:lnTo>
                    <a:pt x="2210924" y="6178559"/>
                  </a:lnTo>
                  <a:lnTo>
                    <a:pt x="2230421" y="6214385"/>
                  </a:lnTo>
                  <a:cubicBezTo>
                    <a:pt x="2235295" y="6226814"/>
                    <a:pt x="2238220" y="6239975"/>
                    <a:pt x="2238220" y="6254598"/>
                  </a:cubicBezTo>
                  <a:cubicBezTo>
                    <a:pt x="2238220" y="6266296"/>
                    <a:pt x="2240168" y="6276043"/>
                    <a:pt x="2247967" y="6283842"/>
                  </a:cubicBezTo>
                  <a:cubicBezTo>
                    <a:pt x="2253817" y="6289692"/>
                    <a:pt x="2253817" y="6299439"/>
                    <a:pt x="2255766" y="6307238"/>
                  </a:cubicBezTo>
                  <a:cubicBezTo>
                    <a:pt x="2263565" y="6348183"/>
                    <a:pt x="2271363" y="6389125"/>
                    <a:pt x="2279162" y="6430070"/>
                  </a:cubicBezTo>
                  <a:cubicBezTo>
                    <a:pt x="2290860" y="6488560"/>
                    <a:pt x="2318156" y="6543151"/>
                    <a:pt x="2304509" y="6605541"/>
                  </a:cubicBezTo>
                  <a:cubicBezTo>
                    <a:pt x="2304509" y="6609441"/>
                    <a:pt x="2306458" y="6609441"/>
                    <a:pt x="2308408" y="6611389"/>
                  </a:cubicBezTo>
                  <a:cubicBezTo>
                    <a:pt x="2324006" y="6619188"/>
                    <a:pt x="2318156" y="6630886"/>
                    <a:pt x="2314256" y="6642584"/>
                  </a:cubicBezTo>
                  <a:cubicBezTo>
                    <a:pt x="2296710" y="6634786"/>
                    <a:pt x="2275263" y="6603591"/>
                    <a:pt x="2283061" y="6595792"/>
                  </a:cubicBezTo>
                  <a:cubicBezTo>
                    <a:pt x="2298659" y="6584094"/>
                    <a:pt x="2285012" y="6578246"/>
                    <a:pt x="2279162" y="6578246"/>
                  </a:cubicBezTo>
                  <a:cubicBezTo>
                    <a:pt x="2257716" y="6574346"/>
                    <a:pt x="2261616" y="6560698"/>
                    <a:pt x="2263565" y="6547051"/>
                  </a:cubicBezTo>
                  <a:cubicBezTo>
                    <a:pt x="2265515" y="6537301"/>
                    <a:pt x="2261616" y="6531453"/>
                    <a:pt x="2257716" y="6521704"/>
                  </a:cubicBezTo>
                  <a:cubicBezTo>
                    <a:pt x="2251866" y="6511956"/>
                    <a:pt x="2234320" y="6504158"/>
                    <a:pt x="2251866" y="6490509"/>
                  </a:cubicBezTo>
                  <a:cubicBezTo>
                    <a:pt x="2251866" y="6490509"/>
                    <a:pt x="2249918" y="6486609"/>
                    <a:pt x="2249918" y="6484661"/>
                  </a:cubicBezTo>
                  <a:cubicBezTo>
                    <a:pt x="2251866" y="6465164"/>
                    <a:pt x="2234320" y="6453466"/>
                    <a:pt x="2228470" y="6437868"/>
                  </a:cubicBezTo>
                  <a:cubicBezTo>
                    <a:pt x="2218723" y="6402774"/>
                    <a:pt x="2208973" y="6367680"/>
                    <a:pt x="2199226" y="6332585"/>
                  </a:cubicBezTo>
                  <a:cubicBezTo>
                    <a:pt x="2189476" y="6320887"/>
                    <a:pt x="2201175" y="6301390"/>
                    <a:pt x="2179729" y="6295540"/>
                  </a:cubicBezTo>
                  <a:cubicBezTo>
                    <a:pt x="2179729" y="6295540"/>
                    <a:pt x="2179729" y="6293591"/>
                    <a:pt x="2179729" y="6293591"/>
                  </a:cubicBezTo>
                  <a:cubicBezTo>
                    <a:pt x="2183628" y="6291641"/>
                    <a:pt x="2187528" y="6287741"/>
                    <a:pt x="2185577" y="6285793"/>
                  </a:cubicBezTo>
                  <a:cubicBezTo>
                    <a:pt x="2179729" y="6279943"/>
                    <a:pt x="2177778" y="6285793"/>
                    <a:pt x="2175830" y="6289692"/>
                  </a:cubicBezTo>
                  <a:cubicBezTo>
                    <a:pt x="2171930" y="6291641"/>
                    <a:pt x="2171930" y="6295540"/>
                    <a:pt x="2175830" y="6297491"/>
                  </a:cubicBezTo>
                  <a:cubicBezTo>
                    <a:pt x="2171930" y="6315037"/>
                    <a:pt x="2171930" y="6330634"/>
                    <a:pt x="2185577" y="6344283"/>
                  </a:cubicBezTo>
                  <a:cubicBezTo>
                    <a:pt x="2188502" y="6360855"/>
                    <a:pt x="2193864" y="6376452"/>
                    <a:pt x="2198495" y="6392050"/>
                  </a:cubicBezTo>
                  <a:lnTo>
                    <a:pt x="2202887" y="6416647"/>
                  </a:lnTo>
                  <a:lnTo>
                    <a:pt x="2195570" y="6400580"/>
                  </a:lnTo>
                  <a:cubicBezTo>
                    <a:pt x="2188990" y="6388151"/>
                    <a:pt x="2181679" y="6375478"/>
                    <a:pt x="2179729" y="6359881"/>
                  </a:cubicBezTo>
                  <a:cubicBezTo>
                    <a:pt x="2177778" y="6334534"/>
                    <a:pt x="2162181" y="6305290"/>
                    <a:pt x="2152433" y="6277994"/>
                  </a:cubicBezTo>
                  <a:cubicBezTo>
                    <a:pt x="2134885" y="6219503"/>
                    <a:pt x="2132936" y="6213653"/>
                    <a:pt x="2142684" y="6198056"/>
                  </a:cubicBezTo>
                  <a:cubicBezTo>
                    <a:pt x="2144635" y="6207805"/>
                    <a:pt x="2144635" y="6213653"/>
                    <a:pt x="2158281" y="6219503"/>
                  </a:cubicBezTo>
                  <a:cubicBezTo>
                    <a:pt x="2171930" y="6225351"/>
                    <a:pt x="2140735" y="6231201"/>
                    <a:pt x="2148534" y="6244848"/>
                  </a:cubicBezTo>
                  <a:cubicBezTo>
                    <a:pt x="2148534" y="6244848"/>
                    <a:pt x="2148534" y="6246799"/>
                    <a:pt x="2148534" y="6246799"/>
                  </a:cubicBezTo>
                  <a:cubicBezTo>
                    <a:pt x="2160232" y="6254598"/>
                    <a:pt x="2162181" y="6268244"/>
                    <a:pt x="2173879" y="6277994"/>
                  </a:cubicBezTo>
                  <a:cubicBezTo>
                    <a:pt x="2168031" y="6266296"/>
                    <a:pt x="2181678" y="6260446"/>
                    <a:pt x="2177778" y="6248748"/>
                  </a:cubicBezTo>
                  <a:cubicBezTo>
                    <a:pt x="2168031" y="6231201"/>
                    <a:pt x="2171930" y="6207805"/>
                    <a:pt x="2150483" y="6194156"/>
                  </a:cubicBezTo>
                  <a:cubicBezTo>
                    <a:pt x="2142684" y="6188308"/>
                    <a:pt x="2146583" y="6172711"/>
                    <a:pt x="2130986" y="6172711"/>
                  </a:cubicBezTo>
                  <a:cubicBezTo>
                    <a:pt x="2127086" y="6172711"/>
                    <a:pt x="2132936" y="6166861"/>
                    <a:pt x="2132936" y="6162961"/>
                  </a:cubicBezTo>
                  <a:cubicBezTo>
                    <a:pt x="2115388" y="6166861"/>
                    <a:pt x="2119288" y="6147364"/>
                    <a:pt x="2113440" y="6143464"/>
                  </a:cubicBezTo>
                  <a:cubicBezTo>
                    <a:pt x="2090043" y="6125918"/>
                    <a:pt x="2093943" y="6096672"/>
                    <a:pt x="2082245" y="6075226"/>
                  </a:cubicBezTo>
                  <a:cubicBezTo>
                    <a:pt x="2070546" y="6053779"/>
                    <a:pt x="2070546" y="6024535"/>
                    <a:pt x="2047150" y="6003087"/>
                  </a:cubicBezTo>
                  <a:cubicBezTo>
                    <a:pt x="2037401" y="6018684"/>
                    <a:pt x="2049099" y="6030383"/>
                    <a:pt x="2051050" y="6042081"/>
                  </a:cubicBezTo>
                  <a:cubicBezTo>
                    <a:pt x="2058848" y="6088873"/>
                    <a:pt x="2070546" y="6133717"/>
                    <a:pt x="2088093" y="6176610"/>
                  </a:cubicBezTo>
                  <a:cubicBezTo>
                    <a:pt x="2113440" y="6237049"/>
                    <a:pt x="2129037" y="6301390"/>
                    <a:pt x="2150483" y="6363780"/>
                  </a:cubicBezTo>
                  <a:cubicBezTo>
                    <a:pt x="2150483" y="6365729"/>
                    <a:pt x="2152433" y="6369628"/>
                    <a:pt x="2154382" y="6371579"/>
                  </a:cubicBezTo>
                  <a:cubicBezTo>
                    <a:pt x="2183628" y="6398875"/>
                    <a:pt x="2183628" y="6437868"/>
                    <a:pt x="2189476" y="6474911"/>
                  </a:cubicBezTo>
                  <a:cubicBezTo>
                    <a:pt x="2191427" y="6486609"/>
                    <a:pt x="2195326" y="6494408"/>
                    <a:pt x="2205074" y="6490509"/>
                  </a:cubicBezTo>
                  <a:cubicBezTo>
                    <a:pt x="2222622" y="6480761"/>
                    <a:pt x="2220671" y="6496359"/>
                    <a:pt x="2218723" y="6502207"/>
                  </a:cubicBezTo>
                  <a:cubicBezTo>
                    <a:pt x="2214823" y="6511956"/>
                    <a:pt x="2226521" y="6515856"/>
                    <a:pt x="2222622" y="6523655"/>
                  </a:cubicBezTo>
                  <a:cubicBezTo>
                    <a:pt x="2216772" y="6523655"/>
                    <a:pt x="2214823" y="6515856"/>
                    <a:pt x="2208973" y="6519755"/>
                  </a:cubicBezTo>
                  <a:cubicBezTo>
                    <a:pt x="2207025" y="6521704"/>
                    <a:pt x="2207025" y="6525603"/>
                    <a:pt x="2208973" y="6527554"/>
                  </a:cubicBezTo>
                  <a:cubicBezTo>
                    <a:pt x="2226521" y="6547051"/>
                    <a:pt x="2222622" y="6572396"/>
                    <a:pt x="2232370" y="6595792"/>
                  </a:cubicBezTo>
                  <a:cubicBezTo>
                    <a:pt x="2238220" y="6607490"/>
                    <a:pt x="2242119" y="6619188"/>
                    <a:pt x="2253817" y="6623088"/>
                  </a:cubicBezTo>
                  <a:cubicBezTo>
                    <a:pt x="2281113" y="6632837"/>
                    <a:pt x="2292811" y="6656233"/>
                    <a:pt x="2302558" y="6677679"/>
                  </a:cubicBezTo>
                  <a:cubicBezTo>
                    <a:pt x="2308408" y="6687428"/>
                    <a:pt x="2324006" y="6679630"/>
                    <a:pt x="2320106" y="6695227"/>
                  </a:cubicBezTo>
                  <a:cubicBezTo>
                    <a:pt x="2314256" y="6718623"/>
                    <a:pt x="2335704" y="6742020"/>
                    <a:pt x="2322055" y="6765416"/>
                  </a:cubicBezTo>
                  <a:cubicBezTo>
                    <a:pt x="2322055" y="6767364"/>
                    <a:pt x="2310357" y="6786861"/>
                    <a:pt x="2331805" y="6781013"/>
                  </a:cubicBezTo>
                  <a:cubicBezTo>
                    <a:pt x="2331805" y="6790761"/>
                    <a:pt x="2353250" y="6800510"/>
                    <a:pt x="2333753" y="6810258"/>
                  </a:cubicBezTo>
                  <a:cubicBezTo>
                    <a:pt x="2310357" y="6821956"/>
                    <a:pt x="2324006" y="6827806"/>
                    <a:pt x="2335704" y="6837553"/>
                  </a:cubicBezTo>
                  <a:cubicBezTo>
                    <a:pt x="2339603" y="6841453"/>
                    <a:pt x="2345451" y="6841453"/>
                    <a:pt x="2345451" y="6847303"/>
                  </a:cubicBezTo>
                  <a:cubicBezTo>
                    <a:pt x="2341552" y="6855101"/>
                    <a:pt x="2329854" y="6847303"/>
                    <a:pt x="2333753" y="6851202"/>
                  </a:cubicBezTo>
                  <a:cubicBezTo>
                    <a:pt x="2343503" y="6864849"/>
                    <a:pt x="2331805" y="6868748"/>
                    <a:pt x="2327905" y="6878498"/>
                  </a:cubicBezTo>
                  <a:cubicBezTo>
                    <a:pt x="2324006" y="6884346"/>
                    <a:pt x="2322055" y="6892144"/>
                    <a:pt x="2335704" y="6897995"/>
                  </a:cubicBezTo>
                  <a:cubicBezTo>
                    <a:pt x="2347402" y="6903843"/>
                    <a:pt x="2353250" y="6919440"/>
                    <a:pt x="2345451" y="6936988"/>
                  </a:cubicBezTo>
                  <a:cubicBezTo>
                    <a:pt x="2355201" y="6935038"/>
                    <a:pt x="2361049" y="6938937"/>
                    <a:pt x="2359100" y="6950635"/>
                  </a:cubicBezTo>
                  <a:cubicBezTo>
                    <a:pt x="2294760" y="6950635"/>
                    <a:pt x="2230421" y="6950635"/>
                    <a:pt x="2168031" y="6950635"/>
                  </a:cubicBezTo>
                  <a:cubicBezTo>
                    <a:pt x="2160232" y="6896044"/>
                    <a:pt x="2154382" y="6841453"/>
                    <a:pt x="2142684" y="6786861"/>
                  </a:cubicBezTo>
                  <a:cubicBezTo>
                    <a:pt x="2123187" y="6703026"/>
                    <a:pt x="2117339" y="6617240"/>
                    <a:pt x="2099791" y="6533402"/>
                  </a:cubicBezTo>
                  <a:cubicBezTo>
                    <a:pt x="2076395" y="6426170"/>
                    <a:pt x="2051050" y="6318936"/>
                    <a:pt x="2023754" y="6211705"/>
                  </a:cubicBezTo>
                  <a:lnTo>
                    <a:pt x="2022829" y="6201539"/>
                  </a:lnTo>
                  <a:lnTo>
                    <a:pt x="2026434" y="6199275"/>
                  </a:lnTo>
                  <a:cubicBezTo>
                    <a:pt x="2027166" y="6196107"/>
                    <a:pt x="2025704" y="6192208"/>
                    <a:pt x="2023754" y="6188308"/>
                  </a:cubicBezTo>
                  <a:cubicBezTo>
                    <a:pt x="2017904" y="6172711"/>
                    <a:pt x="2015955" y="6157113"/>
                    <a:pt x="2010105" y="6143464"/>
                  </a:cubicBezTo>
                  <a:cubicBezTo>
                    <a:pt x="1994508" y="6100571"/>
                    <a:pt x="1986709" y="6055730"/>
                    <a:pt x="1976961" y="6010886"/>
                  </a:cubicBezTo>
                  <a:cubicBezTo>
                    <a:pt x="1967212" y="5962145"/>
                    <a:pt x="1955514" y="5913401"/>
                    <a:pt x="1934068" y="5868560"/>
                  </a:cubicBezTo>
                  <a:cubicBezTo>
                    <a:pt x="1924319" y="5849063"/>
                    <a:pt x="1918471" y="5829566"/>
                    <a:pt x="1916520" y="5808118"/>
                  </a:cubicBezTo>
                  <a:cubicBezTo>
                    <a:pt x="1928218" y="5792521"/>
                    <a:pt x="1910672" y="5786673"/>
                    <a:pt x="1906773" y="5774975"/>
                  </a:cubicBezTo>
                  <a:cubicBezTo>
                    <a:pt x="1885325" y="5714533"/>
                    <a:pt x="1867779" y="5652143"/>
                    <a:pt x="1854130" y="5591704"/>
                  </a:cubicBezTo>
                  <a:cubicBezTo>
                    <a:pt x="1844383" y="5552710"/>
                    <a:pt x="1828785" y="5515665"/>
                    <a:pt x="1815136" y="5478622"/>
                  </a:cubicBezTo>
                  <a:cubicBezTo>
                    <a:pt x="1813188" y="5472772"/>
                    <a:pt x="1807338" y="5468873"/>
                    <a:pt x="1801490" y="5470823"/>
                  </a:cubicBezTo>
                  <a:cubicBezTo>
                    <a:pt x="1807338" y="5490320"/>
                    <a:pt x="1819036" y="5509817"/>
                    <a:pt x="1819036" y="5529314"/>
                  </a:cubicBezTo>
                  <a:cubicBezTo>
                    <a:pt x="1819036" y="5556610"/>
                    <a:pt x="1828785" y="5583905"/>
                    <a:pt x="1838533" y="5605351"/>
                  </a:cubicBezTo>
                  <a:cubicBezTo>
                    <a:pt x="1859980" y="5657993"/>
                    <a:pt x="1859980" y="5716484"/>
                    <a:pt x="1881426" y="5767176"/>
                  </a:cubicBezTo>
                  <a:cubicBezTo>
                    <a:pt x="1891175" y="5786673"/>
                    <a:pt x="1895075" y="5808118"/>
                    <a:pt x="1908721" y="5825666"/>
                  </a:cubicBezTo>
                  <a:cubicBezTo>
                    <a:pt x="1912621" y="5827615"/>
                    <a:pt x="1912621" y="5831514"/>
                    <a:pt x="1910672" y="5835414"/>
                  </a:cubicBezTo>
                  <a:cubicBezTo>
                    <a:pt x="1902873" y="5847112"/>
                    <a:pt x="1914571" y="5856861"/>
                    <a:pt x="1914571" y="5868560"/>
                  </a:cubicBezTo>
                  <a:cubicBezTo>
                    <a:pt x="1914571" y="5891956"/>
                    <a:pt x="1914571" y="5919251"/>
                    <a:pt x="1930169" y="5936798"/>
                  </a:cubicBezTo>
                  <a:cubicBezTo>
                    <a:pt x="1941867" y="5950446"/>
                    <a:pt x="1941867" y="5966044"/>
                    <a:pt x="1947715" y="5981641"/>
                  </a:cubicBezTo>
                  <a:cubicBezTo>
                    <a:pt x="1951615" y="5991389"/>
                    <a:pt x="1941867" y="5997239"/>
                    <a:pt x="1941867" y="6006986"/>
                  </a:cubicBezTo>
                  <a:cubicBezTo>
                    <a:pt x="1945766" y="6044031"/>
                    <a:pt x="1971111" y="6075226"/>
                    <a:pt x="1973062" y="6112269"/>
                  </a:cubicBezTo>
                  <a:cubicBezTo>
                    <a:pt x="1975011" y="6139565"/>
                    <a:pt x="1992559" y="6162961"/>
                    <a:pt x="1992559" y="6190257"/>
                  </a:cubicBezTo>
                  <a:cubicBezTo>
                    <a:pt x="1992559" y="6196106"/>
                    <a:pt x="1994996" y="6200005"/>
                    <a:pt x="1999139" y="6202442"/>
                  </a:cubicBezTo>
                  <a:lnTo>
                    <a:pt x="2006243" y="6203884"/>
                  </a:lnTo>
                  <a:lnTo>
                    <a:pt x="2008156" y="6215604"/>
                  </a:lnTo>
                  <a:cubicBezTo>
                    <a:pt x="2027653" y="6242900"/>
                    <a:pt x="2008156" y="6279943"/>
                    <a:pt x="2035452" y="6305290"/>
                  </a:cubicBezTo>
                  <a:cubicBezTo>
                    <a:pt x="2035452" y="6305290"/>
                    <a:pt x="2035452" y="6309189"/>
                    <a:pt x="2033501" y="6309189"/>
                  </a:cubicBezTo>
                  <a:cubicBezTo>
                    <a:pt x="2017904" y="6316988"/>
                    <a:pt x="2029602" y="6328686"/>
                    <a:pt x="2033501" y="6336485"/>
                  </a:cubicBezTo>
                  <a:cubicBezTo>
                    <a:pt x="2039351" y="6348183"/>
                    <a:pt x="2041300" y="6359881"/>
                    <a:pt x="2043251" y="6373528"/>
                  </a:cubicBezTo>
                  <a:cubicBezTo>
                    <a:pt x="2045200" y="6389125"/>
                    <a:pt x="2035452" y="6408622"/>
                    <a:pt x="2051050" y="6420320"/>
                  </a:cubicBezTo>
                  <a:cubicBezTo>
                    <a:pt x="2074446" y="6437868"/>
                    <a:pt x="2070546" y="6465164"/>
                    <a:pt x="2076395" y="6486609"/>
                  </a:cubicBezTo>
                  <a:cubicBezTo>
                    <a:pt x="2074446" y="6486609"/>
                    <a:pt x="2074446" y="6484661"/>
                    <a:pt x="2072495" y="6484661"/>
                  </a:cubicBezTo>
                  <a:cubicBezTo>
                    <a:pt x="2070546" y="6486609"/>
                    <a:pt x="2070546" y="6488560"/>
                    <a:pt x="2072495" y="6490509"/>
                  </a:cubicBezTo>
                  <a:cubicBezTo>
                    <a:pt x="2074446" y="6506106"/>
                    <a:pt x="2080294" y="6525603"/>
                    <a:pt x="2080294" y="6539252"/>
                  </a:cubicBezTo>
                  <a:cubicBezTo>
                    <a:pt x="2078345" y="6580194"/>
                    <a:pt x="2099791" y="6615289"/>
                    <a:pt x="2099791" y="6654283"/>
                  </a:cubicBezTo>
                  <a:cubicBezTo>
                    <a:pt x="2101741" y="6693276"/>
                    <a:pt x="2117339" y="6732270"/>
                    <a:pt x="2125138" y="6771264"/>
                  </a:cubicBezTo>
                  <a:cubicBezTo>
                    <a:pt x="2129037" y="6790761"/>
                    <a:pt x="2144635" y="6810258"/>
                    <a:pt x="2136836" y="6825855"/>
                  </a:cubicBezTo>
                  <a:cubicBezTo>
                    <a:pt x="2123187" y="6849251"/>
                    <a:pt x="2125138" y="6864849"/>
                    <a:pt x="2140735" y="6886296"/>
                  </a:cubicBezTo>
                  <a:cubicBezTo>
                    <a:pt x="2125138" y="6886296"/>
                    <a:pt x="2121238" y="6876547"/>
                    <a:pt x="2119288" y="6866800"/>
                  </a:cubicBezTo>
                  <a:cubicBezTo>
                    <a:pt x="2117339" y="6855101"/>
                    <a:pt x="2115388" y="6841453"/>
                    <a:pt x="2109540" y="6829754"/>
                  </a:cubicBezTo>
                  <a:cubicBezTo>
                    <a:pt x="2103690" y="6820007"/>
                    <a:pt x="2093943" y="6804410"/>
                    <a:pt x="2097842" y="6796611"/>
                  </a:cubicBezTo>
                  <a:cubicBezTo>
                    <a:pt x="2113440" y="6771264"/>
                    <a:pt x="2093943" y="6765416"/>
                    <a:pt x="2076395" y="6755666"/>
                  </a:cubicBezTo>
                  <a:cubicBezTo>
                    <a:pt x="2082245" y="6749818"/>
                    <a:pt x="2101741" y="6751767"/>
                    <a:pt x="2093943" y="6736169"/>
                  </a:cubicBezTo>
                  <a:cubicBezTo>
                    <a:pt x="2088093" y="6722523"/>
                    <a:pt x="2090043" y="6703026"/>
                    <a:pt x="2072495" y="6695227"/>
                  </a:cubicBezTo>
                  <a:cubicBezTo>
                    <a:pt x="2066647" y="6693276"/>
                    <a:pt x="2068596" y="6685478"/>
                    <a:pt x="2068596" y="6681578"/>
                  </a:cubicBezTo>
                  <a:cubicBezTo>
                    <a:pt x="2064696" y="6665981"/>
                    <a:pt x="2074446" y="6650383"/>
                    <a:pt x="2066647" y="6636736"/>
                  </a:cubicBezTo>
                  <a:cubicBezTo>
                    <a:pt x="2058848" y="6625038"/>
                    <a:pt x="2054949" y="6611389"/>
                    <a:pt x="2051050" y="6599691"/>
                  </a:cubicBezTo>
                  <a:cubicBezTo>
                    <a:pt x="2047150" y="6584094"/>
                    <a:pt x="2043251" y="6570447"/>
                    <a:pt x="2039351" y="6554850"/>
                  </a:cubicBezTo>
                  <a:lnTo>
                    <a:pt x="2030290" y="6544834"/>
                  </a:lnTo>
                  <a:lnTo>
                    <a:pt x="2033014" y="6541202"/>
                  </a:lnTo>
                  <a:cubicBezTo>
                    <a:pt x="2033990" y="6537302"/>
                    <a:pt x="2033502" y="6533403"/>
                    <a:pt x="2031553" y="6531453"/>
                  </a:cubicBezTo>
                  <a:cubicBezTo>
                    <a:pt x="2019855" y="6515856"/>
                    <a:pt x="2023754" y="6496359"/>
                    <a:pt x="2014005" y="6480761"/>
                  </a:cubicBezTo>
                  <a:cubicBezTo>
                    <a:pt x="2002306" y="6461265"/>
                    <a:pt x="2012056" y="6435918"/>
                    <a:pt x="1996458" y="6414472"/>
                  </a:cubicBezTo>
                  <a:cubicBezTo>
                    <a:pt x="1988660" y="6404723"/>
                    <a:pt x="1978910" y="6383277"/>
                    <a:pt x="1984760" y="6377427"/>
                  </a:cubicBezTo>
                  <a:cubicBezTo>
                    <a:pt x="2000358" y="6361829"/>
                    <a:pt x="1980861" y="6352082"/>
                    <a:pt x="1984760" y="6340384"/>
                  </a:cubicBezTo>
                  <a:cubicBezTo>
                    <a:pt x="1988660" y="6322836"/>
                    <a:pt x="1973062" y="6316988"/>
                    <a:pt x="1969163" y="6303339"/>
                  </a:cubicBezTo>
                  <a:cubicBezTo>
                    <a:pt x="1955514" y="6268244"/>
                    <a:pt x="1947715" y="6233150"/>
                    <a:pt x="1934068" y="6198056"/>
                  </a:cubicBezTo>
                  <a:cubicBezTo>
                    <a:pt x="1926270" y="6180510"/>
                    <a:pt x="1908721" y="6164912"/>
                    <a:pt x="1908721" y="6145415"/>
                  </a:cubicBezTo>
                  <a:cubicBezTo>
                    <a:pt x="1908721" y="6108370"/>
                    <a:pt x="1889225" y="6081074"/>
                    <a:pt x="1879477" y="6047931"/>
                  </a:cubicBezTo>
                  <a:cubicBezTo>
                    <a:pt x="1877526" y="6038181"/>
                    <a:pt x="1871678" y="6020635"/>
                    <a:pt x="1858030" y="6026483"/>
                  </a:cubicBezTo>
                  <a:cubicBezTo>
                    <a:pt x="1844383" y="6034282"/>
                    <a:pt x="1856081" y="6049879"/>
                    <a:pt x="1858030" y="6061578"/>
                  </a:cubicBezTo>
                  <a:cubicBezTo>
                    <a:pt x="1858030" y="6063528"/>
                    <a:pt x="1861929" y="6065477"/>
                    <a:pt x="1861929" y="6067428"/>
                  </a:cubicBezTo>
                  <a:cubicBezTo>
                    <a:pt x="1863880" y="6079126"/>
                    <a:pt x="1877526" y="6084974"/>
                    <a:pt x="1879477" y="6094723"/>
                  </a:cubicBezTo>
                  <a:cubicBezTo>
                    <a:pt x="1885325" y="6135666"/>
                    <a:pt x="1902873" y="6172711"/>
                    <a:pt x="1914571" y="6213653"/>
                  </a:cubicBezTo>
                  <a:cubicBezTo>
                    <a:pt x="1916520" y="6223403"/>
                    <a:pt x="1932118" y="6223403"/>
                    <a:pt x="1928218" y="6231201"/>
                  </a:cubicBezTo>
                  <a:cubicBezTo>
                    <a:pt x="1916520" y="6262396"/>
                    <a:pt x="1937968" y="6279943"/>
                    <a:pt x="1947715" y="6303339"/>
                  </a:cubicBezTo>
                  <a:cubicBezTo>
                    <a:pt x="1945766" y="6303339"/>
                    <a:pt x="1943816" y="6305290"/>
                    <a:pt x="1941867" y="6305290"/>
                  </a:cubicBezTo>
                  <a:cubicBezTo>
                    <a:pt x="1941867" y="6305290"/>
                    <a:pt x="1941867" y="6307238"/>
                    <a:pt x="1943816" y="6307238"/>
                  </a:cubicBezTo>
                  <a:cubicBezTo>
                    <a:pt x="1945766" y="6305290"/>
                    <a:pt x="1945766" y="6303339"/>
                    <a:pt x="1947715" y="6303339"/>
                  </a:cubicBezTo>
                  <a:cubicBezTo>
                    <a:pt x="1951615" y="6318936"/>
                    <a:pt x="1941867" y="6332585"/>
                    <a:pt x="1951615" y="6350131"/>
                  </a:cubicBezTo>
                  <a:cubicBezTo>
                    <a:pt x="1963313" y="6371579"/>
                    <a:pt x="1973062" y="6394975"/>
                    <a:pt x="1975011" y="6418371"/>
                  </a:cubicBezTo>
                  <a:cubicBezTo>
                    <a:pt x="1978910" y="6447616"/>
                    <a:pt x="2004257" y="6471012"/>
                    <a:pt x="2002306" y="6502207"/>
                  </a:cubicBezTo>
                  <a:cubicBezTo>
                    <a:pt x="2002306" y="6515856"/>
                    <a:pt x="2008156" y="6527554"/>
                    <a:pt x="2014005" y="6539252"/>
                  </a:cubicBezTo>
                  <a:lnTo>
                    <a:pt x="2016201" y="6545840"/>
                  </a:lnTo>
                  <a:lnTo>
                    <a:pt x="2013274" y="6550462"/>
                  </a:lnTo>
                  <a:cubicBezTo>
                    <a:pt x="2014005" y="6553874"/>
                    <a:pt x="2015955" y="6557774"/>
                    <a:pt x="2015955" y="6560698"/>
                  </a:cubicBezTo>
                  <a:cubicBezTo>
                    <a:pt x="2015955" y="6587993"/>
                    <a:pt x="2035452" y="6609441"/>
                    <a:pt x="2033501" y="6636736"/>
                  </a:cubicBezTo>
                  <a:cubicBezTo>
                    <a:pt x="2031553" y="6654283"/>
                    <a:pt x="2051050" y="6660133"/>
                    <a:pt x="2049099" y="6675730"/>
                  </a:cubicBezTo>
                  <a:cubicBezTo>
                    <a:pt x="2045200" y="6704974"/>
                    <a:pt x="2051050" y="6730321"/>
                    <a:pt x="2062748" y="6757617"/>
                  </a:cubicBezTo>
                  <a:cubicBezTo>
                    <a:pt x="2068596" y="6771264"/>
                    <a:pt x="2068596" y="6782962"/>
                    <a:pt x="2080294" y="6796611"/>
                  </a:cubicBezTo>
                  <a:cubicBezTo>
                    <a:pt x="2090043" y="6808309"/>
                    <a:pt x="2095891" y="6827806"/>
                    <a:pt x="2084193" y="6841453"/>
                  </a:cubicBezTo>
                  <a:cubicBezTo>
                    <a:pt x="2074446" y="6855101"/>
                    <a:pt x="2060797" y="6866800"/>
                    <a:pt x="2084193" y="6878498"/>
                  </a:cubicBezTo>
                  <a:cubicBezTo>
                    <a:pt x="2086144" y="6878498"/>
                    <a:pt x="2086144" y="6882397"/>
                    <a:pt x="2086144" y="6884346"/>
                  </a:cubicBezTo>
                  <a:cubicBezTo>
                    <a:pt x="2076395" y="6905793"/>
                    <a:pt x="2078345" y="6927239"/>
                    <a:pt x="2091992" y="6946736"/>
                  </a:cubicBezTo>
                  <a:cubicBezTo>
                    <a:pt x="2091992" y="6948686"/>
                    <a:pt x="2091992" y="6950635"/>
                    <a:pt x="2091992" y="6950635"/>
                  </a:cubicBezTo>
                  <a:lnTo>
                    <a:pt x="0" y="6950635"/>
                  </a:lnTo>
                  <a:lnTo>
                    <a:pt x="0" y="2936947"/>
                  </a:lnTo>
                  <a:lnTo>
                    <a:pt x="13625" y="2932330"/>
                  </a:lnTo>
                  <a:cubicBezTo>
                    <a:pt x="29223" y="2924531"/>
                    <a:pt x="35073" y="2926480"/>
                    <a:pt x="35073" y="2908934"/>
                  </a:cubicBezTo>
                  <a:lnTo>
                    <a:pt x="37021" y="2906983"/>
                  </a:lnTo>
                  <a:lnTo>
                    <a:pt x="38972" y="2906983"/>
                  </a:lnTo>
                  <a:cubicBezTo>
                    <a:pt x="50670" y="2912833"/>
                    <a:pt x="70167" y="2908934"/>
                    <a:pt x="74067" y="2905035"/>
                  </a:cubicBezTo>
                  <a:cubicBezTo>
                    <a:pt x="99411" y="2881638"/>
                    <a:pt x="132557" y="2877739"/>
                    <a:pt x="159853" y="2858242"/>
                  </a:cubicBezTo>
                  <a:cubicBezTo>
                    <a:pt x="179350" y="2842645"/>
                    <a:pt x="202746" y="2828996"/>
                    <a:pt x="226142" y="2817298"/>
                  </a:cubicBezTo>
                  <a:cubicBezTo>
                    <a:pt x="235889" y="2811450"/>
                    <a:pt x="222243" y="2809499"/>
                    <a:pt x="222243" y="2803651"/>
                  </a:cubicBezTo>
                  <a:cubicBezTo>
                    <a:pt x="239789" y="2793902"/>
                    <a:pt x="255386" y="2782203"/>
                    <a:pt x="272935" y="2772456"/>
                  </a:cubicBezTo>
                  <a:cubicBezTo>
                    <a:pt x="302179" y="2754908"/>
                    <a:pt x="335325" y="2741261"/>
                    <a:pt x="362620" y="2721764"/>
                  </a:cubicBezTo>
                  <a:cubicBezTo>
                    <a:pt x="428910" y="2674971"/>
                    <a:pt x="481550" y="2614530"/>
                    <a:pt x="530293" y="2550191"/>
                  </a:cubicBezTo>
                  <a:cubicBezTo>
                    <a:pt x="610229" y="2444909"/>
                    <a:pt x="684318" y="2337675"/>
                    <a:pt x="758406" y="2228492"/>
                  </a:cubicBezTo>
                  <a:cubicBezTo>
                    <a:pt x="764256" y="2224593"/>
                    <a:pt x="770104" y="2222644"/>
                    <a:pt x="768155" y="2214845"/>
                  </a:cubicBezTo>
                  <a:cubicBezTo>
                    <a:pt x="768155" y="2212895"/>
                    <a:pt x="770104" y="2210946"/>
                    <a:pt x="770104" y="2210946"/>
                  </a:cubicBezTo>
                  <a:cubicBezTo>
                    <a:pt x="775954" y="2207046"/>
                    <a:pt x="783753" y="2203147"/>
                    <a:pt x="781802" y="2193398"/>
                  </a:cubicBezTo>
                  <a:cubicBezTo>
                    <a:pt x="781802" y="2189499"/>
                    <a:pt x="783753" y="2185599"/>
                    <a:pt x="783753" y="2181700"/>
                  </a:cubicBezTo>
                  <a:cubicBezTo>
                    <a:pt x="787652" y="2183650"/>
                    <a:pt x="791551" y="2181700"/>
                    <a:pt x="791551" y="2179751"/>
                  </a:cubicBezTo>
                  <a:cubicBezTo>
                    <a:pt x="785701" y="2160254"/>
                    <a:pt x="803250" y="2152455"/>
                    <a:pt x="811048" y="2140757"/>
                  </a:cubicBezTo>
                  <a:cubicBezTo>
                    <a:pt x="818847" y="2129059"/>
                    <a:pt x="840293" y="2123209"/>
                    <a:pt x="826646" y="2101763"/>
                  </a:cubicBezTo>
                  <a:cubicBezTo>
                    <a:pt x="824695" y="2097864"/>
                    <a:pt x="828595" y="2097864"/>
                    <a:pt x="830545" y="2097864"/>
                  </a:cubicBezTo>
                  <a:cubicBezTo>
                    <a:pt x="851991" y="2095913"/>
                    <a:pt x="851991" y="2078367"/>
                    <a:pt x="851991" y="2062770"/>
                  </a:cubicBezTo>
                  <a:cubicBezTo>
                    <a:pt x="855890" y="2064718"/>
                    <a:pt x="861740" y="2064718"/>
                    <a:pt x="861740" y="2058870"/>
                  </a:cubicBezTo>
                  <a:cubicBezTo>
                    <a:pt x="861740" y="2051072"/>
                    <a:pt x="853941" y="2056920"/>
                    <a:pt x="850042" y="2054971"/>
                  </a:cubicBezTo>
                  <a:cubicBezTo>
                    <a:pt x="850042" y="2051072"/>
                    <a:pt x="861740" y="2047172"/>
                    <a:pt x="848091" y="2045221"/>
                  </a:cubicBezTo>
                  <a:cubicBezTo>
                    <a:pt x="844192" y="2045221"/>
                    <a:pt x="840293" y="2041322"/>
                    <a:pt x="840293" y="2035474"/>
                  </a:cubicBezTo>
                  <a:cubicBezTo>
                    <a:pt x="840293" y="2033523"/>
                    <a:pt x="842243" y="2033523"/>
                    <a:pt x="842243" y="2033523"/>
                  </a:cubicBezTo>
                  <a:cubicBezTo>
                    <a:pt x="848091" y="2033523"/>
                    <a:pt x="853941" y="2033523"/>
                    <a:pt x="859790" y="2035474"/>
                  </a:cubicBezTo>
                  <a:cubicBezTo>
                    <a:pt x="877338" y="2037423"/>
                    <a:pt x="869539" y="2023776"/>
                    <a:pt x="869539" y="2017926"/>
                  </a:cubicBezTo>
                  <a:cubicBezTo>
                    <a:pt x="869539" y="2006228"/>
                    <a:pt x="861740" y="2012078"/>
                    <a:pt x="855890" y="2014026"/>
                  </a:cubicBezTo>
                  <a:cubicBezTo>
                    <a:pt x="842243" y="2017926"/>
                    <a:pt x="834445" y="2006228"/>
                    <a:pt x="824695" y="2002328"/>
                  </a:cubicBezTo>
                  <a:cubicBezTo>
                    <a:pt x="816896" y="1998429"/>
                    <a:pt x="832494" y="1988682"/>
                    <a:pt x="828595" y="1980883"/>
                  </a:cubicBezTo>
                  <a:cubicBezTo>
                    <a:pt x="844192" y="1976983"/>
                    <a:pt x="851991" y="1963335"/>
                    <a:pt x="863689" y="1955536"/>
                  </a:cubicBezTo>
                  <a:cubicBezTo>
                    <a:pt x="857841" y="1947737"/>
                    <a:pt x="848091" y="1955536"/>
                    <a:pt x="844192" y="1949688"/>
                  </a:cubicBezTo>
                  <a:cubicBezTo>
                    <a:pt x="844192" y="1941889"/>
                    <a:pt x="855890" y="1947737"/>
                    <a:pt x="855890" y="1939938"/>
                  </a:cubicBezTo>
                  <a:cubicBezTo>
                    <a:pt x="818847" y="1930191"/>
                    <a:pt x="777903" y="1922392"/>
                    <a:pt x="746708" y="1900945"/>
                  </a:cubicBezTo>
                  <a:cubicBezTo>
                    <a:pt x="709665" y="1875600"/>
                    <a:pt x="674570" y="1842454"/>
                    <a:pt x="637525" y="1817109"/>
                  </a:cubicBezTo>
                  <a:cubicBezTo>
                    <a:pt x="633626" y="1815158"/>
                    <a:pt x="629726" y="1811259"/>
                    <a:pt x="627778" y="1807360"/>
                  </a:cubicBezTo>
                  <a:cubicBezTo>
                    <a:pt x="616080" y="1785914"/>
                    <a:pt x="600482" y="1766417"/>
                    <a:pt x="577086" y="1758618"/>
                  </a:cubicBezTo>
                  <a:cubicBezTo>
                    <a:pt x="549790" y="1748869"/>
                    <a:pt x="551739" y="1721573"/>
                    <a:pt x="532242" y="1707927"/>
                  </a:cubicBezTo>
                  <a:cubicBezTo>
                    <a:pt x="530293" y="1705976"/>
                    <a:pt x="526394" y="1704027"/>
                    <a:pt x="524443" y="1704027"/>
                  </a:cubicBezTo>
                  <a:cubicBezTo>
                    <a:pt x="508846" y="1700128"/>
                    <a:pt x="501047" y="1688430"/>
                    <a:pt x="491300" y="1676732"/>
                  </a:cubicBezTo>
                  <a:cubicBezTo>
                    <a:pt x="483501" y="1666982"/>
                    <a:pt x="475702" y="1655284"/>
                    <a:pt x="458154" y="1661134"/>
                  </a:cubicBezTo>
                  <a:cubicBezTo>
                    <a:pt x="458154" y="1661134"/>
                    <a:pt x="444507" y="1661134"/>
                    <a:pt x="450355" y="1655284"/>
                  </a:cubicBezTo>
                  <a:cubicBezTo>
                    <a:pt x="460105" y="1647485"/>
                    <a:pt x="452306" y="1647485"/>
                    <a:pt x="448406" y="1643586"/>
                  </a:cubicBezTo>
                  <a:cubicBezTo>
                    <a:pt x="428910" y="1624089"/>
                    <a:pt x="403563" y="1612391"/>
                    <a:pt x="384066" y="1592894"/>
                  </a:cubicBezTo>
                  <a:cubicBezTo>
                    <a:pt x="372368" y="1581196"/>
                    <a:pt x="358721" y="1573397"/>
                    <a:pt x="362620" y="1550001"/>
                  </a:cubicBezTo>
                  <a:cubicBezTo>
                    <a:pt x="366520" y="1522705"/>
                    <a:pt x="376267" y="1509058"/>
                    <a:pt x="405513" y="1499309"/>
                  </a:cubicBezTo>
                  <a:cubicBezTo>
                    <a:pt x="419160" y="1512958"/>
                    <a:pt x="432809" y="1509058"/>
                    <a:pt x="446456" y="1503208"/>
                  </a:cubicBezTo>
                  <a:cubicBezTo>
                    <a:pt x="438657" y="1497360"/>
                    <a:pt x="425010" y="1503208"/>
                    <a:pt x="423059" y="1487611"/>
                  </a:cubicBezTo>
                  <a:cubicBezTo>
                    <a:pt x="434758" y="1479812"/>
                    <a:pt x="442556" y="1470065"/>
                    <a:pt x="454254" y="1464215"/>
                  </a:cubicBezTo>
                  <a:cubicBezTo>
                    <a:pt x="481550" y="1448617"/>
                    <a:pt x="512745" y="1440818"/>
                    <a:pt x="540041" y="1425221"/>
                  </a:cubicBezTo>
                  <a:cubicBezTo>
                    <a:pt x="604381" y="1390127"/>
                    <a:pt x="672620" y="1372580"/>
                    <a:pt x="740860" y="1351133"/>
                  </a:cubicBezTo>
                  <a:cubicBezTo>
                    <a:pt x="768155" y="1368681"/>
                    <a:pt x="740860" y="1394026"/>
                    <a:pt x="750607" y="1415473"/>
                  </a:cubicBezTo>
                  <a:cubicBezTo>
                    <a:pt x="752558" y="1403775"/>
                    <a:pt x="772055" y="1403775"/>
                    <a:pt x="768155" y="1390127"/>
                  </a:cubicBezTo>
                  <a:cubicBezTo>
                    <a:pt x="764256" y="1378428"/>
                    <a:pt x="768155" y="1366730"/>
                    <a:pt x="772055" y="1355032"/>
                  </a:cubicBezTo>
                  <a:cubicBezTo>
                    <a:pt x="777903" y="1337486"/>
                    <a:pt x="779853" y="1319938"/>
                    <a:pt x="764256" y="1306291"/>
                  </a:cubicBezTo>
                  <a:cubicBezTo>
                    <a:pt x="760356" y="1302392"/>
                    <a:pt x="760356" y="1298492"/>
                    <a:pt x="762305" y="1292642"/>
                  </a:cubicBezTo>
                  <a:cubicBezTo>
                    <a:pt x="766205" y="1280944"/>
                    <a:pt x="775954" y="1265347"/>
                    <a:pt x="756457" y="1257548"/>
                  </a:cubicBezTo>
                  <a:cubicBezTo>
                    <a:pt x="750607" y="1253648"/>
                    <a:pt x="746708" y="1245850"/>
                    <a:pt x="752558" y="1240002"/>
                  </a:cubicBezTo>
                  <a:cubicBezTo>
                    <a:pt x="758406" y="1234152"/>
                    <a:pt x="756457" y="1226353"/>
                    <a:pt x="748658" y="1228303"/>
                  </a:cubicBezTo>
                  <a:cubicBezTo>
                    <a:pt x="735010" y="1232203"/>
                    <a:pt x="736960" y="1224404"/>
                    <a:pt x="742808" y="1220505"/>
                  </a:cubicBezTo>
                  <a:cubicBezTo>
                    <a:pt x="748658" y="1214655"/>
                    <a:pt x="744759" y="1210755"/>
                    <a:pt x="744759" y="1204907"/>
                  </a:cubicBezTo>
                  <a:cubicBezTo>
                    <a:pt x="746708" y="1187359"/>
                    <a:pt x="727211" y="1181511"/>
                    <a:pt x="725262" y="1171762"/>
                  </a:cubicBezTo>
                  <a:cubicBezTo>
                    <a:pt x="721363" y="1140567"/>
                    <a:pt x="686268" y="1111322"/>
                    <a:pt x="713564" y="1076228"/>
                  </a:cubicBezTo>
                  <a:cubicBezTo>
                    <a:pt x="715513" y="1074277"/>
                    <a:pt x="713564" y="1068429"/>
                    <a:pt x="711613" y="1064530"/>
                  </a:cubicBezTo>
                  <a:cubicBezTo>
                    <a:pt x="699915" y="1041133"/>
                    <a:pt x="694067" y="1015787"/>
                    <a:pt x="682369" y="992390"/>
                  </a:cubicBezTo>
                  <a:cubicBezTo>
                    <a:pt x="668720" y="967045"/>
                    <a:pt x="653123" y="939750"/>
                    <a:pt x="649223" y="908555"/>
                  </a:cubicBezTo>
                  <a:cubicBezTo>
                    <a:pt x="643375" y="873460"/>
                    <a:pt x="627778" y="842265"/>
                    <a:pt x="618028" y="807171"/>
                  </a:cubicBezTo>
                  <a:cubicBezTo>
                    <a:pt x="612180" y="787674"/>
                    <a:pt x="604381" y="770126"/>
                    <a:pt x="596583" y="750629"/>
                  </a:cubicBezTo>
                  <a:cubicBezTo>
                    <a:pt x="592683" y="740882"/>
                    <a:pt x="590733" y="752580"/>
                    <a:pt x="586833" y="750629"/>
                  </a:cubicBezTo>
                  <a:cubicBezTo>
                    <a:pt x="573186" y="699937"/>
                    <a:pt x="559538" y="651196"/>
                    <a:pt x="549790" y="600504"/>
                  </a:cubicBezTo>
                  <a:cubicBezTo>
                    <a:pt x="532242" y="512767"/>
                    <a:pt x="510796" y="426981"/>
                    <a:pt x="530293" y="337295"/>
                  </a:cubicBezTo>
                  <a:cubicBezTo>
                    <a:pt x="532242" y="325597"/>
                    <a:pt x="528343" y="319749"/>
                    <a:pt x="514696" y="319749"/>
                  </a:cubicBezTo>
                  <a:cubicBezTo>
                    <a:pt x="520544" y="311950"/>
                    <a:pt x="538092" y="311950"/>
                    <a:pt x="528343" y="298302"/>
                  </a:cubicBezTo>
                  <a:cubicBezTo>
                    <a:pt x="530293" y="296353"/>
                    <a:pt x="530293" y="296353"/>
                    <a:pt x="532242" y="294402"/>
                  </a:cubicBezTo>
                  <a:cubicBezTo>
                    <a:pt x="545891" y="280755"/>
                    <a:pt x="545891" y="261258"/>
                    <a:pt x="557589" y="247610"/>
                  </a:cubicBezTo>
                  <a:cubicBezTo>
                    <a:pt x="567336" y="237862"/>
                    <a:pt x="569287" y="224213"/>
                    <a:pt x="569287" y="210567"/>
                  </a:cubicBezTo>
                  <a:cubicBezTo>
                    <a:pt x="582934" y="210567"/>
                    <a:pt x="580985" y="198868"/>
                    <a:pt x="582934" y="191070"/>
                  </a:cubicBezTo>
                  <a:cubicBezTo>
                    <a:pt x="614129" y="144277"/>
                    <a:pt x="664821" y="118930"/>
                    <a:pt x="703815" y="81887"/>
                  </a:cubicBezTo>
                  <a:cubicBezTo>
                    <a:pt x="764256" y="70189"/>
                    <a:pt x="805198" y="35095"/>
                    <a:pt x="84419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642A31-B5FB-4586-8801-12F16B120DA2}"/>
                </a:ext>
              </a:extLst>
            </p:cNvPr>
            <p:cNvSpPr/>
            <p:nvPr/>
          </p:nvSpPr>
          <p:spPr>
            <a:xfrm>
              <a:off x="3871081" y="3959265"/>
              <a:ext cx="2437109" cy="2944028"/>
            </a:xfrm>
            <a:custGeom>
              <a:avLst/>
              <a:gdLst>
                <a:gd name="connsiteX0" fmla="*/ 7144 w 1190625"/>
                <a:gd name="connsiteY0" fmla="*/ 1435442 h 1438275"/>
                <a:gd name="connsiteX1" fmla="*/ 40481 w 1190625"/>
                <a:gd name="connsiteY1" fmla="*/ 1388770 h 1438275"/>
                <a:gd name="connsiteX2" fmla="*/ 98584 w 1190625"/>
                <a:gd name="connsiteY2" fmla="*/ 1321142 h 1438275"/>
                <a:gd name="connsiteX3" fmla="*/ 150019 w 1190625"/>
                <a:gd name="connsiteY3" fmla="*/ 1247800 h 1438275"/>
                <a:gd name="connsiteX4" fmla="*/ 189071 w 1190625"/>
                <a:gd name="connsiteY4" fmla="*/ 1181125 h 1438275"/>
                <a:gd name="connsiteX5" fmla="*/ 195739 w 1190625"/>
                <a:gd name="connsiteY5" fmla="*/ 1153502 h 1438275"/>
                <a:gd name="connsiteX6" fmla="*/ 186214 w 1190625"/>
                <a:gd name="connsiteY6" fmla="*/ 1042060 h 1438275"/>
                <a:gd name="connsiteX7" fmla="*/ 170021 w 1190625"/>
                <a:gd name="connsiteY7" fmla="*/ 882040 h 1438275"/>
                <a:gd name="connsiteX8" fmla="*/ 159544 w 1190625"/>
                <a:gd name="connsiteY8" fmla="*/ 802030 h 1438275"/>
                <a:gd name="connsiteX9" fmla="*/ 158591 w 1190625"/>
                <a:gd name="connsiteY9" fmla="*/ 762025 h 1438275"/>
                <a:gd name="connsiteX10" fmla="*/ 160496 w 1190625"/>
                <a:gd name="connsiteY10" fmla="*/ 761072 h 1438275"/>
                <a:gd name="connsiteX11" fmla="*/ 204311 w 1190625"/>
                <a:gd name="connsiteY11" fmla="*/ 697255 h 1438275"/>
                <a:gd name="connsiteX12" fmla="*/ 218599 w 1190625"/>
                <a:gd name="connsiteY12" fmla="*/ 671537 h 1438275"/>
                <a:gd name="connsiteX13" fmla="*/ 218599 w 1190625"/>
                <a:gd name="connsiteY13" fmla="*/ 671537 h 1438275"/>
                <a:gd name="connsiteX14" fmla="*/ 223361 w 1190625"/>
                <a:gd name="connsiteY14" fmla="*/ 667727 h 1438275"/>
                <a:gd name="connsiteX15" fmla="*/ 224314 w 1190625"/>
                <a:gd name="connsiteY15" fmla="*/ 668680 h 1438275"/>
                <a:gd name="connsiteX16" fmla="*/ 223361 w 1190625"/>
                <a:gd name="connsiteY16" fmla="*/ 667727 h 1438275"/>
                <a:gd name="connsiteX17" fmla="*/ 239554 w 1190625"/>
                <a:gd name="connsiteY17" fmla="*/ 654392 h 1438275"/>
                <a:gd name="connsiteX18" fmla="*/ 264319 w 1190625"/>
                <a:gd name="connsiteY18" fmla="*/ 634390 h 1438275"/>
                <a:gd name="connsiteX19" fmla="*/ 263366 w 1190625"/>
                <a:gd name="connsiteY19" fmla="*/ 631532 h 1438275"/>
                <a:gd name="connsiteX20" fmla="*/ 264319 w 1190625"/>
                <a:gd name="connsiteY20" fmla="*/ 631532 h 1438275"/>
                <a:gd name="connsiteX21" fmla="*/ 271939 w 1190625"/>
                <a:gd name="connsiteY21" fmla="*/ 629627 h 1438275"/>
                <a:gd name="connsiteX22" fmla="*/ 309086 w 1190625"/>
                <a:gd name="connsiteY22" fmla="*/ 594385 h 1438275"/>
                <a:gd name="connsiteX23" fmla="*/ 314801 w 1190625"/>
                <a:gd name="connsiteY23" fmla="*/ 582955 h 1438275"/>
                <a:gd name="connsiteX24" fmla="*/ 314801 w 1190625"/>
                <a:gd name="connsiteY24" fmla="*/ 583907 h 1438275"/>
                <a:gd name="connsiteX25" fmla="*/ 314801 w 1190625"/>
                <a:gd name="connsiteY25" fmla="*/ 582955 h 1438275"/>
                <a:gd name="connsiteX26" fmla="*/ 331946 w 1190625"/>
                <a:gd name="connsiteY26" fmla="*/ 567715 h 1438275"/>
                <a:gd name="connsiteX27" fmla="*/ 331946 w 1190625"/>
                <a:gd name="connsiteY27" fmla="*/ 567715 h 1438275"/>
                <a:gd name="connsiteX28" fmla="*/ 338614 w 1190625"/>
                <a:gd name="connsiteY28" fmla="*/ 574382 h 1438275"/>
                <a:gd name="connsiteX29" fmla="*/ 330994 w 1190625"/>
                <a:gd name="connsiteY29" fmla="*/ 582955 h 1438275"/>
                <a:gd name="connsiteX30" fmla="*/ 338614 w 1190625"/>
                <a:gd name="connsiteY30" fmla="*/ 575335 h 1438275"/>
                <a:gd name="connsiteX31" fmla="*/ 356711 w 1190625"/>
                <a:gd name="connsiteY31" fmla="*/ 552475 h 1438275"/>
                <a:gd name="connsiteX32" fmla="*/ 368141 w 1190625"/>
                <a:gd name="connsiteY32" fmla="*/ 541045 h 1438275"/>
                <a:gd name="connsiteX33" fmla="*/ 367189 w 1190625"/>
                <a:gd name="connsiteY33" fmla="*/ 536282 h 1438275"/>
                <a:gd name="connsiteX34" fmla="*/ 362426 w 1190625"/>
                <a:gd name="connsiteY34" fmla="*/ 538187 h 1438275"/>
                <a:gd name="connsiteX35" fmla="*/ 355759 w 1190625"/>
                <a:gd name="connsiteY35" fmla="*/ 552475 h 1438275"/>
                <a:gd name="connsiteX36" fmla="*/ 347186 w 1190625"/>
                <a:gd name="connsiteY36" fmla="*/ 554380 h 1438275"/>
                <a:gd name="connsiteX37" fmla="*/ 340519 w 1190625"/>
                <a:gd name="connsiteY37" fmla="*/ 544855 h 1438275"/>
                <a:gd name="connsiteX38" fmla="*/ 319564 w 1190625"/>
                <a:gd name="connsiteY38" fmla="*/ 527710 h 1438275"/>
                <a:gd name="connsiteX39" fmla="*/ 319564 w 1190625"/>
                <a:gd name="connsiteY39" fmla="*/ 516280 h 1438275"/>
                <a:gd name="connsiteX40" fmla="*/ 329089 w 1190625"/>
                <a:gd name="connsiteY40" fmla="*/ 519137 h 1438275"/>
                <a:gd name="connsiteX41" fmla="*/ 333851 w 1190625"/>
                <a:gd name="connsiteY41" fmla="*/ 522947 h 1438275"/>
                <a:gd name="connsiteX42" fmla="*/ 351949 w 1190625"/>
                <a:gd name="connsiteY42" fmla="*/ 520090 h 1438275"/>
                <a:gd name="connsiteX43" fmla="*/ 360521 w 1190625"/>
                <a:gd name="connsiteY43" fmla="*/ 510565 h 1438275"/>
                <a:gd name="connsiteX44" fmla="*/ 344329 w 1190625"/>
                <a:gd name="connsiteY44" fmla="*/ 502945 h 1438275"/>
                <a:gd name="connsiteX45" fmla="*/ 248126 w 1190625"/>
                <a:gd name="connsiteY45" fmla="*/ 423887 h 1438275"/>
                <a:gd name="connsiteX46" fmla="*/ 197644 w 1190625"/>
                <a:gd name="connsiteY46" fmla="*/ 374357 h 1438275"/>
                <a:gd name="connsiteX47" fmla="*/ 191929 w 1190625"/>
                <a:gd name="connsiteY47" fmla="*/ 347687 h 1438275"/>
                <a:gd name="connsiteX48" fmla="*/ 190976 w 1190625"/>
                <a:gd name="connsiteY48" fmla="*/ 341972 h 1438275"/>
                <a:gd name="connsiteX49" fmla="*/ 194786 w 1190625"/>
                <a:gd name="connsiteY49" fmla="*/ 341972 h 1438275"/>
                <a:gd name="connsiteX50" fmla="*/ 194786 w 1190625"/>
                <a:gd name="connsiteY50" fmla="*/ 339115 h 1438275"/>
                <a:gd name="connsiteX51" fmla="*/ 190976 w 1190625"/>
                <a:gd name="connsiteY51" fmla="*/ 341972 h 1438275"/>
                <a:gd name="connsiteX52" fmla="*/ 179546 w 1190625"/>
                <a:gd name="connsiteY52" fmla="*/ 322922 h 1438275"/>
                <a:gd name="connsiteX53" fmla="*/ 145256 w 1190625"/>
                <a:gd name="connsiteY53" fmla="*/ 233387 h 1438275"/>
                <a:gd name="connsiteX54" fmla="*/ 149066 w 1190625"/>
                <a:gd name="connsiteY54" fmla="*/ 152425 h 1438275"/>
                <a:gd name="connsiteX55" fmla="*/ 198596 w 1190625"/>
                <a:gd name="connsiteY55" fmla="*/ 67652 h 1438275"/>
                <a:gd name="connsiteX56" fmla="*/ 294799 w 1190625"/>
                <a:gd name="connsiteY56" fmla="*/ 14312 h 1438275"/>
                <a:gd name="connsiteX57" fmla="*/ 358616 w 1190625"/>
                <a:gd name="connsiteY57" fmla="*/ 7645 h 1438275"/>
                <a:gd name="connsiteX58" fmla="*/ 428149 w 1190625"/>
                <a:gd name="connsiteY58" fmla="*/ 18122 h 1438275"/>
                <a:gd name="connsiteX59" fmla="*/ 499586 w 1190625"/>
                <a:gd name="connsiteY59" fmla="*/ 64795 h 1438275"/>
                <a:gd name="connsiteX60" fmla="*/ 538639 w 1190625"/>
                <a:gd name="connsiteY60" fmla="*/ 112420 h 1438275"/>
                <a:gd name="connsiteX61" fmla="*/ 555784 w 1190625"/>
                <a:gd name="connsiteY61" fmla="*/ 125755 h 1438275"/>
                <a:gd name="connsiteX62" fmla="*/ 566261 w 1190625"/>
                <a:gd name="connsiteY62" fmla="*/ 135280 h 1438275"/>
                <a:gd name="connsiteX63" fmla="*/ 592931 w 1190625"/>
                <a:gd name="connsiteY63" fmla="*/ 211480 h 1438275"/>
                <a:gd name="connsiteX64" fmla="*/ 596741 w 1190625"/>
                <a:gd name="connsiteY64" fmla="*/ 224815 h 1438275"/>
                <a:gd name="connsiteX65" fmla="*/ 603409 w 1190625"/>
                <a:gd name="connsiteY65" fmla="*/ 226720 h 1438275"/>
                <a:gd name="connsiteX66" fmla="*/ 657701 w 1190625"/>
                <a:gd name="connsiteY66" fmla="*/ 198145 h 1438275"/>
                <a:gd name="connsiteX67" fmla="*/ 674846 w 1190625"/>
                <a:gd name="connsiteY67" fmla="*/ 191477 h 1438275"/>
                <a:gd name="connsiteX68" fmla="*/ 793909 w 1190625"/>
                <a:gd name="connsiteY68" fmla="*/ 238150 h 1438275"/>
                <a:gd name="connsiteX69" fmla="*/ 808196 w 1190625"/>
                <a:gd name="connsiteY69" fmla="*/ 283870 h 1438275"/>
                <a:gd name="connsiteX70" fmla="*/ 815816 w 1190625"/>
                <a:gd name="connsiteY70" fmla="*/ 312445 h 1438275"/>
                <a:gd name="connsiteX71" fmla="*/ 829151 w 1190625"/>
                <a:gd name="connsiteY71" fmla="*/ 318160 h 1438275"/>
                <a:gd name="connsiteX72" fmla="*/ 875824 w 1190625"/>
                <a:gd name="connsiteY72" fmla="*/ 301015 h 1438275"/>
                <a:gd name="connsiteX73" fmla="*/ 923449 w 1190625"/>
                <a:gd name="connsiteY73" fmla="*/ 311492 h 1438275"/>
                <a:gd name="connsiteX74" fmla="*/ 966311 w 1190625"/>
                <a:gd name="connsiteY74" fmla="*/ 354355 h 1438275"/>
                <a:gd name="connsiteX75" fmla="*/ 970121 w 1190625"/>
                <a:gd name="connsiteY75" fmla="*/ 445795 h 1438275"/>
                <a:gd name="connsiteX76" fmla="*/ 968216 w 1190625"/>
                <a:gd name="connsiteY76" fmla="*/ 455320 h 1438275"/>
                <a:gd name="connsiteX77" fmla="*/ 977741 w 1190625"/>
                <a:gd name="connsiteY77" fmla="*/ 453415 h 1438275"/>
                <a:gd name="connsiteX78" fmla="*/ 1008221 w 1190625"/>
                <a:gd name="connsiteY78" fmla="*/ 440080 h 1438275"/>
                <a:gd name="connsiteX79" fmla="*/ 1076801 w 1190625"/>
                <a:gd name="connsiteY79" fmla="*/ 458177 h 1438275"/>
                <a:gd name="connsiteX80" fmla="*/ 1106329 w 1190625"/>
                <a:gd name="connsiteY80" fmla="*/ 562952 h 1438275"/>
                <a:gd name="connsiteX81" fmla="*/ 1072039 w 1190625"/>
                <a:gd name="connsiteY81" fmla="*/ 640105 h 1438275"/>
                <a:gd name="connsiteX82" fmla="*/ 1004411 w 1190625"/>
                <a:gd name="connsiteY82" fmla="*/ 723925 h 1438275"/>
                <a:gd name="connsiteX83" fmla="*/ 1000601 w 1190625"/>
                <a:gd name="connsiteY83" fmla="*/ 733450 h 1438275"/>
                <a:gd name="connsiteX84" fmla="*/ 1021556 w 1190625"/>
                <a:gd name="connsiteY84" fmla="*/ 722972 h 1438275"/>
                <a:gd name="connsiteX85" fmla="*/ 1130141 w 1190625"/>
                <a:gd name="connsiteY85" fmla="*/ 744880 h 1438275"/>
                <a:gd name="connsiteX86" fmla="*/ 1138714 w 1190625"/>
                <a:gd name="connsiteY86" fmla="*/ 782027 h 1438275"/>
                <a:gd name="connsiteX87" fmla="*/ 1127284 w 1190625"/>
                <a:gd name="connsiteY87" fmla="*/ 845845 h 1438275"/>
                <a:gd name="connsiteX88" fmla="*/ 1108234 w 1190625"/>
                <a:gd name="connsiteY88" fmla="*/ 878230 h 1438275"/>
                <a:gd name="connsiteX89" fmla="*/ 1043464 w 1190625"/>
                <a:gd name="connsiteY89" fmla="*/ 970622 h 1438275"/>
                <a:gd name="connsiteX90" fmla="*/ 1015841 w 1190625"/>
                <a:gd name="connsiteY90" fmla="*/ 1032535 h 1438275"/>
                <a:gd name="connsiteX91" fmla="*/ 1018699 w 1190625"/>
                <a:gd name="connsiteY91" fmla="*/ 1047775 h 1438275"/>
                <a:gd name="connsiteX92" fmla="*/ 1097756 w 1190625"/>
                <a:gd name="connsiteY92" fmla="*/ 1186840 h 1438275"/>
                <a:gd name="connsiteX93" fmla="*/ 1092994 w 1190625"/>
                <a:gd name="connsiteY93" fmla="*/ 1242085 h 1438275"/>
                <a:gd name="connsiteX94" fmla="*/ 1092041 w 1190625"/>
                <a:gd name="connsiteY94" fmla="*/ 1254467 h 1438275"/>
                <a:gd name="connsiteX95" fmla="*/ 1159669 w 1190625"/>
                <a:gd name="connsiteY95" fmla="*/ 1365910 h 1438275"/>
                <a:gd name="connsiteX96" fmla="*/ 1158716 w 1190625"/>
                <a:gd name="connsiteY96" fmla="*/ 1382102 h 1438275"/>
                <a:gd name="connsiteX97" fmla="*/ 1157764 w 1190625"/>
                <a:gd name="connsiteY97" fmla="*/ 1388770 h 1438275"/>
                <a:gd name="connsiteX98" fmla="*/ 1166336 w 1190625"/>
                <a:gd name="connsiteY98" fmla="*/ 1392580 h 1438275"/>
                <a:gd name="connsiteX99" fmla="*/ 1176814 w 1190625"/>
                <a:gd name="connsiteY99" fmla="*/ 1396390 h 1438275"/>
                <a:gd name="connsiteX100" fmla="*/ 1173956 w 1190625"/>
                <a:gd name="connsiteY100" fmla="*/ 1405915 h 1438275"/>
                <a:gd name="connsiteX101" fmla="*/ 1172051 w 1190625"/>
                <a:gd name="connsiteY101" fmla="*/ 1414487 h 1438275"/>
                <a:gd name="connsiteX102" fmla="*/ 1180624 w 1190625"/>
                <a:gd name="connsiteY102" fmla="*/ 1416392 h 1438275"/>
                <a:gd name="connsiteX103" fmla="*/ 1190149 w 1190625"/>
                <a:gd name="connsiteY103" fmla="*/ 1419250 h 1438275"/>
                <a:gd name="connsiteX104" fmla="*/ 1188244 w 1190625"/>
                <a:gd name="connsiteY104" fmla="*/ 1429727 h 1438275"/>
                <a:gd name="connsiteX105" fmla="*/ 1185386 w 1190625"/>
                <a:gd name="connsiteY105" fmla="*/ 1439252 h 1438275"/>
                <a:gd name="connsiteX106" fmla="*/ 1092041 w 1190625"/>
                <a:gd name="connsiteY106" fmla="*/ 1439252 h 1438275"/>
                <a:gd name="connsiteX107" fmla="*/ 1081564 w 1190625"/>
                <a:gd name="connsiteY107" fmla="*/ 1431632 h 1438275"/>
                <a:gd name="connsiteX108" fmla="*/ 1067276 w 1190625"/>
                <a:gd name="connsiteY108" fmla="*/ 1426870 h 1438275"/>
                <a:gd name="connsiteX109" fmla="*/ 1000601 w 1190625"/>
                <a:gd name="connsiteY109" fmla="*/ 1337335 h 1438275"/>
                <a:gd name="connsiteX110" fmla="*/ 985361 w 1190625"/>
                <a:gd name="connsiteY110" fmla="*/ 1311617 h 1438275"/>
                <a:gd name="connsiteX111" fmla="*/ 922496 w 1190625"/>
                <a:gd name="connsiteY111" fmla="*/ 1289710 h 1438275"/>
                <a:gd name="connsiteX112" fmla="*/ 906304 w 1190625"/>
                <a:gd name="connsiteY112" fmla="*/ 1266850 h 1438275"/>
                <a:gd name="connsiteX113" fmla="*/ 892016 w 1190625"/>
                <a:gd name="connsiteY113" fmla="*/ 1248752 h 1438275"/>
                <a:gd name="connsiteX114" fmla="*/ 876776 w 1190625"/>
                <a:gd name="connsiteY114" fmla="*/ 1265897 h 1438275"/>
                <a:gd name="connsiteX115" fmla="*/ 771049 w 1190625"/>
                <a:gd name="connsiteY115" fmla="*/ 1359242 h 1438275"/>
                <a:gd name="connsiteX116" fmla="*/ 724376 w 1190625"/>
                <a:gd name="connsiteY116" fmla="*/ 1399247 h 1438275"/>
                <a:gd name="connsiteX117" fmla="*/ 693896 w 1190625"/>
                <a:gd name="connsiteY117" fmla="*/ 1440205 h 1438275"/>
                <a:gd name="connsiteX118" fmla="*/ 7144 w 1190625"/>
                <a:gd name="connsiteY118" fmla="*/ 1435442 h 1438275"/>
                <a:gd name="connsiteX119" fmla="*/ 302419 w 1190625"/>
                <a:gd name="connsiteY119" fmla="*/ 628675 h 1438275"/>
                <a:gd name="connsiteX120" fmla="*/ 311944 w 1190625"/>
                <a:gd name="connsiteY120" fmla="*/ 611530 h 1438275"/>
                <a:gd name="connsiteX121" fmla="*/ 302419 w 1190625"/>
                <a:gd name="connsiteY121" fmla="*/ 628675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190625" h="1438275">
                  <a:moveTo>
                    <a:pt x="7144" y="1435442"/>
                  </a:moveTo>
                  <a:cubicBezTo>
                    <a:pt x="15716" y="1418297"/>
                    <a:pt x="29051" y="1404010"/>
                    <a:pt x="40481" y="1388770"/>
                  </a:cubicBezTo>
                  <a:cubicBezTo>
                    <a:pt x="58579" y="1364957"/>
                    <a:pt x="80486" y="1344002"/>
                    <a:pt x="98584" y="1321142"/>
                  </a:cubicBezTo>
                  <a:cubicBezTo>
                    <a:pt x="117634" y="1298282"/>
                    <a:pt x="131921" y="1271612"/>
                    <a:pt x="150019" y="1247800"/>
                  </a:cubicBezTo>
                  <a:cubicBezTo>
                    <a:pt x="165259" y="1226845"/>
                    <a:pt x="176689" y="1203985"/>
                    <a:pt x="189071" y="1181125"/>
                  </a:cubicBezTo>
                  <a:cubicBezTo>
                    <a:pt x="193834" y="1172552"/>
                    <a:pt x="195739" y="1163980"/>
                    <a:pt x="195739" y="1153502"/>
                  </a:cubicBezTo>
                  <a:cubicBezTo>
                    <a:pt x="197644" y="1116355"/>
                    <a:pt x="190976" y="1079207"/>
                    <a:pt x="186214" y="1042060"/>
                  </a:cubicBezTo>
                  <a:cubicBezTo>
                    <a:pt x="179546" y="988720"/>
                    <a:pt x="173831" y="935380"/>
                    <a:pt x="170021" y="882040"/>
                  </a:cubicBezTo>
                  <a:cubicBezTo>
                    <a:pt x="168116" y="855370"/>
                    <a:pt x="163354" y="828700"/>
                    <a:pt x="159544" y="802030"/>
                  </a:cubicBezTo>
                  <a:cubicBezTo>
                    <a:pt x="157639" y="788695"/>
                    <a:pt x="157639" y="775360"/>
                    <a:pt x="158591" y="762025"/>
                  </a:cubicBezTo>
                  <a:cubicBezTo>
                    <a:pt x="159544" y="762025"/>
                    <a:pt x="160496" y="762025"/>
                    <a:pt x="160496" y="761072"/>
                  </a:cubicBezTo>
                  <a:cubicBezTo>
                    <a:pt x="170021" y="736307"/>
                    <a:pt x="186214" y="716305"/>
                    <a:pt x="204311" y="697255"/>
                  </a:cubicBezTo>
                  <a:cubicBezTo>
                    <a:pt x="210979" y="690587"/>
                    <a:pt x="218599" y="682967"/>
                    <a:pt x="218599" y="671537"/>
                  </a:cubicBezTo>
                  <a:cubicBezTo>
                    <a:pt x="218599" y="671537"/>
                    <a:pt x="218599" y="671537"/>
                    <a:pt x="218599" y="671537"/>
                  </a:cubicBezTo>
                  <a:cubicBezTo>
                    <a:pt x="222409" y="672490"/>
                    <a:pt x="224314" y="671537"/>
                    <a:pt x="223361" y="667727"/>
                  </a:cubicBezTo>
                  <a:lnTo>
                    <a:pt x="224314" y="668680"/>
                  </a:lnTo>
                  <a:cubicBezTo>
                    <a:pt x="224314" y="668680"/>
                    <a:pt x="223361" y="667727"/>
                    <a:pt x="223361" y="667727"/>
                  </a:cubicBezTo>
                  <a:cubicBezTo>
                    <a:pt x="231934" y="667727"/>
                    <a:pt x="236696" y="661060"/>
                    <a:pt x="239554" y="654392"/>
                  </a:cubicBezTo>
                  <a:cubicBezTo>
                    <a:pt x="251936" y="652487"/>
                    <a:pt x="257651" y="642010"/>
                    <a:pt x="264319" y="634390"/>
                  </a:cubicBezTo>
                  <a:cubicBezTo>
                    <a:pt x="264319" y="634390"/>
                    <a:pt x="263366" y="632485"/>
                    <a:pt x="263366" y="631532"/>
                  </a:cubicBezTo>
                  <a:lnTo>
                    <a:pt x="264319" y="631532"/>
                  </a:lnTo>
                  <a:cubicBezTo>
                    <a:pt x="268129" y="633437"/>
                    <a:pt x="270034" y="631532"/>
                    <a:pt x="271939" y="629627"/>
                  </a:cubicBezTo>
                  <a:cubicBezTo>
                    <a:pt x="284321" y="618197"/>
                    <a:pt x="296704" y="605815"/>
                    <a:pt x="309086" y="594385"/>
                  </a:cubicBezTo>
                  <a:cubicBezTo>
                    <a:pt x="311944" y="591527"/>
                    <a:pt x="315754" y="587717"/>
                    <a:pt x="314801" y="582955"/>
                  </a:cubicBezTo>
                  <a:lnTo>
                    <a:pt x="314801" y="583907"/>
                  </a:lnTo>
                  <a:cubicBezTo>
                    <a:pt x="314801" y="583907"/>
                    <a:pt x="314801" y="582955"/>
                    <a:pt x="314801" y="582955"/>
                  </a:cubicBezTo>
                  <a:cubicBezTo>
                    <a:pt x="323374" y="581050"/>
                    <a:pt x="329089" y="576287"/>
                    <a:pt x="331946" y="567715"/>
                  </a:cubicBezTo>
                  <a:lnTo>
                    <a:pt x="331946" y="567715"/>
                  </a:lnTo>
                  <a:cubicBezTo>
                    <a:pt x="336709" y="566762"/>
                    <a:pt x="338614" y="569620"/>
                    <a:pt x="338614" y="574382"/>
                  </a:cubicBezTo>
                  <a:cubicBezTo>
                    <a:pt x="336709" y="577240"/>
                    <a:pt x="333851" y="580097"/>
                    <a:pt x="330994" y="582955"/>
                  </a:cubicBezTo>
                  <a:cubicBezTo>
                    <a:pt x="341471" y="585812"/>
                    <a:pt x="339566" y="580097"/>
                    <a:pt x="338614" y="575335"/>
                  </a:cubicBezTo>
                  <a:cubicBezTo>
                    <a:pt x="350996" y="572477"/>
                    <a:pt x="353854" y="562000"/>
                    <a:pt x="356711" y="552475"/>
                  </a:cubicBezTo>
                  <a:cubicBezTo>
                    <a:pt x="363379" y="551522"/>
                    <a:pt x="364331" y="544855"/>
                    <a:pt x="368141" y="541045"/>
                  </a:cubicBezTo>
                  <a:cubicBezTo>
                    <a:pt x="370046" y="539140"/>
                    <a:pt x="369094" y="537235"/>
                    <a:pt x="367189" y="536282"/>
                  </a:cubicBezTo>
                  <a:cubicBezTo>
                    <a:pt x="365284" y="534377"/>
                    <a:pt x="363379" y="536282"/>
                    <a:pt x="362426" y="538187"/>
                  </a:cubicBezTo>
                  <a:cubicBezTo>
                    <a:pt x="360521" y="542950"/>
                    <a:pt x="356711" y="546760"/>
                    <a:pt x="355759" y="552475"/>
                  </a:cubicBezTo>
                  <a:cubicBezTo>
                    <a:pt x="352901" y="553427"/>
                    <a:pt x="350044" y="554380"/>
                    <a:pt x="347186" y="554380"/>
                  </a:cubicBezTo>
                  <a:cubicBezTo>
                    <a:pt x="348139" y="548665"/>
                    <a:pt x="344329" y="547712"/>
                    <a:pt x="340519" y="544855"/>
                  </a:cubicBezTo>
                  <a:cubicBezTo>
                    <a:pt x="332899" y="540092"/>
                    <a:pt x="324326" y="537235"/>
                    <a:pt x="319564" y="527710"/>
                  </a:cubicBezTo>
                  <a:cubicBezTo>
                    <a:pt x="317659" y="523900"/>
                    <a:pt x="316706" y="519137"/>
                    <a:pt x="319564" y="516280"/>
                  </a:cubicBezTo>
                  <a:cubicBezTo>
                    <a:pt x="322421" y="512470"/>
                    <a:pt x="326231" y="518185"/>
                    <a:pt x="329089" y="519137"/>
                  </a:cubicBezTo>
                  <a:cubicBezTo>
                    <a:pt x="330994" y="519137"/>
                    <a:pt x="331946" y="521042"/>
                    <a:pt x="333851" y="522947"/>
                  </a:cubicBezTo>
                  <a:cubicBezTo>
                    <a:pt x="343376" y="532472"/>
                    <a:pt x="346234" y="532472"/>
                    <a:pt x="351949" y="520090"/>
                  </a:cubicBezTo>
                  <a:cubicBezTo>
                    <a:pt x="353854" y="516280"/>
                    <a:pt x="356711" y="513422"/>
                    <a:pt x="360521" y="510565"/>
                  </a:cubicBezTo>
                  <a:cubicBezTo>
                    <a:pt x="352901" y="510565"/>
                    <a:pt x="349091" y="507707"/>
                    <a:pt x="344329" y="502945"/>
                  </a:cubicBezTo>
                  <a:cubicBezTo>
                    <a:pt x="314801" y="473417"/>
                    <a:pt x="281464" y="448652"/>
                    <a:pt x="248126" y="423887"/>
                  </a:cubicBezTo>
                  <a:cubicBezTo>
                    <a:pt x="229076" y="409600"/>
                    <a:pt x="212884" y="391502"/>
                    <a:pt x="197644" y="374357"/>
                  </a:cubicBezTo>
                  <a:cubicBezTo>
                    <a:pt x="190024" y="365785"/>
                    <a:pt x="188119" y="357212"/>
                    <a:pt x="191929" y="347687"/>
                  </a:cubicBezTo>
                  <a:cubicBezTo>
                    <a:pt x="192881" y="345782"/>
                    <a:pt x="195739" y="342925"/>
                    <a:pt x="190976" y="341972"/>
                  </a:cubicBezTo>
                  <a:cubicBezTo>
                    <a:pt x="192881" y="345782"/>
                    <a:pt x="193834" y="342925"/>
                    <a:pt x="194786" y="341972"/>
                  </a:cubicBezTo>
                  <a:cubicBezTo>
                    <a:pt x="194786" y="341020"/>
                    <a:pt x="194786" y="339115"/>
                    <a:pt x="194786" y="339115"/>
                  </a:cubicBezTo>
                  <a:cubicBezTo>
                    <a:pt x="191929" y="338162"/>
                    <a:pt x="191929" y="341020"/>
                    <a:pt x="190976" y="341972"/>
                  </a:cubicBezTo>
                  <a:cubicBezTo>
                    <a:pt x="183356" y="338162"/>
                    <a:pt x="183356" y="329590"/>
                    <a:pt x="179546" y="322922"/>
                  </a:cubicBezTo>
                  <a:cubicBezTo>
                    <a:pt x="163354" y="295300"/>
                    <a:pt x="151924" y="264820"/>
                    <a:pt x="145256" y="233387"/>
                  </a:cubicBezTo>
                  <a:cubicBezTo>
                    <a:pt x="139541" y="206717"/>
                    <a:pt x="143351" y="179095"/>
                    <a:pt x="149066" y="152425"/>
                  </a:cubicBezTo>
                  <a:cubicBezTo>
                    <a:pt x="156686" y="119087"/>
                    <a:pt x="174784" y="90512"/>
                    <a:pt x="198596" y="67652"/>
                  </a:cubicBezTo>
                  <a:cubicBezTo>
                    <a:pt x="226219" y="41935"/>
                    <a:pt x="257651" y="22885"/>
                    <a:pt x="294799" y="14312"/>
                  </a:cubicBezTo>
                  <a:cubicBezTo>
                    <a:pt x="315754" y="9550"/>
                    <a:pt x="336709" y="5740"/>
                    <a:pt x="358616" y="7645"/>
                  </a:cubicBezTo>
                  <a:cubicBezTo>
                    <a:pt x="381476" y="8597"/>
                    <a:pt x="405289" y="11455"/>
                    <a:pt x="428149" y="18122"/>
                  </a:cubicBezTo>
                  <a:cubicBezTo>
                    <a:pt x="457676" y="26695"/>
                    <a:pt x="478631" y="43840"/>
                    <a:pt x="499586" y="64795"/>
                  </a:cubicBezTo>
                  <a:cubicBezTo>
                    <a:pt x="513874" y="80035"/>
                    <a:pt x="528161" y="94322"/>
                    <a:pt x="538639" y="112420"/>
                  </a:cubicBezTo>
                  <a:cubicBezTo>
                    <a:pt x="542449" y="119087"/>
                    <a:pt x="547211" y="124802"/>
                    <a:pt x="555784" y="125755"/>
                  </a:cubicBezTo>
                  <a:cubicBezTo>
                    <a:pt x="560546" y="126707"/>
                    <a:pt x="563404" y="130517"/>
                    <a:pt x="566261" y="135280"/>
                  </a:cubicBezTo>
                  <a:cubicBezTo>
                    <a:pt x="579596" y="159092"/>
                    <a:pt x="586264" y="185762"/>
                    <a:pt x="592931" y="211480"/>
                  </a:cubicBezTo>
                  <a:cubicBezTo>
                    <a:pt x="593884" y="216242"/>
                    <a:pt x="594836" y="220052"/>
                    <a:pt x="596741" y="224815"/>
                  </a:cubicBezTo>
                  <a:cubicBezTo>
                    <a:pt x="597694" y="227672"/>
                    <a:pt x="600551" y="229577"/>
                    <a:pt x="603409" y="226720"/>
                  </a:cubicBezTo>
                  <a:cubicBezTo>
                    <a:pt x="617696" y="208622"/>
                    <a:pt x="639604" y="206717"/>
                    <a:pt x="657701" y="198145"/>
                  </a:cubicBezTo>
                  <a:cubicBezTo>
                    <a:pt x="663416" y="195287"/>
                    <a:pt x="669131" y="193382"/>
                    <a:pt x="674846" y="191477"/>
                  </a:cubicBezTo>
                  <a:cubicBezTo>
                    <a:pt x="721519" y="175285"/>
                    <a:pt x="771049" y="194335"/>
                    <a:pt x="793909" y="238150"/>
                  </a:cubicBezTo>
                  <a:cubicBezTo>
                    <a:pt x="801529" y="252437"/>
                    <a:pt x="800576" y="269582"/>
                    <a:pt x="808196" y="283870"/>
                  </a:cubicBezTo>
                  <a:cubicBezTo>
                    <a:pt x="812959" y="292442"/>
                    <a:pt x="814864" y="302920"/>
                    <a:pt x="815816" y="312445"/>
                  </a:cubicBezTo>
                  <a:cubicBezTo>
                    <a:pt x="817721" y="322922"/>
                    <a:pt x="820579" y="323875"/>
                    <a:pt x="829151" y="318160"/>
                  </a:cubicBezTo>
                  <a:cubicBezTo>
                    <a:pt x="843439" y="308635"/>
                    <a:pt x="859631" y="304825"/>
                    <a:pt x="875824" y="301015"/>
                  </a:cubicBezTo>
                  <a:cubicBezTo>
                    <a:pt x="892969" y="297205"/>
                    <a:pt x="909161" y="300062"/>
                    <a:pt x="923449" y="311492"/>
                  </a:cubicBezTo>
                  <a:cubicBezTo>
                    <a:pt x="939641" y="323875"/>
                    <a:pt x="955834" y="336257"/>
                    <a:pt x="966311" y="354355"/>
                  </a:cubicBezTo>
                  <a:cubicBezTo>
                    <a:pt x="983456" y="383882"/>
                    <a:pt x="981551" y="414362"/>
                    <a:pt x="970121" y="445795"/>
                  </a:cubicBezTo>
                  <a:cubicBezTo>
                    <a:pt x="969169" y="448652"/>
                    <a:pt x="965359" y="451510"/>
                    <a:pt x="968216" y="455320"/>
                  </a:cubicBezTo>
                  <a:cubicBezTo>
                    <a:pt x="971074" y="458177"/>
                    <a:pt x="974884" y="455320"/>
                    <a:pt x="977741" y="453415"/>
                  </a:cubicBezTo>
                  <a:cubicBezTo>
                    <a:pt x="987266" y="447700"/>
                    <a:pt x="997744" y="443890"/>
                    <a:pt x="1008221" y="440080"/>
                  </a:cubicBezTo>
                  <a:cubicBezTo>
                    <a:pt x="1034891" y="431507"/>
                    <a:pt x="1056799" y="440080"/>
                    <a:pt x="1076801" y="458177"/>
                  </a:cubicBezTo>
                  <a:cubicBezTo>
                    <a:pt x="1111091" y="486752"/>
                    <a:pt x="1111091" y="522947"/>
                    <a:pt x="1106329" y="562952"/>
                  </a:cubicBezTo>
                  <a:cubicBezTo>
                    <a:pt x="1102519" y="593432"/>
                    <a:pt x="1084421" y="614387"/>
                    <a:pt x="1072039" y="640105"/>
                  </a:cubicBezTo>
                  <a:cubicBezTo>
                    <a:pt x="1055846" y="672490"/>
                    <a:pt x="1032986" y="700112"/>
                    <a:pt x="1004411" y="723925"/>
                  </a:cubicBezTo>
                  <a:cubicBezTo>
                    <a:pt x="1001554" y="725830"/>
                    <a:pt x="998696" y="728687"/>
                    <a:pt x="1000601" y="733450"/>
                  </a:cubicBezTo>
                  <a:cubicBezTo>
                    <a:pt x="1008221" y="731545"/>
                    <a:pt x="1014889" y="726782"/>
                    <a:pt x="1021556" y="722972"/>
                  </a:cubicBezTo>
                  <a:cubicBezTo>
                    <a:pt x="1056799" y="701065"/>
                    <a:pt x="1101566" y="702017"/>
                    <a:pt x="1130141" y="744880"/>
                  </a:cubicBezTo>
                  <a:cubicBezTo>
                    <a:pt x="1137761" y="756310"/>
                    <a:pt x="1140619" y="768692"/>
                    <a:pt x="1138714" y="782027"/>
                  </a:cubicBezTo>
                  <a:cubicBezTo>
                    <a:pt x="1135856" y="803935"/>
                    <a:pt x="1132046" y="824890"/>
                    <a:pt x="1127284" y="845845"/>
                  </a:cubicBezTo>
                  <a:cubicBezTo>
                    <a:pt x="1124426" y="859180"/>
                    <a:pt x="1117759" y="869657"/>
                    <a:pt x="1108234" y="878230"/>
                  </a:cubicBezTo>
                  <a:cubicBezTo>
                    <a:pt x="1078706" y="903947"/>
                    <a:pt x="1057751" y="934427"/>
                    <a:pt x="1043464" y="970622"/>
                  </a:cubicBezTo>
                  <a:cubicBezTo>
                    <a:pt x="1035844" y="991577"/>
                    <a:pt x="1025366" y="1012532"/>
                    <a:pt x="1015841" y="1032535"/>
                  </a:cubicBezTo>
                  <a:cubicBezTo>
                    <a:pt x="1012984" y="1039202"/>
                    <a:pt x="1015841" y="1043012"/>
                    <a:pt x="1018699" y="1047775"/>
                  </a:cubicBezTo>
                  <a:cubicBezTo>
                    <a:pt x="1045369" y="1094447"/>
                    <a:pt x="1072039" y="1140167"/>
                    <a:pt x="1097756" y="1186840"/>
                  </a:cubicBezTo>
                  <a:cubicBezTo>
                    <a:pt x="1110139" y="1207795"/>
                    <a:pt x="1108234" y="1223987"/>
                    <a:pt x="1092994" y="1242085"/>
                  </a:cubicBezTo>
                  <a:cubicBezTo>
                    <a:pt x="1089184" y="1246847"/>
                    <a:pt x="1089184" y="1249705"/>
                    <a:pt x="1092041" y="1254467"/>
                  </a:cubicBezTo>
                  <a:cubicBezTo>
                    <a:pt x="1114901" y="1291615"/>
                    <a:pt x="1136809" y="1328762"/>
                    <a:pt x="1159669" y="1365910"/>
                  </a:cubicBezTo>
                  <a:cubicBezTo>
                    <a:pt x="1163479" y="1371625"/>
                    <a:pt x="1166336" y="1377340"/>
                    <a:pt x="1158716" y="1382102"/>
                  </a:cubicBezTo>
                  <a:cubicBezTo>
                    <a:pt x="1155859" y="1384007"/>
                    <a:pt x="1156811" y="1385912"/>
                    <a:pt x="1157764" y="1388770"/>
                  </a:cubicBezTo>
                  <a:cubicBezTo>
                    <a:pt x="1159669" y="1392580"/>
                    <a:pt x="1162526" y="1393532"/>
                    <a:pt x="1166336" y="1392580"/>
                  </a:cubicBezTo>
                  <a:cubicBezTo>
                    <a:pt x="1171099" y="1389722"/>
                    <a:pt x="1173956" y="1391627"/>
                    <a:pt x="1176814" y="1396390"/>
                  </a:cubicBezTo>
                  <a:cubicBezTo>
                    <a:pt x="1179671" y="1401152"/>
                    <a:pt x="1176814" y="1403057"/>
                    <a:pt x="1173956" y="1405915"/>
                  </a:cubicBezTo>
                  <a:cubicBezTo>
                    <a:pt x="1171099" y="1408772"/>
                    <a:pt x="1169194" y="1410677"/>
                    <a:pt x="1172051" y="1414487"/>
                  </a:cubicBezTo>
                  <a:cubicBezTo>
                    <a:pt x="1173956" y="1418297"/>
                    <a:pt x="1177766" y="1418297"/>
                    <a:pt x="1180624" y="1416392"/>
                  </a:cubicBezTo>
                  <a:cubicBezTo>
                    <a:pt x="1185386" y="1413535"/>
                    <a:pt x="1187291" y="1415440"/>
                    <a:pt x="1190149" y="1419250"/>
                  </a:cubicBezTo>
                  <a:cubicBezTo>
                    <a:pt x="1192054" y="1423060"/>
                    <a:pt x="1192054" y="1426870"/>
                    <a:pt x="1188244" y="1429727"/>
                  </a:cubicBezTo>
                  <a:cubicBezTo>
                    <a:pt x="1185386" y="1432585"/>
                    <a:pt x="1182529" y="1435442"/>
                    <a:pt x="1185386" y="1439252"/>
                  </a:cubicBezTo>
                  <a:cubicBezTo>
                    <a:pt x="1153954" y="1439252"/>
                    <a:pt x="1122521" y="1439252"/>
                    <a:pt x="1092041" y="1439252"/>
                  </a:cubicBezTo>
                  <a:cubicBezTo>
                    <a:pt x="1089184" y="1435442"/>
                    <a:pt x="1089184" y="1427822"/>
                    <a:pt x="1081564" y="1431632"/>
                  </a:cubicBezTo>
                  <a:cubicBezTo>
                    <a:pt x="1074896" y="1436395"/>
                    <a:pt x="1071086" y="1431632"/>
                    <a:pt x="1067276" y="1426870"/>
                  </a:cubicBezTo>
                  <a:cubicBezTo>
                    <a:pt x="1045369" y="1397342"/>
                    <a:pt x="1022509" y="1366862"/>
                    <a:pt x="1000601" y="1337335"/>
                  </a:cubicBezTo>
                  <a:cubicBezTo>
                    <a:pt x="994886" y="1328762"/>
                    <a:pt x="987266" y="1322095"/>
                    <a:pt x="985361" y="1311617"/>
                  </a:cubicBezTo>
                  <a:cubicBezTo>
                    <a:pt x="955834" y="1320190"/>
                    <a:pt x="940594" y="1314475"/>
                    <a:pt x="922496" y="1289710"/>
                  </a:cubicBezTo>
                  <a:cubicBezTo>
                    <a:pt x="916781" y="1282090"/>
                    <a:pt x="911066" y="1274470"/>
                    <a:pt x="906304" y="1266850"/>
                  </a:cubicBezTo>
                  <a:cubicBezTo>
                    <a:pt x="901541" y="1260182"/>
                    <a:pt x="896779" y="1249705"/>
                    <a:pt x="892016" y="1248752"/>
                  </a:cubicBezTo>
                  <a:cubicBezTo>
                    <a:pt x="884396" y="1247800"/>
                    <a:pt x="881539" y="1259230"/>
                    <a:pt x="876776" y="1265897"/>
                  </a:cubicBezTo>
                  <a:cubicBezTo>
                    <a:pt x="847249" y="1303045"/>
                    <a:pt x="808196" y="1329715"/>
                    <a:pt x="771049" y="1359242"/>
                  </a:cubicBezTo>
                  <a:cubicBezTo>
                    <a:pt x="754856" y="1371625"/>
                    <a:pt x="737711" y="1383055"/>
                    <a:pt x="724376" y="1399247"/>
                  </a:cubicBezTo>
                  <a:cubicBezTo>
                    <a:pt x="712946" y="1412582"/>
                    <a:pt x="705326" y="1427822"/>
                    <a:pt x="693896" y="1440205"/>
                  </a:cubicBezTo>
                  <a:cubicBezTo>
                    <a:pt x="464344" y="1435442"/>
                    <a:pt x="235744" y="1435442"/>
                    <a:pt x="7144" y="1435442"/>
                  </a:cubicBezTo>
                  <a:close/>
                  <a:moveTo>
                    <a:pt x="302419" y="628675"/>
                  </a:moveTo>
                  <a:cubicBezTo>
                    <a:pt x="309086" y="623912"/>
                    <a:pt x="313849" y="619150"/>
                    <a:pt x="311944" y="611530"/>
                  </a:cubicBezTo>
                  <a:cubicBezTo>
                    <a:pt x="310039" y="617245"/>
                    <a:pt x="301466" y="619150"/>
                    <a:pt x="302419" y="628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E51C40-3B7E-434E-9F8A-8AD1C071BF42}"/>
              </a:ext>
            </a:extLst>
          </p:cNvPr>
          <p:cNvGrpSpPr/>
          <p:nvPr/>
        </p:nvGrpSpPr>
        <p:grpSpPr>
          <a:xfrm>
            <a:off x="10428587" y="332644"/>
            <a:ext cx="1433541" cy="244549"/>
            <a:chOff x="435935" y="648585"/>
            <a:chExt cx="1433541" cy="24454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1530498-27F3-4874-8A7C-993D2700649C}"/>
                </a:ext>
              </a:extLst>
            </p:cNvPr>
            <p:cNvSpPr/>
            <p:nvPr/>
          </p:nvSpPr>
          <p:spPr>
            <a:xfrm>
              <a:off x="435935" y="648585"/>
              <a:ext cx="244549" cy="24454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3067EC3-B03B-4390-934D-3740C27FCFC3}"/>
                </a:ext>
              </a:extLst>
            </p:cNvPr>
            <p:cNvSpPr/>
            <p:nvPr/>
          </p:nvSpPr>
          <p:spPr>
            <a:xfrm>
              <a:off x="733183" y="648585"/>
              <a:ext cx="244549" cy="2445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8892A3C-277F-44CC-8E9D-7C6597C7B37F}"/>
                </a:ext>
              </a:extLst>
            </p:cNvPr>
            <p:cNvSpPr/>
            <p:nvPr/>
          </p:nvSpPr>
          <p:spPr>
            <a:xfrm>
              <a:off x="1030431" y="648585"/>
              <a:ext cx="244549" cy="24454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7F31855-BBD1-45E0-A0A6-8ABBCAB7ED02}"/>
                </a:ext>
              </a:extLst>
            </p:cNvPr>
            <p:cNvSpPr/>
            <p:nvPr/>
          </p:nvSpPr>
          <p:spPr>
            <a:xfrm>
              <a:off x="1327679" y="648585"/>
              <a:ext cx="244549" cy="244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2FCEB6A-C2E5-484E-BE2E-9EF330E9CB4A}"/>
                </a:ext>
              </a:extLst>
            </p:cNvPr>
            <p:cNvSpPr/>
            <p:nvPr/>
          </p:nvSpPr>
          <p:spPr>
            <a:xfrm>
              <a:off x="1624927" y="648585"/>
              <a:ext cx="244549" cy="24454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Music Concep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ADAE8"/>
      </a:accent1>
      <a:accent2>
        <a:srgbClr val="7AE8C8"/>
      </a:accent2>
      <a:accent3>
        <a:srgbClr val="9EECAC"/>
      </a:accent3>
      <a:accent4>
        <a:srgbClr val="CAEE8C"/>
      </a:accent4>
      <a:accent5>
        <a:srgbClr val="FEE680"/>
      </a:accent5>
      <a:accent6>
        <a:srgbClr val="FEC07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605</Words>
  <Application>Microsoft Macintosh PowerPoint</Application>
  <PresentationFormat>Widescreen</PresentationFormat>
  <Paragraphs>123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Mengqi Fan</cp:lastModifiedBy>
  <cp:revision>198</cp:revision>
  <dcterms:created xsi:type="dcterms:W3CDTF">2018-04-24T17:14:44Z</dcterms:created>
  <dcterms:modified xsi:type="dcterms:W3CDTF">2021-05-07T00:30:28Z</dcterms:modified>
</cp:coreProperties>
</file>