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67" r:id="rId2"/>
    <p:sldId id="259" r:id="rId3"/>
    <p:sldId id="260" r:id="rId4"/>
    <p:sldId id="268" r:id="rId5"/>
    <p:sldId id="261" r:id="rId6"/>
    <p:sldId id="269" r:id="rId7"/>
    <p:sldId id="270" r:id="rId8"/>
    <p:sldId id="271" r:id="rId9"/>
    <p:sldId id="263" r:id="rId10"/>
    <p:sldId id="272" r:id="rId11"/>
    <p:sldId id="264" r:id="rId12"/>
    <p:sldId id="273" r:id="rId13"/>
    <p:sldId id="266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>
        <p:scale>
          <a:sx n="100" d="100"/>
          <a:sy n="100" d="100"/>
        </p:scale>
        <p:origin x="9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Verification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92D050"/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algn="l"/>
          <a:r>
            <a: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92D050"/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Scheme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Interpolated adversarial training=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AT+mixup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92D050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5C58F720-A670-4875-959D-028AB02511E2}">
      <dgm:prSet phldrT="[文本]" custT="1"/>
      <dgm:spPr>
        <a:solidFill>
          <a:srgbClr val="FFC000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Robustness improving condition (RIC)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92D050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B65E1-6CFF-4BFB-A65A-2E99C216A6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106E08A-F55D-4312-A73F-9BC84AFADA4E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pPr algn="ctr"/>
          <a:r>
            <a:rPr lang="en-US" altLang="en-US" sz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6E69E-F266-424C-B20F-14DA870CA9D0}" type="par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C30EE66A-F539-4B8D-B940-51F31D978CE4}" type="sib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53A4E889-43C2-4098-A10E-E1344C11C3D8}">
      <dgm:prSet phldrT="[文本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2E19F-A6E9-46A6-B80B-6084956FF259}" type="par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5AC7A14C-980F-4F15-80FA-F5BC4B124338}" type="sib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F4E86009-EED2-4B13-A36B-DEEFD3A3A825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algn="ctr">
            <a:buNone/>
          </a:pPr>
          <a:r>
            <a:rPr lang="en-US" altLang="zh-CN" sz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B5CF3-5B99-424B-BEBB-E748FC18F68B}" type="par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CAD07BC0-698E-4EFF-904B-E4AB1C8412D6}" type="sib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E0CF60E7-CC0F-4832-AC1A-6AE910B3ABFE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3A0C65-AE2B-4068-A23A-DC1FA2A80478}" type="par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6E618FF4-49D9-46A7-9C72-CF54F7C791C6}" type="sib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A49E327F-32EC-4DB0-8993-B9D066CD559F}">
      <dgm:prSet phldrT="[文本]"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9DACE20-AE0B-4E07-9000-CB984D0B6E80}" type="par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D3EBD5D2-E68E-4387-A350-99222D787892}" type="sib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6D0AFFD4-8919-4EDB-80BB-00CCD0B42401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C0AE3166-8D70-4773-BFC4-17669A8BD885}" type="par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801D48BD-C062-4CB5-B02A-3855AC1839D9}" type="sib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C9E3A6F2-6DEF-465A-B437-1316FC61CACA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algn="ctr"/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4EC83-75AA-4CC8-BCE9-D700D27BB7DB}" type="par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E8352479-32B7-45F0-AE40-D88879113BDA}" type="sib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6449BF03-581C-4669-A61D-D8DE08492422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F06D3F5-A43B-4A20-8BA6-2136BC5BC54B}" type="par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F6E4FA71-1B7A-4DF7-BAF3-F530D3FB15C4}" type="sib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2ECCDF2F-C840-46A4-876D-14F956DB32F4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gm:t>
    </dgm:pt>
    <dgm:pt modelId="{2B2DBA59-01D6-42E8-B84D-9C3487C1C1F0}" type="par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D8FACE0A-3078-4932-AB43-3444BB9B7089}" type="sib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01126477-23EC-47E1-86B1-57A9A27AA019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3FB5E8D-480D-450B-957A-6A4642E3A6B3}" type="par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A51BDAE7-40DE-4D99-91D5-CBE7643B43EB}" type="sib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B0803B6A-51F1-4AF0-BF8E-32DFA3504FEE}">
      <dgm:prSet custT="1"/>
      <dgm:spPr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>
            <a:buNone/>
          </a:pPr>
          <a:r>
            <a:rPr lang="en-US" altLang="zh-CN" sz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dirty="0"/>
        </a:p>
      </dgm:t>
    </dgm:pt>
    <dgm:pt modelId="{B041ABDD-BCEA-427E-8F5E-621EF59C0A34}" type="par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9CEF0DAC-8EB7-450D-967A-20C09AB348FB}" type="sib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1F405EC2-BFE1-4242-8F01-8A2F9B73160C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61438345-3D2F-43CF-BA83-AC641AA0F99F}" type="par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AA91D633-139D-4DE3-A460-F698B3D178BB}" type="sib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32515F24-7B44-4620-80BC-4A66F72ED533}" type="pres">
      <dgm:prSet presAssocID="{B8BB65E1-6CFF-4BFB-A65A-2E99C216A6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CB5830-C78A-4F3C-A087-2B870AB9A718}" type="pres">
      <dgm:prSet presAssocID="{3106E08A-F55D-4312-A73F-9BC84AFADA4E}" presName="root1" presStyleCnt="0"/>
      <dgm:spPr/>
    </dgm:pt>
    <dgm:pt modelId="{03345BAF-D9CD-404E-BABB-E4E7BD43BF59}" type="pres">
      <dgm:prSet presAssocID="{3106E08A-F55D-4312-A73F-9BC84AFADA4E}" presName="LevelOneTextNode" presStyleLbl="node0" presStyleIdx="0" presStyleCnt="1" custScaleX="77041">
        <dgm:presLayoutVars>
          <dgm:chPref val="3"/>
        </dgm:presLayoutVars>
      </dgm:prSet>
      <dgm:spPr/>
    </dgm:pt>
    <dgm:pt modelId="{41B7E8A8-6CC5-4B9B-8BBD-F82975292856}" type="pres">
      <dgm:prSet presAssocID="{3106E08A-F55D-4312-A73F-9BC84AFADA4E}" presName="level2hierChild" presStyleCnt="0"/>
      <dgm:spPr/>
    </dgm:pt>
    <dgm:pt modelId="{B88A327B-9353-4150-915B-0AFF1298D1B3}" type="pres">
      <dgm:prSet presAssocID="{A7F2E19F-A6E9-46A6-B80B-6084956FF259}" presName="conn2-1" presStyleLbl="parChTrans1D2" presStyleIdx="0" presStyleCnt="2"/>
      <dgm:spPr/>
    </dgm:pt>
    <dgm:pt modelId="{EFECE1A4-556E-46DC-BEEF-C7FE52947B6A}" type="pres">
      <dgm:prSet presAssocID="{A7F2E19F-A6E9-46A6-B80B-6084956FF259}" presName="connTx" presStyleLbl="parChTrans1D2" presStyleIdx="0" presStyleCnt="2"/>
      <dgm:spPr/>
    </dgm:pt>
    <dgm:pt modelId="{A08544C1-8347-4F54-B1D6-3B5ECEBAEC10}" type="pres">
      <dgm:prSet presAssocID="{53A4E889-43C2-4098-A10E-E1344C11C3D8}" presName="root2" presStyleCnt="0"/>
      <dgm:spPr/>
    </dgm:pt>
    <dgm:pt modelId="{00B4584D-E610-467C-B409-D4EE8076DDC0}" type="pres">
      <dgm:prSet presAssocID="{53A4E889-43C2-4098-A10E-E1344C11C3D8}" presName="LevelTwoTextNode" presStyleLbl="node2" presStyleIdx="0" presStyleCnt="2" custScaleX="131512">
        <dgm:presLayoutVars>
          <dgm:chPref val="3"/>
        </dgm:presLayoutVars>
      </dgm:prSet>
      <dgm:spPr/>
    </dgm:pt>
    <dgm:pt modelId="{EEF43C4C-6E40-46BD-A350-D00CFB6DE1FD}" type="pres">
      <dgm:prSet presAssocID="{53A4E889-43C2-4098-A10E-E1344C11C3D8}" presName="level3hierChild" presStyleCnt="0"/>
      <dgm:spPr/>
    </dgm:pt>
    <dgm:pt modelId="{BC3463A0-7853-4700-83B1-3871924DF505}" type="pres">
      <dgm:prSet presAssocID="{274B5CF3-5B99-424B-BEBB-E748FC18F68B}" presName="conn2-1" presStyleLbl="parChTrans1D3" presStyleIdx="0" presStyleCnt="8"/>
      <dgm:spPr/>
    </dgm:pt>
    <dgm:pt modelId="{E8E27421-F18E-4A3E-8189-E94122B3A4B6}" type="pres">
      <dgm:prSet presAssocID="{274B5CF3-5B99-424B-BEBB-E748FC18F68B}" presName="connTx" presStyleLbl="parChTrans1D3" presStyleIdx="0" presStyleCnt="8"/>
      <dgm:spPr/>
    </dgm:pt>
    <dgm:pt modelId="{C9F40C06-1497-4830-AAA9-63F60D54F9BC}" type="pres">
      <dgm:prSet presAssocID="{F4E86009-EED2-4B13-A36B-DEEFD3A3A825}" presName="root2" presStyleCnt="0"/>
      <dgm:spPr/>
    </dgm:pt>
    <dgm:pt modelId="{A969B36C-9D40-4145-B0C4-FF51EC2B5505}" type="pres">
      <dgm:prSet presAssocID="{F4E86009-EED2-4B13-A36B-DEEFD3A3A825}" presName="LevelTwoTextNode" presStyleLbl="node3" presStyleIdx="0" presStyleCnt="8" custScaleX="244637">
        <dgm:presLayoutVars>
          <dgm:chPref val="3"/>
        </dgm:presLayoutVars>
      </dgm:prSet>
      <dgm:spPr/>
    </dgm:pt>
    <dgm:pt modelId="{5CC2E482-05CF-4386-A3BF-4A3A044C0984}" type="pres">
      <dgm:prSet presAssocID="{F4E86009-EED2-4B13-A36B-DEEFD3A3A825}" presName="level3hierChild" presStyleCnt="0"/>
      <dgm:spPr/>
    </dgm:pt>
    <dgm:pt modelId="{0DE9725E-851C-4B2D-BAB6-6ED727AFB656}" type="pres">
      <dgm:prSet presAssocID="{2B2DBA59-01D6-42E8-B84D-9C3487C1C1F0}" presName="conn2-1" presStyleLbl="parChTrans1D3" presStyleIdx="1" presStyleCnt="8"/>
      <dgm:spPr/>
    </dgm:pt>
    <dgm:pt modelId="{2770604A-C886-4C87-9E4D-71054CB03371}" type="pres">
      <dgm:prSet presAssocID="{2B2DBA59-01D6-42E8-B84D-9C3487C1C1F0}" presName="connTx" presStyleLbl="parChTrans1D3" presStyleIdx="1" presStyleCnt="8"/>
      <dgm:spPr/>
    </dgm:pt>
    <dgm:pt modelId="{A4CBE114-2356-4353-BEE7-79525B56D6A1}" type="pres">
      <dgm:prSet presAssocID="{2ECCDF2F-C840-46A4-876D-14F956DB32F4}" presName="root2" presStyleCnt="0"/>
      <dgm:spPr/>
    </dgm:pt>
    <dgm:pt modelId="{60376C92-67F9-4C15-8DC7-AA19FAC04311}" type="pres">
      <dgm:prSet presAssocID="{2ECCDF2F-C840-46A4-876D-14F956DB32F4}" presName="LevelTwoTextNode" presStyleLbl="node3" presStyleIdx="1" presStyleCnt="8" custScaleX="245277">
        <dgm:presLayoutVars>
          <dgm:chPref val="3"/>
        </dgm:presLayoutVars>
      </dgm:prSet>
      <dgm:spPr>
        <a:xfrm>
          <a:off x="3288714" y="584499"/>
          <a:ext cx="996698" cy="498349"/>
        </a:xfrm>
        <a:prstGeom prst="roundRect">
          <a:avLst>
            <a:gd name="adj" fmla="val 10000"/>
          </a:avLst>
        </a:prstGeom>
      </dgm:spPr>
    </dgm:pt>
    <dgm:pt modelId="{14F7C958-F8FB-4651-832E-8E0A5E8FA02A}" type="pres">
      <dgm:prSet presAssocID="{2ECCDF2F-C840-46A4-876D-14F956DB32F4}" presName="level3hierChild" presStyleCnt="0"/>
      <dgm:spPr/>
    </dgm:pt>
    <dgm:pt modelId="{37C02719-B4CD-4D57-A34A-15103D6B03F4}" type="pres">
      <dgm:prSet presAssocID="{61438345-3D2F-43CF-BA83-AC641AA0F99F}" presName="conn2-1" presStyleLbl="parChTrans1D3" presStyleIdx="2" presStyleCnt="8"/>
      <dgm:spPr/>
    </dgm:pt>
    <dgm:pt modelId="{F6C0E52A-B8C8-433D-9322-6F5E8818F064}" type="pres">
      <dgm:prSet presAssocID="{61438345-3D2F-43CF-BA83-AC641AA0F99F}" presName="connTx" presStyleLbl="parChTrans1D3" presStyleIdx="2" presStyleCnt="8"/>
      <dgm:spPr/>
    </dgm:pt>
    <dgm:pt modelId="{A2F1D819-DD60-459C-AA84-1D4F4F9897C8}" type="pres">
      <dgm:prSet presAssocID="{1F405EC2-BFE1-4242-8F01-8A2F9B73160C}" presName="root2" presStyleCnt="0"/>
      <dgm:spPr/>
    </dgm:pt>
    <dgm:pt modelId="{29469773-ED54-4958-BEED-B177E8113DD5}" type="pres">
      <dgm:prSet presAssocID="{1F405EC2-BFE1-4242-8F01-8A2F9B73160C}" presName="LevelTwoTextNode" presStyleLbl="node3" presStyleIdx="2" presStyleCnt="8" custScaleX="242460">
        <dgm:presLayoutVars>
          <dgm:chPref val="3"/>
        </dgm:presLayoutVars>
      </dgm:prSet>
      <dgm:spPr>
        <a:xfrm>
          <a:off x="3332827" y="1007504"/>
          <a:ext cx="874042" cy="437021"/>
        </a:xfrm>
        <a:prstGeom prst="roundRect">
          <a:avLst>
            <a:gd name="adj" fmla="val 10000"/>
          </a:avLst>
        </a:prstGeom>
      </dgm:spPr>
    </dgm:pt>
    <dgm:pt modelId="{2DC21469-8B96-4218-A837-697AD99D4414}" type="pres">
      <dgm:prSet presAssocID="{1F405EC2-BFE1-4242-8F01-8A2F9B73160C}" presName="level3hierChild" presStyleCnt="0"/>
      <dgm:spPr/>
    </dgm:pt>
    <dgm:pt modelId="{76453623-8C6E-4BCA-BC42-F5CDCBFD34AE}" type="pres">
      <dgm:prSet presAssocID="{FD3A0C65-AE2B-4068-A23A-DC1FA2A80478}" presName="conn2-1" presStyleLbl="parChTrans1D2" presStyleIdx="1" presStyleCnt="2"/>
      <dgm:spPr/>
    </dgm:pt>
    <dgm:pt modelId="{6A27F1D9-42B7-4E69-B5B2-E76E5F7B979C}" type="pres">
      <dgm:prSet presAssocID="{FD3A0C65-AE2B-4068-A23A-DC1FA2A80478}" presName="connTx" presStyleLbl="parChTrans1D2" presStyleIdx="1" presStyleCnt="2"/>
      <dgm:spPr/>
    </dgm:pt>
    <dgm:pt modelId="{B0E4DE07-5838-493C-9802-E312212AF040}" type="pres">
      <dgm:prSet presAssocID="{E0CF60E7-CC0F-4832-AC1A-6AE910B3ABFE}" presName="root2" presStyleCnt="0"/>
      <dgm:spPr/>
    </dgm:pt>
    <dgm:pt modelId="{D58D89AC-EDB5-4963-9963-DA3B43C3D714}" type="pres">
      <dgm:prSet presAssocID="{E0CF60E7-CC0F-4832-AC1A-6AE910B3ABFE}" presName="LevelTwoTextNode" presStyleLbl="node2" presStyleIdx="1" presStyleCnt="2" custScaleX="131260">
        <dgm:presLayoutVars>
          <dgm:chPref val="3"/>
        </dgm:presLayoutVars>
      </dgm:prSet>
      <dgm:spPr/>
    </dgm:pt>
    <dgm:pt modelId="{8257C01F-A36B-4030-B5B1-A00EDDB087EA}" type="pres">
      <dgm:prSet presAssocID="{E0CF60E7-CC0F-4832-AC1A-6AE910B3ABFE}" presName="level3hierChild" presStyleCnt="0"/>
      <dgm:spPr/>
    </dgm:pt>
    <dgm:pt modelId="{36E35B29-1E32-48DB-B0F5-C9724A58CBE6}" type="pres">
      <dgm:prSet presAssocID="{F9DACE20-AE0B-4E07-9000-CB984D0B6E80}" presName="conn2-1" presStyleLbl="parChTrans1D3" presStyleIdx="3" presStyleCnt="8"/>
      <dgm:spPr/>
    </dgm:pt>
    <dgm:pt modelId="{9A3DF921-35DC-4E96-B844-10D798C3799F}" type="pres">
      <dgm:prSet presAssocID="{F9DACE20-AE0B-4E07-9000-CB984D0B6E80}" presName="connTx" presStyleLbl="parChTrans1D3" presStyleIdx="3" presStyleCnt="8"/>
      <dgm:spPr/>
    </dgm:pt>
    <dgm:pt modelId="{D76954B8-BDC0-427C-B351-5829FFC331AF}" type="pres">
      <dgm:prSet presAssocID="{A49E327F-32EC-4DB0-8993-B9D066CD559F}" presName="root2" presStyleCnt="0"/>
      <dgm:spPr/>
    </dgm:pt>
    <dgm:pt modelId="{6D1A591F-210F-4330-8466-E3D436E1A2A9}" type="pres">
      <dgm:prSet presAssocID="{A49E327F-32EC-4DB0-8993-B9D066CD559F}" presName="LevelTwoTextNode" presStyleLbl="node3" presStyleIdx="3" presStyleCnt="8" custScaleX="241461">
        <dgm:presLayoutVars>
          <dgm:chPref val="3"/>
        </dgm:presLayoutVars>
      </dgm:prSet>
      <dgm:spPr>
        <a:xfrm>
          <a:off x="4168578" y="677616"/>
          <a:ext cx="1476644" cy="586915"/>
        </a:xfrm>
        <a:prstGeom prst="roundRect">
          <a:avLst>
            <a:gd name="adj" fmla="val 10000"/>
          </a:avLst>
        </a:prstGeom>
      </dgm:spPr>
    </dgm:pt>
    <dgm:pt modelId="{BD9ABA37-86B8-4CA7-94FE-5041F41A6B8D}" type="pres">
      <dgm:prSet presAssocID="{A49E327F-32EC-4DB0-8993-B9D066CD559F}" presName="level3hierChild" presStyleCnt="0"/>
      <dgm:spPr/>
    </dgm:pt>
    <dgm:pt modelId="{C60E18A0-FB68-4476-A4F0-98E1A72840D6}" type="pres">
      <dgm:prSet presAssocID="{C0AE3166-8D70-4773-BFC4-17669A8BD885}" presName="conn2-1" presStyleLbl="parChTrans1D3" presStyleIdx="4" presStyleCnt="8"/>
      <dgm:spPr/>
    </dgm:pt>
    <dgm:pt modelId="{79B05616-2206-4A9A-93F3-8CBEF385CE93}" type="pres">
      <dgm:prSet presAssocID="{C0AE3166-8D70-4773-BFC4-17669A8BD885}" presName="connTx" presStyleLbl="parChTrans1D3" presStyleIdx="4" presStyleCnt="8"/>
      <dgm:spPr/>
    </dgm:pt>
    <dgm:pt modelId="{73ACF5C1-9F4F-4FE6-85A2-55F548D939B2}" type="pres">
      <dgm:prSet presAssocID="{6D0AFFD4-8919-4EDB-80BB-00CCD0B42401}" presName="root2" presStyleCnt="0"/>
      <dgm:spPr/>
    </dgm:pt>
    <dgm:pt modelId="{E8285704-B7D3-4736-8280-209F211C0BEC}" type="pres">
      <dgm:prSet presAssocID="{6D0AFFD4-8919-4EDB-80BB-00CCD0B42401}" presName="LevelTwoTextNode" presStyleLbl="node3" presStyleIdx="4" presStyleCnt="8" custScaleX="240623">
        <dgm:presLayoutVars>
          <dgm:chPref val="3"/>
        </dgm:presLayoutVars>
      </dgm:prSet>
      <dgm:spPr>
        <a:xfrm>
          <a:off x="4168578" y="1352569"/>
          <a:ext cx="1423376" cy="586915"/>
        </a:xfrm>
        <a:prstGeom prst="roundRect">
          <a:avLst>
            <a:gd name="adj" fmla="val 10000"/>
          </a:avLst>
        </a:prstGeom>
      </dgm:spPr>
    </dgm:pt>
    <dgm:pt modelId="{C5446711-8D0C-4CD8-86AD-BA7803DE6797}" type="pres">
      <dgm:prSet presAssocID="{6D0AFFD4-8919-4EDB-80BB-00CCD0B42401}" presName="level3hierChild" presStyleCnt="0"/>
      <dgm:spPr/>
    </dgm:pt>
    <dgm:pt modelId="{51A62853-2A0B-44C4-A276-6C6BDB47136D}" type="pres">
      <dgm:prSet presAssocID="{5C34EC83-75AA-4CC8-BCE9-D700D27BB7DB}" presName="conn2-1" presStyleLbl="parChTrans1D3" presStyleIdx="5" presStyleCnt="8"/>
      <dgm:spPr/>
    </dgm:pt>
    <dgm:pt modelId="{D22CC585-2E52-4906-AEF6-015BA881DC8D}" type="pres">
      <dgm:prSet presAssocID="{5C34EC83-75AA-4CC8-BCE9-D700D27BB7DB}" presName="connTx" presStyleLbl="parChTrans1D3" presStyleIdx="5" presStyleCnt="8"/>
      <dgm:spPr/>
    </dgm:pt>
    <dgm:pt modelId="{D0D3E723-C917-49C6-90DB-99D9AF039FBA}" type="pres">
      <dgm:prSet presAssocID="{C9E3A6F2-6DEF-465A-B437-1316FC61CACA}" presName="root2" presStyleCnt="0"/>
      <dgm:spPr/>
    </dgm:pt>
    <dgm:pt modelId="{1D14741C-C0DC-459B-BA92-D05CCF7ECEB7}" type="pres">
      <dgm:prSet presAssocID="{C9E3A6F2-6DEF-465A-B437-1316FC61CACA}" presName="LevelTwoTextNode" presStyleLbl="node3" presStyleIdx="5" presStyleCnt="8" custScaleX="238535">
        <dgm:presLayoutVars>
          <dgm:chPref val="3"/>
        </dgm:presLayoutVars>
      </dgm:prSet>
      <dgm:spPr>
        <a:xfrm>
          <a:off x="4168578" y="2027522"/>
          <a:ext cx="1456947" cy="586915"/>
        </a:xfrm>
        <a:prstGeom prst="roundRect">
          <a:avLst>
            <a:gd name="adj" fmla="val 10000"/>
          </a:avLst>
        </a:prstGeom>
      </dgm:spPr>
    </dgm:pt>
    <dgm:pt modelId="{66D94FF5-052F-494A-9EAF-8593369E245B}" type="pres">
      <dgm:prSet presAssocID="{C9E3A6F2-6DEF-465A-B437-1316FC61CACA}" presName="level3hierChild" presStyleCnt="0"/>
      <dgm:spPr/>
    </dgm:pt>
    <dgm:pt modelId="{6A8BCD37-66FB-450B-BB72-38DC63E8D4CB}" type="pres">
      <dgm:prSet presAssocID="{4F06D3F5-A43B-4A20-8BA6-2136BC5BC54B}" presName="conn2-1" presStyleLbl="parChTrans1D3" presStyleIdx="6" presStyleCnt="8"/>
      <dgm:spPr/>
    </dgm:pt>
    <dgm:pt modelId="{A584834E-3F40-4220-BF80-F18F7197F665}" type="pres">
      <dgm:prSet presAssocID="{4F06D3F5-A43B-4A20-8BA6-2136BC5BC54B}" presName="connTx" presStyleLbl="parChTrans1D3" presStyleIdx="6" presStyleCnt="8"/>
      <dgm:spPr/>
    </dgm:pt>
    <dgm:pt modelId="{12C02614-DF88-4A00-86F5-E1315B7606C0}" type="pres">
      <dgm:prSet presAssocID="{6449BF03-581C-4669-A61D-D8DE08492422}" presName="root2" presStyleCnt="0"/>
      <dgm:spPr/>
    </dgm:pt>
    <dgm:pt modelId="{28B9E6A6-ABDF-4523-BCD9-F666623EBE33}" type="pres">
      <dgm:prSet presAssocID="{6449BF03-581C-4669-A61D-D8DE08492422}" presName="LevelTwoTextNode" presStyleLbl="node3" presStyleIdx="6" presStyleCnt="8" custScaleX="240239">
        <dgm:presLayoutVars>
          <dgm:chPref val="3"/>
        </dgm:presLayoutVars>
      </dgm:prSet>
      <dgm:spPr>
        <a:xfrm>
          <a:off x="4168578" y="2702475"/>
          <a:ext cx="1478593" cy="586915"/>
        </a:xfrm>
        <a:prstGeom prst="roundRect">
          <a:avLst>
            <a:gd name="adj" fmla="val 10000"/>
          </a:avLst>
        </a:prstGeom>
      </dgm:spPr>
    </dgm:pt>
    <dgm:pt modelId="{5F4BA3C3-A8E6-4FFA-99FB-D2586433E707}" type="pres">
      <dgm:prSet presAssocID="{6449BF03-581C-4669-A61D-D8DE08492422}" presName="level3hierChild" presStyleCnt="0"/>
      <dgm:spPr/>
    </dgm:pt>
    <dgm:pt modelId="{0633B7B0-CC8B-490F-BC81-904FA3A41D2B}" type="pres">
      <dgm:prSet presAssocID="{F3FB5E8D-480D-450B-957A-6A4642E3A6B3}" presName="conn2-1" presStyleLbl="parChTrans1D3" presStyleIdx="7" presStyleCnt="8"/>
      <dgm:spPr/>
    </dgm:pt>
    <dgm:pt modelId="{A1700C70-5342-44EF-B21E-742BF377B393}" type="pres">
      <dgm:prSet presAssocID="{F3FB5E8D-480D-450B-957A-6A4642E3A6B3}" presName="connTx" presStyleLbl="parChTrans1D3" presStyleIdx="7" presStyleCnt="8"/>
      <dgm:spPr/>
    </dgm:pt>
    <dgm:pt modelId="{3DA18807-44BA-4299-B599-CF538E4DE2C6}" type="pres">
      <dgm:prSet presAssocID="{01126477-23EC-47E1-86B1-57A9A27AA019}" presName="root2" presStyleCnt="0"/>
      <dgm:spPr/>
    </dgm:pt>
    <dgm:pt modelId="{234CEA16-4D44-44C8-871B-B57146BB28D8}" type="pres">
      <dgm:prSet presAssocID="{01126477-23EC-47E1-86B1-57A9A27AA019}" presName="LevelTwoTextNode" presStyleLbl="node3" presStyleIdx="7" presStyleCnt="8" custScaleX="239722">
        <dgm:presLayoutVars>
          <dgm:chPref val="3"/>
        </dgm:presLayoutVars>
      </dgm:prSet>
      <dgm:spPr>
        <a:xfrm>
          <a:off x="3286202" y="3450006"/>
          <a:ext cx="996698" cy="498349"/>
        </a:xfrm>
        <a:prstGeom prst="roundRect">
          <a:avLst>
            <a:gd name="adj" fmla="val 10000"/>
          </a:avLst>
        </a:prstGeom>
      </dgm:spPr>
    </dgm:pt>
    <dgm:pt modelId="{877544E9-04F3-430B-A3D7-B6ABE102CE1F}" type="pres">
      <dgm:prSet presAssocID="{01126477-23EC-47E1-86B1-57A9A27AA019}" presName="level3hierChild" presStyleCnt="0"/>
      <dgm:spPr/>
    </dgm:pt>
    <dgm:pt modelId="{EA017FED-28B5-4765-9FA3-17810D6AC8AB}" type="pres">
      <dgm:prSet presAssocID="{B041ABDD-BCEA-427E-8F5E-621EF59C0A34}" presName="conn2-1" presStyleLbl="parChTrans1D4" presStyleIdx="0" presStyleCnt="1"/>
      <dgm:spPr/>
    </dgm:pt>
    <dgm:pt modelId="{A5928677-74D9-4A6B-98F6-299279016477}" type="pres">
      <dgm:prSet presAssocID="{B041ABDD-BCEA-427E-8F5E-621EF59C0A34}" presName="connTx" presStyleLbl="parChTrans1D4" presStyleIdx="0" presStyleCnt="1"/>
      <dgm:spPr/>
    </dgm:pt>
    <dgm:pt modelId="{9A1E4A85-A1CD-4866-8821-62E2CD1B5B7A}" type="pres">
      <dgm:prSet presAssocID="{B0803B6A-51F1-4AF0-BF8E-32DFA3504FEE}" presName="root2" presStyleCnt="0"/>
      <dgm:spPr/>
    </dgm:pt>
    <dgm:pt modelId="{CFB9789A-578F-4671-B929-A2D62004DD84}" type="pres">
      <dgm:prSet presAssocID="{B0803B6A-51F1-4AF0-BF8E-32DFA3504FEE}" presName="LevelTwoTextNode" presStyleLbl="node4" presStyleIdx="0" presStyleCnt="1" custScaleX="95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742D81AB-A7F8-4CA8-B63A-EC65E2B5F344}" type="pres">
      <dgm:prSet presAssocID="{B0803B6A-51F1-4AF0-BF8E-32DFA3504FEE}" presName="level3hierChild" presStyleCnt="0"/>
      <dgm:spPr/>
    </dgm:pt>
  </dgm:ptLst>
  <dgm:cxnLst>
    <dgm:cxn modelId="{EEFA300A-C8E4-43B3-A462-572C908A2C73}" type="presOf" srcId="{A7F2E19F-A6E9-46A6-B80B-6084956FF259}" destId="{EFECE1A4-556E-46DC-BEEF-C7FE52947B6A}" srcOrd="1" destOrd="0" presId="urn:microsoft.com/office/officeart/2005/8/layout/hierarchy2"/>
    <dgm:cxn modelId="{370E0811-3050-487E-AD0F-B30F5E43974F}" type="presOf" srcId="{F4E86009-EED2-4B13-A36B-DEEFD3A3A825}" destId="{A969B36C-9D40-4145-B0C4-FF51EC2B5505}" srcOrd="0" destOrd="0" presId="urn:microsoft.com/office/officeart/2005/8/layout/hierarchy2"/>
    <dgm:cxn modelId="{3D715928-C34A-461E-9F75-02D30D2205A5}" type="presOf" srcId="{4F06D3F5-A43B-4A20-8BA6-2136BC5BC54B}" destId="{6A8BCD37-66FB-450B-BB72-38DC63E8D4CB}" srcOrd="0" destOrd="0" presId="urn:microsoft.com/office/officeart/2005/8/layout/hierarchy2"/>
    <dgm:cxn modelId="{8355572E-AB5E-4129-88CF-A753E92F8A9E}" srcId="{B8BB65E1-6CFF-4BFB-A65A-2E99C216A65B}" destId="{3106E08A-F55D-4312-A73F-9BC84AFADA4E}" srcOrd="0" destOrd="0" parTransId="{7EE6E69E-F266-424C-B20F-14DA870CA9D0}" sibTransId="{C30EE66A-F539-4B8D-B940-51F31D978CE4}"/>
    <dgm:cxn modelId="{A804B934-310B-4B00-9285-6D4A1102857C}" type="presOf" srcId="{61438345-3D2F-43CF-BA83-AC641AA0F99F}" destId="{37C02719-B4CD-4D57-A34A-15103D6B03F4}" srcOrd="0" destOrd="0" presId="urn:microsoft.com/office/officeart/2005/8/layout/hierarchy2"/>
    <dgm:cxn modelId="{727B1136-B92E-4934-AD22-95C515C453DB}" type="presOf" srcId="{01126477-23EC-47E1-86B1-57A9A27AA019}" destId="{234CEA16-4D44-44C8-871B-B57146BB28D8}" srcOrd="0" destOrd="0" presId="urn:microsoft.com/office/officeart/2005/8/layout/hierarchy2"/>
    <dgm:cxn modelId="{A5866736-06D0-4634-97B3-91B54C6BE553}" type="presOf" srcId="{274B5CF3-5B99-424B-BEBB-E748FC18F68B}" destId="{BC3463A0-7853-4700-83B1-3871924DF505}" srcOrd="0" destOrd="0" presId="urn:microsoft.com/office/officeart/2005/8/layout/hierarchy2"/>
    <dgm:cxn modelId="{91C6C93B-268E-446E-8ECB-EAEEA3082AD3}" srcId="{E0CF60E7-CC0F-4832-AC1A-6AE910B3ABFE}" destId="{A49E327F-32EC-4DB0-8993-B9D066CD559F}" srcOrd="0" destOrd="0" parTransId="{F9DACE20-AE0B-4E07-9000-CB984D0B6E80}" sibTransId="{D3EBD5D2-E68E-4387-A350-99222D787892}"/>
    <dgm:cxn modelId="{BED4273F-A947-473F-9F9C-C2DA3DC170F9}" type="presOf" srcId="{C0AE3166-8D70-4773-BFC4-17669A8BD885}" destId="{C60E18A0-FB68-4476-A4F0-98E1A72840D6}" srcOrd="0" destOrd="0" presId="urn:microsoft.com/office/officeart/2005/8/layout/hierarchy2"/>
    <dgm:cxn modelId="{19546640-A8A7-4310-8E18-48879D912165}" type="presOf" srcId="{5C34EC83-75AA-4CC8-BCE9-D700D27BB7DB}" destId="{D22CC585-2E52-4906-AEF6-015BA881DC8D}" srcOrd="1" destOrd="0" presId="urn:microsoft.com/office/officeart/2005/8/layout/hierarchy2"/>
    <dgm:cxn modelId="{1246C340-DEB5-4E3B-B649-CE7004561EFF}" type="presOf" srcId="{B041ABDD-BCEA-427E-8F5E-621EF59C0A34}" destId="{A5928677-74D9-4A6B-98F6-299279016477}" srcOrd="1" destOrd="0" presId="urn:microsoft.com/office/officeart/2005/8/layout/hierarchy2"/>
    <dgm:cxn modelId="{C199335B-4A23-468F-809D-6FE3A06A21E1}" type="presOf" srcId="{FD3A0C65-AE2B-4068-A23A-DC1FA2A80478}" destId="{76453623-8C6E-4BCA-BC42-F5CDCBFD34AE}" srcOrd="0" destOrd="0" presId="urn:microsoft.com/office/officeart/2005/8/layout/hierarchy2"/>
    <dgm:cxn modelId="{A1A1BE5C-CB82-49AD-8C8D-87C9E3FD9D35}" srcId="{53A4E889-43C2-4098-A10E-E1344C11C3D8}" destId="{1F405EC2-BFE1-4242-8F01-8A2F9B73160C}" srcOrd="2" destOrd="0" parTransId="{61438345-3D2F-43CF-BA83-AC641AA0F99F}" sibTransId="{AA91D633-139D-4DE3-A460-F698B3D178BB}"/>
    <dgm:cxn modelId="{6354C041-B6E4-4707-A2E9-9817969F18E4}" srcId="{E0CF60E7-CC0F-4832-AC1A-6AE910B3ABFE}" destId="{C9E3A6F2-6DEF-465A-B437-1316FC61CACA}" srcOrd="2" destOrd="0" parTransId="{5C34EC83-75AA-4CC8-BCE9-D700D27BB7DB}" sibTransId="{E8352479-32B7-45F0-AE40-D88879113BDA}"/>
    <dgm:cxn modelId="{CF387F42-7CF8-4C43-8CDF-7FB4D808D6D0}" type="presOf" srcId="{A7F2E19F-A6E9-46A6-B80B-6084956FF259}" destId="{B88A327B-9353-4150-915B-0AFF1298D1B3}" srcOrd="0" destOrd="0" presId="urn:microsoft.com/office/officeart/2005/8/layout/hierarchy2"/>
    <dgm:cxn modelId="{4F076B67-4F32-4143-9D33-00788FBF957D}" type="presOf" srcId="{C0AE3166-8D70-4773-BFC4-17669A8BD885}" destId="{79B05616-2206-4A9A-93F3-8CBEF385CE93}" srcOrd="1" destOrd="0" presId="urn:microsoft.com/office/officeart/2005/8/layout/hierarchy2"/>
    <dgm:cxn modelId="{E704A369-5319-42AC-96E3-FCE027ED95BE}" type="presOf" srcId="{2B2DBA59-01D6-42E8-B84D-9C3487C1C1F0}" destId="{2770604A-C886-4C87-9E4D-71054CB03371}" srcOrd="1" destOrd="0" presId="urn:microsoft.com/office/officeart/2005/8/layout/hierarchy2"/>
    <dgm:cxn modelId="{FE21546B-766A-4B2A-A19E-CDD409ACB1F3}" type="presOf" srcId="{274B5CF3-5B99-424B-BEBB-E748FC18F68B}" destId="{E8E27421-F18E-4A3E-8189-E94122B3A4B6}" srcOrd="1" destOrd="0" presId="urn:microsoft.com/office/officeart/2005/8/layout/hierarchy2"/>
    <dgm:cxn modelId="{0112106D-A579-491A-AE28-930D445EE1DD}" type="presOf" srcId="{B041ABDD-BCEA-427E-8F5E-621EF59C0A34}" destId="{EA017FED-28B5-4765-9FA3-17810D6AC8AB}" srcOrd="0" destOrd="0" presId="urn:microsoft.com/office/officeart/2005/8/layout/hierarchy2"/>
    <dgm:cxn modelId="{EC195175-34C1-4C76-B664-59576FA35314}" srcId="{E0CF60E7-CC0F-4832-AC1A-6AE910B3ABFE}" destId="{01126477-23EC-47E1-86B1-57A9A27AA019}" srcOrd="4" destOrd="0" parTransId="{F3FB5E8D-480D-450B-957A-6A4642E3A6B3}" sibTransId="{A51BDAE7-40DE-4D99-91D5-CBE7643B43EB}"/>
    <dgm:cxn modelId="{3B630076-A2BE-4072-AB0F-4163597FBD8E}" type="presOf" srcId="{1F405EC2-BFE1-4242-8F01-8A2F9B73160C}" destId="{29469773-ED54-4958-BEED-B177E8113DD5}" srcOrd="0" destOrd="0" presId="urn:microsoft.com/office/officeart/2005/8/layout/hierarchy2"/>
    <dgm:cxn modelId="{6C95AC8F-4972-45E1-A7D4-8D1E54633ABF}" srcId="{3106E08A-F55D-4312-A73F-9BC84AFADA4E}" destId="{53A4E889-43C2-4098-A10E-E1344C11C3D8}" srcOrd="0" destOrd="0" parTransId="{A7F2E19F-A6E9-46A6-B80B-6084956FF259}" sibTransId="{5AC7A14C-980F-4F15-80FA-F5BC4B124338}"/>
    <dgm:cxn modelId="{49119B93-D424-44FD-8B33-416555CFD5FE}" type="presOf" srcId="{F3FB5E8D-480D-450B-957A-6A4642E3A6B3}" destId="{0633B7B0-CC8B-490F-BC81-904FA3A41D2B}" srcOrd="0" destOrd="0" presId="urn:microsoft.com/office/officeart/2005/8/layout/hierarchy2"/>
    <dgm:cxn modelId="{BD626E94-7684-4A9E-90A9-CE9110AC061C}" type="presOf" srcId="{3106E08A-F55D-4312-A73F-9BC84AFADA4E}" destId="{03345BAF-D9CD-404E-BABB-E4E7BD43BF59}" srcOrd="0" destOrd="0" presId="urn:microsoft.com/office/officeart/2005/8/layout/hierarchy2"/>
    <dgm:cxn modelId="{31F7FB96-4E62-4102-B734-7277C702271E}" srcId="{3106E08A-F55D-4312-A73F-9BC84AFADA4E}" destId="{E0CF60E7-CC0F-4832-AC1A-6AE910B3ABFE}" srcOrd="1" destOrd="0" parTransId="{FD3A0C65-AE2B-4068-A23A-DC1FA2A80478}" sibTransId="{6E618FF4-49D9-46A7-9C72-CF54F7C791C6}"/>
    <dgm:cxn modelId="{9C6C5097-35CC-48BA-94A7-61B2F69A5118}" type="presOf" srcId="{2B2DBA59-01D6-42E8-B84D-9C3487C1C1F0}" destId="{0DE9725E-851C-4B2D-BAB6-6ED727AFB656}" srcOrd="0" destOrd="0" presId="urn:microsoft.com/office/officeart/2005/8/layout/hierarchy2"/>
    <dgm:cxn modelId="{11FDDB9D-8EC7-4CDD-9DBD-DDCF9C13ACE8}" type="presOf" srcId="{4F06D3F5-A43B-4A20-8BA6-2136BC5BC54B}" destId="{A584834E-3F40-4220-BF80-F18F7197F665}" srcOrd="1" destOrd="0" presId="urn:microsoft.com/office/officeart/2005/8/layout/hierarchy2"/>
    <dgm:cxn modelId="{8298E0A5-6ABB-4ECF-A5ED-8343DEAC4806}" srcId="{53A4E889-43C2-4098-A10E-E1344C11C3D8}" destId="{F4E86009-EED2-4B13-A36B-DEEFD3A3A825}" srcOrd="0" destOrd="0" parTransId="{274B5CF3-5B99-424B-BEBB-E748FC18F68B}" sibTransId="{CAD07BC0-698E-4EFF-904B-E4AB1C8412D6}"/>
    <dgm:cxn modelId="{11EF87AF-CB93-47B5-8699-8D11B3D511CF}" type="presOf" srcId="{FD3A0C65-AE2B-4068-A23A-DC1FA2A80478}" destId="{6A27F1D9-42B7-4E69-B5B2-E76E5F7B979C}" srcOrd="1" destOrd="0" presId="urn:microsoft.com/office/officeart/2005/8/layout/hierarchy2"/>
    <dgm:cxn modelId="{E21BC1B3-DFCE-4BDB-B0E5-6FFCA999B28E}" type="presOf" srcId="{5C34EC83-75AA-4CC8-BCE9-D700D27BB7DB}" destId="{51A62853-2A0B-44C4-A276-6C6BDB47136D}" srcOrd="0" destOrd="0" presId="urn:microsoft.com/office/officeart/2005/8/layout/hierarchy2"/>
    <dgm:cxn modelId="{F5970BB5-9965-4838-9C93-892C22EBC849}" type="presOf" srcId="{C9E3A6F2-6DEF-465A-B437-1316FC61CACA}" destId="{1D14741C-C0DC-459B-BA92-D05CCF7ECEB7}" srcOrd="0" destOrd="0" presId="urn:microsoft.com/office/officeart/2005/8/layout/hierarchy2"/>
    <dgm:cxn modelId="{AAB457B5-B28E-4679-816F-864560A7397C}" type="presOf" srcId="{F9DACE20-AE0B-4E07-9000-CB984D0B6E80}" destId="{9A3DF921-35DC-4E96-B844-10D798C3799F}" srcOrd="1" destOrd="0" presId="urn:microsoft.com/office/officeart/2005/8/layout/hierarchy2"/>
    <dgm:cxn modelId="{BB15D2B6-7395-42D2-86AB-65602AD33390}" type="presOf" srcId="{B0803B6A-51F1-4AF0-BF8E-32DFA3504FEE}" destId="{CFB9789A-578F-4671-B929-A2D62004DD84}" srcOrd="0" destOrd="0" presId="urn:microsoft.com/office/officeart/2005/8/layout/hierarchy2"/>
    <dgm:cxn modelId="{343602BE-349A-4C57-BB74-ADECC529E092}" srcId="{01126477-23EC-47E1-86B1-57A9A27AA019}" destId="{B0803B6A-51F1-4AF0-BF8E-32DFA3504FEE}" srcOrd="0" destOrd="0" parTransId="{B041ABDD-BCEA-427E-8F5E-621EF59C0A34}" sibTransId="{9CEF0DAC-8EB7-450D-967A-20C09AB348FB}"/>
    <dgm:cxn modelId="{3D16C8C0-676A-4AAA-9A5A-66D9F36CD816}" type="presOf" srcId="{61438345-3D2F-43CF-BA83-AC641AA0F99F}" destId="{F6C0E52A-B8C8-433D-9322-6F5E8818F064}" srcOrd="1" destOrd="0" presId="urn:microsoft.com/office/officeart/2005/8/layout/hierarchy2"/>
    <dgm:cxn modelId="{16F77AC1-30BA-4AA3-BA3E-6AF8CD71D072}" type="presOf" srcId="{F3FB5E8D-480D-450B-957A-6A4642E3A6B3}" destId="{A1700C70-5342-44EF-B21E-742BF377B393}" srcOrd="1" destOrd="0" presId="urn:microsoft.com/office/officeart/2005/8/layout/hierarchy2"/>
    <dgm:cxn modelId="{41DC93C2-17A5-4DEA-8FE7-4E0BD0B2D909}" type="presOf" srcId="{F9DACE20-AE0B-4E07-9000-CB984D0B6E80}" destId="{36E35B29-1E32-48DB-B0F5-C9724A58CBE6}" srcOrd="0" destOrd="0" presId="urn:microsoft.com/office/officeart/2005/8/layout/hierarchy2"/>
    <dgm:cxn modelId="{6760CFC4-6663-428B-AC74-7E0F9D0303FE}" srcId="{E0CF60E7-CC0F-4832-AC1A-6AE910B3ABFE}" destId="{6D0AFFD4-8919-4EDB-80BB-00CCD0B42401}" srcOrd="1" destOrd="0" parTransId="{C0AE3166-8D70-4773-BFC4-17669A8BD885}" sibTransId="{801D48BD-C062-4CB5-B02A-3855AC1839D9}"/>
    <dgm:cxn modelId="{D600D2C8-BC15-4A2B-9F0C-C393257C1FB7}" type="presOf" srcId="{B8BB65E1-6CFF-4BFB-A65A-2E99C216A65B}" destId="{32515F24-7B44-4620-80BC-4A66F72ED533}" srcOrd="0" destOrd="0" presId="urn:microsoft.com/office/officeart/2005/8/layout/hierarchy2"/>
    <dgm:cxn modelId="{404D6EC9-4B2E-4B9B-B3E2-7C1010783A4B}" type="presOf" srcId="{6D0AFFD4-8919-4EDB-80BB-00CCD0B42401}" destId="{E8285704-B7D3-4736-8280-209F211C0BEC}" srcOrd="0" destOrd="0" presId="urn:microsoft.com/office/officeart/2005/8/layout/hierarchy2"/>
    <dgm:cxn modelId="{8EE5B4D9-301A-4E6C-AE1F-ADD89B32DEB8}" srcId="{53A4E889-43C2-4098-A10E-E1344C11C3D8}" destId="{2ECCDF2F-C840-46A4-876D-14F956DB32F4}" srcOrd="1" destOrd="0" parTransId="{2B2DBA59-01D6-42E8-B84D-9C3487C1C1F0}" sibTransId="{D8FACE0A-3078-4932-AB43-3444BB9B7089}"/>
    <dgm:cxn modelId="{81D4BAD9-92EF-44A7-9ABA-10B4D9AC5BCB}" type="presOf" srcId="{E0CF60E7-CC0F-4832-AC1A-6AE910B3ABFE}" destId="{D58D89AC-EDB5-4963-9963-DA3B43C3D714}" srcOrd="0" destOrd="0" presId="urn:microsoft.com/office/officeart/2005/8/layout/hierarchy2"/>
    <dgm:cxn modelId="{051050DA-FBF9-46EC-8B6D-5C9DE9E83524}" type="presOf" srcId="{53A4E889-43C2-4098-A10E-E1344C11C3D8}" destId="{00B4584D-E610-467C-B409-D4EE8076DDC0}" srcOrd="0" destOrd="0" presId="urn:microsoft.com/office/officeart/2005/8/layout/hierarchy2"/>
    <dgm:cxn modelId="{687F14DC-DEE9-4BE5-B59E-26DD760C7A91}" type="presOf" srcId="{A49E327F-32EC-4DB0-8993-B9D066CD559F}" destId="{6D1A591F-210F-4330-8466-E3D436E1A2A9}" srcOrd="0" destOrd="0" presId="urn:microsoft.com/office/officeart/2005/8/layout/hierarchy2"/>
    <dgm:cxn modelId="{0A710FE5-77E9-486A-B48A-2EA8FE2AD233}" srcId="{E0CF60E7-CC0F-4832-AC1A-6AE910B3ABFE}" destId="{6449BF03-581C-4669-A61D-D8DE08492422}" srcOrd="3" destOrd="0" parTransId="{4F06D3F5-A43B-4A20-8BA6-2136BC5BC54B}" sibTransId="{F6E4FA71-1B7A-4DF7-BAF3-F530D3FB15C4}"/>
    <dgm:cxn modelId="{62D470EF-98CD-4595-A82D-001356C1409F}" type="presOf" srcId="{2ECCDF2F-C840-46A4-876D-14F956DB32F4}" destId="{60376C92-67F9-4C15-8DC7-AA19FAC04311}" srcOrd="0" destOrd="0" presId="urn:microsoft.com/office/officeart/2005/8/layout/hierarchy2"/>
    <dgm:cxn modelId="{921D2DF0-6D6A-4097-B0C1-60E3B7046BF6}" type="presOf" srcId="{6449BF03-581C-4669-A61D-D8DE08492422}" destId="{28B9E6A6-ABDF-4523-BCD9-F666623EBE33}" srcOrd="0" destOrd="0" presId="urn:microsoft.com/office/officeart/2005/8/layout/hierarchy2"/>
    <dgm:cxn modelId="{39F34D1C-E350-44D3-B8B8-574A5513A429}" type="presParOf" srcId="{32515F24-7B44-4620-80BC-4A66F72ED533}" destId="{F8CB5830-C78A-4F3C-A087-2B870AB9A718}" srcOrd="0" destOrd="0" presId="urn:microsoft.com/office/officeart/2005/8/layout/hierarchy2"/>
    <dgm:cxn modelId="{514A0CC6-1891-467A-9CC6-ECA16D4F3B67}" type="presParOf" srcId="{F8CB5830-C78A-4F3C-A087-2B870AB9A718}" destId="{03345BAF-D9CD-404E-BABB-E4E7BD43BF59}" srcOrd="0" destOrd="0" presId="urn:microsoft.com/office/officeart/2005/8/layout/hierarchy2"/>
    <dgm:cxn modelId="{E829841B-3DAA-4C60-8BC4-BE188AAC265C}" type="presParOf" srcId="{F8CB5830-C78A-4F3C-A087-2B870AB9A718}" destId="{41B7E8A8-6CC5-4B9B-8BBD-F82975292856}" srcOrd="1" destOrd="0" presId="urn:microsoft.com/office/officeart/2005/8/layout/hierarchy2"/>
    <dgm:cxn modelId="{BAD0CBD2-11E3-4082-BC57-E044A5D8F139}" type="presParOf" srcId="{41B7E8A8-6CC5-4B9B-8BBD-F82975292856}" destId="{B88A327B-9353-4150-915B-0AFF1298D1B3}" srcOrd="0" destOrd="0" presId="urn:microsoft.com/office/officeart/2005/8/layout/hierarchy2"/>
    <dgm:cxn modelId="{36940C8F-D381-4623-825C-AD5A70EBA363}" type="presParOf" srcId="{B88A327B-9353-4150-915B-0AFF1298D1B3}" destId="{EFECE1A4-556E-46DC-BEEF-C7FE52947B6A}" srcOrd="0" destOrd="0" presId="urn:microsoft.com/office/officeart/2005/8/layout/hierarchy2"/>
    <dgm:cxn modelId="{C5E44B98-CA41-4EB7-AE04-EE24C588789F}" type="presParOf" srcId="{41B7E8A8-6CC5-4B9B-8BBD-F82975292856}" destId="{A08544C1-8347-4F54-B1D6-3B5ECEBAEC10}" srcOrd="1" destOrd="0" presId="urn:microsoft.com/office/officeart/2005/8/layout/hierarchy2"/>
    <dgm:cxn modelId="{1EB88F48-C6E0-4781-BCDF-C1BD3175AEF3}" type="presParOf" srcId="{A08544C1-8347-4F54-B1D6-3B5ECEBAEC10}" destId="{00B4584D-E610-467C-B409-D4EE8076DDC0}" srcOrd="0" destOrd="0" presId="urn:microsoft.com/office/officeart/2005/8/layout/hierarchy2"/>
    <dgm:cxn modelId="{7C5183F0-B1B1-491D-AF75-48484CB5721B}" type="presParOf" srcId="{A08544C1-8347-4F54-B1D6-3B5ECEBAEC10}" destId="{EEF43C4C-6E40-46BD-A350-D00CFB6DE1FD}" srcOrd="1" destOrd="0" presId="urn:microsoft.com/office/officeart/2005/8/layout/hierarchy2"/>
    <dgm:cxn modelId="{F6465B1F-E760-4A6B-9893-E84CEBE557F3}" type="presParOf" srcId="{EEF43C4C-6E40-46BD-A350-D00CFB6DE1FD}" destId="{BC3463A0-7853-4700-83B1-3871924DF505}" srcOrd="0" destOrd="0" presId="urn:microsoft.com/office/officeart/2005/8/layout/hierarchy2"/>
    <dgm:cxn modelId="{4A3989E6-F0A6-48AF-9E2A-B5CECD6238A2}" type="presParOf" srcId="{BC3463A0-7853-4700-83B1-3871924DF505}" destId="{E8E27421-F18E-4A3E-8189-E94122B3A4B6}" srcOrd="0" destOrd="0" presId="urn:microsoft.com/office/officeart/2005/8/layout/hierarchy2"/>
    <dgm:cxn modelId="{2AADAA89-3787-45C7-8421-4BF63E6185BC}" type="presParOf" srcId="{EEF43C4C-6E40-46BD-A350-D00CFB6DE1FD}" destId="{C9F40C06-1497-4830-AAA9-63F60D54F9BC}" srcOrd="1" destOrd="0" presId="urn:microsoft.com/office/officeart/2005/8/layout/hierarchy2"/>
    <dgm:cxn modelId="{63E4F1D0-2989-455E-BF22-91CA128EF789}" type="presParOf" srcId="{C9F40C06-1497-4830-AAA9-63F60D54F9BC}" destId="{A969B36C-9D40-4145-B0C4-FF51EC2B5505}" srcOrd="0" destOrd="0" presId="urn:microsoft.com/office/officeart/2005/8/layout/hierarchy2"/>
    <dgm:cxn modelId="{900D2EF1-3BCE-4611-862E-88D98E2AC2E8}" type="presParOf" srcId="{C9F40C06-1497-4830-AAA9-63F60D54F9BC}" destId="{5CC2E482-05CF-4386-A3BF-4A3A044C0984}" srcOrd="1" destOrd="0" presId="urn:microsoft.com/office/officeart/2005/8/layout/hierarchy2"/>
    <dgm:cxn modelId="{F48E2662-9C3B-4D49-9ABE-CB359ECF2F96}" type="presParOf" srcId="{EEF43C4C-6E40-46BD-A350-D00CFB6DE1FD}" destId="{0DE9725E-851C-4B2D-BAB6-6ED727AFB656}" srcOrd="2" destOrd="0" presId="urn:microsoft.com/office/officeart/2005/8/layout/hierarchy2"/>
    <dgm:cxn modelId="{60F7B5DE-57BE-452F-ABF6-E376356680CB}" type="presParOf" srcId="{0DE9725E-851C-4B2D-BAB6-6ED727AFB656}" destId="{2770604A-C886-4C87-9E4D-71054CB03371}" srcOrd="0" destOrd="0" presId="urn:microsoft.com/office/officeart/2005/8/layout/hierarchy2"/>
    <dgm:cxn modelId="{07E030D7-0F46-45AB-8BA0-1DECFE0E69AC}" type="presParOf" srcId="{EEF43C4C-6E40-46BD-A350-D00CFB6DE1FD}" destId="{A4CBE114-2356-4353-BEE7-79525B56D6A1}" srcOrd="3" destOrd="0" presId="urn:microsoft.com/office/officeart/2005/8/layout/hierarchy2"/>
    <dgm:cxn modelId="{A7E63220-55E9-481A-8518-F6614063943E}" type="presParOf" srcId="{A4CBE114-2356-4353-BEE7-79525B56D6A1}" destId="{60376C92-67F9-4C15-8DC7-AA19FAC04311}" srcOrd="0" destOrd="0" presId="urn:microsoft.com/office/officeart/2005/8/layout/hierarchy2"/>
    <dgm:cxn modelId="{556EB141-8FCE-4169-B626-7F3051AE6BC4}" type="presParOf" srcId="{A4CBE114-2356-4353-BEE7-79525B56D6A1}" destId="{14F7C958-F8FB-4651-832E-8E0A5E8FA02A}" srcOrd="1" destOrd="0" presId="urn:microsoft.com/office/officeart/2005/8/layout/hierarchy2"/>
    <dgm:cxn modelId="{F7F4EE2B-A965-403C-AB70-5729CFB515B3}" type="presParOf" srcId="{EEF43C4C-6E40-46BD-A350-D00CFB6DE1FD}" destId="{37C02719-B4CD-4D57-A34A-15103D6B03F4}" srcOrd="4" destOrd="0" presId="urn:microsoft.com/office/officeart/2005/8/layout/hierarchy2"/>
    <dgm:cxn modelId="{D5A53A4D-24AE-43E9-8D26-1B5C56816F1F}" type="presParOf" srcId="{37C02719-B4CD-4D57-A34A-15103D6B03F4}" destId="{F6C0E52A-B8C8-433D-9322-6F5E8818F064}" srcOrd="0" destOrd="0" presId="urn:microsoft.com/office/officeart/2005/8/layout/hierarchy2"/>
    <dgm:cxn modelId="{94FA67A6-FD73-4007-A828-6060CE7CF755}" type="presParOf" srcId="{EEF43C4C-6E40-46BD-A350-D00CFB6DE1FD}" destId="{A2F1D819-DD60-459C-AA84-1D4F4F9897C8}" srcOrd="5" destOrd="0" presId="urn:microsoft.com/office/officeart/2005/8/layout/hierarchy2"/>
    <dgm:cxn modelId="{FC5AD3D7-F781-41BF-B347-AC82BC6913D4}" type="presParOf" srcId="{A2F1D819-DD60-459C-AA84-1D4F4F9897C8}" destId="{29469773-ED54-4958-BEED-B177E8113DD5}" srcOrd="0" destOrd="0" presId="urn:microsoft.com/office/officeart/2005/8/layout/hierarchy2"/>
    <dgm:cxn modelId="{DB21D281-7CBC-47D0-9EC9-30B2C6BC015F}" type="presParOf" srcId="{A2F1D819-DD60-459C-AA84-1D4F4F9897C8}" destId="{2DC21469-8B96-4218-A837-697AD99D4414}" srcOrd="1" destOrd="0" presId="urn:microsoft.com/office/officeart/2005/8/layout/hierarchy2"/>
    <dgm:cxn modelId="{AD19FD59-1BDB-485A-9B11-114DD2386549}" type="presParOf" srcId="{41B7E8A8-6CC5-4B9B-8BBD-F82975292856}" destId="{76453623-8C6E-4BCA-BC42-F5CDCBFD34AE}" srcOrd="2" destOrd="0" presId="urn:microsoft.com/office/officeart/2005/8/layout/hierarchy2"/>
    <dgm:cxn modelId="{5EC5DFC1-C9AF-4E15-8D6B-8739CA7CB352}" type="presParOf" srcId="{76453623-8C6E-4BCA-BC42-F5CDCBFD34AE}" destId="{6A27F1D9-42B7-4E69-B5B2-E76E5F7B979C}" srcOrd="0" destOrd="0" presId="urn:microsoft.com/office/officeart/2005/8/layout/hierarchy2"/>
    <dgm:cxn modelId="{67C3DC07-98D2-4DB7-A7A8-63C22F35E2B6}" type="presParOf" srcId="{41B7E8A8-6CC5-4B9B-8BBD-F82975292856}" destId="{B0E4DE07-5838-493C-9802-E312212AF040}" srcOrd="3" destOrd="0" presId="urn:microsoft.com/office/officeart/2005/8/layout/hierarchy2"/>
    <dgm:cxn modelId="{30F5A192-8E16-405C-AA94-A42C734CA23D}" type="presParOf" srcId="{B0E4DE07-5838-493C-9802-E312212AF040}" destId="{D58D89AC-EDB5-4963-9963-DA3B43C3D714}" srcOrd="0" destOrd="0" presId="urn:microsoft.com/office/officeart/2005/8/layout/hierarchy2"/>
    <dgm:cxn modelId="{D11C8819-83C4-42C1-9778-C10574076125}" type="presParOf" srcId="{B0E4DE07-5838-493C-9802-E312212AF040}" destId="{8257C01F-A36B-4030-B5B1-A00EDDB087EA}" srcOrd="1" destOrd="0" presId="urn:microsoft.com/office/officeart/2005/8/layout/hierarchy2"/>
    <dgm:cxn modelId="{B870A1BA-CD3E-463E-A7C6-DA7BB25C8CE9}" type="presParOf" srcId="{8257C01F-A36B-4030-B5B1-A00EDDB087EA}" destId="{36E35B29-1E32-48DB-B0F5-C9724A58CBE6}" srcOrd="0" destOrd="0" presId="urn:microsoft.com/office/officeart/2005/8/layout/hierarchy2"/>
    <dgm:cxn modelId="{6D7AA176-74CC-4F9A-AD64-586159AFC30C}" type="presParOf" srcId="{36E35B29-1E32-48DB-B0F5-C9724A58CBE6}" destId="{9A3DF921-35DC-4E96-B844-10D798C3799F}" srcOrd="0" destOrd="0" presId="urn:microsoft.com/office/officeart/2005/8/layout/hierarchy2"/>
    <dgm:cxn modelId="{EC985CA2-D47C-41F1-B01C-E5121C4CE7CF}" type="presParOf" srcId="{8257C01F-A36B-4030-B5B1-A00EDDB087EA}" destId="{D76954B8-BDC0-427C-B351-5829FFC331AF}" srcOrd="1" destOrd="0" presId="urn:microsoft.com/office/officeart/2005/8/layout/hierarchy2"/>
    <dgm:cxn modelId="{BE11D93C-5095-4345-8C60-B9EDAB1FD367}" type="presParOf" srcId="{D76954B8-BDC0-427C-B351-5829FFC331AF}" destId="{6D1A591F-210F-4330-8466-E3D436E1A2A9}" srcOrd="0" destOrd="0" presId="urn:microsoft.com/office/officeart/2005/8/layout/hierarchy2"/>
    <dgm:cxn modelId="{A8332C0E-D167-4810-ADAD-92AAE486867C}" type="presParOf" srcId="{D76954B8-BDC0-427C-B351-5829FFC331AF}" destId="{BD9ABA37-86B8-4CA7-94FE-5041F41A6B8D}" srcOrd="1" destOrd="0" presId="urn:microsoft.com/office/officeart/2005/8/layout/hierarchy2"/>
    <dgm:cxn modelId="{DFEB6D97-E19C-471F-AB3E-CDDA229DE2B2}" type="presParOf" srcId="{8257C01F-A36B-4030-B5B1-A00EDDB087EA}" destId="{C60E18A0-FB68-4476-A4F0-98E1A72840D6}" srcOrd="2" destOrd="0" presId="urn:microsoft.com/office/officeart/2005/8/layout/hierarchy2"/>
    <dgm:cxn modelId="{E625E033-6D0E-48D4-9F7B-7D5327131EDC}" type="presParOf" srcId="{C60E18A0-FB68-4476-A4F0-98E1A72840D6}" destId="{79B05616-2206-4A9A-93F3-8CBEF385CE93}" srcOrd="0" destOrd="0" presId="urn:microsoft.com/office/officeart/2005/8/layout/hierarchy2"/>
    <dgm:cxn modelId="{F0038A86-5E54-4A24-81B0-99ECDCDFCC0B}" type="presParOf" srcId="{8257C01F-A36B-4030-B5B1-A00EDDB087EA}" destId="{73ACF5C1-9F4F-4FE6-85A2-55F548D939B2}" srcOrd="3" destOrd="0" presId="urn:microsoft.com/office/officeart/2005/8/layout/hierarchy2"/>
    <dgm:cxn modelId="{0C5CFDA6-38E1-48A1-8F75-7EF8248F95EC}" type="presParOf" srcId="{73ACF5C1-9F4F-4FE6-85A2-55F548D939B2}" destId="{E8285704-B7D3-4736-8280-209F211C0BEC}" srcOrd="0" destOrd="0" presId="urn:microsoft.com/office/officeart/2005/8/layout/hierarchy2"/>
    <dgm:cxn modelId="{C072DCE9-6E6E-4FF9-9C3F-00CFF8459A36}" type="presParOf" srcId="{73ACF5C1-9F4F-4FE6-85A2-55F548D939B2}" destId="{C5446711-8D0C-4CD8-86AD-BA7803DE6797}" srcOrd="1" destOrd="0" presId="urn:microsoft.com/office/officeart/2005/8/layout/hierarchy2"/>
    <dgm:cxn modelId="{3E1C180E-3EC3-4982-A0E4-51F37B8020FF}" type="presParOf" srcId="{8257C01F-A36B-4030-B5B1-A00EDDB087EA}" destId="{51A62853-2A0B-44C4-A276-6C6BDB47136D}" srcOrd="4" destOrd="0" presId="urn:microsoft.com/office/officeart/2005/8/layout/hierarchy2"/>
    <dgm:cxn modelId="{2037A358-045A-4EE7-8765-B42722D96F2B}" type="presParOf" srcId="{51A62853-2A0B-44C4-A276-6C6BDB47136D}" destId="{D22CC585-2E52-4906-AEF6-015BA881DC8D}" srcOrd="0" destOrd="0" presId="urn:microsoft.com/office/officeart/2005/8/layout/hierarchy2"/>
    <dgm:cxn modelId="{12512457-282C-4CCA-B3DB-084FAD603803}" type="presParOf" srcId="{8257C01F-A36B-4030-B5B1-A00EDDB087EA}" destId="{D0D3E723-C917-49C6-90DB-99D9AF039FBA}" srcOrd="5" destOrd="0" presId="urn:microsoft.com/office/officeart/2005/8/layout/hierarchy2"/>
    <dgm:cxn modelId="{688E1C40-443A-42C1-A72B-F87D53C10C43}" type="presParOf" srcId="{D0D3E723-C917-49C6-90DB-99D9AF039FBA}" destId="{1D14741C-C0DC-459B-BA92-D05CCF7ECEB7}" srcOrd="0" destOrd="0" presId="urn:microsoft.com/office/officeart/2005/8/layout/hierarchy2"/>
    <dgm:cxn modelId="{FBBBC30A-D3B9-45A7-B3ED-FCF05940DAD2}" type="presParOf" srcId="{D0D3E723-C917-49C6-90DB-99D9AF039FBA}" destId="{66D94FF5-052F-494A-9EAF-8593369E245B}" srcOrd="1" destOrd="0" presId="urn:microsoft.com/office/officeart/2005/8/layout/hierarchy2"/>
    <dgm:cxn modelId="{7CF54E34-D714-4156-8624-B6ECCAC03124}" type="presParOf" srcId="{8257C01F-A36B-4030-B5B1-A00EDDB087EA}" destId="{6A8BCD37-66FB-450B-BB72-38DC63E8D4CB}" srcOrd="6" destOrd="0" presId="urn:microsoft.com/office/officeart/2005/8/layout/hierarchy2"/>
    <dgm:cxn modelId="{60936C36-EC0C-4A79-AC89-C123D1CA4585}" type="presParOf" srcId="{6A8BCD37-66FB-450B-BB72-38DC63E8D4CB}" destId="{A584834E-3F40-4220-BF80-F18F7197F665}" srcOrd="0" destOrd="0" presId="urn:microsoft.com/office/officeart/2005/8/layout/hierarchy2"/>
    <dgm:cxn modelId="{2B3FE35F-B560-47C4-8C8F-8CB1AD3AC6CB}" type="presParOf" srcId="{8257C01F-A36B-4030-B5B1-A00EDDB087EA}" destId="{12C02614-DF88-4A00-86F5-E1315B7606C0}" srcOrd="7" destOrd="0" presId="urn:microsoft.com/office/officeart/2005/8/layout/hierarchy2"/>
    <dgm:cxn modelId="{A4AEAD7A-D644-412D-886E-E2C689F371C8}" type="presParOf" srcId="{12C02614-DF88-4A00-86F5-E1315B7606C0}" destId="{28B9E6A6-ABDF-4523-BCD9-F666623EBE33}" srcOrd="0" destOrd="0" presId="urn:microsoft.com/office/officeart/2005/8/layout/hierarchy2"/>
    <dgm:cxn modelId="{E669B87B-E3B6-48F4-9650-8B40C606EF2E}" type="presParOf" srcId="{12C02614-DF88-4A00-86F5-E1315B7606C0}" destId="{5F4BA3C3-A8E6-4FFA-99FB-D2586433E707}" srcOrd="1" destOrd="0" presId="urn:microsoft.com/office/officeart/2005/8/layout/hierarchy2"/>
    <dgm:cxn modelId="{3412D4A3-579F-4D59-97CC-9DA43E101C78}" type="presParOf" srcId="{8257C01F-A36B-4030-B5B1-A00EDDB087EA}" destId="{0633B7B0-CC8B-490F-BC81-904FA3A41D2B}" srcOrd="8" destOrd="0" presId="urn:microsoft.com/office/officeart/2005/8/layout/hierarchy2"/>
    <dgm:cxn modelId="{68F59233-8EF2-4FBD-8452-6A823E08AE22}" type="presParOf" srcId="{0633B7B0-CC8B-490F-BC81-904FA3A41D2B}" destId="{A1700C70-5342-44EF-B21E-742BF377B393}" srcOrd="0" destOrd="0" presId="urn:microsoft.com/office/officeart/2005/8/layout/hierarchy2"/>
    <dgm:cxn modelId="{DC060569-1523-40AC-A8F5-A7A0DD3940A1}" type="presParOf" srcId="{8257C01F-A36B-4030-B5B1-A00EDDB087EA}" destId="{3DA18807-44BA-4299-B599-CF538E4DE2C6}" srcOrd="9" destOrd="0" presId="urn:microsoft.com/office/officeart/2005/8/layout/hierarchy2"/>
    <dgm:cxn modelId="{C5EE50DB-EA34-4588-B7AC-EE68D956538A}" type="presParOf" srcId="{3DA18807-44BA-4299-B599-CF538E4DE2C6}" destId="{234CEA16-4D44-44C8-871B-B57146BB28D8}" srcOrd="0" destOrd="0" presId="urn:microsoft.com/office/officeart/2005/8/layout/hierarchy2"/>
    <dgm:cxn modelId="{9DC56793-16E2-4DC1-B1D0-2CF7DCCFC696}" type="presParOf" srcId="{3DA18807-44BA-4299-B599-CF538E4DE2C6}" destId="{877544E9-04F3-430B-A3D7-B6ABE102CE1F}" srcOrd="1" destOrd="0" presId="urn:microsoft.com/office/officeart/2005/8/layout/hierarchy2"/>
    <dgm:cxn modelId="{C3FFDBF0-4E0A-46DF-930C-61322DE6AE76}" type="presParOf" srcId="{877544E9-04F3-430B-A3D7-B6ABE102CE1F}" destId="{EA017FED-28B5-4765-9FA3-17810D6AC8AB}" srcOrd="0" destOrd="0" presId="urn:microsoft.com/office/officeart/2005/8/layout/hierarchy2"/>
    <dgm:cxn modelId="{CF6178B4-9E1E-49DC-B200-F452C2C38209}" type="presParOf" srcId="{EA017FED-28B5-4765-9FA3-17810D6AC8AB}" destId="{A5928677-74D9-4A6B-98F6-299279016477}" srcOrd="0" destOrd="0" presId="urn:microsoft.com/office/officeart/2005/8/layout/hierarchy2"/>
    <dgm:cxn modelId="{20A3CE82-25D1-42E5-8954-81584F2BB532}" type="presParOf" srcId="{877544E9-04F3-430B-A3D7-B6ABE102CE1F}" destId="{9A1E4A85-A1CD-4866-8821-62E2CD1B5B7A}" srcOrd="1" destOrd="0" presId="urn:microsoft.com/office/officeart/2005/8/layout/hierarchy2"/>
    <dgm:cxn modelId="{17EB513D-2176-4A1C-9569-B51965F429EF}" type="presParOf" srcId="{9A1E4A85-A1CD-4866-8821-62E2CD1B5B7A}" destId="{CFB9789A-578F-4671-B929-A2D62004DD84}" srcOrd="0" destOrd="0" presId="urn:microsoft.com/office/officeart/2005/8/layout/hierarchy2"/>
    <dgm:cxn modelId="{9D685C1D-0475-4E20-BA1E-D4F539B1312A}" type="presParOf" srcId="{9A1E4A85-A1CD-4866-8821-62E2CD1B5B7A}" destId="{742D81AB-A7F8-4CA8-B63A-EC65E2B5F3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B65E1-6CFF-4BFB-A65A-2E99C216A6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106E08A-F55D-4312-A73F-9BC84AFADA4E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pPr algn="ctr"/>
          <a:r>
            <a:rPr lang="en-US" altLang="en-US" sz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6E69E-F266-424C-B20F-14DA870CA9D0}" type="par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C30EE66A-F539-4B8D-B940-51F31D978CE4}" type="sib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53A4E889-43C2-4098-A10E-E1344C11C3D8}">
      <dgm:prSet phldrT="[文本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2E19F-A6E9-46A6-B80B-6084956FF259}" type="par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5AC7A14C-980F-4F15-80FA-F5BC4B124338}" type="sib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F4E86009-EED2-4B13-A36B-DEEFD3A3A825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algn="ctr">
            <a:buNone/>
          </a:pPr>
          <a:r>
            <a:rPr lang="en-US" altLang="zh-CN" sz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B5CF3-5B99-424B-BEBB-E748FC18F68B}" type="par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CAD07BC0-698E-4EFF-904B-E4AB1C8412D6}" type="sib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E0CF60E7-CC0F-4832-AC1A-6AE910B3ABFE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3A0C65-AE2B-4068-A23A-DC1FA2A80478}" type="par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6E618FF4-49D9-46A7-9C72-CF54F7C791C6}" type="sib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A49E327F-32EC-4DB0-8993-B9D066CD559F}">
      <dgm:prSet phldrT="[文本]"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9DACE20-AE0B-4E07-9000-CB984D0B6E80}" type="par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D3EBD5D2-E68E-4387-A350-99222D787892}" type="sib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6D0AFFD4-8919-4EDB-80BB-00CCD0B42401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C0AE3166-8D70-4773-BFC4-17669A8BD885}" type="par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801D48BD-C062-4CB5-B02A-3855AC1839D9}" type="sib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C9E3A6F2-6DEF-465A-B437-1316FC61CACA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algn="ctr"/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4EC83-75AA-4CC8-BCE9-D700D27BB7DB}" type="par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E8352479-32B7-45F0-AE40-D88879113BDA}" type="sib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6449BF03-581C-4669-A61D-D8DE08492422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F06D3F5-A43B-4A20-8BA6-2136BC5BC54B}" type="par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F6E4FA71-1B7A-4DF7-BAF3-F530D3FB15C4}" type="sib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2ECCDF2F-C840-46A4-876D-14F956DB32F4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gm:t>
    </dgm:pt>
    <dgm:pt modelId="{2B2DBA59-01D6-42E8-B84D-9C3487C1C1F0}" type="par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D8FACE0A-3078-4932-AB43-3444BB9B7089}" type="sib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01126477-23EC-47E1-86B1-57A9A27AA019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3FB5E8D-480D-450B-957A-6A4642E3A6B3}" type="par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A51BDAE7-40DE-4D99-91D5-CBE7643B43EB}" type="sib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B0803B6A-51F1-4AF0-BF8E-32DFA3504FEE}">
      <dgm:prSet custT="1"/>
      <dgm:spPr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>
            <a:buNone/>
          </a:pPr>
          <a:r>
            <a:rPr lang="en-US" altLang="zh-CN" sz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dirty="0"/>
        </a:p>
      </dgm:t>
    </dgm:pt>
    <dgm:pt modelId="{B041ABDD-BCEA-427E-8F5E-621EF59C0A34}" type="par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9CEF0DAC-8EB7-450D-967A-20C09AB348FB}" type="sib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1F405EC2-BFE1-4242-8F01-8A2F9B73160C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61438345-3D2F-43CF-BA83-AC641AA0F99F}" type="par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AA91D633-139D-4DE3-A460-F698B3D178BB}" type="sib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32515F24-7B44-4620-80BC-4A66F72ED533}" type="pres">
      <dgm:prSet presAssocID="{B8BB65E1-6CFF-4BFB-A65A-2E99C216A6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CB5830-C78A-4F3C-A087-2B870AB9A718}" type="pres">
      <dgm:prSet presAssocID="{3106E08A-F55D-4312-A73F-9BC84AFADA4E}" presName="root1" presStyleCnt="0"/>
      <dgm:spPr/>
    </dgm:pt>
    <dgm:pt modelId="{03345BAF-D9CD-404E-BABB-E4E7BD43BF59}" type="pres">
      <dgm:prSet presAssocID="{3106E08A-F55D-4312-A73F-9BC84AFADA4E}" presName="LevelOneTextNode" presStyleLbl="node0" presStyleIdx="0" presStyleCnt="1" custScaleX="77041">
        <dgm:presLayoutVars>
          <dgm:chPref val="3"/>
        </dgm:presLayoutVars>
      </dgm:prSet>
      <dgm:spPr/>
    </dgm:pt>
    <dgm:pt modelId="{41B7E8A8-6CC5-4B9B-8BBD-F82975292856}" type="pres">
      <dgm:prSet presAssocID="{3106E08A-F55D-4312-A73F-9BC84AFADA4E}" presName="level2hierChild" presStyleCnt="0"/>
      <dgm:spPr/>
    </dgm:pt>
    <dgm:pt modelId="{B88A327B-9353-4150-915B-0AFF1298D1B3}" type="pres">
      <dgm:prSet presAssocID="{A7F2E19F-A6E9-46A6-B80B-6084956FF259}" presName="conn2-1" presStyleLbl="parChTrans1D2" presStyleIdx="0" presStyleCnt="2"/>
      <dgm:spPr/>
    </dgm:pt>
    <dgm:pt modelId="{EFECE1A4-556E-46DC-BEEF-C7FE52947B6A}" type="pres">
      <dgm:prSet presAssocID="{A7F2E19F-A6E9-46A6-B80B-6084956FF259}" presName="connTx" presStyleLbl="parChTrans1D2" presStyleIdx="0" presStyleCnt="2"/>
      <dgm:spPr/>
    </dgm:pt>
    <dgm:pt modelId="{A08544C1-8347-4F54-B1D6-3B5ECEBAEC10}" type="pres">
      <dgm:prSet presAssocID="{53A4E889-43C2-4098-A10E-E1344C11C3D8}" presName="root2" presStyleCnt="0"/>
      <dgm:spPr/>
    </dgm:pt>
    <dgm:pt modelId="{00B4584D-E610-467C-B409-D4EE8076DDC0}" type="pres">
      <dgm:prSet presAssocID="{53A4E889-43C2-4098-A10E-E1344C11C3D8}" presName="LevelTwoTextNode" presStyleLbl="node2" presStyleIdx="0" presStyleCnt="2" custScaleX="131512">
        <dgm:presLayoutVars>
          <dgm:chPref val="3"/>
        </dgm:presLayoutVars>
      </dgm:prSet>
      <dgm:spPr/>
    </dgm:pt>
    <dgm:pt modelId="{EEF43C4C-6E40-46BD-A350-D00CFB6DE1FD}" type="pres">
      <dgm:prSet presAssocID="{53A4E889-43C2-4098-A10E-E1344C11C3D8}" presName="level3hierChild" presStyleCnt="0"/>
      <dgm:spPr/>
    </dgm:pt>
    <dgm:pt modelId="{BC3463A0-7853-4700-83B1-3871924DF505}" type="pres">
      <dgm:prSet presAssocID="{274B5CF3-5B99-424B-BEBB-E748FC18F68B}" presName="conn2-1" presStyleLbl="parChTrans1D3" presStyleIdx="0" presStyleCnt="8"/>
      <dgm:spPr/>
    </dgm:pt>
    <dgm:pt modelId="{E8E27421-F18E-4A3E-8189-E94122B3A4B6}" type="pres">
      <dgm:prSet presAssocID="{274B5CF3-5B99-424B-BEBB-E748FC18F68B}" presName="connTx" presStyleLbl="parChTrans1D3" presStyleIdx="0" presStyleCnt="8"/>
      <dgm:spPr/>
    </dgm:pt>
    <dgm:pt modelId="{C9F40C06-1497-4830-AAA9-63F60D54F9BC}" type="pres">
      <dgm:prSet presAssocID="{F4E86009-EED2-4B13-A36B-DEEFD3A3A825}" presName="root2" presStyleCnt="0"/>
      <dgm:spPr/>
    </dgm:pt>
    <dgm:pt modelId="{A969B36C-9D40-4145-B0C4-FF51EC2B5505}" type="pres">
      <dgm:prSet presAssocID="{F4E86009-EED2-4B13-A36B-DEEFD3A3A825}" presName="LevelTwoTextNode" presStyleLbl="node3" presStyleIdx="0" presStyleCnt="8" custScaleX="244637">
        <dgm:presLayoutVars>
          <dgm:chPref val="3"/>
        </dgm:presLayoutVars>
      </dgm:prSet>
      <dgm:spPr/>
    </dgm:pt>
    <dgm:pt modelId="{5CC2E482-05CF-4386-A3BF-4A3A044C0984}" type="pres">
      <dgm:prSet presAssocID="{F4E86009-EED2-4B13-A36B-DEEFD3A3A825}" presName="level3hierChild" presStyleCnt="0"/>
      <dgm:spPr/>
    </dgm:pt>
    <dgm:pt modelId="{0DE9725E-851C-4B2D-BAB6-6ED727AFB656}" type="pres">
      <dgm:prSet presAssocID="{2B2DBA59-01D6-42E8-B84D-9C3487C1C1F0}" presName="conn2-1" presStyleLbl="parChTrans1D3" presStyleIdx="1" presStyleCnt="8"/>
      <dgm:spPr/>
    </dgm:pt>
    <dgm:pt modelId="{2770604A-C886-4C87-9E4D-71054CB03371}" type="pres">
      <dgm:prSet presAssocID="{2B2DBA59-01D6-42E8-B84D-9C3487C1C1F0}" presName="connTx" presStyleLbl="parChTrans1D3" presStyleIdx="1" presStyleCnt="8"/>
      <dgm:spPr/>
    </dgm:pt>
    <dgm:pt modelId="{A4CBE114-2356-4353-BEE7-79525B56D6A1}" type="pres">
      <dgm:prSet presAssocID="{2ECCDF2F-C840-46A4-876D-14F956DB32F4}" presName="root2" presStyleCnt="0"/>
      <dgm:spPr/>
    </dgm:pt>
    <dgm:pt modelId="{60376C92-67F9-4C15-8DC7-AA19FAC04311}" type="pres">
      <dgm:prSet presAssocID="{2ECCDF2F-C840-46A4-876D-14F956DB32F4}" presName="LevelTwoTextNode" presStyleLbl="node3" presStyleIdx="1" presStyleCnt="8" custScaleX="245277">
        <dgm:presLayoutVars>
          <dgm:chPref val="3"/>
        </dgm:presLayoutVars>
      </dgm:prSet>
      <dgm:spPr>
        <a:xfrm>
          <a:off x="3288714" y="584499"/>
          <a:ext cx="996698" cy="498349"/>
        </a:xfrm>
        <a:prstGeom prst="roundRect">
          <a:avLst>
            <a:gd name="adj" fmla="val 10000"/>
          </a:avLst>
        </a:prstGeom>
      </dgm:spPr>
    </dgm:pt>
    <dgm:pt modelId="{14F7C958-F8FB-4651-832E-8E0A5E8FA02A}" type="pres">
      <dgm:prSet presAssocID="{2ECCDF2F-C840-46A4-876D-14F956DB32F4}" presName="level3hierChild" presStyleCnt="0"/>
      <dgm:spPr/>
    </dgm:pt>
    <dgm:pt modelId="{37C02719-B4CD-4D57-A34A-15103D6B03F4}" type="pres">
      <dgm:prSet presAssocID="{61438345-3D2F-43CF-BA83-AC641AA0F99F}" presName="conn2-1" presStyleLbl="parChTrans1D3" presStyleIdx="2" presStyleCnt="8"/>
      <dgm:spPr/>
    </dgm:pt>
    <dgm:pt modelId="{F6C0E52A-B8C8-433D-9322-6F5E8818F064}" type="pres">
      <dgm:prSet presAssocID="{61438345-3D2F-43CF-BA83-AC641AA0F99F}" presName="connTx" presStyleLbl="parChTrans1D3" presStyleIdx="2" presStyleCnt="8"/>
      <dgm:spPr/>
    </dgm:pt>
    <dgm:pt modelId="{A2F1D819-DD60-459C-AA84-1D4F4F9897C8}" type="pres">
      <dgm:prSet presAssocID="{1F405EC2-BFE1-4242-8F01-8A2F9B73160C}" presName="root2" presStyleCnt="0"/>
      <dgm:spPr/>
    </dgm:pt>
    <dgm:pt modelId="{29469773-ED54-4958-BEED-B177E8113DD5}" type="pres">
      <dgm:prSet presAssocID="{1F405EC2-BFE1-4242-8F01-8A2F9B73160C}" presName="LevelTwoTextNode" presStyleLbl="node3" presStyleIdx="2" presStyleCnt="8" custScaleX="242460">
        <dgm:presLayoutVars>
          <dgm:chPref val="3"/>
        </dgm:presLayoutVars>
      </dgm:prSet>
      <dgm:spPr>
        <a:xfrm>
          <a:off x="3332827" y="1007504"/>
          <a:ext cx="874042" cy="437021"/>
        </a:xfrm>
        <a:prstGeom prst="roundRect">
          <a:avLst>
            <a:gd name="adj" fmla="val 10000"/>
          </a:avLst>
        </a:prstGeom>
      </dgm:spPr>
    </dgm:pt>
    <dgm:pt modelId="{2DC21469-8B96-4218-A837-697AD99D4414}" type="pres">
      <dgm:prSet presAssocID="{1F405EC2-BFE1-4242-8F01-8A2F9B73160C}" presName="level3hierChild" presStyleCnt="0"/>
      <dgm:spPr/>
    </dgm:pt>
    <dgm:pt modelId="{76453623-8C6E-4BCA-BC42-F5CDCBFD34AE}" type="pres">
      <dgm:prSet presAssocID="{FD3A0C65-AE2B-4068-A23A-DC1FA2A80478}" presName="conn2-1" presStyleLbl="parChTrans1D2" presStyleIdx="1" presStyleCnt="2"/>
      <dgm:spPr/>
    </dgm:pt>
    <dgm:pt modelId="{6A27F1D9-42B7-4E69-B5B2-E76E5F7B979C}" type="pres">
      <dgm:prSet presAssocID="{FD3A0C65-AE2B-4068-A23A-DC1FA2A80478}" presName="connTx" presStyleLbl="parChTrans1D2" presStyleIdx="1" presStyleCnt="2"/>
      <dgm:spPr/>
    </dgm:pt>
    <dgm:pt modelId="{B0E4DE07-5838-493C-9802-E312212AF040}" type="pres">
      <dgm:prSet presAssocID="{E0CF60E7-CC0F-4832-AC1A-6AE910B3ABFE}" presName="root2" presStyleCnt="0"/>
      <dgm:spPr/>
    </dgm:pt>
    <dgm:pt modelId="{D58D89AC-EDB5-4963-9963-DA3B43C3D714}" type="pres">
      <dgm:prSet presAssocID="{E0CF60E7-CC0F-4832-AC1A-6AE910B3ABFE}" presName="LevelTwoTextNode" presStyleLbl="node2" presStyleIdx="1" presStyleCnt="2" custScaleX="131260">
        <dgm:presLayoutVars>
          <dgm:chPref val="3"/>
        </dgm:presLayoutVars>
      </dgm:prSet>
      <dgm:spPr/>
    </dgm:pt>
    <dgm:pt modelId="{8257C01F-A36B-4030-B5B1-A00EDDB087EA}" type="pres">
      <dgm:prSet presAssocID="{E0CF60E7-CC0F-4832-AC1A-6AE910B3ABFE}" presName="level3hierChild" presStyleCnt="0"/>
      <dgm:spPr/>
    </dgm:pt>
    <dgm:pt modelId="{36E35B29-1E32-48DB-B0F5-C9724A58CBE6}" type="pres">
      <dgm:prSet presAssocID="{F9DACE20-AE0B-4E07-9000-CB984D0B6E80}" presName="conn2-1" presStyleLbl="parChTrans1D3" presStyleIdx="3" presStyleCnt="8"/>
      <dgm:spPr/>
    </dgm:pt>
    <dgm:pt modelId="{9A3DF921-35DC-4E96-B844-10D798C3799F}" type="pres">
      <dgm:prSet presAssocID="{F9DACE20-AE0B-4E07-9000-CB984D0B6E80}" presName="connTx" presStyleLbl="parChTrans1D3" presStyleIdx="3" presStyleCnt="8"/>
      <dgm:spPr/>
    </dgm:pt>
    <dgm:pt modelId="{D76954B8-BDC0-427C-B351-5829FFC331AF}" type="pres">
      <dgm:prSet presAssocID="{A49E327F-32EC-4DB0-8993-B9D066CD559F}" presName="root2" presStyleCnt="0"/>
      <dgm:spPr/>
    </dgm:pt>
    <dgm:pt modelId="{6D1A591F-210F-4330-8466-E3D436E1A2A9}" type="pres">
      <dgm:prSet presAssocID="{A49E327F-32EC-4DB0-8993-B9D066CD559F}" presName="LevelTwoTextNode" presStyleLbl="node3" presStyleIdx="3" presStyleCnt="8" custScaleX="241461">
        <dgm:presLayoutVars>
          <dgm:chPref val="3"/>
        </dgm:presLayoutVars>
      </dgm:prSet>
      <dgm:spPr>
        <a:xfrm>
          <a:off x="4168578" y="677616"/>
          <a:ext cx="1476644" cy="586915"/>
        </a:xfrm>
        <a:prstGeom prst="roundRect">
          <a:avLst>
            <a:gd name="adj" fmla="val 10000"/>
          </a:avLst>
        </a:prstGeom>
      </dgm:spPr>
    </dgm:pt>
    <dgm:pt modelId="{BD9ABA37-86B8-4CA7-94FE-5041F41A6B8D}" type="pres">
      <dgm:prSet presAssocID="{A49E327F-32EC-4DB0-8993-B9D066CD559F}" presName="level3hierChild" presStyleCnt="0"/>
      <dgm:spPr/>
    </dgm:pt>
    <dgm:pt modelId="{C60E18A0-FB68-4476-A4F0-98E1A72840D6}" type="pres">
      <dgm:prSet presAssocID="{C0AE3166-8D70-4773-BFC4-17669A8BD885}" presName="conn2-1" presStyleLbl="parChTrans1D3" presStyleIdx="4" presStyleCnt="8"/>
      <dgm:spPr/>
    </dgm:pt>
    <dgm:pt modelId="{79B05616-2206-4A9A-93F3-8CBEF385CE93}" type="pres">
      <dgm:prSet presAssocID="{C0AE3166-8D70-4773-BFC4-17669A8BD885}" presName="connTx" presStyleLbl="parChTrans1D3" presStyleIdx="4" presStyleCnt="8"/>
      <dgm:spPr/>
    </dgm:pt>
    <dgm:pt modelId="{73ACF5C1-9F4F-4FE6-85A2-55F548D939B2}" type="pres">
      <dgm:prSet presAssocID="{6D0AFFD4-8919-4EDB-80BB-00CCD0B42401}" presName="root2" presStyleCnt="0"/>
      <dgm:spPr/>
    </dgm:pt>
    <dgm:pt modelId="{E8285704-B7D3-4736-8280-209F211C0BEC}" type="pres">
      <dgm:prSet presAssocID="{6D0AFFD4-8919-4EDB-80BB-00CCD0B42401}" presName="LevelTwoTextNode" presStyleLbl="node3" presStyleIdx="4" presStyleCnt="8" custScaleX="240623">
        <dgm:presLayoutVars>
          <dgm:chPref val="3"/>
        </dgm:presLayoutVars>
      </dgm:prSet>
      <dgm:spPr>
        <a:xfrm>
          <a:off x="4168578" y="1352569"/>
          <a:ext cx="1423376" cy="586915"/>
        </a:xfrm>
        <a:prstGeom prst="roundRect">
          <a:avLst>
            <a:gd name="adj" fmla="val 10000"/>
          </a:avLst>
        </a:prstGeom>
      </dgm:spPr>
    </dgm:pt>
    <dgm:pt modelId="{C5446711-8D0C-4CD8-86AD-BA7803DE6797}" type="pres">
      <dgm:prSet presAssocID="{6D0AFFD4-8919-4EDB-80BB-00CCD0B42401}" presName="level3hierChild" presStyleCnt="0"/>
      <dgm:spPr/>
    </dgm:pt>
    <dgm:pt modelId="{51A62853-2A0B-44C4-A276-6C6BDB47136D}" type="pres">
      <dgm:prSet presAssocID="{5C34EC83-75AA-4CC8-BCE9-D700D27BB7DB}" presName="conn2-1" presStyleLbl="parChTrans1D3" presStyleIdx="5" presStyleCnt="8"/>
      <dgm:spPr/>
    </dgm:pt>
    <dgm:pt modelId="{D22CC585-2E52-4906-AEF6-015BA881DC8D}" type="pres">
      <dgm:prSet presAssocID="{5C34EC83-75AA-4CC8-BCE9-D700D27BB7DB}" presName="connTx" presStyleLbl="parChTrans1D3" presStyleIdx="5" presStyleCnt="8"/>
      <dgm:spPr/>
    </dgm:pt>
    <dgm:pt modelId="{D0D3E723-C917-49C6-90DB-99D9AF039FBA}" type="pres">
      <dgm:prSet presAssocID="{C9E3A6F2-6DEF-465A-B437-1316FC61CACA}" presName="root2" presStyleCnt="0"/>
      <dgm:spPr/>
    </dgm:pt>
    <dgm:pt modelId="{1D14741C-C0DC-459B-BA92-D05CCF7ECEB7}" type="pres">
      <dgm:prSet presAssocID="{C9E3A6F2-6DEF-465A-B437-1316FC61CACA}" presName="LevelTwoTextNode" presStyleLbl="node3" presStyleIdx="5" presStyleCnt="8" custScaleX="238535">
        <dgm:presLayoutVars>
          <dgm:chPref val="3"/>
        </dgm:presLayoutVars>
      </dgm:prSet>
      <dgm:spPr>
        <a:xfrm>
          <a:off x="4168578" y="2027522"/>
          <a:ext cx="1456947" cy="586915"/>
        </a:xfrm>
        <a:prstGeom prst="roundRect">
          <a:avLst>
            <a:gd name="adj" fmla="val 10000"/>
          </a:avLst>
        </a:prstGeom>
      </dgm:spPr>
    </dgm:pt>
    <dgm:pt modelId="{66D94FF5-052F-494A-9EAF-8593369E245B}" type="pres">
      <dgm:prSet presAssocID="{C9E3A6F2-6DEF-465A-B437-1316FC61CACA}" presName="level3hierChild" presStyleCnt="0"/>
      <dgm:spPr/>
    </dgm:pt>
    <dgm:pt modelId="{6A8BCD37-66FB-450B-BB72-38DC63E8D4CB}" type="pres">
      <dgm:prSet presAssocID="{4F06D3F5-A43B-4A20-8BA6-2136BC5BC54B}" presName="conn2-1" presStyleLbl="parChTrans1D3" presStyleIdx="6" presStyleCnt="8"/>
      <dgm:spPr/>
    </dgm:pt>
    <dgm:pt modelId="{A584834E-3F40-4220-BF80-F18F7197F665}" type="pres">
      <dgm:prSet presAssocID="{4F06D3F5-A43B-4A20-8BA6-2136BC5BC54B}" presName="connTx" presStyleLbl="parChTrans1D3" presStyleIdx="6" presStyleCnt="8"/>
      <dgm:spPr/>
    </dgm:pt>
    <dgm:pt modelId="{12C02614-DF88-4A00-86F5-E1315B7606C0}" type="pres">
      <dgm:prSet presAssocID="{6449BF03-581C-4669-A61D-D8DE08492422}" presName="root2" presStyleCnt="0"/>
      <dgm:spPr/>
    </dgm:pt>
    <dgm:pt modelId="{28B9E6A6-ABDF-4523-BCD9-F666623EBE33}" type="pres">
      <dgm:prSet presAssocID="{6449BF03-581C-4669-A61D-D8DE08492422}" presName="LevelTwoTextNode" presStyleLbl="node3" presStyleIdx="6" presStyleCnt="8" custScaleX="240239">
        <dgm:presLayoutVars>
          <dgm:chPref val="3"/>
        </dgm:presLayoutVars>
      </dgm:prSet>
      <dgm:spPr>
        <a:xfrm>
          <a:off x="4168578" y="2702475"/>
          <a:ext cx="1478593" cy="586915"/>
        </a:xfrm>
        <a:prstGeom prst="roundRect">
          <a:avLst>
            <a:gd name="adj" fmla="val 10000"/>
          </a:avLst>
        </a:prstGeom>
      </dgm:spPr>
    </dgm:pt>
    <dgm:pt modelId="{5F4BA3C3-A8E6-4FFA-99FB-D2586433E707}" type="pres">
      <dgm:prSet presAssocID="{6449BF03-581C-4669-A61D-D8DE08492422}" presName="level3hierChild" presStyleCnt="0"/>
      <dgm:spPr/>
    </dgm:pt>
    <dgm:pt modelId="{0633B7B0-CC8B-490F-BC81-904FA3A41D2B}" type="pres">
      <dgm:prSet presAssocID="{F3FB5E8D-480D-450B-957A-6A4642E3A6B3}" presName="conn2-1" presStyleLbl="parChTrans1D3" presStyleIdx="7" presStyleCnt="8"/>
      <dgm:spPr/>
    </dgm:pt>
    <dgm:pt modelId="{A1700C70-5342-44EF-B21E-742BF377B393}" type="pres">
      <dgm:prSet presAssocID="{F3FB5E8D-480D-450B-957A-6A4642E3A6B3}" presName="connTx" presStyleLbl="parChTrans1D3" presStyleIdx="7" presStyleCnt="8"/>
      <dgm:spPr/>
    </dgm:pt>
    <dgm:pt modelId="{3DA18807-44BA-4299-B599-CF538E4DE2C6}" type="pres">
      <dgm:prSet presAssocID="{01126477-23EC-47E1-86B1-57A9A27AA019}" presName="root2" presStyleCnt="0"/>
      <dgm:spPr/>
    </dgm:pt>
    <dgm:pt modelId="{234CEA16-4D44-44C8-871B-B57146BB28D8}" type="pres">
      <dgm:prSet presAssocID="{01126477-23EC-47E1-86B1-57A9A27AA019}" presName="LevelTwoTextNode" presStyleLbl="node3" presStyleIdx="7" presStyleCnt="8" custScaleX="239722">
        <dgm:presLayoutVars>
          <dgm:chPref val="3"/>
        </dgm:presLayoutVars>
      </dgm:prSet>
      <dgm:spPr>
        <a:xfrm>
          <a:off x="3286202" y="3450006"/>
          <a:ext cx="996698" cy="498349"/>
        </a:xfrm>
        <a:prstGeom prst="roundRect">
          <a:avLst>
            <a:gd name="adj" fmla="val 10000"/>
          </a:avLst>
        </a:prstGeom>
      </dgm:spPr>
    </dgm:pt>
    <dgm:pt modelId="{877544E9-04F3-430B-A3D7-B6ABE102CE1F}" type="pres">
      <dgm:prSet presAssocID="{01126477-23EC-47E1-86B1-57A9A27AA019}" presName="level3hierChild" presStyleCnt="0"/>
      <dgm:spPr/>
    </dgm:pt>
    <dgm:pt modelId="{EA017FED-28B5-4765-9FA3-17810D6AC8AB}" type="pres">
      <dgm:prSet presAssocID="{B041ABDD-BCEA-427E-8F5E-621EF59C0A34}" presName="conn2-1" presStyleLbl="parChTrans1D4" presStyleIdx="0" presStyleCnt="1"/>
      <dgm:spPr/>
    </dgm:pt>
    <dgm:pt modelId="{A5928677-74D9-4A6B-98F6-299279016477}" type="pres">
      <dgm:prSet presAssocID="{B041ABDD-BCEA-427E-8F5E-621EF59C0A34}" presName="connTx" presStyleLbl="parChTrans1D4" presStyleIdx="0" presStyleCnt="1"/>
      <dgm:spPr/>
    </dgm:pt>
    <dgm:pt modelId="{9A1E4A85-A1CD-4866-8821-62E2CD1B5B7A}" type="pres">
      <dgm:prSet presAssocID="{B0803B6A-51F1-4AF0-BF8E-32DFA3504FEE}" presName="root2" presStyleCnt="0"/>
      <dgm:spPr/>
    </dgm:pt>
    <dgm:pt modelId="{CFB9789A-578F-4671-B929-A2D62004DD84}" type="pres">
      <dgm:prSet presAssocID="{B0803B6A-51F1-4AF0-BF8E-32DFA3504FEE}" presName="LevelTwoTextNode" presStyleLbl="node4" presStyleIdx="0" presStyleCnt="1" custScaleX="95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742D81AB-A7F8-4CA8-B63A-EC65E2B5F344}" type="pres">
      <dgm:prSet presAssocID="{B0803B6A-51F1-4AF0-BF8E-32DFA3504FEE}" presName="level3hierChild" presStyleCnt="0"/>
      <dgm:spPr/>
    </dgm:pt>
  </dgm:ptLst>
  <dgm:cxnLst>
    <dgm:cxn modelId="{EEFA300A-C8E4-43B3-A462-572C908A2C73}" type="presOf" srcId="{A7F2E19F-A6E9-46A6-B80B-6084956FF259}" destId="{EFECE1A4-556E-46DC-BEEF-C7FE52947B6A}" srcOrd="1" destOrd="0" presId="urn:microsoft.com/office/officeart/2005/8/layout/hierarchy2"/>
    <dgm:cxn modelId="{4E600E1F-BD25-44B4-BA42-317F3FCB9923}" type="presOf" srcId="{F3FB5E8D-480D-450B-957A-6A4642E3A6B3}" destId="{A1700C70-5342-44EF-B21E-742BF377B393}" srcOrd="1" destOrd="0" presId="urn:microsoft.com/office/officeart/2005/8/layout/hierarchy2"/>
    <dgm:cxn modelId="{3D715928-C34A-461E-9F75-02D30D2205A5}" type="presOf" srcId="{4F06D3F5-A43B-4A20-8BA6-2136BC5BC54B}" destId="{6A8BCD37-66FB-450B-BB72-38DC63E8D4CB}" srcOrd="0" destOrd="0" presId="urn:microsoft.com/office/officeart/2005/8/layout/hierarchy2"/>
    <dgm:cxn modelId="{8355572E-AB5E-4129-88CF-A753E92F8A9E}" srcId="{B8BB65E1-6CFF-4BFB-A65A-2E99C216A65B}" destId="{3106E08A-F55D-4312-A73F-9BC84AFADA4E}" srcOrd="0" destOrd="0" parTransId="{7EE6E69E-F266-424C-B20F-14DA870CA9D0}" sibTransId="{C30EE66A-F539-4B8D-B940-51F31D978CE4}"/>
    <dgm:cxn modelId="{B1FDEC2E-4234-4BCC-B25F-657E93E6A6F6}" type="presOf" srcId="{2ECCDF2F-C840-46A4-876D-14F956DB32F4}" destId="{60376C92-67F9-4C15-8DC7-AA19FAC04311}" srcOrd="0" destOrd="0" presId="urn:microsoft.com/office/officeart/2005/8/layout/hierarchy2"/>
    <dgm:cxn modelId="{A804B934-310B-4B00-9285-6D4A1102857C}" type="presOf" srcId="{61438345-3D2F-43CF-BA83-AC641AA0F99F}" destId="{37C02719-B4CD-4D57-A34A-15103D6B03F4}" srcOrd="0" destOrd="0" presId="urn:microsoft.com/office/officeart/2005/8/layout/hierarchy2"/>
    <dgm:cxn modelId="{A5866736-06D0-4634-97B3-91B54C6BE553}" type="presOf" srcId="{274B5CF3-5B99-424B-BEBB-E748FC18F68B}" destId="{BC3463A0-7853-4700-83B1-3871924DF505}" srcOrd="0" destOrd="0" presId="urn:microsoft.com/office/officeart/2005/8/layout/hierarchy2"/>
    <dgm:cxn modelId="{91C6C93B-268E-446E-8ECB-EAEEA3082AD3}" srcId="{E0CF60E7-CC0F-4832-AC1A-6AE910B3ABFE}" destId="{A49E327F-32EC-4DB0-8993-B9D066CD559F}" srcOrd="0" destOrd="0" parTransId="{F9DACE20-AE0B-4E07-9000-CB984D0B6E80}" sibTransId="{D3EBD5D2-E68E-4387-A350-99222D787892}"/>
    <dgm:cxn modelId="{BED4273F-A947-473F-9F9C-C2DA3DC170F9}" type="presOf" srcId="{C0AE3166-8D70-4773-BFC4-17669A8BD885}" destId="{C60E18A0-FB68-4476-A4F0-98E1A72840D6}" srcOrd="0" destOrd="0" presId="urn:microsoft.com/office/officeart/2005/8/layout/hierarchy2"/>
    <dgm:cxn modelId="{C199335B-4A23-468F-809D-6FE3A06A21E1}" type="presOf" srcId="{FD3A0C65-AE2B-4068-A23A-DC1FA2A80478}" destId="{76453623-8C6E-4BCA-BC42-F5CDCBFD34AE}" srcOrd="0" destOrd="0" presId="urn:microsoft.com/office/officeart/2005/8/layout/hierarchy2"/>
    <dgm:cxn modelId="{A1A1BE5C-CB82-49AD-8C8D-87C9E3FD9D35}" srcId="{53A4E889-43C2-4098-A10E-E1344C11C3D8}" destId="{1F405EC2-BFE1-4242-8F01-8A2F9B73160C}" srcOrd="2" destOrd="0" parTransId="{61438345-3D2F-43CF-BA83-AC641AA0F99F}" sibTransId="{AA91D633-139D-4DE3-A460-F698B3D178BB}"/>
    <dgm:cxn modelId="{6354C041-B6E4-4707-A2E9-9817969F18E4}" srcId="{E0CF60E7-CC0F-4832-AC1A-6AE910B3ABFE}" destId="{C9E3A6F2-6DEF-465A-B437-1316FC61CACA}" srcOrd="2" destOrd="0" parTransId="{5C34EC83-75AA-4CC8-BCE9-D700D27BB7DB}" sibTransId="{E8352479-32B7-45F0-AE40-D88879113BDA}"/>
    <dgm:cxn modelId="{CF387F42-7CF8-4C43-8CDF-7FB4D808D6D0}" type="presOf" srcId="{A7F2E19F-A6E9-46A6-B80B-6084956FF259}" destId="{B88A327B-9353-4150-915B-0AFF1298D1B3}" srcOrd="0" destOrd="0" presId="urn:microsoft.com/office/officeart/2005/8/layout/hierarchy2"/>
    <dgm:cxn modelId="{2AAEFB49-FDD2-4F0E-9E32-D73B7CBB36A8}" type="presOf" srcId="{C9E3A6F2-6DEF-465A-B437-1316FC61CACA}" destId="{1D14741C-C0DC-459B-BA92-D05CCF7ECEB7}" srcOrd="0" destOrd="0" presId="urn:microsoft.com/office/officeart/2005/8/layout/hierarchy2"/>
    <dgm:cxn modelId="{F8EBE772-2530-46A0-B197-8E144E5B8BF7}" type="presOf" srcId="{5C34EC83-75AA-4CC8-BCE9-D700D27BB7DB}" destId="{D22CC585-2E52-4906-AEF6-015BA881DC8D}" srcOrd="1" destOrd="0" presId="urn:microsoft.com/office/officeart/2005/8/layout/hierarchy2"/>
    <dgm:cxn modelId="{EC195175-34C1-4C76-B664-59576FA35314}" srcId="{E0CF60E7-CC0F-4832-AC1A-6AE910B3ABFE}" destId="{01126477-23EC-47E1-86B1-57A9A27AA019}" srcOrd="4" destOrd="0" parTransId="{F3FB5E8D-480D-450B-957A-6A4642E3A6B3}" sibTransId="{A51BDAE7-40DE-4D99-91D5-CBE7643B43EB}"/>
    <dgm:cxn modelId="{3B630076-A2BE-4072-AB0F-4163597FBD8E}" type="presOf" srcId="{1F405EC2-BFE1-4242-8F01-8A2F9B73160C}" destId="{29469773-ED54-4958-BEED-B177E8113DD5}" srcOrd="0" destOrd="0" presId="urn:microsoft.com/office/officeart/2005/8/layout/hierarchy2"/>
    <dgm:cxn modelId="{1D4C3278-43ED-4458-84A6-D5A2B733F263}" type="presOf" srcId="{01126477-23EC-47E1-86B1-57A9A27AA019}" destId="{234CEA16-4D44-44C8-871B-B57146BB28D8}" srcOrd="0" destOrd="0" presId="urn:microsoft.com/office/officeart/2005/8/layout/hierarchy2"/>
    <dgm:cxn modelId="{67463659-10B9-41F7-BD35-C35572F30F47}" type="presOf" srcId="{C0AE3166-8D70-4773-BFC4-17669A8BD885}" destId="{79B05616-2206-4A9A-93F3-8CBEF385CE93}" srcOrd="1" destOrd="0" presId="urn:microsoft.com/office/officeart/2005/8/layout/hierarchy2"/>
    <dgm:cxn modelId="{38C8FC79-037B-4C69-B2D8-474B1AE15C06}" type="presOf" srcId="{274B5CF3-5B99-424B-BEBB-E748FC18F68B}" destId="{E8E27421-F18E-4A3E-8189-E94122B3A4B6}" srcOrd="1" destOrd="0" presId="urn:microsoft.com/office/officeart/2005/8/layout/hierarchy2"/>
    <dgm:cxn modelId="{415BF287-8922-4E00-B415-13D363FAE1F4}" type="presOf" srcId="{6D0AFFD4-8919-4EDB-80BB-00CCD0B42401}" destId="{E8285704-B7D3-4736-8280-209F211C0BEC}" srcOrd="0" destOrd="0" presId="urn:microsoft.com/office/officeart/2005/8/layout/hierarchy2"/>
    <dgm:cxn modelId="{6C95AC8F-4972-45E1-A7D4-8D1E54633ABF}" srcId="{3106E08A-F55D-4312-A73F-9BC84AFADA4E}" destId="{53A4E889-43C2-4098-A10E-E1344C11C3D8}" srcOrd="0" destOrd="0" parTransId="{A7F2E19F-A6E9-46A6-B80B-6084956FF259}" sibTransId="{5AC7A14C-980F-4F15-80FA-F5BC4B124338}"/>
    <dgm:cxn modelId="{964CD88F-D0C5-4BF8-B64F-2F5F9FBAA527}" type="presOf" srcId="{4F06D3F5-A43B-4A20-8BA6-2136BC5BC54B}" destId="{A584834E-3F40-4220-BF80-F18F7197F665}" srcOrd="1" destOrd="0" presId="urn:microsoft.com/office/officeart/2005/8/layout/hierarchy2"/>
    <dgm:cxn modelId="{49119B93-D424-44FD-8B33-416555CFD5FE}" type="presOf" srcId="{F3FB5E8D-480D-450B-957A-6A4642E3A6B3}" destId="{0633B7B0-CC8B-490F-BC81-904FA3A41D2B}" srcOrd="0" destOrd="0" presId="urn:microsoft.com/office/officeart/2005/8/layout/hierarchy2"/>
    <dgm:cxn modelId="{BD626E94-7684-4A9E-90A9-CE9110AC061C}" type="presOf" srcId="{3106E08A-F55D-4312-A73F-9BC84AFADA4E}" destId="{03345BAF-D9CD-404E-BABB-E4E7BD43BF59}" srcOrd="0" destOrd="0" presId="urn:microsoft.com/office/officeart/2005/8/layout/hierarchy2"/>
    <dgm:cxn modelId="{31F7FB96-4E62-4102-B734-7277C702271E}" srcId="{3106E08A-F55D-4312-A73F-9BC84AFADA4E}" destId="{E0CF60E7-CC0F-4832-AC1A-6AE910B3ABFE}" srcOrd="1" destOrd="0" parTransId="{FD3A0C65-AE2B-4068-A23A-DC1FA2A80478}" sibTransId="{6E618FF4-49D9-46A7-9C72-CF54F7C791C6}"/>
    <dgm:cxn modelId="{9C6C5097-35CC-48BA-94A7-61B2F69A5118}" type="presOf" srcId="{2B2DBA59-01D6-42E8-B84D-9C3487C1C1F0}" destId="{0DE9725E-851C-4B2D-BAB6-6ED727AFB656}" srcOrd="0" destOrd="0" presId="urn:microsoft.com/office/officeart/2005/8/layout/hierarchy2"/>
    <dgm:cxn modelId="{E539679A-627E-408A-B97F-801530C929C8}" type="presOf" srcId="{B0803B6A-51F1-4AF0-BF8E-32DFA3504FEE}" destId="{CFB9789A-578F-4671-B929-A2D62004DD84}" srcOrd="0" destOrd="0" presId="urn:microsoft.com/office/officeart/2005/8/layout/hierarchy2"/>
    <dgm:cxn modelId="{E92DB9A0-DD96-43F8-9705-56629DED97D7}" type="presOf" srcId="{6449BF03-581C-4669-A61D-D8DE08492422}" destId="{28B9E6A6-ABDF-4523-BCD9-F666623EBE33}" srcOrd="0" destOrd="0" presId="urn:microsoft.com/office/officeart/2005/8/layout/hierarchy2"/>
    <dgm:cxn modelId="{8298E0A5-6ABB-4ECF-A5ED-8343DEAC4806}" srcId="{53A4E889-43C2-4098-A10E-E1344C11C3D8}" destId="{F4E86009-EED2-4B13-A36B-DEEFD3A3A825}" srcOrd="0" destOrd="0" parTransId="{274B5CF3-5B99-424B-BEBB-E748FC18F68B}" sibTransId="{CAD07BC0-698E-4EFF-904B-E4AB1C8412D6}"/>
    <dgm:cxn modelId="{11EF87AF-CB93-47B5-8699-8D11B3D511CF}" type="presOf" srcId="{FD3A0C65-AE2B-4068-A23A-DC1FA2A80478}" destId="{6A27F1D9-42B7-4E69-B5B2-E76E5F7B979C}" srcOrd="1" destOrd="0" presId="urn:microsoft.com/office/officeart/2005/8/layout/hierarchy2"/>
    <dgm:cxn modelId="{71B789B0-C224-40AB-B811-1798AF99DA00}" type="presOf" srcId="{B041ABDD-BCEA-427E-8F5E-621EF59C0A34}" destId="{A5928677-74D9-4A6B-98F6-299279016477}" srcOrd="1" destOrd="0" presId="urn:microsoft.com/office/officeart/2005/8/layout/hierarchy2"/>
    <dgm:cxn modelId="{E21BC1B3-DFCE-4BDB-B0E5-6FFCA999B28E}" type="presOf" srcId="{5C34EC83-75AA-4CC8-BCE9-D700D27BB7DB}" destId="{51A62853-2A0B-44C4-A276-6C6BDB47136D}" srcOrd="0" destOrd="0" presId="urn:microsoft.com/office/officeart/2005/8/layout/hierarchy2"/>
    <dgm:cxn modelId="{937ADAB6-84BE-4901-A17F-2EEBD627B34F}" type="presOf" srcId="{F4E86009-EED2-4B13-A36B-DEEFD3A3A825}" destId="{A969B36C-9D40-4145-B0C4-FF51EC2B5505}" srcOrd="0" destOrd="0" presId="urn:microsoft.com/office/officeart/2005/8/layout/hierarchy2"/>
    <dgm:cxn modelId="{343602BE-349A-4C57-BB74-ADECC529E092}" srcId="{01126477-23EC-47E1-86B1-57A9A27AA019}" destId="{B0803B6A-51F1-4AF0-BF8E-32DFA3504FEE}" srcOrd="0" destOrd="0" parTransId="{B041ABDD-BCEA-427E-8F5E-621EF59C0A34}" sibTransId="{9CEF0DAC-8EB7-450D-967A-20C09AB348FB}"/>
    <dgm:cxn modelId="{3D16C8C0-676A-4AAA-9A5A-66D9F36CD816}" type="presOf" srcId="{61438345-3D2F-43CF-BA83-AC641AA0F99F}" destId="{F6C0E52A-B8C8-433D-9322-6F5E8818F064}" srcOrd="1" destOrd="0" presId="urn:microsoft.com/office/officeart/2005/8/layout/hierarchy2"/>
    <dgm:cxn modelId="{41DC93C2-17A5-4DEA-8FE7-4E0BD0B2D909}" type="presOf" srcId="{F9DACE20-AE0B-4E07-9000-CB984D0B6E80}" destId="{36E35B29-1E32-48DB-B0F5-C9724A58CBE6}" srcOrd="0" destOrd="0" presId="urn:microsoft.com/office/officeart/2005/8/layout/hierarchy2"/>
    <dgm:cxn modelId="{959408C4-BC1D-4A81-AFE0-797846AC6403}" type="presOf" srcId="{F9DACE20-AE0B-4E07-9000-CB984D0B6E80}" destId="{9A3DF921-35DC-4E96-B844-10D798C3799F}" srcOrd="1" destOrd="0" presId="urn:microsoft.com/office/officeart/2005/8/layout/hierarchy2"/>
    <dgm:cxn modelId="{6760CFC4-6663-428B-AC74-7E0F9D0303FE}" srcId="{E0CF60E7-CC0F-4832-AC1A-6AE910B3ABFE}" destId="{6D0AFFD4-8919-4EDB-80BB-00CCD0B42401}" srcOrd="1" destOrd="0" parTransId="{C0AE3166-8D70-4773-BFC4-17669A8BD885}" sibTransId="{801D48BD-C062-4CB5-B02A-3855AC1839D9}"/>
    <dgm:cxn modelId="{D600D2C8-BC15-4A2B-9F0C-C393257C1FB7}" type="presOf" srcId="{B8BB65E1-6CFF-4BFB-A65A-2E99C216A65B}" destId="{32515F24-7B44-4620-80BC-4A66F72ED533}" srcOrd="0" destOrd="0" presId="urn:microsoft.com/office/officeart/2005/8/layout/hierarchy2"/>
    <dgm:cxn modelId="{8EE5B4D9-301A-4E6C-AE1F-ADD89B32DEB8}" srcId="{53A4E889-43C2-4098-A10E-E1344C11C3D8}" destId="{2ECCDF2F-C840-46A4-876D-14F956DB32F4}" srcOrd="1" destOrd="0" parTransId="{2B2DBA59-01D6-42E8-B84D-9C3487C1C1F0}" sibTransId="{D8FACE0A-3078-4932-AB43-3444BB9B7089}"/>
    <dgm:cxn modelId="{81D4BAD9-92EF-44A7-9ABA-10B4D9AC5BCB}" type="presOf" srcId="{E0CF60E7-CC0F-4832-AC1A-6AE910B3ABFE}" destId="{D58D89AC-EDB5-4963-9963-DA3B43C3D714}" srcOrd="0" destOrd="0" presId="urn:microsoft.com/office/officeart/2005/8/layout/hierarchy2"/>
    <dgm:cxn modelId="{051050DA-FBF9-46EC-8B6D-5C9DE9E83524}" type="presOf" srcId="{53A4E889-43C2-4098-A10E-E1344C11C3D8}" destId="{00B4584D-E610-467C-B409-D4EE8076DDC0}" srcOrd="0" destOrd="0" presId="urn:microsoft.com/office/officeart/2005/8/layout/hierarchy2"/>
    <dgm:cxn modelId="{A15D6DDB-841D-4811-9CCE-D7E920221B93}" type="presOf" srcId="{2B2DBA59-01D6-42E8-B84D-9C3487C1C1F0}" destId="{2770604A-C886-4C87-9E4D-71054CB03371}" srcOrd="1" destOrd="0" presId="urn:microsoft.com/office/officeart/2005/8/layout/hierarchy2"/>
    <dgm:cxn modelId="{0A710FE5-77E9-486A-B48A-2EA8FE2AD233}" srcId="{E0CF60E7-CC0F-4832-AC1A-6AE910B3ABFE}" destId="{6449BF03-581C-4669-A61D-D8DE08492422}" srcOrd="3" destOrd="0" parTransId="{4F06D3F5-A43B-4A20-8BA6-2136BC5BC54B}" sibTransId="{F6E4FA71-1B7A-4DF7-BAF3-F530D3FB15C4}"/>
    <dgm:cxn modelId="{95149DF2-A51C-4A3F-8E8A-B844955B5FC7}" type="presOf" srcId="{A49E327F-32EC-4DB0-8993-B9D066CD559F}" destId="{6D1A591F-210F-4330-8466-E3D436E1A2A9}" srcOrd="0" destOrd="0" presId="urn:microsoft.com/office/officeart/2005/8/layout/hierarchy2"/>
    <dgm:cxn modelId="{C255A6F8-E213-4CAC-B705-233ACE991DCA}" type="presOf" srcId="{B041ABDD-BCEA-427E-8F5E-621EF59C0A34}" destId="{EA017FED-28B5-4765-9FA3-17810D6AC8AB}" srcOrd="0" destOrd="0" presId="urn:microsoft.com/office/officeart/2005/8/layout/hierarchy2"/>
    <dgm:cxn modelId="{39F34D1C-E350-44D3-B8B8-574A5513A429}" type="presParOf" srcId="{32515F24-7B44-4620-80BC-4A66F72ED533}" destId="{F8CB5830-C78A-4F3C-A087-2B870AB9A718}" srcOrd="0" destOrd="0" presId="urn:microsoft.com/office/officeart/2005/8/layout/hierarchy2"/>
    <dgm:cxn modelId="{514A0CC6-1891-467A-9CC6-ECA16D4F3B67}" type="presParOf" srcId="{F8CB5830-C78A-4F3C-A087-2B870AB9A718}" destId="{03345BAF-D9CD-404E-BABB-E4E7BD43BF59}" srcOrd="0" destOrd="0" presId="urn:microsoft.com/office/officeart/2005/8/layout/hierarchy2"/>
    <dgm:cxn modelId="{E829841B-3DAA-4C60-8BC4-BE188AAC265C}" type="presParOf" srcId="{F8CB5830-C78A-4F3C-A087-2B870AB9A718}" destId="{41B7E8A8-6CC5-4B9B-8BBD-F82975292856}" srcOrd="1" destOrd="0" presId="urn:microsoft.com/office/officeart/2005/8/layout/hierarchy2"/>
    <dgm:cxn modelId="{BAD0CBD2-11E3-4082-BC57-E044A5D8F139}" type="presParOf" srcId="{41B7E8A8-6CC5-4B9B-8BBD-F82975292856}" destId="{B88A327B-9353-4150-915B-0AFF1298D1B3}" srcOrd="0" destOrd="0" presId="urn:microsoft.com/office/officeart/2005/8/layout/hierarchy2"/>
    <dgm:cxn modelId="{36940C8F-D381-4623-825C-AD5A70EBA363}" type="presParOf" srcId="{B88A327B-9353-4150-915B-0AFF1298D1B3}" destId="{EFECE1A4-556E-46DC-BEEF-C7FE52947B6A}" srcOrd="0" destOrd="0" presId="urn:microsoft.com/office/officeart/2005/8/layout/hierarchy2"/>
    <dgm:cxn modelId="{C5E44B98-CA41-4EB7-AE04-EE24C588789F}" type="presParOf" srcId="{41B7E8A8-6CC5-4B9B-8BBD-F82975292856}" destId="{A08544C1-8347-4F54-B1D6-3B5ECEBAEC10}" srcOrd="1" destOrd="0" presId="urn:microsoft.com/office/officeart/2005/8/layout/hierarchy2"/>
    <dgm:cxn modelId="{1EB88F48-C6E0-4781-BCDF-C1BD3175AEF3}" type="presParOf" srcId="{A08544C1-8347-4F54-B1D6-3B5ECEBAEC10}" destId="{00B4584D-E610-467C-B409-D4EE8076DDC0}" srcOrd="0" destOrd="0" presId="urn:microsoft.com/office/officeart/2005/8/layout/hierarchy2"/>
    <dgm:cxn modelId="{7C5183F0-B1B1-491D-AF75-48484CB5721B}" type="presParOf" srcId="{A08544C1-8347-4F54-B1D6-3B5ECEBAEC10}" destId="{EEF43C4C-6E40-46BD-A350-D00CFB6DE1FD}" srcOrd="1" destOrd="0" presId="urn:microsoft.com/office/officeart/2005/8/layout/hierarchy2"/>
    <dgm:cxn modelId="{F6465B1F-E760-4A6B-9893-E84CEBE557F3}" type="presParOf" srcId="{EEF43C4C-6E40-46BD-A350-D00CFB6DE1FD}" destId="{BC3463A0-7853-4700-83B1-3871924DF505}" srcOrd="0" destOrd="0" presId="urn:microsoft.com/office/officeart/2005/8/layout/hierarchy2"/>
    <dgm:cxn modelId="{DE35F052-5409-4CE1-A089-6B7DCB5BF5EA}" type="presParOf" srcId="{BC3463A0-7853-4700-83B1-3871924DF505}" destId="{E8E27421-F18E-4A3E-8189-E94122B3A4B6}" srcOrd="0" destOrd="0" presId="urn:microsoft.com/office/officeart/2005/8/layout/hierarchy2"/>
    <dgm:cxn modelId="{2AADAA89-3787-45C7-8421-4BF63E6185BC}" type="presParOf" srcId="{EEF43C4C-6E40-46BD-A350-D00CFB6DE1FD}" destId="{C9F40C06-1497-4830-AAA9-63F60D54F9BC}" srcOrd="1" destOrd="0" presId="urn:microsoft.com/office/officeart/2005/8/layout/hierarchy2"/>
    <dgm:cxn modelId="{DFFBA07F-9E6B-423C-8C6D-AD26C06A4515}" type="presParOf" srcId="{C9F40C06-1497-4830-AAA9-63F60D54F9BC}" destId="{A969B36C-9D40-4145-B0C4-FF51EC2B5505}" srcOrd="0" destOrd="0" presId="urn:microsoft.com/office/officeart/2005/8/layout/hierarchy2"/>
    <dgm:cxn modelId="{F193D9F0-184E-4326-8740-0B202170286F}" type="presParOf" srcId="{C9F40C06-1497-4830-AAA9-63F60D54F9BC}" destId="{5CC2E482-05CF-4386-A3BF-4A3A044C0984}" srcOrd="1" destOrd="0" presId="urn:microsoft.com/office/officeart/2005/8/layout/hierarchy2"/>
    <dgm:cxn modelId="{F48E2662-9C3B-4D49-9ABE-CB359ECF2F96}" type="presParOf" srcId="{EEF43C4C-6E40-46BD-A350-D00CFB6DE1FD}" destId="{0DE9725E-851C-4B2D-BAB6-6ED727AFB656}" srcOrd="2" destOrd="0" presId="urn:microsoft.com/office/officeart/2005/8/layout/hierarchy2"/>
    <dgm:cxn modelId="{891BB795-9706-413C-9213-E5B33BFA174D}" type="presParOf" srcId="{0DE9725E-851C-4B2D-BAB6-6ED727AFB656}" destId="{2770604A-C886-4C87-9E4D-71054CB03371}" srcOrd="0" destOrd="0" presId="urn:microsoft.com/office/officeart/2005/8/layout/hierarchy2"/>
    <dgm:cxn modelId="{07E030D7-0F46-45AB-8BA0-1DECFE0E69AC}" type="presParOf" srcId="{EEF43C4C-6E40-46BD-A350-D00CFB6DE1FD}" destId="{A4CBE114-2356-4353-BEE7-79525B56D6A1}" srcOrd="3" destOrd="0" presId="urn:microsoft.com/office/officeart/2005/8/layout/hierarchy2"/>
    <dgm:cxn modelId="{8675D655-E90B-440A-952F-7C1635620119}" type="presParOf" srcId="{A4CBE114-2356-4353-BEE7-79525B56D6A1}" destId="{60376C92-67F9-4C15-8DC7-AA19FAC04311}" srcOrd="0" destOrd="0" presId="urn:microsoft.com/office/officeart/2005/8/layout/hierarchy2"/>
    <dgm:cxn modelId="{A0440872-1364-4F42-9A4C-E730A2C3D92A}" type="presParOf" srcId="{A4CBE114-2356-4353-BEE7-79525B56D6A1}" destId="{14F7C958-F8FB-4651-832E-8E0A5E8FA02A}" srcOrd="1" destOrd="0" presId="urn:microsoft.com/office/officeart/2005/8/layout/hierarchy2"/>
    <dgm:cxn modelId="{F7F4EE2B-A965-403C-AB70-5729CFB515B3}" type="presParOf" srcId="{EEF43C4C-6E40-46BD-A350-D00CFB6DE1FD}" destId="{37C02719-B4CD-4D57-A34A-15103D6B03F4}" srcOrd="4" destOrd="0" presId="urn:microsoft.com/office/officeart/2005/8/layout/hierarchy2"/>
    <dgm:cxn modelId="{D5A53A4D-24AE-43E9-8D26-1B5C56816F1F}" type="presParOf" srcId="{37C02719-B4CD-4D57-A34A-15103D6B03F4}" destId="{F6C0E52A-B8C8-433D-9322-6F5E8818F064}" srcOrd="0" destOrd="0" presId="urn:microsoft.com/office/officeart/2005/8/layout/hierarchy2"/>
    <dgm:cxn modelId="{94FA67A6-FD73-4007-A828-6060CE7CF755}" type="presParOf" srcId="{EEF43C4C-6E40-46BD-A350-D00CFB6DE1FD}" destId="{A2F1D819-DD60-459C-AA84-1D4F4F9897C8}" srcOrd="5" destOrd="0" presId="urn:microsoft.com/office/officeart/2005/8/layout/hierarchy2"/>
    <dgm:cxn modelId="{FC5AD3D7-F781-41BF-B347-AC82BC6913D4}" type="presParOf" srcId="{A2F1D819-DD60-459C-AA84-1D4F4F9897C8}" destId="{29469773-ED54-4958-BEED-B177E8113DD5}" srcOrd="0" destOrd="0" presId="urn:microsoft.com/office/officeart/2005/8/layout/hierarchy2"/>
    <dgm:cxn modelId="{DB21D281-7CBC-47D0-9EC9-30B2C6BC015F}" type="presParOf" srcId="{A2F1D819-DD60-459C-AA84-1D4F4F9897C8}" destId="{2DC21469-8B96-4218-A837-697AD99D4414}" srcOrd="1" destOrd="0" presId="urn:microsoft.com/office/officeart/2005/8/layout/hierarchy2"/>
    <dgm:cxn modelId="{AD19FD59-1BDB-485A-9B11-114DD2386549}" type="presParOf" srcId="{41B7E8A8-6CC5-4B9B-8BBD-F82975292856}" destId="{76453623-8C6E-4BCA-BC42-F5CDCBFD34AE}" srcOrd="2" destOrd="0" presId="urn:microsoft.com/office/officeart/2005/8/layout/hierarchy2"/>
    <dgm:cxn modelId="{5EC5DFC1-C9AF-4E15-8D6B-8739CA7CB352}" type="presParOf" srcId="{76453623-8C6E-4BCA-BC42-F5CDCBFD34AE}" destId="{6A27F1D9-42B7-4E69-B5B2-E76E5F7B979C}" srcOrd="0" destOrd="0" presId="urn:microsoft.com/office/officeart/2005/8/layout/hierarchy2"/>
    <dgm:cxn modelId="{67C3DC07-98D2-4DB7-A7A8-63C22F35E2B6}" type="presParOf" srcId="{41B7E8A8-6CC5-4B9B-8BBD-F82975292856}" destId="{B0E4DE07-5838-493C-9802-E312212AF040}" srcOrd="3" destOrd="0" presId="urn:microsoft.com/office/officeart/2005/8/layout/hierarchy2"/>
    <dgm:cxn modelId="{30F5A192-8E16-405C-AA94-A42C734CA23D}" type="presParOf" srcId="{B0E4DE07-5838-493C-9802-E312212AF040}" destId="{D58D89AC-EDB5-4963-9963-DA3B43C3D714}" srcOrd="0" destOrd="0" presId="urn:microsoft.com/office/officeart/2005/8/layout/hierarchy2"/>
    <dgm:cxn modelId="{D11C8819-83C4-42C1-9778-C10574076125}" type="presParOf" srcId="{B0E4DE07-5838-493C-9802-E312212AF040}" destId="{8257C01F-A36B-4030-B5B1-A00EDDB087EA}" srcOrd="1" destOrd="0" presId="urn:microsoft.com/office/officeart/2005/8/layout/hierarchy2"/>
    <dgm:cxn modelId="{B870A1BA-CD3E-463E-A7C6-DA7BB25C8CE9}" type="presParOf" srcId="{8257C01F-A36B-4030-B5B1-A00EDDB087EA}" destId="{36E35B29-1E32-48DB-B0F5-C9724A58CBE6}" srcOrd="0" destOrd="0" presId="urn:microsoft.com/office/officeart/2005/8/layout/hierarchy2"/>
    <dgm:cxn modelId="{E77EF075-ECA1-49C6-89BC-1073DA0C80E5}" type="presParOf" srcId="{36E35B29-1E32-48DB-B0F5-C9724A58CBE6}" destId="{9A3DF921-35DC-4E96-B844-10D798C3799F}" srcOrd="0" destOrd="0" presId="urn:microsoft.com/office/officeart/2005/8/layout/hierarchy2"/>
    <dgm:cxn modelId="{EC985CA2-D47C-41F1-B01C-E5121C4CE7CF}" type="presParOf" srcId="{8257C01F-A36B-4030-B5B1-A00EDDB087EA}" destId="{D76954B8-BDC0-427C-B351-5829FFC331AF}" srcOrd="1" destOrd="0" presId="urn:microsoft.com/office/officeart/2005/8/layout/hierarchy2"/>
    <dgm:cxn modelId="{17215D68-CCEA-4758-AC0D-55C824B4E235}" type="presParOf" srcId="{D76954B8-BDC0-427C-B351-5829FFC331AF}" destId="{6D1A591F-210F-4330-8466-E3D436E1A2A9}" srcOrd="0" destOrd="0" presId="urn:microsoft.com/office/officeart/2005/8/layout/hierarchy2"/>
    <dgm:cxn modelId="{901F89B7-E0C9-4474-BB19-27BA58873E96}" type="presParOf" srcId="{D76954B8-BDC0-427C-B351-5829FFC331AF}" destId="{BD9ABA37-86B8-4CA7-94FE-5041F41A6B8D}" srcOrd="1" destOrd="0" presId="urn:microsoft.com/office/officeart/2005/8/layout/hierarchy2"/>
    <dgm:cxn modelId="{DFEB6D97-E19C-471F-AB3E-CDDA229DE2B2}" type="presParOf" srcId="{8257C01F-A36B-4030-B5B1-A00EDDB087EA}" destId="{C60E18A0-FB68-4476-A4F0-98E1A72840D6}" srcOrd="2" destOrd="0" presId="urn:microsoft.com/office/officeart/2005/8/layout/hierarchy2"/>
    <dgm:cxn modelId="{EA8BFDE5-3321-49CA-8CFD-ED139F631251}" type="presParOf" srcId="{C60E18A0-FB68-4476-A4F0-98E1A72840D6}" destId="{79B05616-2206-4A9A-93F3-8CBEF385CE93}" srcOrd="0" destOrd="0" presId="urn:microsoft.com/office/officeart/2005/8/layout/hierarchy2"/>
    <dgm:cxn modelId="{F0038A86-5E54-4A24-81B0-99ECDCDFCC0B}" type="presParOf" srcId="{8257C01F-A36B-4030-B5B1-A00EDDB087EA}" destId="{73ACF5C1-9F4F-4FE6-85A2-55F548D939B2}" srcOrd="3" destOrd="0" presId="urn:microsoft.com/office/officeart/2005/8/layout/hierarchy2"/>
    <dgm:cxn modelId="{A04979C1-F36E-4FE8-8830-E1DF8F3D89CB}" type="presParOf" srcId="{73ACF5C1-9F4F-4FE6-85A2-55F548D939B2}" destId="{E8285704-B7D3-4736-8280-209F211C0BEC}" srcOrd="0" destOrd="0" presId="urn:microsoft.com/office/officeart/2005/8/layout/hierarchy2"/>
    <dgm:cxn modelId="{F94599C3-0982-4BB0-8FAF-54BC922AD5F3}" type="presParOf" srcId="{73ACF5C1-9F4F-4FE6-85A2-55F548D939B2}" destId="{C5446711-8D0C-4CD8-86AD-BA7803DE6797}" srcOrd="1" destOrd="0" presId="urn:microsoft.com/office/officeart/2005/8/layout/hierarchy2"/>
    <dgm:cxn modelId="{3E1C180E-3EC3-4982-A0E4-51F37B8020FF}" type="presParOf" srcId="{8257C01F-A36B-4030-B5B1-A00EDDB087EA}" destId="{51A62853-2A0B-44C4-A276-6C6BDB47136D}" srcOrd="4" destOrd="0" presId="urn:microsoft.com/office/officeart/2005/8/layout/hierarchy2"/>
    <dgm:cxn modelId="{DC7E98C8-AB88-497A-A483-82FF3D865A6B}" type="presParOf" srcId="{51A62853-2A0B-44C4-A276-6C6BDB47136D}" destId="{D22CC585-2E52-4906-AEF6-015BA881DC8D}" srcOrd="0" destOrd="0" presId="urn:microsoft.com/office/officeart/2005/8/layout/hierarchy2"/>
    <dgm:cxn modelId="{12512457-282C-4CCA-B3DB-084FAD603803}" type="presParOf" srcId="{8257C01F-A36B-4030-B5B1-A00EDDB087EA}" destId="{D0D3E723-C917-49C6-90DB-99D9AF039FBA}" srcOrd="5" destOrd="0" presId="urn:microsoft.com/office/officeart/2005/8/layout/hierarchy2"/>
    <dgm:cxn modelId="{D7C2EBC4-15EF-449A-8132-9F11D72D42EE}" type="presParOf" srcId="{D0D3E723-C917-49C6-90DB-99D9AF039FBA}" destId="{1D14741C-C0DC-459B-BA92-D05CCF7ECEB7}" srcOrd="0" destOrd="0" presId="urn:microsoft.com/office/officeart/2005/8/layout/hierarchy2"/>
    <dgm:cxn modelId="{B2314CE5-DCD7-4395-A367-8B400F6FDFDA}" type="presParOf" srcId="{D0D3E723-C917-49C6-90DB-99D9AF039FBA}" destId="{66D94FF5-052F-494A-9EAF-8593369E245B}" srcOrd="1" destOrd="0" presId="urn:microsoft.com/office/officeart/2005/8/layout/hierarchy2"/>
    <dgm:cxn modelId="{7CF54E34-D714-4156-8624-B6ECCAC03124}" type="presParOf" srcId="{8257C01F-A36B-4030-B5B1-A00EDDB087EA}" destId="{6A8BCD37-66FB-450B-BB72-38DC63E8D4CB}" srcOrd="6" destOrd="0" presId="urn:microsoft.com/office/officeart/2005/8/layout/hierarchy2"/>
    <dgm:cxn modelId="{C73DFEDA-C461-4ECC-B8AF-0C9C21FE3382}" type="presParOf" srcId="{6A8BCD37-66FB-450B-BB72-38DC63E8D4CB}" destId="{A584834E-3F40-4220-BF80-F18F7197F665}" srcOrd="0" destOrd="0" presId="urn:microsoft.com/office/officeart/2005/8/layout/hierarchy2"/>
    <dgm:cxn modelId="{2B3FE35F-B560-47C4-8C8F-8CB1AD3AC6CB}" type="presParOf" srcId="{8257C01F-A36B-4030-B5B1-A00EDDB087EA}" destId="{12C02614-DF88-4A00-86F5-E1315B7606C0}" srcOrd="7" destOrd="0" presId="urn:microsoft.com/office/officeart/2005/8/layout/hierarchy2"/>
    <dgm:cxn modelId="{0E894D80-48A9-4E9F-BE7B-FF85F863E72A}" type="presParOf" srcId="{12C02614-DF88-4A00-86F5-E1315B7606C0}" destId="{28B9E6A6-ABDF-4523-BCD9-F666623EBE33}" srcOrd="0" destOrd="0" presId="urn:microsoft.com/office/officeart/2005/8/layout/hierarchy2"/>
    <dgm:cxn modelId="{CD089843-2559-4647-ACEF-18332380E4C7}" type="presParOf" srcId="{12C02614-DF88-4A00-86F5-E1315B7606C0}" destId="{5F4BA3C3-A8E6-4FFA-99FB-D2586433E707}" srcOrd="1" destOrd="0" presId="urn:microsoft.com/office/officeart/2005/8/layout/hierarchy2"/>
    <dgm:cxn modelId="{3412D4A3-579F-4D59-97CC-9DA43E101C78}" type="presParOf" srcId="{8257C01F-A36B-4030-B5B1-A00EDDB087EA}" destId="{0633B7B0-CC8B-490F-BC81-904FA3A41D2B}" srcOrd="8" destOrd="0" presId="urn:microsoft.com/office/officeart/2005/8/layout/hierarchy2"/>
    <dgm:cxn modelId="{326A7909-4FE2-4B43-89CF-5705309AF83B}" type="presParOf" srcId="{0633B7B0-CC8B-490F-BC81-904FA3A41D2B}" destId="{A1700C70-5342-44EF-B21E-742BF377B393}" srcOrd="0" destOrd="0" presId="urn:microsoft.com/office/officeart/2005/8/layout/hierarchy2"/>
    <dgm:cxn modelId="{DC060569-1523-40AC-A8F5-A7A0DD3940A1}" type="presParOf" srcId="{8257C01F-A36B-4030-B5B1-A00EDDB087EA}" destId="{3DA18807-44BA-4299-B599-CF538E4DE2C6}" srcOrd="9" destOrd="0" presId="urn:microsoft.com/office/officeart/2005/8/layout/hierarchy2"/>
    <dgm:cxn modelId="{EDBFE23B-FDC0-4531-A6CA-471C34672B78}" type="presParOf" srcId="{3DA18807-44BA-4299-B599-CF538E4DE2C6}" destId="{234CEA16-4D44-44C8-871B-B57146BB28D8}" srcOrd="0" destOrd="0" presId="urn:microsoft.com/office/officeart/2005/8/layout/hierarchy2"/>
    <dgm:cxn modelId="{67932A69-2DC4-489B-9AC1-B68C8319859C}" type="presParOf" srcId="{3DA18807-44BA-4299-B599-CF538E4DE2C6}" destId="{877544E9-04F3-430B-A3D7-B6ABE102CE1F}" srcOrd="1" destOrd="0" presId="urn:microsoft.com/office/officeart/2005/8/layout/hierarchy2"/>
    <dgm:cxn modelId="{BCBB110C-89BB-4012-9C60-A03CBC18547A}" type="presParOf" srcId="{877544E9-04F3-430B-A3D7-B6ABE102CE1F}" destId="{EA017FED-28B5-4765-9FA3-17810D6AC8AB}" srcOrd="0" destOrd="0" presId="urn:microsoft.com/office/officeart/2005/8/layout/hierarchy2"/>
    <dgm:cxn modelId="{DAEEBF11-A0CC-48DD-B5A3-B8D0DCCCF991}" type="presParOf" srcId="{EA017FED-28B5-4765-9FA3-17810D6AC8AB}" destId="{A5928677-74D9-4A6B-98F6-299279016477}" srcOrd="0" destOrd="0" presId="urn:microsoft.com/office/officeart/2005/8/layout/hierarchy2"/>
    <dgm:cxn modelId="{F89A2DEF-19BD-4AAE-8F5B-6E98AEB516C4}" type="presParOf" srcId="{877544E9-04F3-430B-A3D7-B6ABE102CE1F}" destId="{9A1E4A85-A1CD-4866-8821-62E2CD1B5B7A}" srcOrd="1" destOrd="0" presId="urn:microsoft.com/office/officeart/2005/8/layout/hierarchy2"/>
    <dgm:cxn modelId="{0FDEF65F-3CD3-4D51-859E-A74B004FD814}" type="presParOf" srcId="{9A1E4A85-A1CD-4866-8821-62E2CD1B5B7A}" destId="{CFB9789A-578F-4671-B929-A2D62004DD84}" srcOrd="0" destOrd="0" presId="urn:microsoft.com/office/officeart/2005/8/layout/hierarchy2"/>
    <dgm:cxn modelId="{8A6E6756-A515-40E4-B557-A2E33783AE67}" type="presParOf" srcId="{9A1E4A85-A1CD-4866-8821-62E2CD1B5B7A}" destId="{742D81AB-A7F8-4CA8-B63A-EC65E2B5F3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02D12B-C6BB-47AD-88A4-83566EA02CEB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A167206-BE50-4456-9EDC-48518B05F966}">
      <dgm:prSet phldrT="[文本]" custT="1"/>
      <dgm:spPr/>
      <dgm:t>
        <a:bodyPr/>
        <a:lstStyle/>
        <a:p>
          <a:pPr>
            <a:lnSpc>
              <a:spcPts val="2200"/>
            </a:lnSpc>
          </a:pPr>
          <a:r>
            <a:rPr lang="en-US" altLang="zh-CN" sz="1400" dirty="0">
              <a:latin typeface="Arial" panose="020B0604020202020204" pitchFamily="34" charset="0"/>
              <a:cs typeface="Arial" panose="020B0604020202020204" pitchFamily="34" charset="0"/>
            </a:rPr>
            <a:t>Adversarial Training</a:t>
          </a:r>
          <a:endParaRPr lang="zh-CN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154E06-E20D-4775-9649-7C5BDACAE81B}" type="parTrans" cxnId="{9BD82DAC-3A81-4F8A-9097-E3F760576FA3}">
      <dgm:prSet/>
      <dgm:spPr/>
      <dgm:t>
        <a:bodyPr/>
        <a:lstStyle/>
        <a:p>
          <a:endParaRPr lang="zh-CN" altLang="en-US"/>
        </a:p>
      </dgm:t>
    </dgm:pt>
    <dgm:pt modelId="{8371E459-B518-46D8-AD66-71D31B638139}" type="sibTrans" cxnId="{9BD82DAC-3A81-4F8A-9097-E3F760576FA3}">
      <dgm:prSet/>
      <dgm:spPr/>
      <dgm:t>
        <a:bodyPr/>
        <a:lstStyle/>
        <a:p>
          <a:endParaRPr lang="zh-CN" altLang="en-US"/>
        </a:p>
      </dgm:t>
    </dgm:pt>
    <dgm:pt modelId="{8AC17E6A-5358-4A88-9D4B-A6547F7D4675}">
      <dgm:prSet phldrT="[文本]" custT="1"/>
      <dgm:spPr/>
      <dgm:t>
        <a:bodyPr/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76CC634B-DFE9-4D33-BB35-99E9D18B1B32}" type="parTrans" cxnId="{6E0DEFD6-2A56-4973-A4E1-99155067BA83}">
      <dgm:prSet/>
      <dgm:spPr/>
      <dgm:t>
        <a:bodyPr/>
        <a:lstStyle/>
        <a:p>
          <a:endParaRPr lang="zh-CN" altLang="en-US"/>
        </a:p>
      </dgm:t>
    </dgm:pt>
    <dgm:pt modelId="{FD9D5E71-E1EA-4307-A6BD-69926920BABE}" type="sibTrans" cxnId="{6E0DEFD6-2A56-4973-A4E1-99155067BA83}">
      <dgm:prSet/>
      <dgm:spPr/>
      <dgm:t>
        <a:bodyPr/>
        <a:lstStyle/>
        <a:p>
          <a:endParaRPr lang="zh-CN" altLang="en-US"/>
        </a:p>
      </dgm:t>
    </dgm:pt>
    <dgm:pt modelId="{3E58CE4C-2F77-4661-B2A6-BA9914D37F44}">
      <dgm:prSet phldrT="[文本]" custT="1"/>
      <dgm:spPr/>
      <dgm:t>
        <a:bodyPr/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Adversarial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EB7D68F-8D35-447F-9F29-2A09C785C039}" type="parTrans" cxnId="{CE30ED87-4374-4B5A-83C5-2622AFE33FDD}">
      <dgm:prSet/>
      <dgm:spPr/>
      <dgm:t>
        <a:bodyPr/>
        <a:lstStyle/>
        <a:p>
          <a:endParaRPr lang="zh-CN" altLang="en-US"/>
        </a:p>
      </dgm:t>
    </dgm:pt>
    <dgm:pt modelId="{58A07663-1677-454D-A2FF-19597D23BF0F}" type="sibTrans" cxnId="{CE30ED87-4374-4B5A-83C5-2622AFE33FDD}">
      <dgm:prSet/>
      <dgm:spPr/>
      <dgm:t>
        <a:bodyPr/>
        <a:lstStyle/>
        <a:p>
          <a:endParaRPr lang="zh-CN" altLang="en-US"/>
        </a:p>
      </dgm:t>
    </dgm:pt>
    <dgm:pt modelId="{A16F04D2-3B9E-468F-9801-81ED117944E4}">
      <dgm:prSet custT="1"/>
      <dgm:spPr/>
      <dgm:t>
        <a:bodyPr/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036375E4-CB58-4ED2-AAC1-2DD331A0752B}" type="parTrans" cxnId="{C19C7946-84A9-4199-AD1A-755DD6B2F35D}">
      <dgm:prSet/>
      <dgm:spPr/>
      <dgm:t>
        <a:bodyPr/>
        <a:lstStyle/>
        <a:p>
          <a:endParaRPr lang="zh-CN" altLang="en-US"/>
        </a:p>
      </dgm:t>
    </dgm:pt>
    <dgm:pt modelId="{B5B1EC9A-F716-4615-8002-34FF5AFA7F65}" type="sibTrans" cxnId="{C19C7946-84A9-4199-AD1A-755DD6B2F35D}">
      <dgm:prSet/>
      <dgm:spPr/>
      <dgm:t>
        <a:bodyPr/>
        <a:lstStyle/>
        <a:p>
          <a:endParaRPr lang="zh-CN" altLang="en-US"/>
        </a:p>
      </dgm:t>
    </dgm:pt>
    <dgm:pt modelId="{F76FDD85-3620-4389-A471-FDD26AF8B5CE}">
      <dgm:prSet/>
      <dgm:spPr/>
      <dgm:t>
        <a:bodyPr/>
        <a:lstStyle/>
        <a:p>
          <a:endParaRPr lang="zh-CN" altLang="en-US"/>
        </a:p>
      </dgm:t>
    </dgm:pt>
    <dgm:pt modelId="{7EF550AF-3AA9-4DAE-9D5F-FB5A2576A268}" type="parTrans" cxnId="{78FFECCD-8560-4E32-9AD4-7B2C5A2F62E6}">
      <dgm:prSet/>
      <dgm:spPr/>
      <dgm:t>
        <a:bodyPr/>
        <a:lstStyle/>
        <a:p>
          <a:endParaRPr lang="zh-CN" altLang="en-US"/>
        </a:p>
      </dgm:t>
    </dgm:pt>
    <dgm:pt modelId="{21776E00-2C05-4CC6-90B1-CDA753B8A5C8}" type="sibTrans" cxnId="{78FFECCD-8560-4E32-9AD4-7B2C5A2F62E6}">
      <dgm:prSet/>
      <dgm:spPr/>
      <dgm:t>
        <a:bodyPr/>
        <a:lstStyle/>
        <a:p>
          <a:endParaRPr lang="zh-CN" altLang="en-US"/>
        </a:p>
      </dgm:t>
    </dgm:pt>
    <dgm:pt modelId="{DED49634-1AC5-4986-844E-14A186C16430}" type="pres">
      <dgm:prSet presAssocID="{D302D12B-C6BB-47AD-88A4-83566EA02CEB}" presName="rootnode" presStyleCnt="0">
        <dgm:presLayoutVars>
          <dgm:chMax/>
          <dgm:chPref/>
          <dgm:dir/>
          <dgm:animLvl val="lvl"/>
        </dgm:presLayoutVars>
      </dgm:prSet>
      <dgm:spPr/>
    </dgm:pt>
    <dgm:pt modelId="{7B5FD4EA-4340-4E2F-AFE1-B1CBEF255102}" type="pres">
      <dgm:prSet presAssocID="{6A167206-BE50-4456-9EDC-48518B05F966}" presName="composite" presStyleCnt="0"/>
      <dgm:spPr/>
    </dgm:pt>
    <dgm:pt modelId="{149BE3BE-6213-4355-8748-C2232E25512F}" type="pres">
      <dgm:prSet presAssocID="{6A167206-BE50-4456-9EDC-48518B05F966}" presName="LShape" presStyleLbl="alignNode1" presStyleIdx="0" presStyleCnt="9"/>
      <dgm:spPr/>
    </dgm:pt>
    <dgm:pt modelId="{AE1B5823-97F6-46D1-8D26-2843939B8800}" type="pres">
      <dgm:prSet presAssocID="{6A167206-BE50-4456-9EDC-48518B05F96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F663118-C46F-4836-B0D4-7C6987F79415}" type="pres">
      <dgm:prSet presAssocID="{6A167206-BE50-4456-9EDC-48518B05F966}" presName="Triangle" presStyleLbl="alignNode1" presStyleIdx="1" presStyleCnt="9"/>
      <dgm:spPr/>
    </dgm:pt>
    <dgm:pt modelId="{BC5530DC-3539-47CC-BABD-BD2D72733E82}" type="pres">
      <dgm:prSet presAssocID="{8371E459-B518-46D8-AD66-71D31B638139}" presName="sibTrans" presStyleCnt="0"/>
      <dgm:spPr/>
    </dgm:pt>
    <dgm:pt modelId="{E92AB8B7-BEE6-43F4-BD8B-83C6461FE4DD}" type="pres">
      <dgm:prSet presAssocID="{8371E459-B518-46D8-AD66-71D31B638139}" presName="space" presStyleCnt="0"/>
      <dgm:spPr/>
    </dgm:pt>
    <dgm:pt modelId="{3804DF57-7F6D-45B2-B2DA-3F52C75C1720}" type="pres">
      <dgm:prSet presAssocID="{8AC17E6A-5358-4A88-9D4B-A6547F7D4675}" presName="composite" presStyleCnt="0"/>
      <dgm:spPr/>
    </dgm:pt>
    <dgm:pt modelId="{33EDBCDD-E4A5-4BBC-A096-BB9C19121797}" type="pres">
      <dgm:prSet presAssocID="{8AC17E6A-5358-4A88-9D4B-A6547F7D4675}" presName="LShape" presStyleLbl="alignNode1" presStyleIdx="2" presStyleCnt="9"/>
      <dgm:spPr/>
    </dgm:pt>
    <dgm:pt modelId="{198C6421-2E7C-4F5C-A4FA-2511FBFAA270}" type="pres">
      <dgm:prSet presAssocID="{8AC17E6A-5358-4A88-9D4B-A6547F7D467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321443A-9832-46E0-AC72-9EC8B5ADA5E3}" type="pres">
      <dgm:prSet presAssocID="{8AC17E6A-5358-4A88-9D4B-A6547F7D4675}" presName="Triangle" presStyleLbl="alignNode1" presStyleIdx="3" presStyleCnt="9"/>
      <dgm:spPr/>
    </dgm:pt>
    <dgm:pt modelId="{46FDF6C8-22A7-4394-BE47-D942597B7C9A}" type="pres">
      <dgm:prSet presAssocID="{FD9D5E71-E1EA-4307-A6BD-69926920BABE}" presName="sibTrans" presStyleCnt="0"/>
      <dgm:spPr/>
    </dgm:pt>
    <dgm:pt modelId="{0FA88E29-865E-42E3-BE6F-F5D0B58CCC18}" type="pres">
      <dgm:prSet presAssocID="{FD9D5E71-E1EA-4307-A6BD-69926920BABE}" presName="space" presStyleCnt="0"/>
      <dgm:spPr/>
    </dgm:pt>
    <dgm:pt modelId="{9ED4FD74-1E4D-4061-9159-9B9FB361721E}" type="pres">
      <dgm:prSet presAssocID="{3E58CE4C-2F77-4661-B2A6-BA9914D37F44}" presName="composite" presStyleCnt="0"/>
      <dgm:spPr/>
    </dgm:pt>
    <dgm:pt modelId="{E4F6BC25-0F7D-451D-B96D-57AF7B13F2CE}" type="pres">
      <dgm:prSet presAssocID="{3E58CE4C-2F77-4661-B2A6-BA9914D37F44}" presName="LShape" presStyleLbl="alignNode1" presStyleIdx="4" presStyleCnt="9"/>
      <dgm:spPr/>
    </dgm:pt>
    <dgm:pt modelId="{33861B54-3ECF-4F60-9898-2989939B9C5A}" type="pres">
      <dgm:prSet presAssocID="{3E58CE4C-2F77-4661-B2A6-BA9914D37F4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21DEEA9-3498-44F6-B387-5F0C82388A46}" type="pres">
      <dgm:prSet presAssocID="{3E58CE4C-2F77-4661-B2A6-BA9914D37F44}" presName="Triangle" presStyleLbl="alignNode1" presStyleIdx="5" presStyleCnt="9"/>
      <dgm:spPr/>
    </dgm:pt>
    <dgm:pt modelId="{4F0ECE9A-5415-49DC-AFF7-0DE85D9CAD9C}" type="pres">
      <dgm:prSet presAssocID="{58A07663-1677-454D-A2FF-19597D23BF0F}" presName="sibTrans" presStyleCnt="0"/>
      <dgm:spPr/>
    </dgm:pt>
    <dgm:pt modelId="{57D60FDC-285A-4E01-AC81-DA87B070F6E7}" type="pres">
      <dgm:prSet presAssocID="{58A07663-1677-454D-A2FF-19597D23BF0F}" presName="space" presStyleCnt="0"/>
      <dgm:spPr/>
    </dgm:pt>
    <dgm:pt modelId="{3478B351-EA8D-4405-90A5-157041039ADB}" type="pres">
      <dgm:prSet presAssocID="{A16F04D2-3B9E-468F-9801-81ED117944E4}" presName="composite" presStyleCnt="0"/>
      <dgm:spPr/>
    </dgm:pt>
    <dgm:pt modelId="{D19BE992-8DF7-4453-A4E5-81085E92DB75}" type="pres">
      <dgm:prSet presAssocID="{A16F04D2-3B9E-468F-9801-81ED117944E4}" presName="LShape" presStyleLbl="alignNode1" presStyleIdx="6" presStyleCnt="9"/>
      <dgm:spPr/>
    </dgm:pt>
    <dgm:pt modelId="{B1D042CB-1138-4048-B4A6-E409A8564E52}" type="pres">
      <dgm:prSet presAssocID="{A16F04D2-3B9E-468F-9801-81ED117944E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43961-B169-40FF-ABA3-755F445EE4AB}" type="pres">
      <dgm:prSet presAssocID="{A16F04D2-3B9E-468F-9801-81ED117944E4}" presName="Triangle" presStyleLbl="alignNode1" presStyleIdx="7" presStyleCnt="9"/>
      <dgm:spPr/>
    </dgm:pt>
    <dgm:pt modelId="{5B57AFD0-8E7A-4194-B7CC-9FC72DBE232A}" type="pres">
      <dgm:prSet presAssocID="{B5B1EC9A-F716-4615-8002-34FF5AFA7F65}" presName="sibTrans" presStyleCnt="0"/>
      <dgm:spPr/>
    </dgm:pt>
    <dgm:pt modelId="{B03B0CF2-D579-4E61-B627-4E848A0268D8}" type="pres">
      <dgm:prSet presAssocID="{B5B1EC9A-F716-4615-8002-34FF5AFA7F65}" presName="space" presStyleCnt="0"/>
      <dgm:spPr/>
    </dgm:pt>
    <dgm:pt modelId="{C1BF68DF-0268-43F5-893B-69BC05556BAB}" type="pres">
      <dgm:prSet presAssocID="{F76FDD85-3620-4389-A471-FDD26AF8B5CE}" presName="composite" presStyleCnt="0"/>
      <dgm:spPr/>
    </dgm:pt>
    <dgm:pt modelId="{C0225A58-D1E2-486E-A31E-CBAD5B21BBA0}" type="pres">
      <dgm:prSet presAssocID="{F76FDD85-3620-4389-A471-FDD26AF8B5CE}" presName="LShape" presStyleLbl="alignNode1" presStyleIdx="8" presStyleCnt="9"/>
      <dgm:spPr/>
    </dgm:pt>
    <dgm:pt modelId="{0C2C1A28-10F0-47E6-A49F-7D5E3AC04D03}" type="pres">
      <dgm:prSet presAssocID="{F76FDD85-3620-4389-A471-FDD26AF8B5C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987452A-4C46-47B6-94FF-62164EFED31B}" type="presOf" srcId="{F76FDD85-3620-4389-A471-FDD26AF8B5CE}" destId="{0C2C1A28-10F0-47E6-A49F-7D5E3AC04D03}" srcOrd="0" destOrd="0" presId="urn:microsoft.com/office/officeart/2009/3/layout/StepUpProcess"/>
    <dgm:cxn modelId="{DCD2DE62-0C7F-46E7-8E97-8693033915EF}" type="presOf" srcId="{6A167206-BE50-4456-9EDC-48518B05F966}" destId="{AE1B5823-97F6-46D1-8D26-2843939B8800}" srcOrd="0" destOrd="0" presId="urn:microsoft.com/office/officeart/2009/3/layout/StepUpProcess"/>
    <dgm:cxn modelId="{C19C7946-84A9-4199-AD1A-755DD6B2F35D}" srcId="{D302D12B-C6BB-47AD-88A4-83566EA02CEB}" destId="{A16F04D2-3B9E-468F-9801-81ED117944E4}" srcOrd="3" destOrd="0" parTransId="{036375E4-CB58-4ED2-AAC1-2DD331A0752B}" sibTransId="{B5B1EC9A-F716-4615-8002-34FF5AFA7F65}"/>
    <dgm:cxn modelId="{730A3E56-0853-47FF-AE83-322CDEC8413C}" type="presOf" srcId="{D302D12B-C6BB-47AD-88A4-83566EA02CEB}" destId="{DED49634-1AC5-4986-844E-14A186C16430}" srcOrd="0" destOrd="0" presId="urn:microsoft.com/office/officeart/2009/3/layout/StepUpProcess"/>
    <dgm:cxn modelId="{C4081180-98DA-4627-986E-79EF766722F9}" type="presOf" srcId="{A16F04D2-3B9E-468F-9801-81ED117944E4}" destId="{B1D042CB-1138-4048-B4A6-E409A8564E52}" srcOrd="0" destOrd="0" presId="urn:microsoft.com/office/officeart/2009/3/layout/StepUpProcess"/>
    <dgm:cxn modelId="{CE30ED87-4374-4B5A-83C5-2622AFE33FDD}" srcId="{D302D12B-C6BB-47AD-88A4-83566EA02CEB}" destId="{3E58CE4C-2F77-4661-B2A6-BA9914D37F44}" srcOrd="2" destOrd="0" parTransId="{FEB7D68F-8D35-447F-9F29-2A09C785C039}" sibTransId="{58A07663-1677-454D-A2FF-19597D23BF0F}"/>
    <dgm:cxn modelId="{9BD82DAC-3A81-4F8A-9097-E3F760576FA3}" srcId="{D302D12B-C6BB-47AD-88A4-83566EA02CEB}" destId="{6A167206-BE50-4456-9EDC-48518B05F966}" srcOrd="0" destOrd="0" parTransId="{ED154E06-E20D-4775-9649-7C5BDACAE81B}" sibTransId="{8371E459-B518-46D8-AD66-71D31B638139}"/>
    <dgm:cxn modelId="{6CF5E7B6-2813-43A4-B479-921C97B73F51}" type="presOf" srcId="{3E58CE4C-2F77-4661-B2A6-BA9914D37F44}" destId="{33861B54-3ECF-4F60-9898-2989939B9C5A}" srcOrd="0" destOrd="0" presId="urn:microsoft.com/office/officeart/2009/3/layout/StepUpProcess"/>
    <dgm:cxn modelId="{B856EAC9-ABAA-4895-95D7-2CE7D7CD4270}" type="presOf" srcId="{8AC17E6A-5358-4A88-9D4B-A6547F7D4675}" destId="{198C6421-2E7C-4F5C-A4FA-2511FBFAA270}" srcOrd="0" destOrd="0" presId="urn:microsoft.com/office/officeart/2009/3/layout/StepUpProcess"/>
    <dgm:cxn modelId="{78FFECCD-8560-4E32-9AD4-7B2C5A2F62E6}" srcId="{D302D12B-C6BB-47AD-88A4-83566EA02CEB}" destId="{F76FDD85-3620-4389-A471-FDD26AF8B5CE}" srcOrd="4" destOrd="0" parTransId="{7EF550AF-3AA9-4DAE-9D5F-FB5A2576A268}" sibTransId="{21776E00-2C05-4CC6-90B1-CDA753B8A5C8}"/>
    <dgm:cxn modelId="{6E0DEFD6-2A56-4973-A4E1-99155067BA83}" srcId="{D302D12B-C6BB-47AD-88A4-83566EA02CEB}" destId="{8AC17E6A-5358-4A88-9D4B-A6547F7D4675}" srcOrd="1" destOrd="0" parTransId="{76CC634B-DFE9-4D33-BB35-99E9D18B1B32}" sibTransId="{FD9D5E71-E1EA-4307-A6BD-69926920BABE}"/>
    <dgm:cxn modelId="{B21E28C8-A055-4705-9E59-7559D5C1CBB6}" type="presParOf" srcId="{DED49634-1AC5-4986-844E-14A186C16430}" destId="{7B5FD4EA-4340-4E2F-AFE1-B1CBEF255102}" srcOrd="0" destOrd="0" presId="urn:microsoft.com/office/officeart/2009/3/layout/StepUpProcess"/>
    <dgm:cxn modelId="{91B6C8BE-5479-46AA-AD25-E7D7A35AA170}" type="presParOf" srcId="{7B5FD4EA-4340-4E2F-AFE1-B1CBEF255102}" destId="{149BE3BE-6213-4355-8748-C2232E25512F}" srcOrd="0" destOrd="0" presId="urn:microsoft.com/office/officeart/2009/3/layout/StepUpProcess"/>
    <dgm:cxn modelId="{F63A1198-FC00-4FBE-A3E1-3DA14593C647}" type="presParOf" srcId="{7B5FD4EA-4340-4E2F-AFE1-B1CBEF255102}" destId="{AE1B5823-97F6-46D1-8D26-2843939B8800}" srcOrd="1" destOrd="0" presId="urn:microsoft.com/office/officeart/2009/3/layout/StepUpProcess"/>
    <dgm:cxn modelId="{18B6B689-5F0C-4412-8508-1E52D27A20F4}" type="presParOf" srcId="{7B5FD4EA-4340-4E2F-AFE1-B1CBEF255102}" destId="{7F663118-C46F-4836-B0D4-7C6987F79415}" srcOrd="2" destOrd="0" presId="urn:microsoft.com/office/officeart/2009/3/layout/StepUpProcess"/>
    <dgm:cxn modelId="{FC7751EB-0FBB-450D-8F6F-7DB60721D2ED}" type="presParOf" srcId="{DED49634-1AC5-4986-844E-14A186C16430}" destId="{BC5530DC-3539-47CC-BABD-BD2D72733E82}" srcOrd="1" destOrd="0" presId="urn:microsoft.com/office/officeart/2009/3/layout/StepUpProcess"/>
    <dgm:cxn modelId="{EDBF6B39-7D11-409F-9B88-0324BB27F2F8}" type="presParOf" srcId="{BC5530DC-3539-47CC-BABD-BD2D72733E82}" destId="{E92AB8B7-BEE6-43F4-BD8B-83C6461FE4DD}" srcOrd="0" destOrd="0" presId="urn:microsoft.com/office/officeart/2009/3/layout/StepUpProcess"/>
    <dgm:cxn modelId="{D0401B9E-52A4-40DC-B940-EACD17FCCA0C}" type="presParOf" srcId="{DED49634-1AC5-4986-844E-14A186C16430}" destId="{3804DF57-7F6D-45B2-B2DA-3F52C75C1720}" srcOrd="2" destOrd="0" presId="urn:microsoft.com/office/officeart/2009/3/layout/StepUpProcess"/>
    <dgm:cxn modelId="{AB42B4D4-B40C-4E1F-902C-C3C3422FA56C}" type="presParOf" srcId="{3804DF57-7F6D-45B2-B2DA-3F52C75C1720}" destId="{33EDBCDD-E4A5-4BBC-A096-BB9C19121797}" srcOrd="0" destOrd="0" presId="urn:microsoft.com/office/officeart/2009/3/layout/StepUpProcess"/>
    <dgm:cxn modelId="{902645FD-41C3-4E96-9379-02383DFC08F4}" type="presParOf" srcId="{3804DF57-7F6D-45B2-B2DA-3F52C75C1720}" destId="{198C6421-2E7C-4F5C-A4FA-2511FBFAA270}" srcOrd="1" destOrd="0" presId="urn:microsoft.com/office/officeart/2009/3/layout/StepUpProcess"/>
    <dgm:cxn modelId="{A1A5D203-5D71-444A-B46E-1FB029181BFF}" type="presParOf" srcId="{3804DF57-7F6D-45B2-B2DA-3F52C75C1720}" destId="{C321443A-9832-46E0-AC72-9EC8B5ADA5E3}" srcOrd="2" destOrd="0" presId="urn:microsoft.com/office/officeart/2009/3/layout/StepUpProcess"/>
    <dgm:cxn modelId="{680281AD-7459-4509-B375-C5FBADBE27D6}" type="presParOf" srcId="{DED49634-1AC5-4986-844E-14A186C16430}" destId="{46FDF6C8-22A7-4394-BE47-D942597B7C9A}" srcOrd="3" destOrd="0" presId="urn:microsoft.com/office/officeart/2009/3/layout/StepUpProcess"/>
    <dgm:cxn modelId="{9DC05961-CA2E-42AE-A458-A9B517C89C91}" type="presParOf" srcId="{46FDF6C8-22A7-4394-BE47-D942597B7C9A}" destId="{0FA88E29-865E-42E3-BE6F-F5D0B58CCC18}" srcOrd="0" destOrd="0" presId="urn:microsoft.com/office/officeart/2009/3/layout/StepUpProcess"/>
    <dgm:cxn modelId="{AE410E20-165F-4B75-BF9D-979404C6F192}" type="presParOf" srcId="{DED49634-1AC5-4986-844E-14A186C16430}" destId="{9ED4FD74-1E4D-4061-9159-9B9FB361721E}" srcOrd="4" destOrd="0" presId="urn:microsoft.com/office/officeart/2009/3/layout/StepUpProcess"/>
    <dgm:cxn modelId="{C547D1F2-ADE8-4F64-90A2-AA79F47CE872}" type="presParOf" srcId="{9ED4FD74-1E4D-4061-9159-9B9FB361721E}" destId="{E4F6BC25-0F7D-451D-B96D-57AF7B13F2CE}" srcOrd="0" destOrd="0" presId="urn:microsoft.com/office/officeart/2009/3/layout/StepUpProcess"/>
    <dgm:cxn modelId="{97BD9908-6D59-46FC-B6AB-84FAEB41DD5A}" type="presParOf" srcId="{9ED4FD74-1E4D-4061-9159-9B9FB361721E}" destId="{33861B54-3ECF-4F60-9898-2989939B9C5A}" srcOrd="1" destOrd="0" presId="urn:microsoft.com/office/officeart/2009/3/layout/StepUpProcess"/>
    <dgm:cxn modelId="{DAFCC262-0F33-4FE9-85CA-63BE7D6A5EBA}" type="presParOf" srcId="{9ED4FD74-1E4D-4061-9159-9B9FB361721E}" destId="{821DEEA9-3498-44F6-B387-5F0C82388A46}" srcOrd="2" destOrd="0" presId="urn:microsoft.com/office/officeart/2009/3/layout/StepUpProcess"/>
    <dgm:cxn modelId="{0384539B-61B4-4F0E-BE9C-2498E6A25AC0}" type="presParOf" srcId="{DED49634-1AC5-4986-844E-14A186C16430}" destId="{4F0ECE9A-5415-49DC-AFF7-0DE85D9CAD9C}" srcOrd="5" destOrd="0" presId="urn:microsoft.com/office/officeart/2009/3/layout/StepUpProcess"/>
    <dgm:cxn modelId="{11B8CD21-F62B-4B71-AF4E-8CF3BE2230B8}" type="presParOf" srcId="{4F0ECE9A-5415-49DC-AFF7-0DE85D9CAD9C}" destId="{57D60FDC-285A-4E01-AC81-DA87B070F6E7}" srcOrd="0" destOrd="0" presId="urn:microsoft.com/office/officeart/2009/3/layout/StepUpProcess"/>
    <dgm:cxn modelId="{183477B6-62E0-44DB-BA3C-C3ACCC30448D}" type="presParOf" srcId="{DED49634-1AC5-4986-844E-14A186C16430}" destId="{3478B351-EA8D-4405-90A5-157041039ADB}" srcOrd="6" destOrd="0" presId="urn:microsoft.com/office/officeart/2009/3/layout/StepUpProcess"/>
    <dgm:cxn modelId="{F2635283-DFF4-412D-9976-8FD52631669B}" type="presParOf" srcId="{3478B351-EA8D-4405-90A5-157041039ADB}" destId="{D19BE992-8DF7-4453-A4E5-81085E92DB75}" srcOrd="0" destOrd="0" presId="urn:microsoft.com/office/officeart/2009/3/layout/StepUpProcess"/>
    <dgm:cxn modelId="{17EC66DC-B175-4A44-9D08-788344CE44C4}" type="presParOf" srcId="{3478B351-EA8D-4405-90A5-157041039ADB}" destId="{B1D042CB-1138-4048-B4A6-E409A8564E52}" srcOrd="1" destOrd="0" presId="urn:microsoft.com/office/officeart/2009/3/layout/StepUpProcess"/>
    <dgm:cxn modelId="{07EAC384-4672-4A36-9018-72DB85A37200}" type="presParOf" srcId="{3478B351-EA8D-4405-90A5-157041039ADB}" destId="{0E343961-B169-40FF-ABA3-755F445EE4AB}" srcOrd="2" destOrd="0" presId="urn:microsoft.com/office/officeart/2009/3/layout/StepUpProcess"/>
    <dgm:cxn modelId="{FED68C92-E1A9-4C5E-A2ED-C365218007B7}" type="presParOf" srcId="{DED49634-1AC5-4986-844E-14A186C16430}" destId="{5B57AFD0-8E7A-4194-B7CC-9FC72DBE232A}" srcOrd="7" destOrd="0" presId="urn:microsoft.com/office/officeart/2009/3/layout/StepUpProcess"/>
    <dgm:cxn modelId="{C2B9250B-1855-487D-A83E-7F6B76C2A011}" type="presParOf" srcId="{5B57AFD0-8E7A-4194-B7CC-9FC72DBE232A}" destId="{B03B0CF2-D579-4E61-B627-4E848A0268D8}" srcOrd="0" destOrd="0" presId="urn:microsoft.com/office/officeart/2009/3/layout/StepUpProcess"/>
    <dgm:cxn modelId="{D419749F-7D0A-497C-8C59-36D3A229FFE2}" type="presParOf" srcId="{DED49634-1AC5-4986-844E-14A186C16430}" destId="{C1BF68DF-0268-43F5-893B-69BC05556BAB}" srcOrd="8" destOrd="0" presId="urn:microsoft.com/office/officeart/2009/3/layout/StepUpProcess"/>
    <dgm:cxn modelId="{C2A739DD-1D0C-46FF-BB51-F29F21AA3527}" type="presParOf" srcId="{C1BF68DF-0268-43F5-893B-69BC05556BAB}" destId="{C0225A58-D1E2-486E-A31E-CBAD5B21BBA0}" srcOrd="0" destOrd="0" presId="urn:microsoft.com/office/officeart/2009/3/layout/StepUpProcess"/>
    <dgm:cxn modelId="{737FF373-AF48-4C55-8F8F-09F18C48F2F0}" type="presParOf" srcId="{C1BF68DF-0268-43F5-893B-69BC05556BAB}" destId="{0C2C1A28-10F0-47E6-A49F-7D5E3AC04D0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Scheme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Verification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Interpolated adversarial training=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AT+mixup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Robustness improving condition (RIC)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5BAF-D9CD-404E-BABB-E4E7BD43BF59}">
      <dsp:nvSpPr>
        <dsp:cNvPr id="0" name=""/>
        <dsp:cNvSpPr/>
      </dsp:nvSpPr>
      <dsp:spPr>
        <a:xfrm>
          <a:off x="72264" y="1510079"/>
          <a:ext cx="673371" cy="437021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64" y="1522879"/>
        <a:ext cx="647771" cy="411421"/>
      </dsp:txXfrm>
    </dsp:sp>
    <dsp:sp modelId="{B88A327B-9353-4150-915B-0AFF1298D1B3}">
      <dsp:nvSpPr>
        <dsp:cNvPr id="0" name=""/>
        <dsp:cNvSpPr/>
      </dsp:nvSpPr>
      <dsp:spPr>
        <a:xfrm rot="17350740">
          <a:off x="388335" y="1216082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1199410"/>
        <a:ext cx="53210" cy="53210"/>
      </dsp:txXfrm>
    </dsp:sp>
    <dsp:sp modelId="{00B4584D-E610-467C-B409-D4EE8076DDC0}">
      <dsp:nvSpPr>
        <dsp:cNvPr id="0" name=""/>
        <dsp:cNvSpPr/>
      </dsp:nvSpPr>
      <dsp:spPr>
        <a:xfrm>
          <a:off x="1095252" y="504930"/>
          <a:ext cx="1149470" cy="43702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517730"/>
        <a:ext cx="1123870" cy="411421"/>
      </dsp:txXfrm>
    </dsp:sp>
    <dsp:sp modelId="{BC3463A0-7853-4700-83B1-3871924DF505}">
      <dsp:nvSpPr>
        <dsp:cNvPr id="0" name=""/>
        <dsp:cNvSpPr/>
      </dsp:nvSpPr>
      <dsp:spPr>
        <a:xfrm rot="18289469">
          <a:off x="2113421" y="462220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456848"/>
        <a:ext cx="30610" cy="30610"/>
      </dsp:txXfrm>
    </dsp:sp>
    <dsp:sp modelId="{A969B36C-9D40-4145-B0C4-FF51EC2B5505}">
      <dsp:nvSpPr>
        <dsp:cNvPr id="0" name=""/>
        <dsp:cNvSpPr/>
      </dsp:nvSpPr>
      <dsp:spPr>
        <a:xfrm>
          <a:off x="2594339" y="2356"/>
          <a:ext cx="2138231" cy="43702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7139" y="15156"/>
        <a:ext cx="2112631" cy="411421"/>
      </dsp:txXfrm>
    </dsp:sp>
    <dsp:sp modelId="{0DE9725E-851C-4B2D-BAB6-6ED727AFB656}">
      <dsp:nvSpPr>
        <dsp:cNvPr id="0" name=""/>
        <dsp:cNvSpPr/>
      </dsp:nvSpPr>
      <dsp:spPr>
        <a:xfrm>
          <a:off x="2244723" y="713508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0791" y="714700"/>
        <a:ext cx="17480" cy="17480"/>
      </dsp:txXfrm>
    </dsp:sp>
    <dsp:sp modelId="{60376C92-67F9-4C15-8DC7-AA19FAC04311}">
      <dsp:nvSpPr>
        <dsp:cNvPr id="0" name=""/>
        <dsp:cNvSpPr/>
      </dsp:nvSpPr>
      <dsp:spPr>
        <a:xfrm>
          <a:off x="2594339" y="504930"/>
          <a:ext cx="2143825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607139" y="517730"/>
        <a:ext cx="2118225" cy="411421"/>
      </dsp:txXfrm>
    </dsp:sp>
    <dsp:sp modelId="{37C02719-B4CD-4D57-A34A-15103D6B03F4}">
      <dsp:nvSpPr>
        <dsp:cNvPr id="0" name=""/>
        <dsp:cNvSpPr/>
      </dsp:nvSpPr>
      <dsp:spPr>
        <a:xfrm rot="3310531">
          <a:off x="2113421" y="964795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959422"/>
        <a:ext cx="30610" cy="30610"/>
      </dsp:txXfrm>
    </dsp:sp>
    <dsp:sp modelId="{29469773-ED54-4958-BEED-B177E8113DD5}">
      <dsp:nvSpPr>
        <dsp:cNvPr id="0" name=""/>
        <dsp:cNvSpPr/>
      </dsp:nvSpPr>
      <dsp:spPr>
        <a:xfrm>
          <a:off x="2594339" y="1007504"/>
          <a:ext cx="2119203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7139" y="1020304"/>
        <a:ext cx="2093603" cy="411421"/>
      </dsp:txXfrm>
    </dsp:sp>
    <dsp:sp modelId="{76453623-8C6E-4BCA-BC42-F5CDCBFD34AE}">
      <dsp:nvSpPr>
        <dsp:cNvPr id="0" name=""/>
        <dsp:cNvSpPr/>
      </dsp:nvSpPr>
      <dsp:spPr>
        <a:xfrm rot="4249260">
          <a:off x="388335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2204558"/>
        <a:ext cx="53210" cy="53210"/>
      </dsp:txXfrm>
    </dsp:sp>
    <dsp:sp modelId="{D58D89AC-EDB5-4963-9963-DA3B43C3D714}">
      <dsp:nvSpPr>
        <dsp:cNvPr id="0" name=""/>
        <dsp:cNvSpPr/>
      </dsp:nvSpPr>
      <dsp:spPr>
        <a:xfrm>
          <a:off x="1095252" y="2515227"/>
          <a:ext cx="1147268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2528027"/>
        <a:ext cx="1121668" cy="411421"/>
      </dsp:txXfrm>
    </dsp:sp>
    <dsp:sp modelId="{36E35B29-1E32-48DB-B0F5-C9724A58CBE6}">
      <dsp:nvSpPr>
        <dsp:cNvPr id="0" name=""/>
        <dsp:cNvSpPr/>
      </dsp:nvSpPr>
      <dsp:spPr>
        <a:xfrm rot="17350740">
          <a:off x="1885220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2204558"/>
        <a:ext cx="53210" cy="53210"/>
      </dsp:txXfrm>
    </dsp:sp>
    <dsp:sp modelId="{6D1A591F-210F-4330-8466-E3D436E1A2A9}">
      <dsp:nvSpPr>
        <dsp:cNvPr id="0" name=""/>
        <dsp:cNvSpPr/>
      </dsp:nvSpPr>
      <dsp:spPr>
        <a:xfrm>
          <a:off x="2592137" y="1510079"/>
          <a:ext cx="21104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1522879"/>
        <a:ext cx="2084871" cy="411421"/>
      </dsp:txXfrm>
    </dsp:sp>
    <dsp:sp modelId="{C60E18A0-FB68-4476-A4F0-98E1A72840D6}">
      <dsp:nvSpPr>
        <dsp:cNvPr id="0" name=""/>
        <dsp:cNvSpPr/>
      </dsp:nvSpPr>
      <dsp:spPr>
        <a:xfrm rot="18289469">
          <a:off x="2111219" y="2472518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467145"/>
        <a:ext cx="30610" cy="30610"/>
      </dsp:txXfrm>
    </dsp:sp>
    <dsp:sp modelId="{E8285704-B7D3-4736-8280-209F211C0BEC}">
      <dsp:nvSpPr>
        <dsp:cNvPr id="0" name=""/>
        <dsp:cNvSpPr/>
      </dsp:nvSpPr>
      <dsp:spPr>
        <a:xfrm>
          <a:off x="2592137" y="2012653"/>
          <a:ext cx="210314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2025453"/>
        <a:ext cx="2077547" cy="411421"/>
      </dsp:txXfrm>
    </dsp:sp>
    <dsp:sp modelId="{51A62853-2A0B-44C4-A276-6C6BDB47136D}">
      <dsp:nvSpPr>
        <dsp:cNvPr id="0" name=""/>
        <dsp:cNvSpPr/>
      </dsp:nvSpPr>
      <dsp:spPr>
        <a:xfrm>
          <a:off x="2242520" y="2723805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8588" y="2724998"/>
        <a:ext cx="17480" cy="17480"/>
      </dsp:txXfrm>
    </dsp:sp>
    <dsp:sp modelId="{1D14741C-C0DC-459B-BA92-D05CCF7ECEB7}">
      <dsp:nvSpPr>
        <dsp:cNvPr id="0" name=""/>
        <dsp:cNvSpPr/>
      </dsp:nvSpPr>
      <dsp:spPr>
        <a:xfrm>
          <a:off x="2592137" y="2515227"/>
          <a:ext cx="208489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4937" y="2528027"/>
        <a:ext cx="2059297" cy="411421"/>
      </dsp:txXfrm>
    </dsp:sp>
    <dsp:sp modelId="{6A8BCD37-66FB-450B-BB72-38DC63E8D4CB}">
      <dsp:nvSpPr>
        <dsp:cNvPr id="0" name=""/>
        <dsp:cNvSpPr/>
      </dsp:nvSpPr>
      <dsp:spPr>
        <a:xfrm rot="3310531">
          <a:off x="2111219" y="2975092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969720"/>
        <a:ext cx="30610" cy="30610"/>
      </dsp:txXfrm>
    </dsp:sp>
    <dsp:sp modelId="{28B9E6A6-ABDF-4523-BCD9-F666623EBE33}">
      <dsp:nvSpPr>
        <dsp:cNvPr id="0" name=""/>
        <dsp:cNvSpPr/>
      </dsp:nvSpPr>
      <dsp:spPr>
        <a:xfrm>
          <a:off x="2592137" y="3017802"/>
          <a:ext cx="2099790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030602"/>
        <a:ext cx="2074190" cy="411421"/>
      </dsp:txXfrm>
    </dsp:sp>
    <dsp:sp modelId="{0633B7B0-CC8B-490F-BC81-904FA3A41D2B}">
      <dsp:nvSpPr>
        <dsp:cNvPr id="0" name=""/>
        <dsp:cNvSpPr/>
      </dsp:nvSpPr>
      <dsp:spPr>
        <a:xfrm rot="4249260">
          <a:off x="1885220" y="3226380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3209707"/>
        <a:ext cx="53210" cy="53210"/>
      </dsp:txXfrm>
    </dsp:sp>
    <dsp:sp modelId="{234CEA16-4D44-44C8-871B-B57146BB28D8}">
      <dsp:nvSpPr>
        <dsp:cNvPr id="0" name=""/>
        <dsp:cNvSpPr/>
      </dsp:nvSpPr>
      <dsp:spPr>
        <a:xfrm>
          <a:off x="2592137" y="3520376"/>
          <a:ext cx="20952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533176"/>
        <a:ext cx="2069671" cy="411421"/>
      </dsp:txXfrm>
    </dsp:sp>
    <dsp:sp modelId="{EA017FED-28B5-4765-9FA3-17810D6AC8AB}">
      <dsp:nvSpPr>
        <dsp:cNvPr id="0" name=""/>
        <dsp:cNvSpPr/>
      </dsp:nvSpPr>
      <dsp:spPr>
        <a:xfrm>
          <a:off x="4687409" y="3728954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3477" y="3730146"/>
        <a:ext cx="17480" cy="17480"/>
      </dsp:txXfrm>
    </dsp:sp>
    <dsp:sp modelId="{CFB9789A-578F-4671-B929-A2D62004DD84}">
      <dsp:nvSpPr>
        <dsp:cNvPr id="0" name=""/>
        <dsp:cNvSpPr/>
      </dsp:nvSpPr>
      <dsp:spPr>
        <a:xfrm>
          <a:off x="5037026" y="3520376"/>
          <a:ext cx="830340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/>
        </a:p>
      </dsp:txBody>
      <dsp:txXfrm>
        <a:off x="5049826" y="3533176"/>
        <a:ext cx="804740" cy="411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5BAF-D9CD-404E-BABB-E4E7BD43BF59}">
      <dsp:nvSpPr>
        <dsp:cNvPr id="0" name=""/>
        <dsp:cNvSpPr/>
      </dsp:nvSpPr>
      <dsp:spPr>
        <a:xfrm>
          <a:off x="72264" y="1510079"/>
          <a:ext cx="673371" cy="437021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64" y="1522879"/>
        <a:ext cx="647771" cy="411421"/>
      </dsp:txXfrm>
    </dsp:sp>
    <dsp:sp modelId="{B88A327B-9353-4150-915B-0AFF1298D1B3}">
      <dsp:nvSpPr>
        <dsp:cNvPr id="0" name=""/>
        <dsp:cNvSpPr/>
      </dsp:nvSpPr>
      <dsp:spPr>
        <a:xfrm rot="17350740">
          <a:off x="388335" y="1216082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1199410"/>
        <a:ext cx="53210" cy="53210"/>
      </dsp:txXfrm>
    </dsp:sp>
    <dsp:sp modelId="{00B4584D-E610-467C-B409-D4EE8076DDC0}">
      <dsp:nvSpPr>
        <dsp:cNvPr id="0" name=""/>
        <dsp:cNvSpPr/>
      </dsp:nvSpPr>
      <dsp:spPr>
        <a:xfrm>
          <a:off x="1095252" y="504930"/>
          <a:ext cx="1149470" cy="43702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517730"/>
        <a:ext cx="1123870" cy="411421"/>
      </dsp:txXfrm>
    </dsp:sp>
    <dsp:sp modelId="{BC3463A0-7853-4700-83B1-3871924DF505}">
      <dsp:nvSpPr>
        <dsp:cNvPr id="0" name=""/>
        <dsp:cNvSpPr/>
      </dsp:nvSpPr>
      <dsp:spPr>
        <a:xfrm rot="18289469">
          <a:off x="2113421" y="462220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456848"/>
        <a:ext cx="30610" cy="30610"/>
      </dsp:txXfrm>
    </dsp:sp>
    <dsp:sp modelId="{A969B36C-9D40-4145-B0C4-FF51EC2B5505}">
      <dsp:nvSpPr>
        <dsp:cNvPr id="0" name=""/>
        <dsp:cNvSpPr/>
      </dsp:nvSpPr>
      <dsp:spPr>
        <a:xfrm>
          <a:off x="2594339" y="2356"/>
          <a:ext cx="2138231" cy="43702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7139" y="15156"/>
        <a:ext cx="2112631" cy="411421"/>
      </dsp:txXfrm>
    </dsp:sp>
    <dsp:sp modelId="{0DE9725E-851C-4B2D-BAB6-6ED727AFB656}">
      <dsp:nvSpPr>
        <dsp:cNvPr id="0" name=""/>
        <dsp:cNvSpPr/>
      </dsp:nvSpPr>
      <dsp:spPr>
        <a:xfrm>
          <a:off x="2244723" y="713508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0791" y="714700"/>
        <a:ext cx="17480" cy="17480"/>
      </dsp:txXfrm>
    </dsp:sp>
    <dsp:sp modelId="{60376C92-67F9-4C15-8DC7-AA19FAC04311}">
      <dsp:nvSpPr>
        <dsp:cNvPr id="0" name=""/>
        <dsp:cNvSpPr/>
      </dsp:nvSpPr>
      <dsp:spPr>
        <a:xfrm>
          <a:off x="2594339" y="504930"/>
          <a:ext cx="2143825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607139" y="517730"/>
        <a:ext cx="2118225" cy="411421"/>
      </dsp:txXfrm>
    </dsp:sp>
    <dsp:sp modelId="{37C02719-B4CD-4D57-A34A-15103D6B03F4}">
      <dsp:nvSpPr>
        <dsp:cNvPr id="0" name=""/>
        <dsp:cNvSpPr/>
      </dsp:nvSpPr>
      <dsp:spPr>
        <a:xfrm rot="3310531">
          <a:off x="2113421" y="964795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959422"/>
        <a:ext cx="30610" cy="30610"/>
      </dsp:txXfrm>
    </dsp:sp>
    <dsp:sp modelId="{29469773-ED54-4958-BEED-B177E8113DD5}">
      <dsp:nvSpPr>
        <dsp:cNvPr id="0" name=""/>
        <dsp:cNvSpPr/>
      </dsp:nvSpPr>
      <dsp:spPr>
        <a:xfrm>
          <a:off x="2594339" y="1007504"/>
          <a:ext cx="2119203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7139" y="1020304"/>
        <a:ext cx="2093603" cy="411421"/>
      </dsp:txXfrm>
    </dsp:sp>
    <dsp:sp modelId="{76453623-8C6E-4BCA-BC42-F5CDCBFD34AE}">
      <dsp:nvSpPr>
        <dsp:cNvPr id="0" name=""/>
        <dsp:cNvSpPr/>
      </dsp:nvSpPr>
      <dsp:spPr>
        <a:xfrm rot="4249260">
          <a:off x="388335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2204558"/>
        <a:ext cx="53210" cy="53210"/>
      </dsp:txXfrm>
    </dsp:sp>
    <dsp:sp modelId="{D58D89AC-EDB5-4963-9963-DA3B43C3D714}">
      <dsp:nvSpPr>
        <dsp:cNvPr id="0" name=""/>
        <dsp:cNvSpPr/>
      </dsp:nvSpPr>
      <dsp:spPr>
        <a:xfrm>
          <a:off x="1095252" y="2515227"/>
          <a:ext cx="1147268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2528027"/>
        <a:ext cx="1121668" cy="411421"/>
      </dsp:txXfrm>
    </dsp:sp>
    <dsp:sp modelId="{36E35B29-1E32-48DB-B0F5-C9724A58CBE6}">
      <dsp:nvSpPr>
        <dsp:cNvPr id="0" name=""/>
        <dsp:cNvSpPr/>
      </dsp:nvSpPr>
      <dsp:spPr>
        <a:xfrm rot="17350740">
          <a:off x="1885220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2204558"/>
        <a:ext cx="53210" cy="53210"/>
      </dsp:txXfrm>
    </dsp:sp>
    <dsp:sp modelId="{6D1A591F-210F-4330-8466-E3D436E1A2A9}">
      <dsp:nvSpPr>
        <dsp:cNvPr id="0" name=""/>
        <dsp:cNvSpPr/>
      </dsp:nvSpPr>
      <dsp:spPr>
        <a:xfrm>
          <a:off x="2592137" y="1510079"/>
          <a:ext cx="21104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1522879"/>
        <a:ext cx="2084871" cy="411421"/>
      </dsp:txXfrm>
    </dsp:sp>
    <dsp:sp modelId="{C60E18A0-FB68-4476-A4F0-98E1A72840D6}">
      <dsp:nvSpPr>
        <dsp:cNvPr id="0" name=""/>
        <dsp:cNvSpPr/>
      </dsp:nvSpPr>
      <dsp:spPr>
        <a:xfrm rot="18289469">
          <a:off x="2111219" y="2472518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467145"/>
        <a:ext cx="30610" cy="30610"/>
      </dsp:txXfrm>
    </dsp:sp>
    <dsp:sp modelId="{E8285704-B7D3-4736-8280-209F211C0BEC}">
      <dsp:nvSpPr>
        <dsp:cNvPr id="0" name=""/>
        <dsp:cNvSpPr/>
      </dsp:nvSpPr>
      <dsp:spPr>
        <a:xfrm>
          <a:off x="2592137" y="2012653"/>
          <a:ext cx="210314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2025453"/>
        <a:ext cx="2077547" cy="411421"/>
      </dsp:txXfrm>
    </dsp:sp>
    <dsp:sp modelId="{51A62853-2A0B-44C4-A276-6C6BDB47136D}">
      <dsp:nvSpPr>
        <dsp:cNvPr id="0" name=""/>
        <dsp:cNvSpPr/>
      </dsp:nvSpPr>
      <dsp:spPr>
        <a:xfrm>
          <a:off x="2242520" y="2723805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8588" y="2724998"/>
        <a:ext cx="17480" cy="17480"/>
      </dsp:txXfrm>
    </dsp:sp>
    <dsp:sp modelId="{1D14741C-C0DC-459B-BA92-D05CCF7ECEB7}">
      <dsp:nvSpPr>
        <dsp:cNvPr id="0" name=""/>
        <dsp:cNvSpPr/>
      </dsp:nvSpPr>
      <dsp:spPr>
        <a:xfrm>
          <a:off x="2592137" y="2515227"/>
          <a:ext cx="208489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4937" y="2528027"/>
        <a:ext cx="2059297" cy="411421"/>
      </dsp:txXfrm>
    </dsp:sp>
    <dsp:sp modelId="{6A8BCD37-66FB-450B-BB72-38DC63E8D4CB}">
      <dsp:nvSpPr>
        <dsp:cNvPr id="0" name=""/>
        <dsp:cNvSpPr/>
      </dsp:nvSpPr>
      <dsp:spPr>
        <a:xfrm rot="3310531">
          <a:off x="2111219" y="2975092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969720"/>
        <a:ext cx="30610" cy="30610"/>
      </dsp:txXfrm>
    </dsp:sp>
    <dsp:sp modelId="{28B9E6A6-ABDF-4523-BCD9-F666623EBE33}">
      <dsp:nvSpPr>
        <dsp:cNvPr id="0" name=""/>
        <dsp:cNvSpPr/>
      </dsp:nvSpPr>
      <dsp:spPr>
        <a:xfrm>
          <a:off x="2592137" y="3017802"/>
          <a:ext cx="2099790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030602"/>
        <a:ext cx="2074190" cy="411421"/>
      </dsp:txXfrm>
    </dsp:sp>
    <dsp:sp modelId="{0633B7B0-CC8B-490F-BC81-904FA3A41D2B}">
      <dsp:nvSpPr>
        <dsp:cNvPr id="0" name=""/>
        <dsp:cNvSpPr/>
      </dsp:nvSpPr>
      <dsp:spPr>
        <a:xfrm rot="4249260">
          <a:off x="1885220" y="3226380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3209707"/>
        <a:ext cx="53210" cy="53210"/>
      </dsp:txXfrm>
    </dsp:sp>
    <dsp:sp modelId="{234CEA16-4D44-44C8-871B-B57146BB28D8}">
      <dsp:nvSpPr>
        <dsp:cNvPr id="0" name=""/>
        <dsp:cNvSpPr/>
      </dsp:nvSpPr>
      <dsp:spPr>
        <a:xfrm>
          <a:off x="2592137" y="3520376"/>
          <a:ext cx="20952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533176"/>
        <a:ext cx="2069671" cy="411421"/>
      </dsp:txXfrm>
    </dsp:sp>
    <dsp:sp modelId="{EA017FED-28B5-4765-9FA3-17810D6AC8AB}">
      <dsp:nvSpPr>
        <dsp:cNvPr id="0" name=""/>
        <dsp:cNvSpPr/>
      </dsp:nvSpPr>
      <dsp:spPr>
        <a:xfrm>
          <a:off x="4687409" y="3728954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3477" y="3730146"/>
        <a:ext cx="17480" cy="17480"/>
      </dsp:txXfrm>
    </dsp:sp>
    <dsp:sp modelId="{CFB9789A-578F-4671-B929-A2D62004DD84}">
      <dsp:nvSpPr>
        <dsp:cNvPr id="0" name=""/>
        <dsp:cNvSpPr/>
      </dsp:nvSpPr>
      <dsp:spPr>
        <a:xfrm>
          <a:off x="5037026" y="3520376"/>
          <a:ext cx="830340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/>
        </a:p>
      </dsp:txBody>
      <dsp:txXfrm>
        <a:off x="5049826" y="3533176"/>
        <a:ext cx="804740" cy="41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BE3BE-6213-4355-8748-C2232E25512F}">
      <dsp:nvSpPr>
        <dsp:cNvPr id="0" name=""/>
        <dsp:cNvSpPr/>
      </dsp:nvSpPr>
      <dsp:spPr>
        <a:xfrm rot="5400000">
          <a:off x="326743" y="1219549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B5823-97F6-46D1-8D26-2843939B8800}">
      <dsp:nvSpPr>
        <dsp:cNvPr id="0" name=""/>
        <dsp:cNvSpPr/>
      </dsp:nvSpPr>
      <dsp:spPr>
        <a:xfrm>
          <a:off x="190083" y="1626579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Arial" panose="020B0604020202020204" pitchFamily="34" charset="0"/>
              <a:cs typeface="Arial" panose="020B0604020202020204" pitchFamily="34" charset="0"/>
            </a:rPr>
            <a:t>Adversarial Training</a:t>
          </a:r>
          <a:endParaRPr lang="zh-CN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083" y="1626579"/>
        <a:ext cx="1229880" cy="1078062"/>
      </dsp:txXfrm>
    </dsp:sp>
    <dsp:sp modelId="{7F663118-C46F-4836-B0D4-7C6987F79415}">
      <dsp:nvSpPr>
        <dsp:cNvPr id="0" name=""/>
        <dsp:cNvSpPr/>
      </dsp:nvSpPr>
      <dsp:spPr>
        <a:xfrm>
          <a:off x="1187911" y="1119256"/>
          <a:ext cx="232052" cy="23205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DBCDD-E4A5-4BBC-A096-BB9C19121797}">
      <dsp:nvSpPr>
        <dsp:cNvPr id="0" name=""/>
        <dsp:cNvSpPr/>
      </dsp:nvSpPr>
      <dsp:spPr>
        <a:xfrm rot="5400000">
          <a:off x="1832358" y="846983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C6421-2E7C-4F5C-A4FA-2511FBFAA270}">
      <dsp:nvSpPr>
        <dsp:cNvPr id="0" name=""/>
        <dsp:cNvSpPr/>
      </dsp:nvSpPr>
      <dsp:spPr>
        <a:xfrm>
          <a:off x="1695697" y="1254014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1695697" y="1254014"/>
        <a:ext cx="1229880" cy="1078062"/>
      </dsp:txXfrm>
    </dsp:sp>
    <dsp:sp modelId="{C321443A-9832-46E0-AC72-9EC8B5ADA5E3}">
      <dsp:nvSpPr>
        <dsp:cNvPr id="0" name=""/>
        <dsp:cNvSpPr/>
      </dsp:nvSpPr>
      <dsp:spPr>
        <a:xfrm>
          <a:off x="2693525" y="746690"/>
          <a:ext cx="232052" cy="23205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6BC25-0F7D-451D-B96D-57AF7B13F2CE}">
      <dsp:nvSpPr>
        <dsp:cNvPr id="0" name=""/>
        <dsp:cNvSpPr/>
      </dsp:nvSpPr>
      <dsp:spPr>
        <a:xfrm rot="5400000">
          <a:off x="3337972" y="474417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61B54-3ECF-4F60-9898-2989939B9C5A}">
      <dsp:nvSpPr>
        <dsp:cNvPr id="0" name=""/>
        <dsp:cNvSpPr/>
      </dsp:nvSpPr>
      <dsp:spPr>
        <a:xfrm>
          <a:off x="3201312" y="881448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Adversarial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3201312" y="881448"/>
        <a:ext cx="1229880" cy="1078062"/>
      </dsp:txXfrm>
    </dsp:sp>
    <dsp:sp modelId="{821DEEA9-3498-44F6-B387-5F0C82388A46}">
      <dsp:nvSpPr>
        <dsp:cNvPr id="0" name=""/>
        <dsp:cNvSpPr/>
      </dsp:nvSpPr>
      <dsp:spPr>
        <a:xfrm>
          <a:off x="4199140" y="374124"/>
          <a:ext cx="232052" cy="23205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BE992-8DF7-4453-A4E5-81085E92DB75}">
      <dsp:nvSpPr>
        <dsp:cNvPr id="0" name=""/>
        <dsp:cNvSpPr/>
      </dsp:nvSpPr>
      <dsp:spPr>
        <a:xfrm rot="5400000">
          <a:off x="4843587" y="101852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042CB-1138-4048-B4A6-E409A8564E52}">
      <dsp:nvSpPr>
        <dsp:cNvPr id="0" name=""/>
        <dsp:cNvSpPr/>
      </dsp:nvSpPr>
      <dsp:spPr>
        <a:xfrm>
          <a:off x="4706926" y="508882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4706926" y="508882"/>
        <a:ext cx="1229880" cy="1078062"/>
      </dsp:txXfrm>
    </dsp:sp>
    <dsp:sp modelId="{0E343961-B169-40FF-ABA3-755F445EE4AB}">
      <dsp:nvSpPr>
        <dsp:cNvPr id="0" name=""/>
        <dsp:cNvSpPr/>
      </dsp:nvSpPr>
      <dsp:spPr>
        <a:xfrm>
          <a:off x="5704754" y="1558"/>
          <a:ext cx="232052" cy="232052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5A58-D1E2-486E-A31E-CBAD5B21BBA0}">
      <dsp:nvSpPr>
        <dsp:cNvPr id="0" name=""/>
        <dsp:cNvSpPr/>
      </dsp:nvSpPr>
      <dsp:spPr>
        <a:xfrm rot="5400000">
          <a:off x="6349201" y="-270713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C1A28-10F0-47E6-A49F-7D5E3AC04D03}">
      <dsp:nvSpPr>
        <dsp:cNvPr id="0" name=""/>
        <dsp:cNvSpPr/>
      </dsp:nvSpPr>
      <dsp:spPr>
        <a:xfrm>
          <a:off x="6212541" y="136316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500" kern="1200"/>
        </a:p>
      </dsp:txBody>
      <dsp:txXfrm>
        <a:off x="6212541" y="136316"/>
        <a:ext cx="1229880" cy="107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Gaussian noise: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processed inputs are kept nearby the original ones, such that the classifiers can maintain high performance on the clean inputs.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Gaussian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易攻破原因 ：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 randomness of x0 w.r.t x0 is local</a:t>
            </a:r>
            <a:br>
              <a:rPr lang="en-US" altLang="zh-CN" dirty="0"/>
            </a:b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transformations </a:t>
            </a:r>
            <a:r>
              <a:rPr lang="zh-CN" altLang="en-US" dirty="0"/>
              <a:t>不可靠原因：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there is no illustration or guarantee on to what extent they can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3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/>
                  <a:t>这个支集上满足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在概率论中，</a:t>
            </a:r>
            <a:r>
              <a:rPr lang="en-US" altLang="zh-CN" dirty="0"/>
              <a:t>beta</a:t>
            </a:r>
            <a:r>
              <a:rPr lang="zh-CN" altLang="en-US" dirty="0"/>
              <a:t>分布，也称</a:t>
            </a:r>
            <a:r>
              <a:rPr lang="en-US" altLang="zh-CN" dirty="0"/>
              <a:t>B</a:t>
            </a:r>
            <a:r>
              <a:rPr lang="zh-CN" altLang="en-US" dirty="0"/>
              <a:t>分布，是指一组定义在</a:t>
            </a:r>
            <a:r>
              <a:rPr lang="en-US" altLang="zh-CN" dirty="0"/>
              <a:t>(0,1)</a:t>
            </a:r>
            <a:r>
              <a:rPr lang="zh-CN" altLang="en-US" dirty="0"/>
              <a:t> 区间的连续概率分布，有两个参数 。</a:t>
            </a:r>
          </a:p>
          <a:p>
            <a:r>
              <a:rPr lang="en-US" altLang="zh-CN" dirty="0" err="1"/>
              <a:t>Mixup</a:t>
            </a:r>
            <a:r>
              <a:rPr lang="zh-CN" altLang="en-US" dirty="0"/>
              <a:t>（</a:t>
            </a:r>
            <a:r>
              <a:rPr lang="en-US" altLang="zh-CN" dirty="0"/>
              <a:t>training</a:t>
            </a:r>
            <a:r>
              <a:rPr lang="zh-CN" altLang="en-US" dirty="0"/>
              <a:t>）为什么比</a:t>
            </a:r>
            <a:r>
              <a:rPr lang="en-US" altLang="zh-CN" dirty="0"/>
              <a:t>ERM</a:t>
            </a:r>
            <a:r>
              <a:rPr lang="zh-CN" altLang="en-US" dirty="0"/>
              <a:t>（</a:t>
            </a:r>
            <a:r>
              <a:rPr lang="en-US" altLang="zh-CN" dirty="0"/>
              <a:t>adversarial training</a:t>
            </a:r>
            <a:r>
              <a:rPr lang="zh-CN" altLang="en-US" dirty="0"/>
              <a:t>）表现好：</a:t>
            </a:r>
            <a:r>
              <a:rPr lang="en-US" altLang="zh-CN" dirty="0" err="1"/>
              <a:t>mixup</a:t>
            </a:r>
            <a:r>
              <a:rPr lang="zh-CN" altLang="en-US" dirty="0"/>
              <a:t>可以看成一种数据扩充，相当于鼓励目标函数</a:t>
            </a:r>
            <a:r>
              <a:rPr lang="en-US" altLang="zh-CN" dirty="0"/>
              <a:t>F</a:t>
            </a:r>
            <a:r>
              <a:rPr lang="zh-CN" altLang="en-US" dirty="0"/>
              <a:t>在训练样本上的线性行为，线性行为能够降低</a:t>
            </a:r>
            <a:r>
              <a:rPr lang="en-US" altLang="zh-CN" dirty="0"/>
              <a:t>F</a:t>
            </a:r>
            <a:r>
              <a:rPr lang="zh-CN" altLang="en-US" dirty="0"/>
              <a:t>对于跳出训练样本外的预测样本的不良震荡。</a:t>
            </a:r>
            <a:endParaRPr lang="en-US" altLang="zh-CN" dirty="0"/>
          </a:p>
          <a:p>
            <a:r>
              <a:rPr lang="en-US" altLang="zh-CN" dirty="0" err="1"/>
              <a:t>Mixup</a:t>
            </a:r>
            <a:r>
              <a:rPr lang="zh-CN" altLang="en-US" dirty="0"/>
              <a:t>使决策边界在</a:t>
            </a:r>
            <a:r>
              <a:rPr lang="en-US" altLang="zh-CN" dirty="0"/>
              <a:t>class</a:t>
            </a:r>
            <a:r>
              <a:rPr lang="zh-CN" altLang="en-US" dirty="0"/>
              <a:t>之间线性的过渡，提供了对不确定性更平滑的估计。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Inferenc</a:t>
            </a:r>
            <a:r>
              <a:rPr lang="zh-CN" altLang="en-US" dirty="0"/>
              <a:t>阶段，</a:t>
            </a:r>
            <a:r>
              <a:rPr lang="en-US" altLang="zh-CN" dirty="0"/>
              <a:t>z</a:t>
            </a:r>
            <a:r>
              <a:rPr lang="zh-CN" altLang="en-US" dirty="0"/>
              <a:t>是隐式的。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4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Inferenc</a:t>
            </a:r>
            <a:r>
              <a:rPr lang="zh-CN" altLang="en-US" dirty="0"/>
              <a:t>阶段，</a:t>
            </a:r>
            <a:r>
              <a:rPr lang="en-US" altLang="zh-CN" dirty="0"/>
              <a:t>z</a:t>
            </a:r>
            <a:r>
              <a:rPr lang="zh-CN" altLang="en-US" dirty="0"/>
              <a:t>是隐式的。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2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185-EB6C-47CB-8A88-1C5786D5AF07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CF96-2FB2-4A4C-BE22-590958F115A3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32C3-67A5-47FC-A07A-5C644F3686DA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807-5AA7-428C-9FF1-893F44E9609B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DFE8-B146-4418-9338-D21B9489E31D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2F4-4F80-4F18-9FEC-538EBDCDC6BE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5EB-C93B-4F8C-BC64-B2A9249D6F1B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562-3B56-4E4B-8EBC-CDB10F907AF6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59E21228-C425-4597-9B04-CA47019544A6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C2D1-E43D-4506-941C-C7BBDA165DC1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5CAF-45A0-4AA6-B5F0-4E240A1EC036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97D9-3C74-4A41-AE93-1BACE9845E4D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79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31.png"/><Relationship Id="rId5" Type="http://schemas.openxmlformats.org/officeDocument/2006/relationships/image" Target="../media/image81.png"/><Relationship Id="rId10" Type="http://schemas.openxmlformats.org/officeDocument/2006/relationships/image" Target="../media/image30.svg"/><Relationship Id="rId4" Type="http://schemas.openxmlformats.org/officeDocument/2006/relationships/image" Target="../media/image80.pn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3.png"/><Relationship Id="rId12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openxmlformats.org/officeDocument/2006/relationships/image" Target="../media/image84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19.png"/><Relationship Id="rId9" Type="http://schemas.openxmlformats.org/officeDocument/2006/relationships/image" Target="../media/image87.png"/><Relationship Id="rId14" Type="http://schemas.openxmlformats.org/officeDocument/2006/relationships/hyperlink" Target="%5bmixup%20linear%20function%5d-MixUp%20as%20Locally%20Linear%20Out-of-Manifold%20Regularization.pd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%5bmixup%20linear%20function%5d-MixUp%20as%20Locally%20Linear%20Out-of-Manifold%20Regularization.pdf" TargetMode="External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%5bmixup%20training%5d-mixup_beyond_empirical_risk_minimization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26.svg"/><Relationship Id="rId32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10" Type="http://schemas.openxmlformats.org/officeDocument/2006/relationships/image" Target="../media/image40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26" Type="http://schemas.openxmlformats.org/officeDocument/2006/relationships/image" Target="../media/image57.png"/><Relationship Id="rId3" Type="http://schemas.openxmlformats.org/officeDocument/2006/relationships/image" Target="../media/image45.png"/><Relationship Id="rId21" Type="http://schemas.openxmlformats.org/officeDocument/2006/relationships/image" Target="../media/image52.png"/><Relationship Id="rId7" Type="http://schemas.openxmlformats.org/officeDocument/2006/relationships/image" Target="../media/image48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svg"/><Relationship Id="rId20" Type="http://schemas.openxmlformats.org/officeDocument/2006/relationships/image" Target="../media/image51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27.png"/><Relationship Id="rId24" Type="http://schemas.openxmlformats.org/officeDocument/2006/relationships/image" Target="../media/image55.png"/><Relationship Id="rId5" Type="http://schemas.openxmlformats.org/officeDocument/2006/relationships/image" Target="../media/image16.png"/><Relationship Id="rId15" Type="http://schemas.openxmlformats.org/officeDocument/2006/relationships/image" Target="../media/image31.png"/><Relationship Id="rId23" Type="http://schemas.openxmlformats.org/officeDocument/2006/relationships/image" Target="../media/image54.png"/><Relationship Id="rId28" Type="http://schemas.openxmlformats.org/officeDocument/2006/relationships/image" Target="../media/image58.png"/><Relationship Id="rId10" Type="http://schemas.openxmlformats.org/officeDocument/2006/relationships/image" Target="../media/image26.svg"/><Relationship Id="rId19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53.png"/><Relationship Id="rId27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55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Inference: Better Exploiting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b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Defend Adversarial Attacks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Tianyu Pang∗,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Xu∗, Jun Zhu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Tsinghua University, Beijing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ICLR 2020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2020-04-26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05F31F-8179-4ED6-9204-4AB7B7D6C5CE}"/>
              </a:ext>
            </a:extLst>
          </p:cNvPr>
          <p:cNvGrpSpPr/>
          <p:nvPr/>
        </p:nvGrpSpPr>
        <p:grpSpPr>
          <a:xfrm>
            <a:off x="-8878" y="346229"/>
            <a:ext cx="12200878" cy="461639"/>
            <a:chOff x="-8878" y="346229"/>
            <a:chExt cx="12200878" cy="4616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D3FBEC-CEA5-454A-89D4-B791CCEA1490}"/>
                </a:ext>
              </a:extLst>
            </p:cNvPr>
            <p:cNvSpPr/>
            <p:nvPr/>
          </p:nvSpPr>
          <p:spPr>
            <a:xfrm>
              <a:off x="2" y="346229"/>
              <a:ext cx="12191998" cy="46163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91DE33D-0A0E-4952-A649-36652497B33D}"/>
                </a:ext>
              </a:extLst>
            </p:cNvPr>
            <p:cNvCxnSpPr/>
            <p:nvPr/>
          </p:nvCxnSpPr>
          <p:spPr>
            <a:xfrm>
              <a:off x="-8878" y="435007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91F0DE7-4743-4B20-B117-CE3A13530ABD}"/>
                </a:ext>
              </a:extLst>
            </p:cNvPr>
            <p:cNvCxnSpPr/>
            <p:nvPr/>
          </p:nvCxnSpPr>
          <p:spPr>
            <a:xfrm>
              <a:off x="-8878" y="534141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6F0467-99FD-4563-A909-22917250D35B}"/>
                </a:ext>
              </a:extLst>
            </p:cNvPr>
            <p:cNvCxnSpPr/>
            <p:nvPr/>
          </p:nvCxnSpPr>
          <p:spPr>
            <a:xfrm>
              <a:off x="-8878" y="633275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6AA1AA1-DEA1-4994-B883-CEF1536177DA}"/>
                </a:ext>
              </a:extLst>
            </p:cNvPr>
            <p:cNvCxnSpPr/>
            <p:nvPr/>
          </p:nvCxnSpPr>
          <p:spPr>
            <a:xfrm>
              <a:off x="-8878" y="729449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FE5862-17E7-4D9E-9717-D2D6CBC68BE3}"/>
              </a:ext>
            </a:extLst>
          </p:cNvPr>
          <p:cNvGrpSpPr/>
          <p:nvPr/>
        </p:nvGrpSpPr>
        <p:grpSpPr>
          <a:xfrm>
            <a:off x="2" y="6050132"/>
            <a:ext cx="12193472" cy="461639"/>
            <a:chOff x="2" y="6050132"/>
            <a:chExt cx="12193472" cy="46163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B8BFCF-97A4-45F5-B032-9B6C60ADE1EF}"/>
                </a:ext>
              </a:extLst>
            </p:cNvPr>
            <p:cNvSpPr/>
            <p:nvPr/>
          </p:nvSpPr>
          <p:spPr>
            <a:xfrm>
              <a:off x="2" y="6050132"/>
              <a:ext cx="12191998" cy="46163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3CFB87-30F1-43F0-B5DF-EA813B2487B5}"/>
                </a:ext>
              </a:extLst>
            </p:cNvPr>
            <p:cNvCxnSpPr/>
            <p:nvPr/>
          </p:nvCxnSpPr>
          <p:spPr>
            <a:xfrm>
              <a:off x="1474" y="6127090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566EC61-3DCD-4C43-B4AD-3000D3CDB8F8}"/>
                </a:ext>
              </a:extLst>
            </p:cNvPr>
            <p:cNvCxnSpPr/>
            <p:nvPr/>
          </p:nvCxnSpPr>
          <p:spPr>
            <a:xfrm>
              <a:off x="1474" y="6226224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99740-DA0B-4EA0-8E24-10E959F85FC2}"/>
                </a:ext>
              </a:extLst>
            </p:cNvPr>
            <p:cNvCxnSpPr/>
            <p:nvPr/>
          </p:nvCxnSpPr>
          <p:spPr>
            <a:xfrm>
              <a:off x="1474" y="6325358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E67F4EB-D957-4E73-9106-0F6901225225}"/>
                </a:ext>
              </a:extLst>
            </p:cNvPr>
            <p:cNvCxnSpPr/>
            <p:nvPr/>
          </p:nvCxnSpPr>
          <p:spPr>
            <a:xfrm>
              <a:off x="1474" y="6421532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6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10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99D33DF-CC61-49E9-A1F4-A2089686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" y="2886075"/>
            <a:ext cx="5969469" cy="3625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10B42-736E-4970-B4B0-1DD556CA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23" y="987642"/>
            <a:ext cx="5544429" cy="22809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3FBAD-31CA-4AF0-B220-4E24E4CD5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278064"/>
            <a:ext cx="5956154" cy="32147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5F3DB8-6B77-4644-A227-9CB1522C5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22" y="987767"/>
            <a:ext cx="5945078" cy="1612610"/>
          </a:xfrm>
          <a:prstGeom prst="rect">
            <a:avLst/>
          </a:prstGeom>
        </p:spPr>
      </p:pic>
      <p:pic>
        <p:nvPicPr>
          <p:cNvPr id="17" name="图形 16" descr="徽章 4">
            <a:extLst>
              <a:ext uri="{FF2B5EF4-FFF2-40B4-BE49-F238E27FC236}">
                <a16:creationId xmlns:a16="http://schemas.microsoft.com/office/drawing/2014/main" id="{74B9F66D-433B-4685-A344-B0A4048CE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3119" y="801590"/>
            <a:ext cx="182880" cy="182880"/>
          </a:xfrm>
          <a:prstGeom prst="rect">
            <a:avLst/>
          </a:prstGeom>
        </p:spPr>
      </p:pic>
      <p:pic>
        <p:nvPicPr>
          <p:cNvPr id="22" name="图形 21" descr="徽章 3">
            <a:extLst>
              <a:ext uri="{FF2B5EF4-FFF2-40B4-BE49-F238E27FC236}">
                <a16:creationId xmlns:a16="http://schemas.microsoft.com/office/drawing/2014/main" id="{CF366E99-7843-4DA1-A5D3-5F41AD25B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9474" y="3095158"/>
            <a:ext cx="182880" cy="182880"/>
          </a:xfrm>
          <a:prstGeom prst="rect">
            <a:avLst/>
          </a:prstGeom>
        </p:spPr>
      </p:pic>
      <p:pic>
        <p:nvPicPr>
          <p:cNvPr id="24" name="图形 23" descr="徽章">
            <a:extLst>
              <a:ext uri="{FF2B5EF4-FFF2-40B4-BE49-F238E27FC236}">
                <a16:creationId xmlns:a16="http://schemas.microsoft.com/office/drawing/2014/main" id="{F3774A0A-F577-4ACF-827F-0B9B2C856A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66917" y="817343"/>
            <a:ext cx="182880" cy="182880"/>
          </a:xfrm>
          <a:prstGeom prst="rect">
            <a:avLst/>
          </a:prstGeom>
        </p:spPr>
      </p:pic>
      <p:pic>
        <p:nvPicPr>
          <p:cNvPr id="27" name="图形 26" descr="徽章 1">
            <a:extLst>
              <a:ext uri="{FF2B5EF4-FFF2-40B4-BE49-F238E27FC236}">
                <a16:creationId xmlns:a16="http://schemas.microsoft.com/office/drawing/2014/main" id="{5275F104-78DD-40A0-83E2-55F18F1AF1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3119" y="2698471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7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11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67D0679-0268-479A-99E7-C51BC66D7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040056"/>
              </p:ext>
            </p:extLst>
          </p:nvPr>
        </p:nvGraphicFramePr>
        <p:xfrm>
          <a:off x="4562657" y="4079029"/>
          <a:ext cx="7497369" cy="270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1080209-1B57-4F09-B196-3B2D6AFB3B29}"/>
              </a:ext>
            </a:extLst>
          </p:cNvPr>
          <p:cNvSpPr txBox="1"/>
          <p:nvPr/>
        </p:nvSpPr>
        <p:spPr>
          <a:xfrm>
            <a:off x="6090563" y="986201"/>
            <a:ext cx="3198311" cy="3448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 inference phase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-trained model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Global linear transformation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Generic vicinal distribution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Input transfer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 shrinkage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computation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classifiers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performance on clean inputs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5D774-EF5A-4B8C-B673-68D38E0C18E4}"/>
              </a:ext>
            </a:extLst>
          </p:cNvPr>
          <p:cNvSpPr txBox="1"/>
          <p:nvPr/>
        </p:nvSpPr>
        <p:spPr>
          <a:xfrm>
            <a:off x="11259924" y="4452090"/>
            <a:ext cx="32733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22300">
              <a:lnSpc>
                <a:spcPts val="22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zh-CN" alt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23EE5F-EA75-40C2-AAF9-04AC3B604EFC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2601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inference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MI-PL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influence the predictions on the clean inputs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MI-OL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degeneration on the optimal clean prediction</a:t>
                </a: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23EE5F-EA75-40C2-AAF9-04AC3B60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2601803"/>
              </a:xfrm>
              <a:prstGeom prst="rect">
                <a:avLst/>
              </a:prstGeom>
              <a:blipFill>
                <a:blip r:embed="rId7"/>
                <a:stretch>
                  <a:fillRect l="-205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FF2816A-62A6-4B85-A971-6BEEB9B9C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671" y="1422269"/>
            <a:ext cx="2021967" cy="3369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D68C245-E913-4258-826E-ED21A27E2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71" y="1840941"/>
            <a:ext cx="2126933" cy="2707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65128D6-A220-4A16-902B-CE225E59F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671" y="2177104"/>
            <a:ext cx="2088261" cy="276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5FC506D-E7B2-433E-9131-049D9FAA5259}"/>
                  </a:ext>
                </a:extLst>
              </p:cNvPr>
              <p:cNvSpPr txBox="1"/>
              <p:nvPr/>
            </p:nvSpPr>
            <p:spPr>
              <a:xfrm>
                <a:off x="2938775" y="1548124"/>
                <a:ext cx="1254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5FC506D-E7B2-433E-9131-049D9FAA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5" y="1548124"/>
                <a:ext cx="1254189" cy="246221"/>
              </a:xfrm>
              <a:prstGeom prst="rect">
                <a:avLst/>
              </a:prstGeom>
              <a:blipFill>
                <a:blip r:embed="rId11"/>
                <a:stretch>
                  <a:fillRect l="-2913" r="-4854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E6D01156-98E1-4E3A-9AEA-A9223F59D3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8373" y="2068861"/>
            <a:ext cx="854591" cy="20826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4D850F8-11F0-4C24-A36F-DF811A03AD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8959" y="1816840"/>
            <a:ext cx="630910" cy="20826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EC2021B-E196-47C8-AC0A-3BC9F7115B03}"/>
              </a:ext>
            </a:extLst>
          </p:cNvPr>
          <p:cNvSpPr/>
          <p:nvPr/>
        </p:nvSpPr>
        <p:spPr>
          <a:xfrm>
            <a:off x="475670" y="1422269"/>
            <a:ext cx="3717293" cy="1029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78050D-54E3-4DD2-B3D5-6BECB8F186A4}"/>
              </a:ext>
            </a:extLst>
          </p:cNvPr>
          <p:cNvGrpSpPr/>
          <p:nvPr/>
        </p:nvGrpSpPr>
        <p:grpSpPr>
          <a:xfrm>
            <a:off x="470518" y="3871878"/>
            <a:ext cx="4092139" cy="2596478"/>
            <a:chOff x="6090564" y="978114"/>
            <a:chExt cx="3352572" cy="212722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D79B86D-303E-42F3-8A53-3B646B3BC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745A3A0-86E6-4F8F-B5AD-377292763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213C965-29F9-4466-A6E7-69FEFB57C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8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12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0A80E366-C353-4D15-8477-ED1A2FC0D55C}"/>
              </a:ext>
            </a:extLst>
          </p:cNvPr>
          <p:cNvSpPr/>
          <p:nvPr/>
        </p:nvSpPr>
        <p:spPr>
          <a:xfrm>
            <a:off x="10626670" y="2468336"/>
            <a:ext cx="1236302" cy="704850"/>
          </a:xfrm>
          <a:prstGeom prst="cloudCallout">
            <a:avLst>
              <a:gd name="adj1" fmla="val -144874"/>
              <a:gd name="adj2" fmla="val 1341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representation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D0F0E5-CB5D-4D4A-A1F8-D58867226E30}"/>
              </a:ext>
            </a:extLst>
          </p:cNvPr>
          <p:cNvGrpSpPr/>
          <p:nvPr/>
        </p:nvGrpSpPr>
        <p:grpSpPr>
          <a:xfrm>
            <a:off x="7272541" y="3238193"/>
            <a:ext cx="3717294" cy="1031060"/>
            <a:chOff x="8065709" y="4242918"/>
            <a:chExt cx="3717294" cy="103106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913ACD8-CE1E-4E3A-8700-2D56EBA4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5710" y="4242918"/>
              <a:ext cx="2021967" cy="33699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0F9CC72-1EEB-4AD7-B342-BB01EC811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5710" y="4661590"/>
              <a:ext cx="2126933" cy="27070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9E941DB-42DE-4C45-B33E-89E4B48D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5710" y="4997753"/>
              <a:ext cx="2088261" cy="2762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4FFC909-AA7E-4C19-8A86-0D76A8109CA2}"/>
                    </a:ext>
                  </a:extLst>
                </p:cNvPr>
                <p:cNvSpPr txBox="1"/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4FFC909-AA7E-4C19-8A86-0D76A8109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913" r="-4854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564169E-F138-45FB-AA55-1A12C873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8412" y="4889510"/>
              <a:ext cx="854591" cy="20826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4F0F9C8-EB3A-419E-9E5C-BC07EE27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18998" y="4637489"/>
              <a:ext cx="630910" cy="208262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0DB732B-8DC1-4325-852B-B34BADF6C584}"/>
                </a:ext>
              </a:extLst>
            </p:cNvPr>
            <p:cNvSpPr/>
            <p:nvPr/>
          </p:nvSpPr>
          <p:spPr>
            <a:xfrm>
              <a:off x="8065709" y="4242918"/>
              <a:ext cx="3717293" cy="1029822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8C0D5-3BB1-4ED9-BE35-591E6BCDF679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DB27BBC9-12A7-4BA7-AD9A-6FE0DCE33828}"/>
              </a:ext>
            </a:extLst>
          </p:cNvPr>
          <p:cNvSpPr/>
          <p:nvPr/>
        </p:nvSpPr>
        <p:spPr>
          <a:xfrm>
            <a:off x="10712244" y="4154229"/>
            <a:ext cx="1236302" cy="704850"/>
          </a:xfrm>
          <a:prstGeom prst="cloudCallout">
            <a:avLst>
              <a:gd name="adj1" fmla="val -154889"/>
              <a:gd name="adj2" fmla="val -483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 different from x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4A41CE-3AA2-465C-8C7B-FEB6B757E1F8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AD2EFB65-3314-4FB2-8B98-3AC839C066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22" y="978166"/>
            <a:ext cx="4657725" cy="89535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EF180BC-FC98-4194-9C61-70EC7E344F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22" y="1906590"/>
            <a:ext cx="4591050" cy="6762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ACABA5A-458A-4EE7-A6E5-F5A47DFFDA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922" y="2724853"/>
            <a:ext cx="4629150" cy="101917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CC72E81-9F2C-4075-BDD0-396CFFFCA8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288" y="3855183"/>
            <a:ext cx="4581525" cy="6286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3AFE275-2DAD-46FB-B17F-D4BF529225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922" y="4625821"/>
            <a:ext cx="4648200" cy="188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思想气泡: 云 43">
                <a:extLst>
                  <a:ext uri="{FF2B5EF4-FFF2-40B4-BE49-F238E27FC236}">
                    <a16:creationId xmlns:a16="http://schemas.microsoft.com/office/drawing/2014/main" id="{822D84F7-F499-4CB2-B533-10FDE56CD6C3}"/>
                  </a:ext>
                </a:extLst>
              </p:cNvPr>
              <p:cNvSpPr/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coefficients</a:t>
                </a:r>
                <a:endParaRPr lang="zh-CN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思想气泡: 云 43">
                <a:extLst>
                  <a:ext uri="{FF2B5EF4-FFF2-40B4-BE49-F238E27FC236}">
                    <a16:creationId xmlns:a16="http://schemas.microsoft.com/office/drawing/2014/main" id="{822D84F7-F499-4CB2-B533-10FDE56CD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9DB8DA2-D9D7-4B1E-9BB8-E45A20907281}"/>
              </a:ext>
            </a:extLst>
          </p:cNvPr>
          <p:cNvSpPr txBox="1"/>
          <p:nvPr/>
        </p:nvSpPr>
        <p:spPr>
          <a:xfrm>
            <a:off x="6211776" y="989846"/>
            <a:ext cx="5838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Hongyu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Guo,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Yongyi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Mao, and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Richong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Zhang.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locally linear out-of-manifold regularization. In </a:t>
            </a:r>
            <a:r>
              <a:rPr lang="en-US" altLang="zh-CN" sz="1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AAAI Conference on Artificial Intelligence (AAAI)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volume 33, pp.3714 – 3722, 2019.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file"/>
              </a:rPr>
              <a:t>https://www.aaai.org/ojs/index.php/AAAI/article/view/4256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AD665E-FD64-435C-9C38-E66B8BD12AFE}"/>
              </a:ext>
            </a:extLst>
          </p:cNvPr>
          <p:cNvSpPr txBox="1"/>
          <p:nvPr/>
        </p:nvSpPr>
        <p:spPr>
          <a:xfrm>
            <a:off x="6086474" y="1783899"/>
            <a:ext cx="5254452" cy="4576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expand data set ?</a:t>
            </a:r>
          </a:p>
          <a:p>
            <a:pPr marL="284400" indent="-284400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?</a:t>
            </a:r>
          </a:p>
          <a:p>
            <a:pPr marL="284400" indent="-284400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?</a:t>
            </a:r>
          </a:p>
          <a:p>
            <a:pPr marL="284400" indent="-284400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coefficients ?</a:t>
            </a: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correct decision boundary?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training:  through adversarial example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training:  interpolation new point, distribute probability.</a:t>
            </a: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geometric inspiration</a:t>
            </a: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8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13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A2C9DDC-BAC8-4311-8145-2E1CD6BE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2" y="978166"/>
            <a:ext cx="4657725" cy="895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C88DA7-AD40-4CC2-A3B3-9093EB4F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1906590"/>
            <a:ext cx="4591050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90545B-429A-4C9F-A9A8-CF99FACF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2724853"/>
            <a:ext cx="4629150" cy="1019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38088A-2F57-4181-A4AB-B13FE24DA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8" y="3855183"/>
            <a:ext cx="4581525" cy="628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4B9AAD-3B4F-46D4-9C26-02119AA1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22" y="4625821"/>
            <a:ext cx="4648200" cy="188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思想气泡: 云 14">
                <a:extLst>
                  <a:ext uri="{FF2B5EF4-FFF2-40B4-BE49-F238E27FC236}">
                    <a16:creationId xmlns:a16="http://schemas.microsoft.com/office/drawing/2014/main" id="{0A80E366-C353-4D15-8477-ED1A2FC0D55C}"/>
                  </a:ext>
                </a:extLst>
              </p:cNvPr>
              <p:cNvSpPr/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coefficients</a:t>
                </a:r>
                <a:endParaRPr lang="zh-CN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思想气泡: 云 14">
                <a:extLst>
                  <a:ext uri="{FF2B5EF4-FFF2-40B4-BE49-F238E27FC236}">
                    <a16:creationId xmlns:a16="http://schemas.microsoft.com/office/drawing/2014/main" id="{0A80E366-C353-4D15-8477-ED1A2FC0D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BACE071-7063-4080-83C0-077E9B721B25}"/>
              </a:ext>
            </a:extLst>
          </p:cNvPr>
          <p:cNvSpPr txBox="1"/>
          <p:nvPr/>
        </p:nvSpPr>
        <p:spPr>
          <a:xfrm>
            <a:off x="6211776" y="989846"/>
            <a:ext cx="5838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Hongyu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Guo,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Yongyi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Mao, and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Richong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Zhang.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locally linear out-of-manifold regularization. In </a:t>
            </a:r>
            <a:r>
              <a:rPr lang="en-US" altLang="zh-CN" sz="1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AAAI Conference on Artificial Intelligence (AAAI)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volume 33, pp.3714 – 3722, 2019.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file"/>
              </a:rPr>
              <a:t>https://www.aaai.org/ojs/index.php/AAAI/article/view/4256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C25F063-79A9-475D-A13E-3E0154AA6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524" y="1574880"/>
            <a:ext cx="4638675" cy="1905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65961A8-A828-4090-9C68-E71D4610D5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535110"/>
            <a:ext cx="4648200" cy="18002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167ABED-4657-4756-AEB5-F60287902B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0115" y="5397408"/>
            <a:ext cx="4448175" cy="6762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91991D4-6B80-4D7A-9F1F-66E7BD986F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2674" y="6102321"/>
            <a:ext cx="4552950" cy="390525"/>
          </a:xfrm>
          <a:prstGeom prst="rect">
            <a:avLst/>
          </a:prstGeom>
        </p:spPr>
      </p:pic>
      <p:sp>
        <p:nvSpPr>
          <p:cNvPr id="25" name="对话气泡: 矩形 24">
            <a:extLst>
              <a:ext uri="{FF2B5EF4-FFF2-40B4-BE49-F238E27FC236}">
                <a16:creationId xmlns:a16="http://schemas.microsoft.com/office/drawing/2014/main" id="{31E77A1B-240E-487D-BA4D-2C277D81DBC0}"/>
              </a:ext>
            </a:extLst>
          </p:cNvPr>
          <p:cNvSpPr/>
          <p:nvPr/>
        </p:nvSpPr>
        <p:spPr>
          <a:xfrm>
            <a:off x="10715623" y="5390565"/>
            <a:ext cx="948683" cy="301302"/>
          </a:xfrm>
          <a:prstGeom prst="wedgeRectCallout">
            <a:avLst>
              <a:gd name="adj1" fmla="val -54683"/>
              <a:gd name="adj2" fmla="val 10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Mixup</a:t>
            </a:r>
            <a:r>
              <a:rPr lang="en-US" altLang="zh-CN" sz="900" dirty="0">
                <a:solidFill>
                  <a:schemeClr val="tx1"/>
                </a:solidFill>
              </a:rPr>
              <a:t> training  is linear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6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14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8C1EAA-7854-475D-95F9-E8A3423DB93D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D14E0C-BEBA-4F65-87FB-28303ACA46D2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311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Thank you !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Mengdie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Ruiyun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2020-9-14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2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Overview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/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97150" cy="400110"/>
              <a:chOff x="692394" y="1681461"/>
              <a:chExt cx="1297150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9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Contents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338285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Detection-purpose</a:t>
                </a:r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3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AF43ACC-EF25-4442-ADDA-BEB00CE94D2C}"/>
              </a:ext>
            </a:extLst>
          </p:cNvPr>
          <p:cNvSpPr txBox="1"/>
          <p:nvPr/>
        </p:nvSpPr>
        <p:spPr>
          <a:xfrm>
            <a:off x="150922" y="978166"/>
            <a:ext cx="5939641" cy="34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training-phase defenses and inference-phase defenses 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C78CA11-A5E4-490D-AB70-8C95AF7FD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225431"/>
              </p:ext>
            </p:extLst>
          </p:nvPr>
        </p:nvGraphicFramePr>
        <p:xfrm>
          <a:off x="150923" y="2533091"/>
          <a:ext cx="5939631" cy="395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BBFFF41-668B-4382-ADB4-C767BC9D5856}"/>
              </a:ext>
            </a:extLst>
          </p:cNvPr>
          <p:cNvSpPr txBox="1"/>
          <p:nvPr/>
        </p:nvSpPr>
        <p:spPr>
          <a:xfrm>
            <a:off x="6101436" y="978166"/>
            <a:ext cx="5928759" cy="542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training-phase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defenses :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 Training (AT)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Theory: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induce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stable behavior via data augmentation on adversarial examples.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Benefit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improve adversarial robustness.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Computationally expensive.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Degenerate model performance on the clean inputs or under general-purpose transformations like rotation.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Theory: Introduces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 behavior in-between the data manifolds.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Benefits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state-of-the-art performance on the clean inputs.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more efficient than AT and </a:t>
            </a:r>
            <a:r>
              <a:rPr lang="en-US" altLang="zh-CN" sz="1400" kern="12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Interpolated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T.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Problem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induced global linearity of the model predictions is not well exploited in the inference phase.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adversarial robustness.(less than AT)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B39B03-A170-4AC4-892D-915BC7A8D1AA}"/>
              </a:ext>
            </a:extLst>
          </p:cNvPr>
          <p:cNvSpPr txBox="1"/>
          <p:nvPr/>
        </p:nvSpPr>
        <p:spPr>
          <a:xfrm>
            <a:off x="3962401" y="365154"/>
            <a:ext cx="80633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(2017 first)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Hongyi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Moustapha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Cisse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Yann N Dauphin, and David Lopez-Paz. </a:t>
            </a:r>
            <a:r>
              <a:rPr lang="en-US" altLang="zh-CN" sz="1100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Beyond empirical risk minimization. In </a:t>
            </a:r>
            <a:r>
              <a:rPr lang="en-US" altLang="zh-CN" sz="11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Learning Representations (ICLR)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2018. 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action="ppaction://hlinkfile"/>
              </a:rPr>
              <a:t>https://openreview.net/pdf?id=r1Ddp1-Rb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8A4235-AB4A-419A-A49A-7EF6200E5982}"/>
              </a:ext>
            </a:extLst>
          </p:cNvPr>
          <p:cNvSpPr txBox="1"/>
          <p:nvPr/>
        </p:nvSpPr>
        <p:spPr>
          <a:xfrm>
            <a:off x="124288" y="6524644"/>
            <a:ext cx="11764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Alex Lamb, Vikas Verma, Juho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Kannala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, and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Yoshua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Bengio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. Interpolated adversarial training: Achieving robust neural networks without sacrificing accuracy.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  <a:t>arXiv:1906.06784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, 2019.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4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AF43ACC-EF25-4442-ADDA-BEB00CE94D2C}"/>
              </a:ext>
            </a:extLst>
          </p:cNvPr>
          <p:cNvSpPr txBox="1"/>
          <p:nvPr/>
        </p:nvSpPr>
        <p:spPr>
          <a:xfrm>
            <a:off x="150922" y="978166"/>
            <a:ext cx="5939641" cy="34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training-phase defenses and inference-phase defenses 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C78CA11-A5E4-490D-AB70-8C95AF7FD0CE}"/>
              </a:ext>
            </a:extLst>
          </p:cNvPr>
          <p:cNvGraphicFramePr/>
          <p:nvPr/>
        </p:nvGraphicFramePr>
        <p:xfrm>
          <a:off x="150923" y="2533091"/>
          <a:ext cx="5939631" cy="395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BFFF41-668B-4382-ADB4-C767BC9D5856}"/>
                  </a:ext>
                </a:extLst>
              </p:cNvPr>
              <p:cNvSpPr txBox="1"/>
              <p:nvPr/>
            </p:nvSpPr>
            <p:spPr>
              <a:xfrm>
                <a:off x="6101439" y="978166"/>
                <a:ext cx="5928756" cy="373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inference-phase defenses :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Category A: Perform 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linear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transformation 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Gaussian noise</a:t>
                </a:r>
                <a:endParaRPr lang="zh-CN" alt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Theory: performing local linear transformation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crafted adversarial perturbation is still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this strategy is easy to be adaptively evaded.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Category B: Perform 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non-linear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rotation /</a:t>
                </a:r>
                <a:r>
                  <a:rPr lang="en-US" altLang="en-US" sz="1400" kern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padding /</a:t>
                </a:r>
                <a:r>
                  <a:rPr lang="en-US" altLang="en-US" sz="1400" kern="1200" dirty="0">
                    <a:solidFill>
                      <a:schemeClr val="accent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resize after random cropping</a:t>
                </a:r>
                <a:endParaRPr lang="en-US" altLang="zh-CN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Theory: disturb the adversarial perturbations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Benefit: off-the-shelf for different classifiers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reliable.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BFFF41-668B-4382-ADB4-C767BC9D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39" y="978166"/>
                <a:ext cx="5928756" cy="3730317"/>
              </a:xfrm>
              <a:prstGeom prst="rect">
                <a:avLst/>
              </a:prstGeom>
              <a:blipFill>
                <a:blip r:embed="rId8"/>
                <a:stretch>
                  <a:fillRect l="-206" r="-309" b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D37B274C-E15A-496F-B962-E1E9281C7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0107" y="4820797"/>
            <a:ext cx="4036862" cy="167204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DED0F2-471B-4E13-B66E-A8308ACAC3F2}"/>
              </a:ext>
            </a:extLst>
          </p:cNvPr>
          <p:cNvGrpSpPr/>
          <p:nvPr/>
        </p:nvGrpSpPr>
        <p:grpSpPr>
          <a:xfrm>
            <a:off x="10155506" y="4380810"/>
            <a:ext cx="1862926" cy="655346"/>
            <a:chOff x="6101436" y="5211767"/>
            <a:chExt cx="2648242" cy="93160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FE425FB-3E4E-41AA-8D6D-42E13DC2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01436" y="5211767"/>
              <a:ext cx="1139467" cy="30474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4512A74-6E9B-491B-979C-86DBAD6EA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01436" y="5516534"/>
              <a:ext cx="1062839" cy="32207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082DE34-B0B3-4843-888D-82BBE3A48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01436" y="5838633"/>
              <a:ext cx="2648242" cy="304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2F77A47-5A08-497A-9B3E-83CEF614A971}"/>
                  </a:ext>
                </a:extLst>
              </p:cNvPr>
              <p:cNvSpPr txBox="1"/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 classifier F?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Randomly sampled from the training dataset: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Minimize:</a:t>
                </a:r>
              </a:p>
              <a:p>
                <a:pPr marL="341550" indent="-342900" algn="just">
                  <a:lnSpc>
                    <a:spcPts val="2200"/>
                  </a:lnSpc>
                  <a:buFont typeface="+mj-ea"/>
                  <a:buAutoNum type="circleNumDbPlain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Notions w.r.t MI</a:t>
                </a: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a sample distribution, 	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 sample distribution,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	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the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prediction vector returned by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2F77A47-5A08-497A-9B3E-83CEF614A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blipFill>
                <a:blip r:embed="rId3"/>
                <a:stretch>
                  <a:fillRect l="-206" b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5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Inspiration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8F5AB3-DA4B-4E52-8F84-CF7882CECAB5}"/>
                  </a:ext>
                </a:extLst>
              </p:cNvPr>
              <p:cNvSpPr txBox="1"/>
              <p:nvPr/>
            </p:nvSpPr>
            <p:spPr>
              <a:xfrm>
                <a:off x="150919" y="2998762"/>
                <a:ext cx="5939641" cy="349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Why using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 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Compared to passively defending adversarial examples, it would be more effective to actively utilize the globality of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 in the inference phase to break the locality of adversarial perturbations.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Why using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 in the inference phase?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Embedding the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training phase makes the global linearity of the trained model poor exploited in the inference phase.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inference phase?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Inspired by 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simple geometric intuition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develop an inference principle, named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inference (MI), for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Theory : Similar Triangles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𝜆𝛿</m:t>
                        </m:r>
                      </m:num>
                      <m:den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den>
                    </m:f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8F5AB3-DA4B-4E52-8F84-CF7882CE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9" y="2998762"/>
                <a:ext cx="5939641" cy="3493200"/>
              </a:xfrm>
              <a:prstGeom prst="rect">
                <a:avLst/>
              </a:prstGeom>
              <a:blipFill>
                <a:blip r:embed="rId4"/>
                <a:stretch>
                  <a:fillRect l="-205" r="-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CF9169E-B6D2-466D-A4E1-CD156A96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99" y="978140"/>
            <a:ext cx="5939640" cy="18528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EF69C9-CDD5-4EBF-88E1-5E4EFBC00B33}"/>
              </a:ext>
            </a:extLst>
          </p:cNvPr>
          <p:cNvSpPr txBox="1"/>
          <p:nvPr/>
        </p:nvSpPr>
        <p:spPr>
          <a:xfrm>
            <a:off x="5677270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30386C-12A9-4F08-B1C0-5A6D633C2939}"/>
              </a:ext>
            </a:extLst>
          </p:cNvPr>
          <p:cNvGrpSpPr/>
          <p:nvPr/>
        </p:nvGrpSpPr>
        <p:grpSpPr>
          <a:xfrm>
            <a:off x="7063770" y="918364"/>
            <a:ext cx="4092139" cy="2596478"/>
            <a:chOff x="6090564" y="978114"/>
            <a:chExt cx="3352572" cy="212722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FEB993E-FCB4-417A-825B-76B60B1F3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AC37741-6151-4C47-A41F-E9DB6723F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5C68FC1-35F2-4F64-8132-B492B136A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10030CE-43CE-4D1E-B470-B85F6E747D2E}"/>
              </a:ext>
            </a:extLst>
          </p:cNvPr>
          <p:cNvGrpSpPr/>
          <p:nvPr/>
        </p:nvGrpSpPr>
        <p:grpSpPr>
          <a:xfrm>
            <a:off x="8065709" y="3906948"/>
            <a:ext cx="3937726" cy="1367030"/>
            <a:chOff x="8065709" y="3906948"/>
            <a:chExt cx="3937726" cy="136703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039749-7D2D-4D07-8431-D7EFA0D1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5710" y="4242918"/>
              <a:ext cx="2021967" cy="33699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36BB00A-0C18-4228-A9B6-1806EA7D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65710" y="4661590"/>
              <a:ext cx="2126933" cy="27070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3473AFA-0003-4550-AF8D-7AD91DF1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65710" y="4997753"/>
              <a:ext cx="2088261" cy="2762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83E09DB-0A71-4FA7-8201-E5C7E0CC0DDC}"/>
                    </a:ext>
                  </a:extLst>
                </p:cNvPr>
                <p:cNvSpPr txBox="1"/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83E09DB-0A71-4FA7-8201-E5C7E0CC0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913" r="-4854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70576DB-CBA1-4DC0-BB90-BC7DC6A7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28412" y="4889510"/>
              <a:ext cx="854591" cy="20826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2FAC030-42CA-464E-BF61-568E845E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18998" y="4637489"/>
              <a:ext cx="630910" cy="208262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291C4CC-F2FF-479E-9383-202BDD3665D8}"/>
                </a:ext>
              </a:extLst>
            </p:cNvPr>
            <p:cNvSpPr/>
            <p:nvPr/>
          </p:nvSpPr>
          <p:spPr>
            <a:xfrm>
              <a:off x="8065709" y="4242918"/>
              <a:ext cx="3717293" cy="1029822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E1B788B-9E12-4A64-BB9D-911A53C25D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97704" y="3906948"/>
              <a:ext cx="1805731" cy="290513"/>
              <a:chOff x="6945204" y="3735519"/>
              <a:chExt cx="3019425" cy="485775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FA480107-4A79-47EB-A7E7-D84C2A741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5204" y="3753387"/>
                <a:ext cx="1514475" cy="466725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D575FAF7-4C61-487E-8189-820330097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59679" y="3735519"/>
                <a:ext cx="1504950" cy="485775"/>
              </a:xfrm>
              <a:prstGeom prst="rect">
                <a:avLst/>
              </a:prstGeom>
            </p:spPr>
          </p:pic>
        </p:grpSp>
      </p:grpSp>
      <p:pic>
        <p:nvPicPr>
          <p:cNvPr id="49" name="图形 48" descr="徽章 5">
            <a:extLst>
              <a:ext uri="{FF2B5EF4-FFF2-40B4-BE49-F238E27FC236}">
                <a16:creationId xmlns:a16="http://schemas.microsoft.com/office/drawing/2014/main" id="{4A577F34-064D-4A2F-BE1B-A844B57401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2176" y="3088427"/>
            <a:ext cx="182880" cy="182880"/>
          </a:xfrm>
          <a:prstGeom prst="rect">
            <a:avLst/>
          </a:prstGeom>
        </p:spPr>
      </p:pic>
      <p:pic>
        <p:nvPicPr>
          <p:cNvPr id="51" name="图形 50" descr="徽章 4">
            <a:extLst>
              <a:ext uri="{FF2B5EF4-FFF2-40B4-BE49-F238E27FC236}">
                <a16:creationId xmlns:a16="http://schemas.microsoft.com/office/drawing/2014/main" id="{D2300FF2-F88A-4118-B6D7-99972A1C30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0736" y="2735249"/>
            <a:ext cx="182880" cy="182880"/>
          </a:xfrm>
          <a:prstGeom prst="rect">
            <a:avLst/>
          </a:prstGeom>
        </p:spPr>
      </p:pic>
      <p:pic>
        <p:nvPicPr>
          <p:cNvPr id="53" name="图形 52" descr="徽章 3">
            <a:extLst>
              <a:ext uri="{FF2B5EF4-FFF2-40B4-BE49-F238E27FC236}">
                <a16:creationId xmlns:a16="http://schemas.microsoft.com/office/drawing/2014/main" id="{C9160188-FF9C-4E3C-9569-7004270950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87475" y="2437886"/>
            <a:ext cx="182880" cy="182880"/>
          </a:xfrm>
          <a:prstGeom prst="rect">
            <a:avLst/>
          </a:prstGeom>
        </p:spPr>
      </p:pic>
      <p:pic>
        <p:nvPicPr>
          <p:cNvPr id="55" name="图形 54" descr="徽章">
            <a:extLst>
              <a:ext uri="{FF2B5EF4-FFF2-40B4-BE49-F238E27FC236}">
                <a16:creationId xmlns:a16="http://schemas.microsoft.com/office/drawing/2014/main" id="{EBA1ED00-6950-4179-A782-B2A33EF7C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67681" y="2136250"/>
            <a:ext cx="182880" cy="182880"/>
          </a:xfrm>
          <a:prstGeom prst="rect">
            <a:avLst/>
          </a:prstGeom>
        </p:spPr>
      </p:pic>
      <p:pic>
        <p:nvPicPr>
          <p:cNvPr id="57" name="图形 56" descr="徽章 1">
            <a:extLst>
              <a:ext uri="{FF2B5EF4-FFF2-40B4-BE49-F238E27FC236}">
                <a16:creationId xmlns:a16="http://schemas.microsoft.com/office/drawing/2014/main" id="{C9A32260-11BE-4B57-9511-65DB6C0DEDE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95704" y="2136250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42A94DE-9D1C-431C-8641-48B4305C5F34}"/>
                  </a:ext>
                </a:extLst>
              </p:cNvPr>
              <p:cNvSpPr txBox="1"/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 classifier F?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Randomly sampled from the training dataset: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Minimize:</a:t>
                </a:r>
              </a:p>
              <a:p>
                <a:pPr marL="341550" indent="-342900" algn="just">
                  <a:lnSpc>
                    <a:spcPts val="2200"/>
                  </a:lnSpc>
                  <a:buFont typeface="+mj-ea"/>
                  <a:buAutoNum type="circleNumDbPlain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Notions w.r.t MI</a:t>
                </a: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a sample distribution, 	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 sample distribution,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	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the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prediction vector returned by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42A94DE-9D1C-431C-8641-48B4305C5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blipFill>
                <a:blip r:embed="rId3"/>
                <a:stretch>
                  <a:fillRect l="-206" b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ED2E15-D419-4152-BD9F-E52879FB7247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514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Beta distribution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Here, 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hyper-parameter α controls the strength of interpolation between feature-target pairs.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</a:rPr>
                  <a:t>,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Empirical Risk Minimization (ERM,1998) =</a:t>
                </a: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ED2E15-D419-4152-BD9F-E52879FB7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5140959"/>
              </a:xfrm>
              <a:prstGeom prst="rect">
                <a:avLst/>
              </a:prstGeom>
              <a:blipFill>
                <a:blip r:embed="rId4"/>
                <a:stretch>
                  <a:fillRect l="-205" r="-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6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5A0ABC-DDE5-4ACE-95DF-1F62E0144407}"/>
              </a:ext>
            </a:extLst>
          </p:cNvPr>
          <p:cNvGrpSpPr/>
          <p:nvPr/>
        </p:nvGrpSpPr>
        <p:grpSpPr>
          <a:xfrm>
            <a:off x="7063770" y="918364"/>
            <a:ext cx="4092139" cy="2596478"/>
            <a:chOff x="6090564" y="978114"/>
            <a:chExt cx="3352572" cy="21272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74780D0-A5C1-4C5F-B020-CB1114F14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CD255FE-9C74-4162-998A-02B477632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6E2908-5077-4AE6-AC0C-6E5829C9D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F4EB15-E985-46A7-9515-0C8ACE4F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8" y="1573516"/>
            <a:ext cx="2670965" cy="21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FEE64D5-3A60-460B-A4AB-42909AFDDBB3}"/>
                  </a:ext>
                </a:extLst>
              </p:cNvPr>
              <p:cNvSpPr txBox="1"/>
              <p:nvPr/>
            </p:nvSpPr>
            <p:spPr>
              <a:xfrm>
                <a:off x="1869271" y="1007386"/>
                <a:ext cx="12541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𝐵𝑒𝑡𝑎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zh-CN" alt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FEE64D5-3A60-460B-A4AB-42909AFD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271" y="1007386"/>
                <a:ext cx="1254189" cy="338554"/>
              </a:xfrm>
              <a:prstGeom prst="rect">
                <a:avLst/>
              </a:prstGeom>
              <a:blipFill>
                <a:blip r:embed="rId7"/>
                <a:stretch>
                  <a:fillRect r="-10244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EE1508-CB19-4AE0-8CC8-C99D166BEA6D}"/>
                  </a:ext>
                </a:extLst>
              </p:cNvPr>
              <p:cNvSpPr txBox="1"/>
              <p:nvPr/>
            </p:nvSpPr>
            <p:spPr>
              <a:xfrm>
                <a:off x="1088582" y="3834342"/>
                <a:ext cx="1254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EE1508-CB19-4AE0-8CC8-C99D166B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2" y="3834342"/>
                <a:ext cx="1254189" cy="246221"/>
              </a:xfrm>
              <a:prstGeom prst="rect">
                <a:avLst/>
              </a:prstGeom>
              <a:blipFill>
                <a:blip r:embed="rId8"/>
                <a:stretch>
                  <a:fillRect l="-2927" r="-4878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对话气泡: 矩形 30">
                <a:extLst>
                  <a:ext uri="{FF2B5EF4-FFF2-40B4-BE49-F238E27FC236}">
                    <a16:creationId xmlns:a16="http://schemas.microsoft.com/office/drawing/2014/main" id="{73D81F38-F1DF-4625-B268-ADFBDFD49420}"/>
                  </a:ext>
                </a:extLst>
              </p:cNvPr>
              <p:cNvSpPr/>
              <p:nvPr/>
            </p:nvSpPr>
            <p:spPr>
              <a:xfrm>
                <a:off x="2677378" y="1403218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</m:t>
                      </m:r>
                    </m:oMath>
                  </m:oMathPara>
                </a14:m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对话气泡: 矩形 30">
                <a:extLst>
                  <a:ext uri="{FF2B5EF4-FFF2-40B4-BE49-F238E27FC236}">
                    <a16:creationId xmlns:a16="http://schemas.microsoft.com/office/drawing/2014/main" id="{73D81F38-F1DF-4625-B268-ADFBDFD4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78" y="1403218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对话气泡: 矩形 31">
                <a:extLst>
                  <a:ext uri="{FF2B5EF4-FFF2-40B4-BE49-F238E27FC236}">
                    <a16:creationId xmlns:a16="http://schemas.microsoft.com/office/drawing/2014/main" id="{CAA385D3-3D24-4C16-B38A-910C61BEE5E6}"/>
                  </a:ext>
                </a:extLst>
              </p:cNvPr>
              <p:cNvSpPr/>
              <p:nvPr/>
            </p:nvSpPr>
            <p:spPr>
              <a:xfrm>
                <a:off x="2677378" y="2986889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对话气泡: 矩形 31">
                <a:extLst>
                  <a:ext uri="{FF2B5EF4-FFF2-40B4-BE49-F238E27FC236}">
                    <a16:creationId xmlns:a16="http://schemas.microsoft.com/office/drawing/2014/main" id="{CAA385D3-3D24-4C16-B38A-910C61BE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78" y="2986889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52A5B886-9F96-4AA9-90D8-570C695B4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0777" y="5926607"/>
            <a:ext cx="1352446" cy="55608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8AF1D03-FDFA-4581-A4C4-E86038F9CF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066" y="4695064"/>
            <a:ext cx="5725304" cy="52048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F6F56C3-5B4F-4F2C-849B-08A26D33DAB6}"/>
              </a:ext>
            </a:extLst>
          </p:cNvPr>
          <p:cNvSpPr txBox="1"/>
          <p:nvPr/>
        </p:nvSpPr>
        <p:spPr>
          <a:xfrm>
            <a:off x="605810" y="1343380"/>
            <a:ext cx="2029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density function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600079-1C8B-42C4-870A-EBD0F0E04367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007370" y="4438835"/>
            <a:ext cx="1973655" cy="516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01F2556-1161-4696-9D80-954D1381D7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6622" y="1402939"/>
            <a:ext cx="2571302" cy="145612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F399BB7-E52D-462A-96C8-D60F152A52AA}"/>
              </a:ext>
            </a:extLst>
          </p:cNvPr>
          <p:cNvSpPr txBox="1"/>
          <p:nvPr/>
        </p:nvSpPr>
        <p:spPr>
          <a:xfrm>
            <a:off x="3959446" y="2806050"/>
            <a:ext cx="214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0</a:t>
            </a:r>
          </a:p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</a:t>
            </a:r>
            <a:r>
              <a:rPr lang="en-US" altLang="zh-CN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1</a:t>
            </a:r>
          </a:p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    </a:t>
            </a: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P(y=1|x)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D2A9A308-EE9A-4D44-A5E5-C3E5212289B4}"/>
                  </a:ext>
                </a:extLst>
              </p:cNvPr>
              <p:cNvSpPr/>
              <p:nvPr/>
            </p:nvSpPr>
            <p:spPr>
              <a:xfrm>
                <a:off x="4464139" y="1403873"/>
                <a:ext cx="746693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D2A9A308-EE9A-4D44-A5E5-C3E52122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139" y="1403873"/>
                <a:ext cx="746693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247E8D73-AAD0-40DA-A52E-A01F091D4359}"/>
              </a:ext>
            </a:extLst>
          </p:cNvPr>
          <p:cNvGrpSpPr/>
          <p:nvPr/>
        </p:nvGrpSpPr>
        <p:grpSpPr>
          <a:xfrm>
            <a:off x="8065709" y="4242918"/>
            <a:ext cx="3717294" cy="1031060"/>
            <a:chOff x="8065709" y="4242918"/>
            <a:chExt cx="3717294" cy="1031060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AC6E794-E008-4210-AC90-5636BD08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65710" y="4242918"/>
              <a:ext cx="2021967" cy="33699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D6C928E3-8031-42DD-86FA-473ED3734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65710" y="4661590"/>
              <a:ext cx="2126933" cy="270701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E59DCA6-2864-4D5C-9A5D-C6AC9153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65710" y="4997753"/>
              <a:ext cx="2088261" cy="2762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63AF3EF-2BBD-432F-A0DC-572DCEDFFAC0}"/>
                    </a:ext>
                  </a:extLst>
                </p:cNvPr>
                <p:cNvSpPr txBox="1"/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63AF3EF-2BBD-432F-A0DC-572DCEDFF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913" r="-4854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E5FC97F-2C6E-4233-A6E5-6A4EDC84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928412" y="4889510"/>
              <a:ext cx="854591" cy="20826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345C3DCC-34E0-4B43-9C21-F394F2B9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18998" y="4637489"/>
              <a:ext cx="630910" cy="208262"/>
            </a:xfrm>
            <a:prstGeom prst="rect">
              <a:avLst/>
            </a:prstGeom>
          </p:spPr>
        </p:pic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DD3C39A-7D37-48DE-9616-A2314D4AA7D1}"/>
                </a:ext>
              </a:extLst>
            </p:cNvPr>
            <p:cNvSpPr/>
            <p:nvPr/>
          </p:nvSpPr>
          <p:spPr>
            <a:xfrm>
              <a:off x="8065709" y="4242918"/>
              <a:ext cx="3717293" cy="1029822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D63AAD-B086-4ABC-B4E6-9877442E6E49}"/>
              </a:ext>
            </a:extLst>
          </p:cNvPr>
          <p:cNvGrpSpPr>
            <a:grpSpLocks noChangeAspect="1"/>
          </p:cNvGrpSpPr>
          <p:nvPr/>
        </p:nvGrpSpPr>
        <p:grpSpPr>
          <a:xfrm>
            <a:off x="10197704" y="3906948"/>
            <a:ext cx="1805731" cy="290513"/>
            <a:chOff x="6945204" y="3735519"/>
            <a:chExt cx="3019425" cy="485775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134375AD-809D-4A86-91AC-49FDE0919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945204" y="3753387"/>
              <a:ext cx="1514475" cy="46672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5B49F21-44A0-4651-A4E5-43F39F8A3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459679" y="3735519"/>
              <a:ext cx="1504950" cy="485775"/>
            </a:xfrm>
            <a:prstGeom prst="rect">
              <a:avLst/>
            </a:prstGeom>
          </p:spPr>
        </p:pic>
      </p:grpSp>
      <p:pic>
        <p:nvPicPr>
          <p:cNvPr id="60" name="图形 59" descr="徽章 5">
            <a:extLst>
              <a:ext uri="{FF2B5EF4-FFF2-40B4-BE49-F238E27FC236}">
                <a16:creationId xmlns:a16="http://schemas.microsoft.com/office/drawing/2014/main" id="{73ECF774-65D9-40D8-8834-9FB388E6F94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32176" y="3088427"/>
            <a:ext cx="182880" cy="182880"/>
          </a:xfrm>
          <a:prstGeom prst="rect">
            <a:avLst/>
          </a:prstGeom>
        </p:spPr>
      </p:pic>
      <p:pic>
        <p:nvPicPr>
          <p:cNvPr id="62" name="图形 61" descr="徽章 4">
            <a:extLst>
              <a:ext uri="{FF2B5EF4-FFF2-40B4-BE49-F238E27FC236}">
                <a16:creationId xmlns:a16="http://schemas.microsoft.com/office/drawing/2014/main" id="{0ABF8E53-DCC0-482C-9D2F-DC99A0C95A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40736" y="2735249"/>
            <a:ext cx="182880" cy="182880"/>
          </a:xfrm>
          <a:prstGeom prst="rect">
            <a:avLst/>
          </a:prstGeom>
        </p:spPr>
      </p:pic>
      <p:pic>
        <p:nvPicPr>
          <p:cNvPr id="64" name="图形 63" descr="徽章 3">
            <a:extLst>
              <a:ext uri="{FF2B5EF4-FFF2-40B4-BE49-F238E27FC236}">
                <a16:creationId xmlns:a16="http://schemas.microsoft.com/office/drawing/2014/main" id="{8548B678-B5F8-494D-9FAB-589DA756472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887475" y="2437886"/>
            <a:ext cx="182880" cy="182880"/>
          </a:xfrm>
          <a:prstGeom prst="rect">
            <a:avLst/>
          </a:prstGeom>
        </p:spPr>
      </p:pic>
      <p:pic>
        <p:nvPicPr>
          <p:cNvPr id="66" name="图形 65" descr="徽章">
            <a:extLst>
              <a:ext uri="{FF2B5EF4-FFF2-40B4-BE49-F238E27FC236}">
                <a16:creationId xmlns:a16="http://schemas.microsoft.com/office/drawing/2014/main" id="{D84445C0-D11D-4D0A-8889-24D1C9427F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67681" y="2136250"/>
            <a:ext cx="182880" cy="182880"/>
          </a:xfrm>
          <a:prstGeom prst="rect">
            <a:avLst/>
          </a:prstGeom>
        </p:spPr>
      </p:pic>
      <p:pic>
        <p:nvPicPr>
          <p:cNvPr id="68" name="图形 67" descr="徽章 1">
            <a:extLst>
              <a:ext uri="{FF2B5EF4-FFF2-40B4-BE49-F238E27FC236}">
                <a16:creationId xmlns:a16="http://schemas.microsoft.com/office/drawing/2014/main" id="{5DE457A1-66D5-4700-82CC-5BF06424A0D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995704" y="2136250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7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4858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𝑀𝐼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4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 is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wrongly classified by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if it is adversarial.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denoted as a linear function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the convex combinations of clean examples.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 vector for any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(clean or adversarial)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MI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𝑀𝐼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Monte Carlo approximation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Monte Carlo approximation</a:t>
                </a: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4858831"/>
              </a:xfrm>
              <a:prstGeom prst="rect">
                <a:avLst/>
              </a:prstGeom>
              <a:blipFill>
                <a:blip r:embed="rId3"/>
                <a:stretch>
                  <a:fillRect l="-205" r="-308" b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5BAE46E-2829-41EE-AB79-BA71C16B12E2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DB55F-C438-46F5-9C18-C559CE10B41B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4CB455-FF84-4EA2-8FFE-F603DA25D6D6}"/>
                  </a:ext>
                </a:extLst>
              </p:cNvPr>
              <p:cNvSpPr txBox="1"/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Notions w.r.t MI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                                  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number of classes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predicted labels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	        input sample in adversarial setting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zh-CN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denotation of input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inference phase</a:t>
                </a:r>
              </a:p>
              <a:p>
                <a:pPr marL="284400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indicator function</a:t>
                </a:r>
              </a:p>
              <a:p>
                <a:pPr marL="284400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clean sample from the manifold p(x) with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zh-CN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potential perturbation</a:t>
                </a: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4CB455-FF84-4EA2-8FFE-F603DA25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blipFill>
                <a:blip r:embed="rId4"/>
                <a:stretch>
                  <a:fillRect l="-206" b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FEAB4F5F-5B21-4229-AEAB-17F43AF80371}"/>
              </a:ext>
            </a:extLst>
          </p:cNvPr>
          <p:cNvGrpSpPr/>
          <p:nvPr/>
        </p:nvGrpSpPr>
        <p:grpSpPr>
          <a:xfrm>
            <a:off x="7063770" y="918364"/>
            <a:ext cx="4092139" cy="2596478"/>
            <a:chOff x="6090564" y="978114"/>
            <a:chExt cx="3352572" cy="2127220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6C2760C0-C4E8-46D5-A348-7E75FAA3D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7E1B60D-BACD-412E-8850-6B357A36D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69B9885-D97B-4F62-8305-EADAD1DFF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666125B-BBB3-4F1B-876F-CE2E8AD02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657" y="3985569"/>
            <a:ext cx="1300163" cy="2200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AD2F7C8-E9FE-4462-B65D-80F3AD0AD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3657" y="4262137"/>
            <a:ext cx="1786890" cy="24003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0D0D76-1342-474C-BA32-1DE9FD8CB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102" y="4796319"/>
            <a:ext cx="4640580" cy="513397"/>
          </a:xfrm>
          <a:prstGeom prst="rect">
            <a:avLst/>
          </a:prstGeom>
        </p:spPr>
      </p:pic>
      <p:pic>
        <p:nvPicPr>
          <p:cNvPr id="30" name="图形 29" descr="徽章 5">
            <a:extLst>
              <a:ext uri="{FF2B5EF4-FFF2-40B4-BE49-F238E27FC236}">
                <a16:creationId xmlns:a16="http://schemas.microsoft.com/office/drawing/2014/main" id="{660F9478-5721-4EA2-9D38-341CB0158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2176" y="3088427"/>
            <a:ext cx="182880" cy="182880"/>
          </a:xfrm>
          <a:prstGeom prst="rect">
            <a:avLst/>
          </a:prstGeom>
        </p:spPr>
      </p:pic>
      <p:pic>
        <p:nvPicPr>
          <p:cNvPr id="62" name="图形 61" descr="徽章 4">
            <a:extLst>
              <a:ext uri="{FF2B5EF4-FFF2-40B4-BE49-F238E27FC236}">
                <a16:creationId xmlns:a16="http://schemas.microsoft.com/office/drawing/2014/main" id="{E94DF3D2-F7F9-417A-A078-9995F1257D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40736" y="2735249"/>
            <a:ext cx="182880" cy="182880"/>
          </a:xfrm>
          <a:prstGeom prst="rect">
            <a:avLst/>
          </a:prstGeom>
        </p:spPr>
      </p:pic>
      <p:pic>
        <p:nvPicPr>
          <p:cNvPr id="64" name="图形 63" descr="徽章 3">
            <a:extLst>
              <a:ext uri="{FF2B5EF4-FFF2-40B4-BE49-F238E27FC236}">
                <a16:creationId xmlns:a16="http://schemas.microsoft.com/office/drawing/2014/main" id="{C7B2C90C-395D-45EF-8531-ABB38C6F19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87475" y="2437886"/>
            <a:ext cx="182880" cy="182880"/>
          </a:xfrm>
          <a:prstGeom prst="rect">
            <a:avLst/>
          </a:prstGeom>
        </p:spPr>
      </p:pic>
      <p:pic>
        <p:nvPicPr>
          <p:cNvPr id="66" name="图形 65" descr="徽章">
            <a:extLst>
              <a:ext uri="{FF2B5EF4-FFF2-40B4-BE49-F238E27FC236}">
                <a16:creationId xmlns:a16="http://schemas.microsoft.com/office/drawing/2014/main" id="{430E5032-E09D-4E69-B551-D3FA5EFBD9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67681" y="2136250"/>
            <a:ext cx="182880" cy="182880"/>
          </a:xfrm>
          <a:prstGeom prst="rect">
            <a:avLst/>
          </a:prstGeom>
        </p:spPr>
      </p:pic>
      <p:pic>
        <p:nvPicPr>
          <p:cNvPr id="68" name="图形 67" descr="徽章 1">
            <a:extLst>
              <a:ext uri="{FF2B5EF4-FFF2-40B4-BE49-F238E27FC236}">
                <a16:creationId xmlns:a16="http://schemas.microsoft.com/office/drawing/2014/main" id="{F9F06121-AE13-497E-827A-97D90D5BCB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95704" y="2136250"/>
            <a:ext cx="182880" cy="182880"/>
          </a:xfrm>
          <a:prstGeom prst="rect">
            <a:avLst/>
          </a:prstGeom>
        </p:spPr>
      </p:pic>
      <p:grpSp>
        <p:nvGrpSpPr>
          <p:cNvPr id="85" name="组合 84">
            <a:extLst>
              <a:ext uri="{FF2B5EF4-FFF2-40B4-BE49-F238E27FC236}">
                <a16:creationId xmlns:a16="http://schemas.microsoft.com/office/drawing/2014/main" id="{4B4601E6-BA7F-4E48-9B8F-9C06BC180F0B}"/>
              </a:ext>
            </a:extLst>
          </p:cNvPr>
          <p:cNvGrpSpPr/>
          <p:nvPr/>
        </p:nvGrpSpPr>
        <p:grpSpPr>
          <a:xfrm>
            <a:off x="467829" y="1574792"/>
            <a:ext cx="5629601" cy="4931313"/>
            <a:chOff x="467829" y="1574792"/>
            <a:chExt cx="5629601" cy="4931313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D0EC4B5-E40F-4F92-871B-A44CF690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019439" y="1574792"/>
              <a:ext cx="4073842" cy="28003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0CCF340-BB40-405A-A4AD-F1EBB1D3C9CF}"/>
                </a:ext>
              </a:extLst>
            </p:cNvPr>
            <p:cNvSpPr txBox="1"/>
            <p:nvPr/>
          </p:nvSpPr>
          <p:spPr>
            <a:xfrm>
              <a:off x="5637320" y="2978458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2A0F3FB-AFDB-44DB-B5F6-3D5D1EEF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63329" y="2431252"/>
              <a:ext cx="5327333" cy="273368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3646C3CF-1527-4D61-975B-7CF1854B5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74106" y="2701362"/>
              <a:ext cx="1113473" cy="220028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71758D51-C151-4DA8-88D0-3DA311605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74106" y="2955041"/>
              <a:ext cx="680085" cy="22669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52B61D3-5381-470F-911D-8A1761F0C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63405" y="3538458"/>
              <a:ext cx="5534025" cy="29337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B5971208-D789-466B-89D0-6B87F2066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70072" y="4105666"/>
              <a:ext cx="5520690" cy="493395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B723EC96-A899-43C8-8E2E-F9A82ACB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63268" y="4922051"/>
              <a:ext cx="5027295" cy="593408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B34485EA-8AF5-4A57-A1C4-A2CB73C7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848889" y="4676304"/>
              <a:ext cx="866775" cy="24003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5B67F8B9-9C1C-4C8B-828E-25EC6B6D4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60514" t="15019" b="21217"/>
            <a:stretch/>
          </p:blipFill>
          <p:spPr>
            <a:xfrm>
              <a:off x="3752087" y="5324623"/>
              <a:ext cx="2345343" cy="118148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A8E3F3B-8D60-40BB-987E-96A97519563B}"/>
                    </a:ext>
                  </a:extLst>
                </p:cNvPr>
                <p:cNvSpPr txBox="1"/>
                <p:nvPr/>
              </p:nvSpPr>
              <p:spPr>
                <a:xfrm>
                  <a:off x="3120742" y="4146002"/>
                  <a:ext cx="270080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zh-CN" altLang="en-US" sz="12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2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𝜆𝛿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A8E3F3B-8D60-40BB-987E-96A975195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742" y="4146002"/>
                  <a:ext cx="2700804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226" t="-16667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5956933E-B05C-4D47-8115-A0FC934B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7829" y="5877333"/>
              <a:ext cx="2804160" cy="525780"/>
            </a:xfrm>
            <a:prstGeom prst="rect">
              <a:avLst/>
            </a:prstGeom>
          </p:spPr>
        </p:pic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0402927-D01E-488D-8E6B-2EFB90FD8E45}"/>
              </a:ext>
            </a:extLst>
          </p:cNvPr>
          <p:cNvCxnSpPr/>
          <p:nvPr/>
        </p:nvCxnSpPr>
        <p:spPr>
          <a:xfrm flipH="1">
            <a:off x="4119005" y="2853373"/>
            <a:ext cx="3349936" cy="2365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8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2619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is the robustness of the model improved in MI 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Robustness improving condition (RIC)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compute 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?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2619115"/>
              </a:xfrm>
              <a:prstGeom prst="rect">
                <a:avLst/>
              </a:prstGeom>
              <a:blipFill>
                <a:blip r:embed="rId3"/>
                <a:stretch>
                  <a:fillRect l="-205" b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AA91705-1E8F-48A2-B622-6717D22C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59" y="1678595"/>
            <a:ext cx="5087303" cy="280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603761-C82A-46C5-A449-F3926EE75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5" y="2576859"/>
            <a:ext cx="5494020" cy="2600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994708-06B7-4151-93CC-C76CF9A62E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3"/>
          <a:stretch/>
        </p:blipFill>
        <p:spPr>
          <a:xfrm>
            <a:off x="229951" y="4833087"/>
            <a:ext cx="5871485" cy="16535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F066CF-B598-4344-BE2D-5EADFBF23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28" y="3677831"/>
            <a:ext cx="5534025" cy="293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F8423D-2BBA-45C2-93E2-F47875A75A54}"/>
                  </a:ext>
                </a:extLst>
              </p:cNvPr>
              <p:cNvSpPr txBox="1"/>
              <p:nvPr/>
            </p:nvSpPr>
            <p:spPr>
              <a:xfrm>
                <a:off x="3015967" y="5114551"/>
                <a:ext cx="189513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F8423D-2BBA-45C2-93E2-F47875A75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67" y="5114551"/>
                <a:ext cx="1895134" cy="199285"/>
              </a:xfrm>
              <a:prstGeom prst="rect">
                <a:avLst/>
              </a:prstGeom>
              <a:blipFill>
                <a:blip r:embed="rId8"/>
                <a:stretch>
                  <a:fillRect l="-322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9A119A2-1F5D-4E2E-83C9-534AECCEF9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65" y="3968183"/>
            <a:ext cx="5520690" cy="4933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6CE9E-3E8D-4D15-9940-C1FC493C2B98}"/>
                  </a:ext>
                </a:extLst>
              </p:cNvPr>
              <p:cNvSpPr txBox="1"/>
              <p:nvPr/>
            </p:nvSpPr>
            <p:spPr>
              <a:xfrm>
                <a:off x="4352175" y="5384491"/>
                <a:ext cx="314605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𝜆𝛿</m:t>
                      </m:r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6CE9E-3E8D-4D15-9940-C1FC493C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75" y="5384491"/>
                <a:ext cx="3146054" cy="199285"/>
              </a:xfrm>
              <a:prstGeom prst="rect">
                <a:avLst/>
              </a:prstGeom>
              <a:blipFill>
                <a:blip r:embed="rId10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B7C4F-CD01-409C-A957-81055666606D}"/>
                  </a:ext>
                </a:extLst>
              </p:cNvPr>
              <p:cNvSpPr txBox="1"/>
              <p:nvPr/>
            </p:nvSpPr>
            <p:spPr>
              <a:xfrm>
                <a:off x="4607438" y="6275058"/>
                <a:ext cx="314605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𝜆𝛿</m:t>
                      </m:r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B7C4F-CD01-409C-A957-810556666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38" y="6275058"/>
                <a:ext cx="3146054" cy="199285"/>
              </a:xfrm>
              <a:prstGeom prst="rect">
                <a:avLst/>
              </a:prstGeom>
              <a:blipFill>
                <a:blip r:embed="rId11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39CAFC-AB87-4E4B-BF91-93C041789898}"/>
                  </a:ext>
                </a:extLst>
              </p:cNvPr>
              <p:cNvSpPr txBox="1"/>
              <p:nvPr/>
            </p:nvSpPr>
            <p:spPr>
              <a:xfrm>
                <a:off x="3015967" y="6012867"/>
                <a:ext cx="1899686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39CAFC-AB87-4E4B-BF91-93C04178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67" y="6012867"/>
                <a:ext cx="1899686" cy="199285"/>
              </a:xfrm>
              <a:prstGeom prst="rect">
                <a:avLst/>
              </a:prstGeom>
              <a:blipFill>
                <a:blip r:embed="rId12"/>
                <a:stretch>
                  <a:fillRect l="-322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D97821D-22FB-4265-82AB-4273E3A84BE3}"/>
                  </a:ext>
                </a:extLst>
              </p:cNvPr>
              <p:cNvSpPr txBox="1"/>
              <p:nvPr/>
            </p:nvSpPr>
            <p:spPr>
              <a:xfrm>
                <a:off x="6101436" y="978166"/>
                <a:ext cx="5928759" cy="542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versions of MI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1 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 with predicted label (MI-PL)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2 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 with other labels (MI-OL)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detect the hidden variable z 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Detection gap (DG)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adversarial example,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=1&lt;0</m:t>
                    </m:r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If clean example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=0&gt;0</m:t>
                    </m:r>
                  </m:oMath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Smaller DG, means better MI.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D97821D-22FB-4265-82AB-4273E3A8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36" y="978166"/>
                <a:ext cx="5928759" cy="5423088"/>
              </a:xfrm>
              <a:prstGeom prst="rect">
                <a:avLst/>
              </a:prstGeom>
              <a:blipFill>
                <a:blip r:embed="rId13"/>
                <a:stretch>
                  <a:fillRect l="-206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5BAE46E-2829-41EE-AB79-BA71C16B12E2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DB55F-C438-46F5-9C18-C559CE10B41B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5657657-E6A2-4137-B733-CCD52EF95D8D}"/>
              </a:ext>
            </a:extLst>
          </p:cNvPr>
          <p:cNvGrpSpPr/>
          <p:nvPr/>
        </p:nvGrpSpPr>
        <p:grpSpPr>
          <a:xfrm>
            <a:off x="6101437" y="2473565"/>
            <a:ext cx="5961337" cy="2565952"/>
            <a:chOff x="6101437" y="2473565"/>
            <a:chExt cx="5961337" cy="2565952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486A3C4-B3D4-4F31-B44C-F5E2A007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1437" y="2473565"/>
              <a:ext cx="5928755" cy="158143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042D36E-DA01-4F95-A02D-F1E715CC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22144" y="4719477"/>
              <a:ext cx="5040630" cy="32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9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9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Verification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EEEE40-3D47-4C02-BB82-F44F7CBF60A1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542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MI defense adversarial attack?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MI-PL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Defense general-purpose attack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RIC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transfer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deterministic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stochastic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induces spatially global and semantically diverse randomness.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Perturbation shrinkage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perturbation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shrinks by a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shrinks the perturbation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𝜆𝛿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𝜆𝜖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Detect  adversarial example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Include in (14)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EEEE40-3D47-4C02-BB82-F44F7CB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5423088"/>
              </a:xfrm>
              <a:prstGeom prst="rect">
                <a:avLst/>
              </a:prstGeom>
              <a:blipFill>
                <a:blip r:embed="rId3"/>
                <a:stretch>
                  <a:fillRect l="-205" b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6E256B8-D0CD-41E9-8219-9CCA25BF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61" y="2287144"/>
            <a:ext cx="5760720" cy="48006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2BC83C-8037-4BF0-BA5A-63C57010850B}"/>
              </a:ext>
            </a:extLst>
          </p:cNvPr>
          <p:cNvGrpSpPr/>
          <p:nvPr/>
        </p:nvGrpSpPr>
        <p:grpSpPr>
          <a:xfrm>
            <a:off x="183434" y="2767204"/>
            <a:ext cx="5918005" cy="580099"/>
            <a:chOff x="150922" y="2702234"/>
            <a:chExt cx="5918005" cy="58009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8934760-1B50-4CC6-B4E4-EA3AED4BB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2054"/>
            <a:stretch/>
          </p:blipFill>
          <p:spPr>
            <a:xfrm>
              <a:off x="150922" y="2702260"/>
              <a:ext cx="5611703" cy="58007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D5E0882-5585-4E33-B966-961B5B97B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366"/>
            <a:stretch/>
          </p:blipFill>
          <p:spPr>
            <a:xfrm>
              <a:off x="5709408" y="2702234"/>
              <a:ext cx="359519" cy="580073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E80C0FE-1ECE-4C30-A571-31F365580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14" t="15019" b="21217"/>
          <a:stretch/>
        </p:blipFill>
        <p:spPr>
          <a:xfrm>
            <a:off x="3745217" y="991938"/>
            <a:ext cx="2345343" cy="11814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CE201A-030E-4C8D-BB65-C10770FE7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21" y="5733123"/>
            <a:ext cx="5720715" cy="29337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4222099-5272-4B03-B5D5-481A4E33B57B}"/>
              </a:ext>
            </a:extLst>
          </p:cNvPr>
          <p:cNvSpPr txBox="1"/>
          <p:nvPr/>
        </p:nvSpPr>
        <p:spPr>
          <a:xfrm>
            <a:off x="6101436" y="978166"/>
            <a:ext cx="5928759" cy="175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MI-OL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 general-purpose attack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 adversarial example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56D49DB-E046-4D79-8407-FA2595C1AE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400" y="3632424"/>
            <a:ext cx="5947966" cy="269851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6B01484D-8B8D-48E7-8E03-A53EA75FC2CB}"/>
              </a:ext>
            </a:extLst>
          </p:cNvPr>
          <p:cNvGrpSpPr/>
          <p:nvPr/>
        </p:nvGrpSpPr>
        <p:grpSpPr>
          <a:xfrm>
            <a:off x="6106873" y="1305467"/>
            <a:ext cx="5934195" cy="1806797"/>
            <a:chOff x="6106873" y="1305467"/>
            <a:chExt cx="5934195" cy="180679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799845-C879-4DE4-AEF4-C5153F41BAFA}"/>
                </a:ext>
              </a:extLst>
            </p:cNvPr>
            <p:cNvGrpSpPr/>
            <p:nvPr/>
          </p:nvGrpSpPr>
          <p:grpSpPr>
            <a:xfrm>
              <a:off x="6106873" y="1782795"/>
              <a:ext cx="5928762" cy="593408"/>
              <a:chOff x="6106873" y="2230470"/>
              <a:chExt cx="5928762" cy="593408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45700BA-E3EF-4EBC-899A-76BBACA7CF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1405"/>
              <a:stretch/>
            </p:blipFill>
            <p:spPr>
              <a:xfrm>
                <a:off x="6106873" y="2230470"/>
                <a:ext cx="5611704" cy="593408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275DCD1-081F-472C-B6F2-3FE321F98D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94324"/>
              <a:stretch/>
            </p:blipFill>
            <p:spPr>
              <a:xfrm>
                <a:off x="11676116" y="2230470"/>
                <a:ext cx="359519" cy="59340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对话气泡: 矩形 25">
                  <a:extLst>
                    <a:ext uri="{FF2B5EF4-FFF2-40B4-BE49-F238E27FC236}">
                      <a16:creationId xmlns:a16="http://schemas.microsoft.com/office/drawing/2014/main" id="{B3C11AB8-38B7-40B5-9487-7E3EBC5AEC0E}"/>
                    </a:ext>
                  </a:extLst>
                </p:cNvPr>
                <p:cNvSpPr/>
                <p:nvPr/>
              </p:nvSpPr>
              <p:spPr>
                <a:xfrm>
                  <a:off x="11283502" y="1305467"/>
                  <a:ext cx="746693" cy="301302"/>
                </a:xfrm>
                <a:prstGeom prst="wedgeRectCallout">
                  <a:avLst>
                    <a:gd name="adj1" fmla="val -54683"/>
                    <a:gd name="adj2" fmla="val 103750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𝑜𝑠𝑠𝑒𝑟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对话气泡: 矩形 25">
                  <a:extLst>
                    <a:ext uri="{FF2B5EF4-FFF2-40B4-BE49-F238E27FC236}">
                      <a16:creationId xmlns:a16="http://schemas.microsoft.com/office/drawing/2014/main" id="{B3C11AB8-38B7-40B5-9487-7E3EBC5AEC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3502" y="1305467"/>
                  <a:ext cx="746693" cy="301302"/>
                </a:xfrm>
                <a:prstGeom prst="wedgeRectCallout">
                  <a:avLst>
                    <a:gd name="adj1" fmla="val -54683"/>
                    <a:gd name="adj2" fmla="val 103750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AEE872-5A98-41F2-B6F4-732B30D60F6C}"/>
                </a:ext>
              </a:extLst>
            </p:cNvPr>
            <p:cNvGrpSpPr/>
            <p:nvPr/>
          </p:nvGrpSpPr>
          <p:grpSpPr>
            <a:xfrm>
              <a:off x="6492206" y="2793235"/>
              <a:ext cx="5548862" cy="319029"/>
              <a:chOff x="6478319" y="2892820"/>
              <a:chExt cx="5548862" cy="319029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9C536A8E-453B-436E-9D4B-F62490CA7A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94126" t="7246"/>
              <a:stretch/>
            </p:blipFill>
            <p:spPr>
              <a:xfrm>
                <a:off x="11667662" y="2902630"/>
                <a:ext cx="359519" cy="30921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A5EE8E5-A339-4EB5-ACDC-176DDD152F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1" r="15650" b="14357"/>
              <a:stretch/>
            </p:blipFill>
            <p:spPr>
              <a:xfrm>
                <a:off x="6478319" y="2892820"/>
                <a:ext cx="5162852" cy="2855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1834</Words>
  <Application>Microsoft Office PowerPoint</Application>
  <PresentationFormat>宽屏</PresentationFormat>
  <Paragraphs>322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NimbusRomNo9L-Regu</vt:lpstr>
      <vt:lpstr>NimbusRomNo9L-ReguItal</vt:lpstr>
      <vt:lpstr>等线</vt:lpstr>
      <vt:lpstr>等线 Light</vt:lpstr>
      <vt:lpstr>Arial</vt:lpstr>
      <vt:lpstr>Arial Black</vt:lpstr>
      <vt:lpstr>Cambria Math</vt:lpstr>
      <vt:lpstr>Roboto</vt:lpstr>
      <vt:lpstr>Wingdings</vt:lpstr>
      <vt:lpstr>Office 主题​​</vt:lpstr>
      <vt:lpstr>Mixup Inference: Better Exploiting Mixup to Defend Adversarial Attacks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514</cp:revision>
  <dcterms:created xsi:type="dcterms:W3CDTF">2020-09-03T13:53:15Z</dcterms:created>
  <dcterms:modified xsi:type="dcterms:W3CDTF">2020-09-14T10:19:20Z</dcterms:modified>
</cp:coreProperties>
</file>