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67" r:id="rId2"/>
    <p:sldId id="259" r:id="rId3"/>
    <p:sldId id="260" r:id="rId4"/>
    <p:sldId id="261" r:id="rId5"/>
    <p:sldId id="269" r:id="rId6"/>
    <p:sldId id="263" r:id="rId7"/>
    <p:sldId id="272" r:id="rId8"/>
    <p:sldId id="274" r:id="rId9"/>
    <p:sldId id="264" r:id="rId10"/>
    <p:sldId id="273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梦蝶" initials="黄" lastIdx="1" clrIdx="0">
    <p:extLst>
      <p:ext uri="{19B8F6BF-5375-455C-9EA6-DF929625EA0E}">
        <p15:presenceInfo xmlns:p15="http://schemas.microsoft.com/office/powerpoint/2012/main" userId="ff0e562dbfe6dc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FFCC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3FCA0-103C-43CD-9FDB-9B13FE83AF7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87274B-D91F-423E-94F3-42249D61FAB7}">
      <dgm:prSet phldrT="[文本]" custT="1"/>
      <dgm:spPr>
        <a:solidFill>
          <a:srgbClr val="CCCCFF"/>
        </a:solidFill>
        <a:ln>
          <a:noFill/>
        </a:ln>
      </dgm:spPr>
      <dgm:t>
        <a:bodyPr/>
        <a:lstStyle/>
        <a:p>
          <a:pPr marL="360000" algn="l"/>
          <a:r>
            <a:rPr lang="en-US" altLang="zh-CN" sz="20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rPr>
            <a:t>Problem</a:t>
          </a:r>
          <a:endParaRPr lang="zh-CN" altLang="en-US" sz="2000" dirty="0">
            <a:solidFill>
              <a:schemeClr val="tx1"/>
            </a:solidFill>
            <a:latin typeface="MV Boli" panose="02000500030200090000" pitchFamily="2" charset="0"/>
            <a:cs typeface="MV Boli" panose="02000500030200090000" pitchFamily="2" charset="0"/>
          </a:endParaRPr>
        </a:p>
      </dgm:t>
    </dgm:pt>
    <dgm:pt modelId="{B73263FE-67B8-4128-BB9D-EC7305A723D5}" type="parTrans" cxnId="{9910B6E1-88B8-407B-9600-9EBFC948630A}">
      <dgm:prSet/>
      <dgm:spPr/>
      <dgm:t>
        <a:bodyPr/>
        <a:lstStyle/>
        <a:p>
          <a:endParaRPr lang="zh-CN" altLang="en-US"/>
        </a:p>
      </dgm:t>
    </dgm:pt>
    <dgm:pt modelId="{3AB3A94B-CAA3-4E4C-B3BE-97E8631F2981}" type="sibTrans" cxnId="{9910B6E1-88B8-407B-9600-9EBFC948630A}">
      <dgm:prSet/>
      <dgm:spPr/>
      <dgm:t>
        <a:bodyPr/>
        <a:lstStyle/>
        <a:p>
          <a:endParaRPr lang="zh-CN" altLang="en-US"/>
        </a:p>
      </dgm:t>
    </dgm:pt>
    <dgm:pt modelId="{660C2BF7-F572-49A1-924C-6B262021BB61}">
      <dgm:prSet phldrT="[文本]"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Verification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B74AFE34-B3B4-4472-BB8C-F765240A77CA}" type="parTrans" cxnId="{6CD9CE0C-9CF1-49B5-9767-EC422A6CA34F}">
      <dgm:prSet/>
      <dgm:spPr/>
      <dgm:t>
        <a:bodyPr/>
        <a:lstStyle/>
        <a:p>
          <a:endParaRPr lang="zh-CN" altLang="en-US"/>
        </a:p>
      </dgm:t>
    </dgm:pt>
    <dgm:pt modelId="{A45A0F8D-29C2-4407-9E7C-0AD17D24BB37}" type="sibTrans" cxnId="{6CD9CE0C-9CF1-49B5-9767-EC422A6CA34F}">
      <dgm:prSet/>
      <dgm:spPr/>
      <dgm:t>
        <a:bodyPr/>
        <a:lstStyle/>
        <a:p>
          <a:endParaRPr lang="zh-CN" altLang="en-US"/>
        </a:p>
      </dgm:t>
    </dgm:pt>
    <dgm:pt modelId="{83A24340-6CA2-4BEA-AFD2-12D4B1C40267}">
      <dgm:prSet phldrT="[文本]" custT="1"/>
      <dgm:spPr>
        <a:solidFill>
          <a:srgbClr val="CCCCFF"/>
        </a:solidFill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Conclusion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3B67AEF3-FE0D-4EC0-BBB0-0FE806ABB6AF}" type="parTrans" cxnId="{42F17FA5-27FC-4B67-ADA4-295A0A7B6D6B}">
      <dgm:prSet/>
      <dgm:spPr/>
      <dgm:t>
        <a:bodyPr/>
        <a:lstStyle/>
        <a:p>
          <a:endParaRPr lang="zh-CN" altLang="en-US"/>
        </a:p>
      </dgm:t>
    </dgm:pt>
    <dgm:pt modelId="{73A5DDBD-ED48-4A65-8E8B-4427962C7DAC}" type="sibTrans" cxnId="{42F17FA5-27FC-4B67-ADA4-295A0A7B6D6B}">
      <dgm:prSet/>
      <dgm:spPr/>
      <dgm:t>
        <a:bodyPr/>
        <a:lstStyle/>
        <a:p>
          <a:endParaRPr lang="zh-CN" altLang="en-US"/>
        </a:p>
      </dgm:t>
    </dgm:pt>
    <dgm:pt modelId="{B6F304B0-8561-4383-A1D4-F8A4F40A4B78}">
      <dgm:prSet phldrT="[文本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Inspiration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789687AE-160B-4231-BFEE-46D1D88CFB00}" type="parTrans" cxnId="{D4D3E09C-9908-4FDE-947B-A79609780992}">
      <dgm:prSet/>
      <dgm:spPr/>
      <dgm:t>
        <a:bodyPr/>
        <a:lstStyle/>
        <a:p>
          <a:endParaRPr lang="zh-CN" altLang="en-US"/>
        </a:p>
      </dgm:t>
    </dgm:pt>
    <dgm:pt modelId="{AC8564D0-AA45-4417-8FB1-67EAC6227863}" type="sibTrans" cxnId="{D4D3E09C-9908-4FDE-947B-A79609780992}">
      <dgm:prSet/>
      <dgm:spPr/>
      <dgm:t>
        <a:bodyPr/>
        <a:lstStyle/>
        <a:p>
          <a:endParaRPr lang="zh-CN" altLang="en-US"/>
        </a:p>
      </dgm:t>
    </dgm:pt>
    <dgm:pt modelId="{A30C7FD4-D58B-45AC-9FCE-1614B92FA161}">
      <dgm:prSet phldrT="[文本]" custT="1"/>
      <dgm:spPr>
        <a:solidFill>
          <a:srgbClr val="CCCCFF"/>
        </a:solidFill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Scheme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076EC8ED-309E-428C-B33A-AB18FCD4ED96}" type="parTrans" cxnId="{11475337-00D8-4329-8AE8-113E730333C0}">
      <dgm:prSet/>
      <dgm:spPr/>
      <dgm:t>
        <a:bodyPr/>
        <a:lstStyle/>
        <a:p>
          <a:endParaRPr lang="zh-CN" altLang="en-US"/>
        </a:p>
      </dgm:t>
    </dgm:pt>
    <dgm:pt modelId="{387E0A5E-08BD-4FC2-B8F6-715524049022}" type="sibTrans" cxnId="{11475337-00D8-4329-8AE8-113E730333C0}">
      <dgm:prSet/>
      <dgm:spPr/>
      <dgm:t>
        <a:bodyPr/>
        <a:lstStyle/>
        <a:p>
          <a:endParaRPr lang="zh-CN" altLang="en-US"/>
        </a:p>
      </dgm:t>
    </dgm:pt>
    <dgm:pt modelId="{F0F6F8D6-F299-47BA-9053-FC3AB92AD0B7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Future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FB648D0C-2824-4FB9-92ED-285E3CC773CF}" type="parTrans" cxnId="{18EEDF96-A9B8-4CFA-B3E9-D0D81C983019}">
      <dgm:prSet/>
      <dgm:spPr/>
      <dgm:t>
        <a:bodyPr/>
        <a:lstStyle/>
        <a:p>
          <a:endParaRPr lang="zh-CN" altLang="en-US"/>
        </a:p>
      </dgm:t>
    </dgm:pt>
    <dgm:pt modelId="{AFACC5CC-5C64-42DD-9812-938CD8A8427D}" type="sibTrans" cxnId="{18EEDF96-A9B8-4CFA-B3E9-D0D81C983019}">
      <dgm:prSet/>
      <dgm:spPr/>
      <dgm:t>
        <a:bodyPr/>
        <a:lstStyle/>
        <a:p>
          <a:endParaRPr lang="zh-CN" altLang="en-US"/>
        </a:p>
      </dgm:t>
    </dgm:pt>
    <dgm:pt modelId="{7F26AE17-267E-4FAE-AF1B-D97FFEB20808}" type="pres">
      <dgm:prSet presAssocID="{CCA3FCA0-103C-43CD-9FDB-9B13FE83AF7A}" presName="linearFlow" presStyleCnt="0">
        <dgm:presLayoutVars>
          <dgm:dir/>
          <dgm:resizeHandles val="exact"/>
        </dgm:presLayoutVars>
      </dgm:prSet>
      <dgm:spPr/>
    </dgm:pt>
    <dgm:pt modelId="{44A89290-E087-475C-BCCA-CF1A6DBEBACF}" type="pres">
      <dgm:prSet presAssocID="{D687274B-D91F-423E-94F3-42249D61FAB7}" presName="composite" presStyleCnt="0"/>
      <dgm:spPr/>
    </dgm:pt>
    <dgm:pt modelId="{524C91B3-29B9-4799-A22D-29FA2E104C2E}" type="pres">
      <dgm:prSet presAssocID="{D687274B-D91F-423E-94F3-42249D61FAB7}" presName="imgShp" presStyleLbl="fgImgPlace1" presStyleIdx="0" presStyleCnt="6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FF538F0C-F845-4AA2-B581-FB175AC2CA71}" type="pres">
      <dgm:prSet presAssocID="{D687274B-D91F-423E-94F3-42249D61FAB7}" presName="txShp" presStyleLbl="node1" presStyleIdx="0" presStyleCnt="6">
        <dgm:presLayoutVars>
          <dgm:bulletEnabled val="1"/>
        </dgm:presLayoutVars>
      </dgm:prSet>
      <dgm:spPr/>
    </dgm:pt>
    <dgm:pt modelId="{B01A9FF8-074F-4FF7-BA65-A091F06D6A50}" type="pres">
      <dgm:prSet presAssocID="{3AB3A94B-CAA3-4E4C-B3BE-97E8631F2981}" presName="spacing" presStyleCnt="0"/>
      <dgm:spPr/>
    </dgm:pt>
    <dgm:pt modelId="{C0A2E263-E679-4425-9978-A05521FFD34A}" type="pres">
      <dgm:prSet presAssocID="{B6F304B0-8561-4383-A1D4-F8A4F40A4B78}" presName="composite" presStyleCnt="0"/>
      <dgm:spPr/>
    </dgm:pt>
    <dgm:pt modelId="{2CC37165-C6AC-4540-8C19-66FC0D684AEE}" type="pres">
      <dgm:prSet presAssocID="{B6F304B0-8561-4383-A1D4-F8A4F40A4B78}" presName="imgShp" presStyleLbl="fgImgPlace1" presStyleIdx="1" presStyleCnt="6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FE80E9C4-5F5B-41CB-995A-ADC25FB01044}" type="pres">
      <dgm:prSet presAssocID="{B6F304B0-8561-4383-A1D4-F8A4F40A4B78}" presName="txShp" presStyleLbl="node1" presStyleIdx="1" presStyleCnt="6">
        <dgm:presLayoutVars>
          <dgm:bulletEnabled val="1"/>
        </dgm:presLayoutVars>
      </dgm:prSet>
      <dgm:spPr/>
    </dgm:pt>
    <dgm:pt modelId="{DD8ADC6C-559A-49A1-8E33-824F399A726B}" type="pres">
      <dgm:prSet presAssocID="{AC8564D0-AA45-4417-8FB1-67EAC6227863}" presName="spacing" presStyleCnt="0"/>
      <dgm:spPr/>
    </dgm:pt>
    <dgm:pt modelId="{D8707622-C56E-4384-86A6-54E71B8F88EC}" type="pres">
      <dgm:prSet presAssocID="{A30C7FD4-D58B-45AC-9FCE-1614B92FA161}" presName="composite" presStyleCnt="0"/>
      <dgm:spPr/>
    </dgm:pt>
    <dgm:pt modelId="{759882E3-823F-4D35-A5B5-3782B84E93CD}" type="pres">
      <dgm:prSet presAssocID="{A30C7FD4-D58B-45AC-9FCE-1614B92FA161}" presName="imgShp" presStyleLbl="fgImgPlace1" presStyleIdx="2" presStyleCnt="6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CE6AAF0E-B9FB-4B00-9371-6B94E2FF35B0}" type="pres">
      <dgm:prSet presAssocID="{A30C7FD4-D58B-45AC-9FCE-1614B92FA161}" presName="txShp" presStyleLbl="node1" presStyleIdx="2" presStyleCnt="6">
        <dgm:presLayoutVars>
          <dgm:bulletEnabled val="1"/>
        </dgm:presLayoutVars>
      </dgm:prSet>
      <dgm:spPr/>
    </dgm:pt>
    <dgm:pt modelId="{948A8597-FC0C-4919-8FA4-420391994D80}" type="pres">
      <dgm:prSet presAssocID="{387E0A5E-08BD-4FC2-B8F6-715524049022}" presName="spacing" presStyleCnt="0"/>
      <dgm:spPr/>
    </dgm:pt>
    <dgm:pt modelId="{2D83D988-B210-415C-8137-AD0073A84BAF}" type="pres">
      <dgm:prSet presAssocID="{660C2BF7-F572-49A1-924C-6B262021BB61}" presName="composite" presStyleCnt="0"/>
      <dgm:spPr/>
    </dgm:pt>
    <dgm:pt modelId="{88DD110A-F255-453A-A083-73F88AC724B6}" type="pres">
      <dgm:prSet presAssocID="{660C2BF7-F572-49A1-924C-6B262021BB61}" presName="imgShp" presStyleLbl="fgImgPlace1" presStyleIdx="3" presStyleCnt="6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556D3D0C-4B02-436F-A368-2D681C8B0CA9}" type="pres">
      <dgm:prSet presAssocID="{660C2BF7-F572-49A1-924C-6B262021BB61}" presName="txShp" presStyleLbl="node1" presStyleIdx="3" presStyleCnt="6">
        <dgm:presLayoutVars>
          <dgm:bulletEnabled val="1"/>
        </dgm:presLayoutVars>
      </dgm:prSet>
      <dgm:spPr/>
    </dgm:pt>
    <dgm:pt modelId="{1E4F642B-5739-4928-BA52-3841360DB5B1}" type="pres">
      <dgm:prSet presAssocID="{A45A0F8D-29C2-4407-9E7C-0AD17D24BB37}" presName="spacing" presStyleCnt="0"/>
      <dgm:spPr/>
    </dgm:pt>
    <dgm:pt modelId="{C4F10634-D8FD-4354-8833-AC52184F53E6}" type="pres">
      <dgm:prSet presAssocID="{83A24340-6CA2-4BEA-AFD2-12D4B1C40267}" presName="composite" presStyleCnt="0"/>
      <dgm:spPr/>
    </dgm:pt>
    <dgm:pt modelId="{4E18C94B-7D2D-43E5-9D0B-08B548006DBD}" type="pres">
      <dgm:prSet presAssocID="{83A24340-6CA2-4BEA-AFD2-12D4B1C40267}" presName="imgShp" presStyleLbl="fgImgPlace1" presStyleIdx="4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2DFB36D9-4FCF-40F5-B67D-8ABACD9D3640}" type="pres">
      <dgm:prSet presAssocID="{83A24340-6CA2-4BEA-AFD2-12D4B1C40267}" presName="txShp" presStyleLbl="node1" presStyleIdx="4" presStyleCnt="6">
        <dgm:presLayoutVars>
          <dgm:bulletEnabled val="1"/>
        </dgm:presLayoutVars>
      </dgm:prSet>
      <dgm:spPr/>
    </dgm:pt>
    <dgm:pt modelId="{02AD7BEB-C50C-4D4C-AD9D-3EABAA0043E2}" type="pres">
      <dgm:prSet presAssocID="{73A5DDBD-ED48-4A65-8E8B-4427962C7DAC}" presName="spacing" presStyleCnt="0"/>
      <dgm:spPr/>
    </dgm:pt>
    <dgm:pt modelId="{3E5DBBDE-0FA5-47EC-8646-EFF60CFBDF60}" type="pres">
      <dgm:prSet presAssocID="{F0F6F8D6-F299-47BA-9053-FC3AB92AD0B7}" presName="composite" presStyleCnt="0"/>
      <dgm:spPr/>
    </dgm:pt>
    <dgm:pt modelId="{CAB11D4D-6C40-42B3-B405-0A302F1E6358}" type="pres">
      <dgm:prSet presAssocID="{F0F6F8D6-F299-47BA-9053-FC3AB92AD0B7}" presName="imgShp" presStyleLbl="fgImgPlace1" presStyleIdx="5" presStyleCnt="6"/>
      <dgm:spPr>
        <a:blipFill rotWithShape="1"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85A7FFCA-6186-4D28-8A4C-079A456915DD}" type="pres">
      <dgm:prSet presAssocID="{F0F6F8D6-F299-47BA-9053-FC3AB92AD0B7}" presName="txShp" presStyleLbl="node1" presStyleIdx="5" presStyleCnt="6">
        <dgm:presLayoutVars>
          <dgm:bulletEnabled val="1"/>
        </dgm:presLayoutVars>
      </dgm:prSet>
      <dgm:spPr/>
    </dgm:pt>
  </dgm:ptLst>
  <dgm:cxnLst>
    <dgm:cxn modelId="{6CD9CE0C-9CF1-49B5-9767-EC422A6CA34F}" srcId="{CCA3FCA0-103C-43CD-9FDB-9B13FE83AF7A}" destId="{660C2BF7-F572-49A1-924C-6B262021BB61}" srcOrd="3" destOrd="0" parTransId="{B74AFE34-B3B4-4472-BB8C-F765240A77CA}" sibTransId="{A45A0F8D-29C2-4407-9E7C-0AD17D24BB37}"/>
    <dgm:cxn modelId="{11475337-00D8-4329-8AE8-113E730333C0}" srcId="{CCA3FCA0-103C-43CD-9FDB-9B13FE83AF7A}" destId="{A30C7FD4-D58B-45AC-9FCE-1614B92FA161}" srcOrd="2" destOrd="0" parTransId="{076EC8ED-309E-428C-B33A-AB18FCD4ED96}" sibTransId="{387E0A5E-08BD-4FC2-B8F6-715524049022}"/>
    <dgm:cxn modelId="{25DB853A-7563-4F0B-9723-4917E437EC57}" type="presOf" srcId="{F0F6F8D6-F299-47BA-9053-FC3AB92AD0B7}" destId="{85A7FFCA-6186-4D28-8A4C-079A456915DD}" srcOrd="0" destOrd="0" presId="urn:microsoft.com/office/officeart/2005/8/layout/vList3"/>
    <dgm:cxn modelId="{84BAEA54-2C3F-43A5-A2FC-A75B465696C8}" type="presOf" srcId="{A30C7FD4-D58B-45AC-9FCE-1614B92FA161}" destId="{CE6AAF0E-B9FB-4B00-9371-6B94E2FF35B0}" srcOrd="0" destOrd="0" presId="urn:microsoft.com/office/officeart/2005/8/layout/vList3"/>
    <dgm:cxn modelId="{67D5F881-C5CE-41AB-A273-09A13F7F424E}" type="presOf" srcId="{83A24340-6CA2-4BEA-AFD2-12D4B1C40267}" destId="{2DFB36D9-4FCF-40F5-B67D-8ABACD9D3640}" srcOrd="0" destOrd="0" presId="urn:microsoft.com/office/officeart/2005/8/layout/vList3"/>
    <dgm:cxn modelId="{1F78D084-23B2-46E4-8B08-DEA8BD915F8B}" type="presOf" srcId="{CCA3FCA0-103C-43CD-9FDB-9B13FE83AF7A}" destId="{7F26AE17-267E-4FAE-AF1B-D97FFEB20808}" srcOrd="0" destOrd="0" presId="urn:microsoft.com/office/officeart/2005/8/layout/vList3"/>
    <dgm:cxn modelId="{18EEDF96-A9B8-4CFA-B3E9-D0D81C983019}" srcId="{CCA3FCA0-103C-43CD-9FDB-9B13FE83AF7A}" destId="{F0F6F8D6-F299-47BA-9053-FC3AB92AD0B7}" srcOrd="5" destOrd="0" parTransId="{FB648D0C-2824-4FB9-92ED-285E3CC773CF}" sibTransId="{AFACC5CC-5C64-42DD-9812-938CD8A8427D}"/>
    <dgm:cxn modelId="{87EEFA98-40B9-4E49-BDA4-45C2D326508D}" type="presOf" srcId="{B6F304B0-8561-4383-A1D4-F8A4F40A4B78}" destId="{FE80E9C4-5F5B-41CB-995A-ADC25FB01044}" srcOrd="0" destOrd="0" presId="urn:microsoft.com/office/officeart/2005/8/layout/vList3"/>
    <dgm:cxn modelId="{D4D3E09C-9908-4FDE-947B-A79609780992}" srcId="{CCA3FCA0-103C-43CD-9FDB-9B13FE83AF7A}" destId="{B6F304B0-8561-4383-A1D4-F8A4F40A4B78}" srcOrd="1" destOrd="0" parTransId="{789687AE-160B-4231-BFEE-46D1D88CFB00}" sibTransId="{AC8564D0-AA45-4417-8FB1-67EAC6227863}"/>
    <dgm:cxn modelId="{42F17FA5-27FC-4B67-ADA4-295A0A7B6D6B}" srcId="{CCA3FCA0-103C-43CD-9FDB-9B13FE83AF7A}" destId="{83A24340-6CA2-4BEA-AFD2-12D4B1C40267}" srcOrd="4" destOrd="0" parTransId="{3B67AEF3-FE0D-4EC0-BBB0-0FE806ABB6AF}" sibTransId="{73A5DDBD-ED48-4A65-8E8B-4427962C7DAC}"/>
    <dgm:cxn modelId="{9910B6E1-88B8-407B-9600-9EBFC948630A}" srcId="{CCA3FCA0-103C-43CD-9FDB-9B13FE83AF7A}" destId="{D687274B-D91F-423E-94F3-42249D61FAB7}" srcOrd="0" destOrd="0" parTransId="{B73263FE-67B8-4128-BB9D-EC7305A723D5}" sibTransId="{3AB3A94B-CAA3-4E4C-B3BE-97E8631F2981}"/>
    <dgm:cxn modelId="{F0AF38E7-A52A-4A1A-99DB-B99469FABA17}" type="presOf" srcId="{660C2BF7-F572-49A1-924C-6B262021BB61}" destId="{556D3D0C-4B02-436F-A368-2D681C8B0CA9}" srcOrd="0" destOrd="0" presId="urn:microsoft.com/office/officeart/2005/8/layout/vList3"/>
    <dgm:cxn modelId="{445F8BED-0D5A-47D5-AB33-743B9CD339E9}" type="presOf" srcId="{D687274B-D91F-423E-94F3-42249D61FAB7}" destId="{FF538F0C-F845-4AA2-B581-FB175AC2CA71}" srcOrd="0" destOrd="0" presId="urn:microsoft.com/office/officeart/2005/8/layout/vList3"/>
    <dgm:cxn modelId="{147F4CBA-1810-43A5-A25A-8048BB53D165}" type="presParOf" srcId="{7F26AE17-267E-4FAE-AF1B-D97FFEB20808}" destId="{44A89290-E087-475C-BCCA-CF1A6DBEBACF}" srcOrd="0" destOrd="0" presId="urn:microsoft.com/office/officeart/2005/8/layout/vList3"/>
    <dgm:cxn modelId="{2A38C818-1D66-4C88-8EE5-E99C1AB042EF}" type="presParOf" srcId="{44A89290-E087-475C-BCCA-CF1A6DBEBACF}" destId="{524C91B3-29B9-4799-A22D-29FA2E104C2E}" srcOrd="0" destOrd="0" presId="urn:microsoft.com/office/officeart/2005/8/layout/vList3"/>
    <dgm:cxn modelId="{7B191BFE-D3A0-48B2-B2FB-ABAA7B04ACEF}" type="presParOf" srcId="{44A89290-E087-475C-BCCA-CF1A6DBEBACF}" destId="{FF538F0C-F845-4AA2-B581-FB175AC2CA71}" srcOrd="1" destOrd="0" presId="urn:microsoft.com/office/officeart/2005/8/layout/vList3"/>
    <dgm:cxn modelId="{6ADF5577-8C40-4786-963C-9236B25AACB6}" type="presParOf" srcId="{7F26AE17-267E-4FAE-AF1B-D97FFEB20808}" destId="{B01A9FF8-074F-4FF7-BA65-A091F06D6A50}" srcOrd="1" destOrd="0" presId="urn:microsoft.com/office/officeart/2005/8/layout/vList3"/>
    <dgm:cxn modelId="{08C9CDD0-D164-4D4A-8FB9-337D11FBC774}" type="presParOf" srcId="{7F26AE17-267E-4FAE-AF1B-D97FFEB20808}" destId="{C0A2E263-E679-4425-9978-A05521FFD34A}" srcOrd="2" destOrd="0" presId="urn:microsoft.com/office/officeart/2005/8/layout/vList3"/>
    <dgm:cxn modelId="{1DF0E53B-0891-44FA-AEB4-315CA351BEB4}" type="presParOf" srcId="{C0A2E263-E679-4425-9978-A05521FFD34A}" destId="{2CC37165-C6AC-4540-8C19-66FC0D684AEE}" srcOrd="0" destOrd="0" presId="urn:microsoft.com/office/officeart/2005/8/layout/vList3"/>
    <dgm:cxn modelId="{9C877121-C599-4667-BA00-C3EABC42A3E7}" type="presParOf" srcId="{C0A2E263-E679-4425-9978-A05521FFD34A}" destId="{FE80E9C4-5F5B-41CB-995A-ADC25FB01044}" srcOrd="1" destOrd="0" presId="urn:microsoft.com/office/officeart/2005/8/layout/vList3"/>
    <dgm:cxn modelId="{F6D6F47B-C411-4141-90BD-2C04656258DF}" type="presParOf" srcId="{7F26AE17-267E-4FAE-AF1B-D97FFEB20808}" destId="{DD8ADC6C-559A-49A1-8E33-824F399A726B}" srcOrd="3" destOrd="0" presId="urn:microsoft.com/office/officeart/2005/8/layout/vList3"/>
    <dgm:cxn modelId="{7612A006-3643-431F-8825-E57D7024B39C}" type="presParOf" srcId="{7F26AE17-267E-4FAE-AF1B-D97FFEB20808}" destId="{D8707622-C56E-4384-86A6-54E71B8F88EC}" srcOrd="4" destOrd="0" presId="urn:microsoft.com/office/officeart/2005/8/layout/vList3"/>
    <dgm:cxn modelId="{C4195BC5-4A26-4A75-A0A0-DAA1161759CB}" type="presParOf" srcId="{D8707622-C56E-4384-86A6-54E71B8F88EC}" destId="{759882E3-823F-4D35-A5B5-3782B84E93CD}" srcOrd="0" destOrd="0" presId="urn:microsoft.com/office/officeart/2005/8/layout/vList3"/>
    <dgm:cxn modelId="{8CADE0C2-032E-4A6B-B188-653FE2FECC57}" type="presParOf" srcId="{D8707622-C56E-4384-86A6-54E71B8F88EC}" destId="{CE6AAF0E-B9FB-4B00-9371-6B94E2FF35B0}" srcOrd="1" destOrd="0" presId="urn:microsoft.com/office/officeart/2005/8/layout/vList3"/>
    <dgm:cxn modelId="{98E522C4-B6AB-404F-AD55-BBF728AC09D5}" type="presParOf" srcId="{7F26AE17-267E-4FAE-AF1B-D97FFEB20808}" destId="{948A8597-FC0C-4919-8FA4-420391994D80}" srcOrd="5" destOrd="0" presId="urn:microsoft.com/office/officeart/2005/8/layout/vList3"/>
    <dgm:cxn modelId="{2ACF6B0A-A04D-45F7-ACA1-A3DF1EE4C46F}" type="presParOf" srcId="{7F26AE17-267E-4FAE-AF1B-D97FFEB20808}" destId="{2D83D988-B210-415C-8137-AD0073A84BAF}" srcOrd="6" destOrd="0" presId="urn:microsoft.com/office/officeart/2005/8/layout/vList3"/>
    <dgm:cxn modelId="{77B9FE48-EB26-4162-B5D5-FDE6CE0AC462}" type="presParOf" srcId="{2D83D988-B210-415C-8137-AD0073A84BAF}" destId="{88DD110A-F255-453A-A083-73F88AC724B6}" srcOrd="0" destOrd="0" presId="urn:microsoft.com/office/officeart/2005/8/layout/vList3"/>
    <dgm:cxn modelId="{2BC25765-C3B9-45A7-BDD0-929DEA9E4506}" type="presParOf" srcId="{2D83D988-B210-415C-8137-AD0073A84BAF}" destId="{556D3D0C-4B02-436F-A368-2D681C8B0CA9}" srcOrd="1" destOrd="0" presId="urn:microsoft.com/office/officeart/2005/8/layout/vList3"/>
    <dgm:cxn modelId="{E5B59641-AF92-4479-9798-96EC2345CEB5}" type="presParOf" srcId="{7F26AE17-267E-4FAE-AF1B-D97FFEB20808}" destId="{1E4F642B-5739-4928-BA52-3841360DB5B1}" srcOrd="7" destOrd="0" presId="urn:microsoft.com/office/officeart/2005/8/layout/vList3"/>
    <dgm:cxn modelId="{1E13A38E-CC10-491D-A934-46E98D0C0E8B}" type="presParOf" srcId="{7F26AE17-267E-4FAE-AF1B-D97FFEB20808}" destId="{C4F10634-D8FD-4354-8833-AC52184F53E6}" srcOrd="8" destOrd="0" presId="urn:microsoft.com/office/officeart/2005/8/layout/vList3"/>
    <dgm:cxn modelId="{626070B4-7E1D-4A6A-9A38-DC83CCBEF20D}" type="presParOf" srcId="{C4F10634-D8FD-4354-8833-AC52184F53E6}" destId="{4E18C94B-7D2D-43E5-9D0B-08B548006DBD}" srcOrd="0" destOrd="0" presId="urn:microsoft.com/office/officeart/2005/8/layout/vList3"/>
    <dgm:cxn modelId="{C286998A-82BA-4E39-A40B-315404F35077}" type="presParOf" srcId="{C4F10634-D8FD-4354-8833-AC52184F53E6}" destId="{2DFB36D9-4FCF-40F5-B67D-8ABACD9D3640}" srcOrd="1" destOrd="0" presId="urn:microsoft.com/office/officeart/2005/8/layout/vList3"/>
    <dgm:cxn modelId="{B7E19D46-7237-479D-8C2E-3F7245406CB3}" type="presParOf" srcId="{7F26AE17-267E-4FAE-AF1B-D97FFEB20808}" destId="{02AD7BEB-C50C-4D4C-AD9D-3EABAA0043E2}" srcOrd="9" destOrd="0" presId="urn:microsoft.com/office/officeart/2005/8/layout/vList3"/>
    <dgm:cxn modelId="{3C1E4879-12FA-4600-BB6E-BFAFB4175868}" type="presParOf" srcId="{7F26AE17-267E-4FAE-AF1B-D97FFEB20808}" destId="{3E5DBBDE-0FA5-47EC-8646-EFF60CFBDF60}" srcOrd="10" destOrd="0" presId="urn:microsoft.com/office/officeart/2005/8/layout/vList3"/>
    <dgm:cxn modelId="{6E14001B-932A-4D27-B89D-50E32AAF5538}" type="presParOf" srcId="{3E5DBBDE-0FA5-47EC-8646-EFF60CFBDF60}" destId="{CAB11D4D-6C40-42B3-B405-0A302F1E6358}" srcOrd="0" destOrd="0" presId="urn:microsoft.com/office/officeart/2005/8/layout/vList3"/>
    <dgm:cxn modelId="{C915DAAB-A904-4BC4-A04B-71A3B1330DFA}" type="presParOf" srcId="{3E5DBBDE-0FA5-47EC-8646-EFF60CFBDF60}" destId="{85A7FFCA-6186-4D28-8A4C-079A456915D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E3A474-226C-4260-AE38-66D52B1B5229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BB1A463-BCAB-4108-AFED-78D135B4A849}">
      <dgm:prSet phldrT="[文本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Interpolation</a:t>
          </a:r>
          <a:endParaRPr lang="zh-CN" altLang="en-US" sz="1200" kern="1200" dirty="0">
            <a:solidFill>
              <a:schemeClr val="tx1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9E8786C4-0C90-4F74-B051-0E1918655570}" type="parTrans" cxnId="{9DAB8392-DBEA-48A4-8BBE-84C41BB46CA1}">
      <dgm:prSet/>
      <dgm:spPr/>
      <dgm:t>
        <a:bodyPr/>
        <a:lstStyle/>
        <a:p>
          <a:endParaRPr lang="zh-CN" altLang="en-US"/>
        </a:p>
      </dgm:t>
    </dgm:pt>
    <dgm:pt modelId="{05CB009E-D2C6-4A76-A743-B20F3045CC27}" type="sibTrans" cxnId="{9DAB8392-DBEA-48A4-8BBE-84C41BB46CA1}">
      <dgm:prSet custT="1"/>
      <dgm:spPr>
        <a:solidFill>
          <a:srgbClr val="CCCCFF"/>
        </a:solidFill>
        <a:ln>
          <a:noFill/>
        </a:ln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Hidden representation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5C58F720-A670-4875-959D-028AB02511E2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Manifold </a:t>
          </a:r>
          <a:r>
            <a:rPr lang="en-US" altLang="zh-CN" sz="1200" kern="1200" dirty="0" err="1">
              <a:solidFill>
                <a:schemeClr val="tx1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Mixup</a:t>
          </a:r>
          <a:endParaRPr lang="zh-CN" altLang="en-US" sz="1200" kern="1200" dirty="0">
            <a:solidFill>
              <a:schemeClr val="tx1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42BE3F39-459C-431B-B028-01727479BA19}" type="parTrans" cxnId="{4EAA4072-1364-44C2-8ED6-38100C9FAF25}">
      <dgm:prSet/>
      <dgm:spPr/>
      <dgm:t>
        <a:bodyPr/>
        <a:lstStyle/>
        <a:p>
          <a:endParaRPr lang="zh-CN" altLang="en-US"/>
        </a:p>
      </dgm:t>
    </dgm:pt>
    <dgm:pt modelId="{C5B8601C-9B7F-4135-A52B-D4B70AB38659}" type="sibTrans" cxnId="{4EAA4072-1364-44C2-8ED6-38100C9FAF25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flatten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D6722628-A813-4F71-B6B6-436E9EF928E5}">
      <dgm:prSet phldrT="[文本]"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Decision boundary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71B51EA0-BEBB-4617-81F6-34CF1E766756}" type="parTrans" cxnId="{51781AA4-D32A-495D-9E03-627B6F959A81}">
      <dgm:prSet/>
      <dgm:spPr/>
      <dgm:t>
        <a:bodyPr/>
        <a:lstStyle/>
        <a:p>
          <a:endParaRPr lang="zh-CN" altLang="en-US"/>
        </a:p>
      </dgm:t>
    </dgm:pt>
    <dgm:pt modelId="{09A84AF1-42C8-459C-881D-B82B72D550E9}" type="sibTrans" cxnId="{51781AA4-D32A-495D-9E03-627B6F959A81}">
      <dgm:prSet custT="1"/>
      <dgm:spPr>
        <a:solidFill>
          <a:srgbClr val="CCCCFF"/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Class-representation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E53B1F84-D050-49BB-8A82-F1627999751F}" type="pres">
      <dgm:prSet presAssocID="{1FE3A474-226C-4260-AE38-66D52B1B5229}" presName="Name0" presStyleCnt="0">
        <dgm:presLayoutVars>
          <dgm:chMax/>
          <dgm:chPref/>
          <dgm:dir/>
          <dgm:animLvl val="lvl"/>
        </dgm:presLayoutVars>
      </dgm:prSet>
      <dgm:spPr/>
    </dgm:pt>
    <dgm:pt modelId="{F2FC967B-E364-4BCA-9747-A7CD34BF1283}" type="pres">
      <dgm:prSet presAssocID="{2BB1A463-BCAB-4108-AFED-78D135B4A849}" presName="composite" presStyleCnt="0"/>
      <dgm:spPr/>
    </dgm:pt>
    <dgm:pt modelId="{A0CCF8B5-8490-456C-B168-8C919E7B9118}" type="pres">
      <dgm:prSet presAssocID="{2BB1A463-BCAB-4108-AFED-78D135B4A84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D324757-9AD7-4893-BE7F-AFA867FB64BE}" type="pres">
      <dgm:prSet presAssocID="{2BB1A463-BCAB-4108-AFED-78D135B4A84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486DD8C-40E9-4956-9EE5-4A20346FFAFA}" type="pres">
      <dgm:prSet presAssocID="{2BB1A463-BCAB-4108-AFED-78D135B4A849}" presName="BalanceSpacing" presStyleCnt="0"/>
      <dgm:spPr/>
    </dgm:pt>
    <dgm:pt modelId="{091934DE-A4F4-4678-91BC-70DEDDBE4BC7}" type="pres">
      <dgm:prSet presAssocID="{2BB1A463-BCAB-4108-AFED-78D135B4A849}" presName="BalanceSpacing1" presStyleCnt="0"/>
      <dgm:spPr/>
    </dgm:pt>
    <dgm:pt modelId="{AC226B8C-617F-4DAA-8F7B-2411EC82EE04}" type="pres">
      <dgm:prSet presAssocID="{05CB009E-D2C6-4A76-A743-B20F3045CC27}" presName="Accent1Text" presStyleLbl="node1" presStyleIdx="1" presStyleCnt="6"/>
      <dgm:spPr/>
    </dgm:pt>
    <dgm:pt modelId="{F4F35B80-8119-49F5-9528-C7C8747746BA}" type="pres">
      <dgm:prSet presAssocID="{05CB009E-D2C6-4A76-A743-B20F3045CC27}" presName="spaceBetweenRectangles" presStyleCnt="0"/>
      <dgm:spPr/>
    </dgm:pt>
    <dgm:pt modelId="{26A3F5E8-5661-4D0D-918C-879F267CC561}" type="pres">
      <dgm:prSet presAssocID="{5C58F720-A670-4875-959D-028AB02511E2}" presName="composite" presStyleCnt="0"/>
      <dgm:spPr/>
    </dgm:pt>
    <dgm:pt modelId="{319C4F06-CEA3-4B3F-9D4E-D74BDA1338C0}" type="pres">
      <dgm:prSet presAssocID="{5C58F720-A670-4875-959D-028AB02511E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FABB7C0-D8BB-4F86-BF07-8B791D9F501C}" type="pres">
      <dgm:prSet presAssocID="{5C58F720-A670-4875-959D-028AB02511E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325743C-E895-415D-BF6F-1350068E73C7}" type="pres">
      <dgm:prSet presAssocID="{5C58F720-A670-4875-959D-028AB02511E2}" presName="BalanceSpacing" presStyleCnt="0"/>
      <dgm:spPr/>
    </dgm:pt>
    <dgm:pt modelId="{9C2EEC10-1C9B-4ED8-8CF6-1DDA34B007A7}" type="pres">
      <dgm:prSet presAssocID="{5C58F720-A670-4875-959D-028AB02511E2}" presName="BalanceSpacing1" presStyleCnt="0"/>
      <dgm:spPr/>
    </dgm:pt>
    <dgm:pt modelId="{C12C93F3-A142-4C58-B1ED-0198903606AA}" type="pres">
      <dgm:prSet presAssocID="{C5B8601C-9B7F-4135-A52B-D4B70AB38659}" presName="Accent1Text" presStyleLbl="node1" presStyleIdx="3" presStyleCnt="6" custLinFactX="-100000" custLinFactNeighborX="-112781" custLinFactNeighborY="0"/>
      <dgm:spPr/>
    </dgm:pt>
    <dgm:pt modelId="{A24F189C-5A4A-4E4F-9474-FD92EC3E7B4C}" type="pres">
      <dgm:prSet presAssocID="{C5B8601C-9B7F-4135-A52B-D4B70AB38659}" presName="spaceBetweenRectangles" presStyleCnt="0"/>
      <dgm:spPr/>
    </dgm:pt>
    <dgm:pt modelId="{786498ED-EB5A-49A6-871E-5E1C86F035BB}" type="pres">
      <dgm:prSet presAssocID="{D6722628-A813-4F71-B6B6-436E9EF928E5}" presName="composite" presStyleCnt="0"/>
      <dgm:spPr/>
    </dgm:pt>
    <dgm:pt modelId="{2399D570-07ED-44EB-884A-06A1F13836F1}" type="pres">
      <dgm:prSet presAssocID="{D6722628-A813-4F71-B6B6-436E9EF928E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E1933D6-5567-4471-97DA-5538BE6C7C18}" type="pres">
      <dgm:prSet presAssocID="{D6722628-A813-4F71-B6B6-436E9EF928E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09E9F51-1527-4947-95BB-73D5DDE94843}" type="pres">
      <dgm:prSet presAssocID="{D6722628-A813-4F71-B6B6-436E9EF928E5}" presName="BalanceSpacing" presStyleCnt="0"/>
      <dgm:spPr/>
    </dgm:pt>
    <dgm:pt modelId="{BCFE8E5A-761C-401C-BD3A-8BC5DBBA75E4}" type="pres">
      <dgm:prSet presAssocID="{D6722628-A813-4F71-B6B6-436E9EF928E5}" presName="BalanceSpacing1" presStyleCnt="0"/>
      <dgm:spPr/>
    </dgm:pt>
    <dgm:pt modelId="{109C259F-3E85-4A2C-AC4D-BED40482174D}" type="pres">
      <dgm:prSet presAssocID="{09A84AF1-42C8-459C-881D-B82B72D550E9}" presName="Accent1Text" presStyleLbl="node1" presStyleIdx="5" presStyleCnt="6"/>
      <dgm:spPr/>
    </dgm:pt>
  </dgm:ptLst>
  <dgm:cxnLst>
    <dgm:cxn modelId="{A19E3E35-9783-4915-A0F9-413B5EA1C764}" type="presOf" srcId="{2BB1A463-BCAB-4108-AFED-78D135B4A849}" destId="{A0CCF8B5-8490-456C-B168-8C919E7B9118}" srcOrd="0" destOrd="0" presId="urn:microsoft.com/office/officeart/2008/layout/AlternatingHexagons"/>
    <dgm:cxn modelId="{ED278B36-7E7A-4C0F-99C4-29F018E5C1E2}" type="presOf" srcId="{1FE3A474-226C-4260-AE38-66D52B1B5229}" destId="{E53B1F84-D050-49BB-8A82-F1627999751F}" srcOrd="0" destOrd="0" presId="urn:microsoft.com/office/officeart/2008/layout/AlternatingHexagons"/>
    <dgm:cxn modelId="{7361806E-0872-4EFB-8C70-2D67A435DED3}" type="presOf" srcId="{5C58F720-A670-4875-959D-028AB02511E2}" destId="{319C4F06-CEA3-4B3F-9D4E-D74BDA1338C0}" srcOrd="0" destOrd="0" presId="urn:microsoft.com/office/officeart/2008/layout/AlternatingHexagons"/>
    <dgm:cxn modelId="{4EAA4072-1364-44C2-8ED6-38100C9FAF25}" srcId="{1FE3A474-226C-4260-AE38-66D52B1B5229}" destId="{5C58F720-A670-4875-959D-028AB02511E2}" srcOrd="1" destOrd="0" parTransId="{42BE3F39-459C-431B-B028-01727479BA19}" sibTransId="{C5B8601C-9B7F-4135-A52B-D4B70AB38659}"/>
    <dgm:cxn modelId="{E59D0388-0AC9-4C6B-9794-3866289EAB97}" type="presOf" srcId="{D6722628-A813-4F71-B6B6-436E9EF928E5}" destId="{2399D570-07ED-44EB-884A-06A1F13836F1}" srcOrd="0" destOrd="0" presId="urn:microsoft.com/office/officeart/2008/layout/AlternatingHexagons"/>
    <dgm:cxn modelId="{9DAB8392-DBEA-48A4-8BBE-84C41BB46CA1}" srcId="{1FE3A474-226C-4260-AE38-66D52B1B5229}" destId="{2BB1A463-BCAB-4108-AFED-78D135B4A849}" srcOrd="0" destOrd="0" parTransId="{9E8786C4-0C90-4F74-B051-0E1918655570}" sibTransId="{05CB009E-D2C6-4A76-A743-B20F3045CC27}"/>
    <dgm:cxn modelId="{8B004DA2-DA5A-48E9-AEDA-1D655BD0B87F}" type="presOf" srcId="{05CB009E-D2C6-4A76-A743-B20F3045CC27}" destId="{AC226B8C-617F-4DAA-8F7B-2411EC82EE04}" srcOrd="0" destOrd="0" presId="urn:microsoft.com/office/officeart/2008/layout/AlternatingHexagons"/>
    <dgm:cxn modelId="{51781AA4-D32A-495D-9E03-627B6F959A81}" srcId="{1FE3A474-226C-4260-AE38-66D52B1B5229}" destId="{D6722628-A813-4F71-B6B6-436E9EF928E5}" srcOrd="2" destOrd="0" parTransId="{71B51EA0-BEBB-4617-81F6-34CF1E766756}" sibTransId="{09A84AF1-42C8-459C-881D-B82B72D550E9}"/>
    <dgm:cxn modelId="{1D17DBB0-F78C-4517-A8F0-0E16A5ED881F}" type="presOf" srcId="{09A84AF1-42C8-459C-881D-B82B72D550E9}" destId="{109C259F-3E85-4A2C-AC4D-BED40482174D}" srcOrd="0" destOrd="0" presId="urn:microsoft.com/office/officeart/2008/layout/AlternatingHexagons"/>
    <dgm:cxn modelId="{9FF387BC-6A4D-4608-A129-14803B0CC776}" type="presOf" srcId="{C5B8601C-9B7F-4135-A52B-D4B70AB38659}" destId="{C12C93F3-A142-4C58-B1ED-0198903606AA}" srcOrd="0" destOrd="0" presId="urn:microsoft.com/office/officeart/2008/layout/AlternatingHexagons"/>
    <dgm:cxn modelId="{EF337A43-8B9C-442E-A5D7-C1637EC20503}" type="presParOf" srcId="{E53B1F84-D050-49BB-8A82-F1627999751F}" destId="{F2FC967B-E364-4BCA-9747-A7CD34BF1283}" srcOrd="0" destOrd="0" presId="urn:microsoft.com/office/officeart/2008/layout/AlternatingHexagons"/>
    <dgm:cxn modelId="{BB80BFBA-C3A4-404F-B0F3-23646BE90743}" type="presParOf" srcId="{F2FC967B-E364-4BCA-9747-A7CD34BF1283}" destId="{A0CCF8B5-8490-456C-B168-8C919E7B9118}" srcOrd="0" destOrd="0" presId="urn:microsoft.com/office/officeart/2008/layout/AlternatingHexagons"/>
    <dgm:cxn modelId="{8CF6152B-EE58-48EE-8D04-00E6E2EC87BE}" type="presParOf" srcId="{F2FC967B-E364-4BCA-9747-A7CD34BF1283}" destId="{4D324757-9AD7-4893-BE7F-AFA867FB64BE}" srcOrd="1" destOrd="0" presId="urn:microsoft.com/office/officeart/2008/layout/AlternatingHexagons"/>
    <dgm:cxn modelId="{EB435FB8-E8C9-47C2-8AF0-D87802376688}" type="presParOf" srcId="{F2FC967B-E364-4BCA-9747-A7CD34BF1283}" destId="{5486DD8C-40E9-4956-9EE5-4A20346FFAFA}" srcOrd="2" destOrd="0" presId="urn:microsoft.com/office/officeart/2008/layout/AlternatingHexagons"/>
    <dgm:cxn modelId="{3858C741-3542-4F55-A76B-8045F1BEB28C}" type="presParOf" srcId="{F2FC967B-E364-4BCA-9747-A7CD34BF1283}" destId="{091934DE-A4F4-4678-91BC-70DEDDBE4BC7}" srcOrd="3" destOrd="0" presId="urn:microsoft.com/office/officeart/2008/layout/AlternatingHexagons"/>
    <dgm:cxn modelId="{3AFE61B3-7ED6-4177-9541-6EB229798DAB}" type="presParOf" srcId="{F2FC967B-E364-4BCA-9747-A7CD34BF1283}" destId="{AC226B8C-617F-4DAA-8F7B-2411EC82EE04}" srcOrd="4" destOrd="0" presId="urn:microsoft.com/office/officeart/2008/layout/AlternatingHexagons"/>
    <dgm:cxn modelId="{C4ECF5EC-7C12-4931-9726-89999CA8B080}" type="presParOf" srcId="{E53B1F84-D050-49BB-8A82-F1627999751F}" destId="{F4F35B80-8119-49F5-9528-C7C8747746BA}" srcOrd="1" destOrd="0" presId="urn:microsoft.com/office/officeart/2008/layout/AlternatingHexagons"/>
    <dgm:cxn modelId="{FA08277B-8FF5-4D3F-8000-2270055C5B2C}" type="presParOf" srcId="{E53B1F84-D050-49BB-8A82-F1627999751F}" destId="{26A3F5E8-5661-4D0D-918C-879F267CC561}" srcOrd="2" destOrd="0" presId="urn:microsoft.com/office/officeart/2008/layout/AlternatingHexagons"/>
    <dgm:cxn modelId="{807BB4DD-5DE9-40D4-8EB1-99A0429872DF}" type="presParOf" srcId="{26A3F5E8-5661-4D0D-918C-879F267CC561}" destId="{319C4F06-CEA3-4B3F-9D4E-D74BDA1338C0}" srcOrd="0" destOrd="0" presId="urn:microsoft.com/office/officeart/2008/layout/AlternatingHexagons"/>
    <dgm:cxn modelId="{44279D89-6458-42E7-B3C6-0C0F4C6C1869}" type="presParOf" srcId="{26A3F5E8-5661-4D0D-918C-879F267CC561}" destId="{3FABB7C0-D8BB-4F86-BF07-8B791D9F501C}" srcOrd="1" destOrd="0" presId="urn:microsoft.com/office/officeart/2008/layout/AlternatingHexagons"/>
    <dgm:cxn modelId="{EF17813A-0491-48D8-B1DF-0EE7F1B15D74}" type="presParOf" srcId="{26A3F5E8-5661-4D0D-918C-879F267CC561}" destId="{E325743C-E895-415D-BF6F-1350068E73C7}" srcOrd="2" destOrd="0" presId="urn:microsoft.com/office/officeart/2008/layout/AlternatingHexagons"/>
    <dgm:cxn modelId="{DAE94BFD-9890-491A-B730-1E3F7DA6D6E3}" type="presParOf" srcId="{26A3F5E8-5661-4D0D-918C-879F267CC561}" destId="{9C2EEC10-1C9B-4ED8-8CF6-1DDA34B007A7}" srcOrd="3" destOrd="0" presId="urn:microsoft.com/office/officeart/2008/layout/AlternatingHexagons"/>
    <dgm:cxn modelId="{00840878-8325-4023-9E68-4C07D4B08481}" type="presParOf" srcId="{26A3F5E8-5661-4D0D-918C-879F267CC561}" destId="{C12C93F3-A142-4C58-B1ED-0198903606AA}" srcOrd="4" destOrd="0" presId="urn:microsoft.com/office/officeart/2008/layout/AlternatingHexagons"/>
    <dgm:cxn modelId="{9BA79F9A-8484-4532-A19F-292FBD1578A6}" type="presParOf" srcId="{E53B1F84-D050-49BB-8A82-F1627999751F}" destId="{A24F189C-5A4A-4E4F-9474-FD92EC3E7B4C}" srcOrd="3" destOrd="0" presId="urn:microsoft.com/office/officeart/2008/layout/AlternatingHexagons"/>
    <dgm:cxn modelId="{3B33E250-FD7E-4D03-A505-750FCF5768F8}" type="presParOf" srcId="{E53B1F84-D050-49BB-8A82-F1627999751F}" destId="{786498ED-EB5A-49A6-871E-5E1C86F035BB}" srcOrd="4" destOrd="0" presId="urn:microsoft.com/office/officeart/2008/layout/AlternatingHexagons"/>
    <dgm:cxn modelId="{8B419871-41B6-4A3D-BFBD-651F02BE28D6}" type="presParOf" srcId="{786498ED-EB5A-49A6-871E-5E1C86F035BB}" destId="{2399D570-07ED-44EB-884A-06A1F13836F1}" srcOrd="0" destOrd="0" presId="urn:microsoft.com/office/officeart/2008/layout/AlternatingHexagons"/>
    <dgm:cxn modelId="{9036DF72-833F-42A4-9F54-2C32664A7B12}" type="presParOf" srcId="{786498ED-EB5A-49A6-871E-5E1C86F035BB}" destId="{3E1933D6-5567-4471-97DA-5538BE6C7C18}" srcOrd="1" destOrd="0" presId="urn:microsoft.com/office/officeart/2008/layout/AlternatingHexagons"/>
    <dgm:cxn modelId="{37200AED-69DC-43AD-A817-37D7FA6819C5}" type="presParOf" srcId="{786498ED-EB5A-49A6-871E-5E1C86F035BB}" destId="{309E9F51-1527-4947-95BB-73D5DDE94843}" srcOrd="2" destOrd="0" presId="urn:microsoft.com/office/officeart/2008/layout/AlternatingHexagons"/>
    <dgm:cxn modelId="{BA54BC43-A8A4-40D4-A0A7-755E92B707EF}" type="presParOf" srcId="{786498ED-EB5A-49A6-871E-5E1C86F035BB}" destId="{BCFE8E5A-761C-401C-BD3A-8BC5DBBA75E4}" srcOrd="3" destOrd="0" presId="urn:microsoft.com/office/officeart/2008/layout/AlternatingHexagons"/>
    <dgm:cxn modelId="{A2628983-EA61-431C-A269-E4EA454BDEB3}" type="presParOf" srcId="{786498ED-EB5A-49A6-871E-5E1C86F035BB}" destId="{109C259F-3E85-4A2C-AC4D-BED40482174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38F0C-F845-4AA2-B581-FB175AC2CA71}">
      <dsp:nvSpPr>
        <dsp:cNvPr id="0" name=""/>
        <dsp:cNvSpPr/>
      </dsp:nvSpPr>
      <dsp:spPr>
        <a:xfrm rot="10800000">
          <a:off x="819307" y="2285"/>
          <a:ext cx="2686159" cy="570872"/>
        </a:xfrm>
        <a:prstGeom prst="homePlate">
          <a:avLst/>
        </a:prstGeom>
        <a:solidFill>
          <a:srgbClr val="CCC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rPr>
            <a:t>Problem</a:t>
          </a:r>
          <a:endParaRPr lang="zh-CN" altLang="en-US" sz="2000" kern="1200" dirty="0">
            <a:solidFill>
              <a:schemeClr val="tx1"/>
            </a:solidFill>
            <a:latin typeface="MV Boli" panose="02000500030200090000" pitchFamily="2" charset="0"/>
            <a:cs typeface="MV Boli" panose="02000500030200090000" pitchFamily="2" charset="0"/>
          </a:endParaRPr>
        </a:p>
      </dsp:txBody>
      <dsp:txXfrm rot="10800000">
        <a:off x="962025" y="2285"/>
        <a:ext cx="2543441" cy="570872"/>
      </dsp:txXfrm>
    </dsp:sp>
    <dsp:sp modelId="{524C91B3-29B9-4799-A22D-29FA2E104C2E}">
      <dsp:nvSpPr>
        <dsp:cNvPr id="0" name=""/>
        <dsp:cNvSpPr/>
      </dsp:nvSpPr>
      <dsp:spPr>
        <a:xfrm>
          <a:off x="533871" y="2285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0E9C4-5F5B-41CB-995A-ADC25FB01044}">
      <dsp:nvSpPr>
        <dsp:cNvPr id="0" name=""/>
        <dsp:cNvSpPr/>
      </dsp:nvSpPr>
      <dsp:spPr>
        <a:xfrm rot="10800000">
          <a:off x="819307" y="743567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Inspiration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10800000">
        <a:off x="962025" y="743567"/>
        <a:ext cx="2543441" cy="570872"/>
      </dsp:txXfrm>
    </dsp:sp>
    <dsp:sp modelId="{2CC37165-C6AC-4540-8C19-66FC0D684AEE}">
      <dsp:nvSpPr>
        <dsp:cNvPr id="0" name=""/>
        <dsp:cNvSpPr/>
      </dsp:nvSpPr>
      <dsp:spPr>
        <a:xfrm>
          <a:off x="533871" y="743567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AAF0E-B9FB-4B00-9371-6B94E2FF35B0}">
      <dsp:nvSpPr>
        <dsp:cNvPr id="0" name=""/>
        <dsp:cNvSpPr/>
      </dsp:nvSpPr>
      <dsp:spPr>
        <a:xfrm rot="10800000">
          <a:off x="819307" y="1484849"/>
          <a:ext cx="2686159" cy="570872"/>
        </a:xfrm>
        <a:prstGeom prst="homePlate">
          <a:avLst/>
        </a:prstGeom>
        <a:solidFill>
          <a:srgbClr val="CC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Scheme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10800000">
        <a:off x="962025" y="1484849"/>
        <a:ext cx="2543441" cy="570872"/>
      </dsp:txXfrm>
    </dsp:sp>
    <dsp:sp modelId="{759882E3-823F-4D35-A5B5-3782B84E93CD}">
      <dsp:nvSpPr>
        <dsp:cNvPr id="0" name=""/>
        <dsp:cNvSpPr/>
      </dsp:nvSpPr>
      <dsp:spPr>
        <a:xfrm>
          <a:off x="533871" y="1484849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D3D0C-4B02-436F-A368-2D681C8B0CA9}">
      <dsp:nvSpPr>
        <dsp:cNvPr id="0" name=""/>
        <dsp:cNvSpPr/>
      </dsp:nvSpPr>
      <dsp:spPr>
        <a:xfrm rot="10800000">
          <a:off x="819307" y="2226130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Verification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10800000">
        <a:off x="962025" y="2226130"/>
        <a:ext cx="2543441" cy="570872"/>
      </dsp:txXfrm>
    </dsp:sp>
    <dsp:sp modelId="{88DD110A-F255-453A-A083-73F88AC724B6}">
      <dsp:nvSpPr>
        <dsp:cNvPr id="0" name=""/>
        <dsp:cNvSpPr/>
      </dsp:nvSpPr>
      <dsp:spPr>
        <a:xfrm>
          <a:off x="533871" y="2226130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36D9-4FCF-40F5-B67D-8ABACD9D3640}">
      <dsp:nvSpPr>
        <dsp:cNvPr id="0" name=""/>
        <dsp:cNvSpPr/>
      </dsp:nvSpPr>
      <dsp:spPr>
        <a:xfrm rot="10800000">
          <a:off x="819307" y="2967412"/>
          <a:ext cx="2686159" cy="570872"/>
        </a:xfrm>
        <a:prstGeom prst="homePlate">
          <a:avLst/>
        </a:prstGeom>
        <a:solidFill>
          <a:srgbClr val="CC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Conclusion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10800000">
        <a:off x="962025" y="2967412"/>
        <a:ext cx="2543441" cy="570872"/>
      </dsp:txXfrm>
    </dsp:sp>
    <dsp:sp modelId="{4E18C94B-7D2D-43E5-9D0B-08B548006DBD}">
      <dsp:nvSpPr>
        <dsp:cNvPr id="0" name=""/>
        <dsp:cNvSpPr/>
      </dsp:nvSpPr>
      <dsp:spPr>
        <a:xfrm>
          <a:off x="533871" y="2967412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7FFCA-6186-4D28-8A4C-079A456915DD}">
      <dsp:nvSpPr>
        <dsp:cNvPr id="0" name=""/>
        <dsp:cNvSpPr/>
      </dsp:nvSpPr>
      <dsp:spPr>
        <a:xfrm rot="10800000">
          <a:off x="819307" y="3708694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Future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10800000">
        <a:off x="962025" y="3708694"/>
        <a:ext cx="2543441" cy="570872"/>
      </dsp:txXfrm>
    </dsp:sp>
    <dsp:sp modelId="{CAB11D4D-6C40-42B3-B405-0A302F1E6358}">
      <dsp:nvSpPr>
        <dsp:cNvPr id="0" name=""/>
        <dsp:cNvSpPr/>
      </dsp:nvSpPr>
      <dsp:spPr>
        <a:xfrm>
          <a:off x="533871" y="3708694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7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CF8B5-8490-456C-B168-8C919E7B9118}">
      <dsp:nvSpPr>
        <dsp:cNvPr id="0" name=""/>
        <dsp:cNvSpPr/>
      </dsp:nvSpPr>
      <dsp:spPr>
        <a:xfrm rot="5400000">
          <a:off x="2771088" y="103245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Interpolation</a:t>
          </a:r>
          <a:endParaRPr lang="zh-CN" altLang="en-US" sz="1200" kern="1200" dirty="0">
            <a:solidFill>
              <a:schemeClr val="tx1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3089445" y="247418"/>
        <a:ext cx="950508" cy="1092539"/>
      </dsp:txXfrm>
    </dsp:sp>
    <dsp:sp modelId="{4D324757-9AD7-4893-BE7F-AFA867FB64BE}">
      <dsp:nvSpPr>
        <dsp:cNvPr id="0" name=""/>
        <dsp:cNvSpPr/>
      </dsp:nvSpPr>
      <dsp:spPr>
        <a:xfrm>
          <a:off x="4297045" y="317520"/>
          <a:ext cx="177134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26B8C-617F-4DAA-8F7B-2411EC82EE04}">
      <dsp:nvSpPr>
        <dsp:cNvPr id="0" name=""/>
        <dsp:cNvSpPr/>
      </dsp:nvSpPr>
      <dsp:spPr>
        <a:xfrm rot="5400000">
          <a:off x="1279732" y="103245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rgbClr val="CCC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Hidden representation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1598089" y="247418"/>
        <a:ext cx="950508" cy="1092539"/>
      </dsp:txXfrm>
    </dsp:sp>
    <dsp:sp modelId="{319C4F06-CEA3-4B3F-9D4E-D74BDA1338C0}">
      <dsp:nvSpPr>
        <dsp:cNvPr id="0" name=""/>
        <dsp:cNvSpPr/>
      </dsp:nvSpPr>
      <dsp:spPr>
        <a:xfrm rot="5400000">
          <a:off x="2022553" y="1450480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Manifold </a:t>
          </a:r>
          <a:r>
            <a:rPr lang="en-US" altLang="zh-CN" sz="1200" kern="1200" dirty="0" err="1">
              <a:solidFill>
                <a:schemeClr val="tx1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Mixup</a:t>
          </a:r>
          <a:endParaRPr lang="zh-CN" altLang="en-US" sz="1200" kern="1200" dirty="0">
            <a:solidFill>
              <a:schemeClr val="tx1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2340910" y="1594653"/>
        <a:ext cx="950508" cy="1092539"/>
      </dsp:txXfrm>
    </dsp:sp>
    <dsp:sp modelId="{3FABB7C0-D8BB-4F86-BF07-8B791D9F501C}">
      <dsp:nvSpPr>
        <dsp:cNvPr id="0" name=""/>
        <dsp:cNvSpPr/>
      </dsp:nvSpPr>
      <dsp:spPr>
        <a:xfrm>
          <a:off x="354381" y="1664755"/>
          <a:ext cx="171420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C93F3-A142-4C58-B1ED-0198903606AA}">
      <dsp:nvSpPr>
        <dsp:cNvPr id="0" name=""/>
        <dsp:cNvSpPr/>
      </dsp:nvSpPr>
      <dsp:spPr>
        <a:xfrm rot="5400000">
          <a:off x="575648" y="1450480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flatten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894005" y="1594653"/>
        <a:ext cx="950508" cy="1092539"/>
      </dsp:txXfrm>
    </dsp:sp>
    <dsp:sp modelId="{2399D570-07ED-44EB-884A-06A1F13836F1}">
      <dsp:nvSpPr>
        <dsp:cNvPr id="0" name=""/>
        <dsp:cNvSpPr/>
      </dsp:nvSpPr>
      <dsp:spPr>
        <a:xfrm rot="5400000">
          <a:off x="2771088" y="2797716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Decision boundary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3089445" y="2941889"/>
        <a:ext cx="950508" cy="1092539"/>
      </dsp:txXfrm>
    </dsp:sp>
    <dsp:sp modelId="{3E1933D6-5567-4471-97DA-5538BE6C7C18}">
      <dsp:nvSpPr>
        <dsp:cNvPr id="0" name=""/>
        <dsp:cNvSpPr/>
      </dsp:nvSpPr>
      <dsp:spPr>
        <a:xfrm>
          <a:off x="4297045" y="3011991"/>
          <a:ext cx="177134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C259F-3E85-4A2C-AC4D-BED40482174D}">
      <dsp:nvSpPr>
        <dsp:cNvPr id="0" name=""/>
        <dsp:cNvSpPr/>
      </dsp:nvSpPr>
      <dsp:spPr>
        <a:xfrm rot="5400000">
          <a:off x="1279732" y="2797716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rgbClr val="CC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Class-representation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1598089" y="2941889"/>
        <a:ext cx="950508" cy="1092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224B5-89C4-4C9B-829B-142A6B0AF529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A33A5-6216-44E0-8856-24DBB795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3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支集</a:t>
                </a:r>
                <a:r>
                  <a:rPr lang="en-US" altLang="zh-CN" dirty="0"/>
                  <a:t>Supp()</a:t>
                </a:r>
                <a:r>
                  <a:rPr lang="zh-CN" altLang="en-US" dirty="0"/>
                  <a:t>：指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的一个子集，满足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恰好在这个子集上非</a:t>
                </a:r>
                <a:r>
                  <a:rPr lang="en-US" altLang="zh-CN" dirty="0"/>
                  <a:t>0. f</a:t>
                </a:r>
                <a:r>
                  <a:rPr lang="zh-CN" altLang="en-US" dirty="0"/>
                  <a:t>是一个定义在集合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上的实值函数。</a:t>
                </a:r>
                <a:endParaRPr lang="en-US" altLang="zh-CN" dirty="0"/>
              </a:p>
              <a:p>
                <a:r>
                  <a:rPr lang="zh-CN" altLang="en-US" dirty="0"/>
                  <a:t>如：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𝑝_𝑠 (𝑥)</a:t>
                </a:r>
                <a:r>
                  <a:rPr lang="zh-CN" altLang="en-US" dirty="0"/>
                  <a:t>在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𝑠𝑢𝑝𝑝(𝑝_𝑠 (𝑥)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lang="zh-CN" altLang="en-US" dirty="0"/>
                  <a:t>这个支集上满足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𝑝_𝑠 (𝑥)</a:t>
                </a:r>
                <a:r>
                  <a:rPr lang="zh-CN" altLang="en-US" dirty="0"/>
                  <a:t>不等于</a:t>
                </a:r>
                <a:r>
                  <a:rPr lang="en-US" altLang="zh-CN" dirty="0"/>
                  <a:t>0.</a:t>
                </a:r>
                <a:r>
                  <a:rPr lang="zh-CN" altLang="en-US" dirty="0"/>
                  <a:t>且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𝑠𝑢𝑝𝑝(𝑝_𝑠 (𝑥)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的一个子集。</a:t>
                </a:r>
                <a:endParaRPr lang="en-US" altLang="zh-CN" dirty="0"/>
              </a:p>
              <a:p>
                <a:r>
                  <a:rPr lang="zh-CN" altLang="en-US" dirty="0"/>
                  <a:t>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𝑥）在𝑠𝑢𝑝𝑝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))</a:t>
                </a:r>
                <a:r>
                  <a:rPr lang="zh-CN" altLang="en-US" dirty="0"/>
                  <a:t>这个支集上满足𝑝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不等于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𝑥）且是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的一个子集。</a:t>
                </a:r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4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6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输入变换的优势：随机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𝑥_0</a:t>
                </a:r>
                <a:r>
                  <a:rPr lang="zh-CN" altLang="en-US" dirty="0"/>
                  <a:t>引起空间全局性和语义多样化的随机性。 这将使在白盒设置中执行适应性攻击更加困难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等比缩小扰动的优势：</a:t>
                </a:r>
                <a:r>
                  <a:rPr lang="en-US" altLang="zh-CN" dirty="0"/>
                  <a:t>MI</a:t>
                </a:r>
                <a:r>
                  <a:rPr lang="zh-CN" altLang="en-US" dirty="0"/>
                  <a:t>通常会对拟定扰动的潜在攻击能力施加更严格的上限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并且，扰动越小，越不宜攻击。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02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1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1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DCB9A-7F17-4805-9BA5-26D8B452B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6B1301-DB11-4F5C-BB8B-D6F063064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34603-54D0-4462-B5F1-95555D4E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9F62-77A9-47BE-BABA-CB15C54D9D40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E27FF-3969-4D18-919C-7CEDFCA3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796CD-436B-4EB6-ADF8-AF74560C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7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BA1C2-36B4-4305-802F-163F30E7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8C186E-9257-4738-9E63-6E8FE9228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E302A-88D9-4D1A-A3D0-D087E2AE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878C-527A-4EF7-8586-802D890428EC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E3FCE-6BB4-4DDD-A29F-F1532DD7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855B0-02A4-40DE-B5F1-8C976A49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EAA89F-938C-45AE-94A8-C0F07E3C3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EDAC70-AB88-4DDF-9346-338A089F9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CED24-02FC-4FF6-B079-B6673B33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877C-BD1F-46BD-9D0F-1EDF75CB98BD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962A3-64C2-49D7-B1B3-3E0C7730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AEF3D-FC57-46C7-86E0-DA858218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F2FE5-3AA7-4CB0-A29C-2D2D9551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FD79A-158D-40F4-B620-5F22E2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DEBF9-6BA7-405C-9866-C5CE5F8B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B675-1BF9-43D0-8955-9AFFE4F23BC0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DDE0A-536F-4220-BD4F-EFA7BAA3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56B2F-08AC-4E14-B41C-360CE06D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3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4D391-3534-4760-AFBF-BEFA3BDA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DC292-9AD7-434A-837E-12FD4C53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7B6AA-7DEF-48F4-911B-9DDEB000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11F9-D28F-4FED-B6BB-7761C6804ED9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7FB8B-65E1-4E44-BB45-F2959F53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41097-2FE3-480C-8C3F-EE9237E9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32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9D005-C716-4530-A8AB-F988EB06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CE8EE-EA47-45AD-8027-F9C8A3FF6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0F609E-AFF4-4593-B2FF-7C0EBFB1C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4D26BB-F805-4043-ACE0-CB3ABECE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5CE0-248F-4C71-9779-F16685CBAB37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5DB24-8FA2-4E86-B80C-5265E297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29A2F-1A1D-4839-92D6-942DE1AA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4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6BD27-0BDF-44BF-B86F-195A3DF1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19DBA-B7C4-4BB0-83D7-D6D74F9E4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CC0990-59EF-4727-A873-7FFAA19FA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D5877-6908-4483-944B-A49DFDFB4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3B0DE4-2BD2-488C-9874-CE586B894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B48804-7F6A-4CA7-A4F4-AB2D50A2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242-D336-4A3D-927B-3549E2F2E6F5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8BA880-9035-4860-8156-36E99FAE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DAFA1D-4AF3-4009-B434-044DFCB5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3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7B43D-1883-456D-A940-C32B2B6F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F987C2-CB71-48AC-8022-C3824164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40FC-1903-4251-8146-57E7A6D3B353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6F9EE7-4FF9-4202-A6EA-F54DAD91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868A88-2281-40C7-83E0-8DCD7FD9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2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094406-F1EE-4C33-A1E8-3E821B4B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12" y="6492871"/>
            <a:ext cx="2743200" cy="365125"/>
          </a:xfrm>
        </p:spPr>
        <p:txBody>
          <a:bodyPr/>
          <a:lstStyle/>
          <a:p>
            <a:fld id="{0AFB0FAB-C694-4865-B560-AABB8ABD5A62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82E651-E875-406A-90A0-803D97B5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C39C3C-93E5-43CF-A813-A8E7F577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688" y="6492872"/>
            <a:ext cx="2743200" cy="365125"/>
          </a:xfrm>
        </p:spPr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35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1A58B-3D5F-4ADB-B527-0F222D57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286C0-DB6D-47EF-8BB4-C94F453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0C82F-48E7-494B-B214-857933199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4DFF32-AD8B-4E60-AB28-0DB5A55F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7DB5-C35E-485D-A2C4-155B15F76EA3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06876-3CB7-4379-B8AF-AB40C6F5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25F1AB-C1B6-488D-B298-D6CF77D1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5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14D06-9C2A-4ECE-9F20-D0AC0A1E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98C6BE-3E28-4895-90A0-3040B7BF2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011DD-6A21-4EE3-A0A7-A6A4AECDC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D1733-BC18-4296-B6B8-AECEF37E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B0A-95C8-4841-81B6-BF668F1582D1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05747-2DB3-40ED-9AEF-C8490E66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86D92-6441-404E-84B3-CDC9DDC3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1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4110CB-976D-4DC1-A77D-CB9FC054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CF198-6E9B-4BF9-B5B5-6E81CB1E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79AB2-B7B6-4152-BB66-18A78538D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EA88E-74EA-401A-9E19-F878A3FDFD6A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2DC19-6E00-4CDF-82C8-A786D1063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D64C2-5A22-48F5-A0CD-84893E32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7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B3029-5301-40E4-9898-5512CE5E8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41" y="1041400"/>
            <a:ext cx="11443317" cy="2387600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MV Boli" panose="02000500030200090000" pitchFamily="2" charset="0"/>
                <a:cs typeface="MV Boli" panose="02000500030200090000" pitchFamily="2" charset="0"/>
              </a:rPr>
              <a:t>Manifold </a:t>
            </a:r>
            <a:r>
              <a:rPr lang="en-US" altLang="zh-CN" sz="3200" b="1" dirty="0" err="1">
                <a:latin typeface="MV Boli" panose="02000500030200090000" pitchFamily="2" charset="0"/>
                <a:cs typeface="MV Boli" panose="02000500030200090000" pitchFamily="2" charset="0"/>
              </a:rPr>
              <a:t>Mixup</a:t>
            </a:r>
            <a:r>
              <a:rPr lang="en-US" altLang="zh-CN" sz="3200" b="1" dirty="0">
                <a:latin typeface="MV Boli" panose="02000500030200090000" pitchFamily="2" charset="0"/>
                <a:cs typeface="MV Boli" panose="02000500030200090000" pitchFamily="2" charset="0"/>
              </a:rPr>
              <a:t> Better Representations by Interpolating Hidden States (Manifold </a:t>
            </a:r>
            <a:r>
              <a:rPr lang="en-US" altLang="zh-CN" sz="3200" b="1" dirty="0" err="1">
                <a:latin typeface="MV Boli" panose="02000500030200090000" pitchFamily="2" charset="0"/>
                <a:cs typeface="MV Boli" panose="02000500030200090000" pitchFamily="2" charset="0"/>
              </a:rPr>
              <a:t>Mixup</a:t>
            </a:r>
            <a:r>
              <a:rPr lang="en-US" altLang="zh-CN" sz="3200" b="1" dirty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  <a:endParaRPr lang="zh-CN" altLang="en-US" sz="3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9" name="副标题 2">
            <a:extLst>
              <a:ext uri="{FF2B5EF4-FFF2-40B4-BE49-F238E27FC236}">
                <a16:creationId xmlns:a16="http://schemas.microsoft.com/office/drawing/2014/main" id="{EE8C1142-1BBC-4A7D-A4D4-72BCE42B44C6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Vikas Verma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Aalto University, Finland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ICML 2019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2019-07-13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D3FBEC-CEA5-454A-89D4-B791CCEA1490}"/>
              </a:ext>
            </a:extLst>
          </p:cNvPr>
          <p:cNvSpPr/>
          <p:nvPr/>
        </p:nvSpPr>
        <p:spPr>
          <a:xfrm>
            <a:off x="2" y="346229"/>
            <a:ext cx="12191998" cy="46163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91DE33D-0A0E-4952-A649-36652497B33D}"/>
              </a:ext>
            </a:extLst>
          </p:cNvPr>
          <p:cNvCxnSpPr/>
          <p:nvPr/>
        </p:nvCxnSpPr>
        <p:spPr>
          <a:xfrm>
            <a:off x="-8878" y="435007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91F0DE7-4743-4B20-B117-CE3A13530ABD}"/>
              </a:ext>
            </a:extLst>
          </p:cNvPr>
          <p:cNvCxnSpPr/>
          <p:nvPr/>
        </p:nvCxnSpPr>
        <p:spPr>
          <a:xfrm>
            <a:off x="-8878" y="534141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26F0467-99FD-4563-A909-22917250D35B}"/>
              </a:ext>
            </a:extLst>
          </p:cNvPr>
          <p:cNvCxnSpPr/>
          <p:nvPr/>
        </p:nvCxnSpPr>
        <p:spPr>
          <a:xfrm>
            <a:off x="-8878" y="633275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6AA1AA1-DEA1-4994-B883-CEF1536177DA}"/>
              </a:ext>
            </a:extLst>
          </p:cNvPr>
          <p:cNvCxnSpPr/>
          <p:nvPr/>
        </p:nvCxnSpPr>
        <p:spPr>
          <a:xfrm>
            <a:off x="-8878" y="729449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1B8BFCF-97A4-45F5-B032-9B6C60ADE1EF}"/>
              </a:ext>
            </a:extLst>
          </p:cNvPr>
          <p:cNvSpPr/>
          <p:nvPr/>
        </p:nvSpPr>
        <p:spPr>
          <a:xfrm>
            <a:off x="2" y="6050132"/>
            <a:ext cx="12191998" cy="461639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CCCCFF"/>
              </a:gs>
            </a:gsLst>
            <a:lin ang="108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63CFB87-30F1-43F0-B5DF-EA813B2487B5}"/>
              </a:ext>
            </a:extLst>
          </p:cNvPr>
          <p:cNvCxnSpPr/>
          <p:nvPr/>
        </p:nvCxnSpPr>
        <p:spPr>
          <a:xfrm>
            <a:off x="1474" y="6127090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566EC61-3DCD-4C43-B4AD-3000D3CDB8F8}"/>
              </a:ext>
            </a:extLst>
          </p:cNvPr>
          <p:cNvCxnSpPr/>
          <p:nvPr/>
        </p:nvCxnSpPr>
        <p:spPr>
          <a:xfrm>
            <a:off x="1474" y="6226224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9999740-DA0B-4EA0-8E24-10E959F85FC2}"/>
              </a:ext>
            </a:extLst>
          </p:cNvPr>
          <p:cNvCxnSpPr/>
          <p:nvPr/>
        </p:nvCxnSpPr>
        <p:spPr>
          <a:xfrm>
            <a:off x="1474" y="6325358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E67F4EB-D957-4E73-9106-0F6901225225}"/>
              </a:ext>
            </a:extLst>
          </p:cNvPr>
          <p:cNvCxnSpPr/>
          <p:nvPr/>
        </p:nvCxnSpPr>
        <p:spPr>
          <a:xfrm>
            <a:off x="1474" y="6421532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089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8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Future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F18C0D5-3BB1-4ED9-BE35-591E6BCDF679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24A41CE-3AA2-465C-8C7B-FEB6B757E1F8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55FAD7-EDE3-4611-B620-2BD72013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10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8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7101DC9-F02E-4696-A1A6-9F6FBB80CFD7}"/>
              </a:ext>
            </a:extLst>
          </p:cNvPr>
          <p:cNvSpPr/>
          <p:nvPr/>
        </p:nvSpPr>
        <p:spPr>
          <a:xfrm>
            <a:off x="2" y="6050132"/>
            <a:ext cx="12191998" cy="4616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100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DB83A8-3ADD-4CAB-8F10-FD43678DE242}"/>
              </a:ext>
            </a:extLst>
          </p:cNvPr>
          <p:cNvSpPr/>
          <p:nvPr/>
        </p:nvSpPr>
        <p:spPr>
          <a:xfrm>
            <a:off x="2" y="346229"/>
            <a:ext cx="12191998" cy="461639"/>
          </a:xfrm>
          <a:prstGeom prst="rect">
            <a:avLst/>
          </a:prstGeom>
          <a:gradFill flip="none" rotWithShape="1">
            <a:gsLst>
              <a:gs pos="1000">
                <a:schemeClr val="bg1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" name="图片 7" descr="图片包含 窗户, 照片, 男人, 水&#10;&#10;描述已自动生成">
            <a:extLst>
              <a:ext uri="{FF2B5EF4-FFF2-40B4-BE49-F238E27FC236}">
                <a16:creationId xmlns:a16="http://schemas.microsoft.com/office/drawing/2014/main" id="{6AA90B26-DBCE-499D-ABE4-8D204026B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868"/>
            <a:ext cx="12192000" cy="5242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6EF56A-295E-4F98-A625-36393AB3633C}"/>
              </a:ext>
            </a:extLst>
          </p:cNvPr>
          <p:cNvSpPr txBox="1"/>
          <p:nvPr/>
        </p:nvSpPr>
        <p:spPr>
          <a:xfrm>
            <a:off x="4539484" y="2782669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MV Boli" panose="02000500030200090000" pitchFamily="2" charset="0"/>
                <a:cs typeface="MV Boli" panose="02000500030200090000" pitchFamily="2" charset="0"/>
              </a:rPr>
              <a:t>Thank you !</a:t>
            </a:r>
            <a:endParaRPr lang="zh-CN" alt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2B6E6F5E-2143-45FA-8D2D-2D057925F424}"/>
              </a:ext>
            </a:extLst>
          </p:cNvPr>
          <p:cNvSpPr txBox="1">
            <a:spLocks/>
          </p:cNvSpPr>
          <p:nvPr/>
        </p:nvSpPr>
        <p:spPr>
          <a:xfrm>
            <a:off x="1524000" y="3911685"/>
            <a:ext cx="9144000" cy="1655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600" dirty="0" err="1">
                <a:latin typeface="MV Boli" panose="02000500030200090000" pitchFamily="2" charset="0"/>
                <a:cs typeface="MV Boli" panose="02000500030200090000" pitchFamily="2" charset="0"/>
              </a:rPr>
              <a:t>Mengdie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 Huang</a:t>
            </a:r>
          </a:p>
          <a:p>
            <a:pPr marL="0" indent="0" algn="r">
              <a:buNone/>
            </a:pP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Group AI Security</a:t>
            </a:r>
          </a:p>
          <a:p>
            <a:pPr marL="0" indent="0" algn="r">
              <a:buNone/>
            </a:pP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Lab </a:t>
            </a:r>
            <a:r>
              <a:rPr lang="en-US" altLang="zh-CN" sz="1600" dirty="0" err="1">
                <a:latin typeface="MV Boli" panose="02000500030200090000" pitchFamily="2" charset="0"/>
                <a:cs typeface="MV Boli" panose="02000500030200090000" pitchFamily="2" charset="0"/>
              </a:rPr>
              <a:t>Ruiyun</a:t>
            </a:r>
            <a:endParaRPr lang="en-US" altLang="zh-CN" sz="16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 algn="r">
              <a:buNone/>
            </a:pPr>
            <a:r>
              <a:rPr lang="en-US" altLang="zh-CN" sz="1600">
                <a:latin typeface="MV Boli" panose="02000500030200090000" pitchFamily="2" charset="0"/>
                <a:cs typeface="MV Boli" panose="02000500030200090000" pitchFamily="2" charset="0"/>
              </a:rPr>
              <a:t>2020-10-7</a:t>
            </a:r>
            <a:endParaRPr lang="en-US" altLang="zh-CN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4" name="图形 13" descr="指纹">
            <a:extLst>
              <a:ext uri="{FF2B5EF4-FFF2-40B4-BE49-F238E27FC236}">
                <a16:creationId xmlns:a16="http://schemas.microsoft.com/office/drawing/2014/main" id="{3FD54876-E389-4F33-9B7D-E3A77E0CF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3288" y="4282366"/>
            <a:ext cx="914400" cy="9144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66F35A-EB8D-4DE2-8CD4-8DAC968A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11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DFA98F3A-F002-4AF8-BE8A-D6337D190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995278"/>
            <a:ext cx="21907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8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1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Overview</a:t>
            </a:r>
            <a:endParaRPr lang="zh-CN" alt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05D93FB-48D2-4014-8FE2-25302F3E24DE}"/>
              </a:ext>
            </a:extLst>
          </p:cNvPr>
          <p:cNvGrpSpPr/>
          <p:nvPr/>
        </p:nvGrpSpPr>
        <p:grpSpPr>
          <a:xfrm>
            <a:off x="229992" y="1592913"/>
            <a:ext cx="5284329" cy="4285212"/>
            <a:chOff x="719028" y="1591233"/>
            <a:chExt cx="5284329" cy="4285212"/>
          </a:xfrm>
        </p:grpSpPr>
        <p:graphicFrame>
          <p:nvGraphicFramePr>
            <p:cNvPr id="20" name="图示 19">
              <a:extLst>
                <a:ext uri="{FF2B5EF4-FFF2-40B4-BE49-F238E27FC236}">
                  <a16:creationId xmlns:a16="http://schemas.microsoft.com/office/drawing/2014/main" id="{27F46EF0-96BF-4DEA-A486-C81F5041DB1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4051128"/>
                </p:ext>
              </p:extLst>
            </p:nvPr>
          </p:nvGraphicFramePr>
          <p:xfrm>
            <a:off x="1964019" y="1594593"/>
            <a:ext cx="4039338" cy="42818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828D437-7600-4978-A985-C81BF6161D20}"/>
                </a:ext>
              </a:extLst>
            </p:cNvPr>
            <p:cNvGrpSpPr/>
            <p:nvPr/>
          </p:nvGrpSpPr>
          <p:grpSpPr>
            <a:xfrm>
              <a:off x="719028" y="1591233"/>
              <a:ext cx="1241045" cy="400110"/>
              <a:chOff x="692394" y="1681461"/>
              <a:chExt cx="1241045" cy="400110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E3F8CF5-FD23-4147-8193-FB09D2837737}"/>
                  </a:ext>
                </a:extLst>
              </p:cNvPr>
              <p:cNvSpPr txBox="1"/>
              <p:nvPr/>
            </p:nvSpPr>
            <p:spPr>
              <a:xfrm>
                <a:off x="692394" y="1681461"/>
                <a:ext cx="12410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latin typeface="MV Boli" panose="02000500030200090000" pitchFamily="2" charset="0"/>
                    <a:cs typeface="MV Boli" panose="02000500030200090000" pitchFamily="2" charset="0"/>
                  </a:rPr>
                  <a:t>Contents</a:t>
                </a:r>
                <a:endParaRPr lang="zh-CN" altLang="en-US" sz="2000" b="1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B444B3B-8092-490A-BEEF-18FBDE51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48" y="2081571"/>
                <a:ext cx="1066148" cy="0"/>
              </a:xfrm>
              <a:prstGeom prst="line">
                <a:avLst/>
              </a:prstGeom>
              <a:ln w="38100">
                <a:solidFill>
                  <a:srgbClr val="CC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50409D9-FE01-4A53-BF81-23CAA5527860}"/>
              </a:ext>
            </a:extLst>
          </p:cNvPr>
          <p:cNvSpPr txBox="1"/>
          <p:nvPr/>
        </p:nvSpPr>
        <p:spPr>
          <a:xfrm>
            <a:off x="6095999" y="1596723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MV Boli" panose="02000500030200090000" pitchFamily="2" charset="0"/>
                <a:cs typeface="MV Boli" panose="02000500030200090000" pitchFamily="2" charset="0"/>
              </a:rPr>
              <a:t>Keywords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54AA7B2-113F-452A-A31A-848A45759FC8}"/>
              </a:ext>
            </a:extLst>
          </p:cNvPr>
          <p:cNvCxnSpPr>
            <a:cxnSpLocks/>
          </p:cNvCxnSpPr>
          <p:nvPr/>
        </p:nvCxnSpPr>
        <p:spPr>
          <a:xfrm flipV="1">
            <a:off x="6193653" y="1993023"/>
            <a:ext cx="1210324" cy="3810"/>
          </a:xfrm>
          <a:prstGeom prst="line">
            <a:avLst/>
          </a:prstGeom>
          <a:ln w="38100">
            <a:solidFill>
              <a:srgbClr val="CC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80DD2C7-F3BA-4A3E-88D5-3361A8E85801}"/>
              </a:ext>
            </a:extLst>
          </p:cNvPr>
          <p:cNvGrpSpPr/>
          <p:nvPr/>
        </p:nvGrpSpPr>
        <p:grpSpPr>
          <a:xfrm>
            <a:off x="6428911" y="1596279"/>
            <a:ext cx="6422768" cy="4281846"/>
            <a:chOff x="6747889" y="1594596"/>
            <a:chExt cx="6422768" cy="4281846"/>
          </a:xfrm>
        </p:grpSpPr>
        <p:graphicFrame>
          <p:nvGraphicFramePr>
            <p:cNvPr id="36" name="图示 35">
              <a:extLst>
                <a:ext uri="{FF2B5EF4-FFF2-40B4-BE49-F238E27FC236}">
                  <a16:creationId xmlns:a16="http://schemas.microsoft.com/office/drawing/2014/main" id="{759C05D1-6BC7-4531-979C-B31EDE4A17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34319587"/>
                </p:ext>
              </p:extLst>
            </p:nvPr>
          </p:nvGraphicFramePr>
          <p:xfrm>
            <a:off x="6747889" y="1594596"/>
            <a:ext cx="6422768" cy="42818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1738F2F-DBED-49C6-A624-680985B573B4}"/>
                </a:ext>
              </a:extLst>
            </p:cNvPr>
            <p:cNvGrpSpPr/>
            <p:nvPr/>
          </p:nvGrpSpPr>
          <p:grpSpPr>
            <a:xfrm>
              <a:off x="10313706" y="2941907"/>
              <a:ext cx="1380884" cy="1587223"/>
              <a:chOff x="3617078" y="1347310"/>
              <a:chExt cx="1380884" cy="1587223"/>
            </a:xfrm>
          </p:grpSpPr>
          <p:sp>
            <p:nvSpPr>
              <p:cNvPr id="42" name="六边形 41">
                <a:extLst>
                  <a:ext uri="{FF2B5EF4-FFF2-40B4-BE49-F238E27FC236}">
                    <a16:creationId xmlns:a16="http://schemas.microsoft.com/office/drawing/2014/main" id="{7450233D-5097-4BC5-BC70-30415BAACD1B}"/>
                  </a:ext>
                </a:extLst>
              </p:cNvPr>
              <p:cNvSpPr/>
              <p:nvPr/>
            </p:nvSpPr>
            <p:spPr>
              <a:xfrm rot="5400000">
                <a:off x="3513908" y="1450480"/>
                <a:ext cx="1587223" cy="138088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CCCCFF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六边形 4">
                <a:extLst>
                  <a:ext uri="{FF2B5EF4-FFF2-40B4-BE49-F238E27FC236}">
                    <a16:creationId xmlns:a16="http://schemas.microsoft.com/office/drawing/2014/main" id="{273B206F-A4A1-4D67-9210-C07181DDDA5E}"/>
                  </a:ext>
                </a:extLst>
              </p:cNvPr>
              <p:cNvSpPr txBox="1"/>
              <p:nvPr/>
            </p:nvSpPr>
            <p:spPr>
              <a:xfrm>
                <a:off x="3832265" y="1594653"/>
                <a:ext cx="950508" cy="10925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200" dirty="0">
                    <a:solidFill>
                      <a:prstClr val="black"/>
                    </a:solidFill>
                    <a:latin typeface="MV Boli" panose="02000500030200090000" pitchFamily="2" charset="0"/>
                    <a:ea typeface="等线" panose="02010600030101010101" pitchFamily="2" charset="-122"/>
                    <a:cs typeface="MV Boli" panose="02000500030200090000" pitchFamily="2" charset="0"/>
                  </a:rPr>
                  <a:t>Direction of variance</a:t>
                </a:r>
                <a:endParaRPr lang="zh-CN" altLang="en-US" sz="1200" dirty="0">
                  <a:solidFill>
                    <a:prstClr val="black"/>
                  </a:solidFill>
                  <a:latin typeface="MV Boli" panose="02000500030200090000" pitchFamily="2" charset="0"/>
                  <a:ea typeface="等线" panose="02010600030101010101" pitchFamily="2" charset="-122"/>
                  <a:cs typeface="MV Boli" panose="02000500030200090000" pitchFamily="2" charset="0"/>
                </a:endParaRPr>
              </a:p>
            </p:txBody>
          </p:sp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A0E27A9-BC98-4075-A29F-10115265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2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9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Problem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C068B-534A-4BF4-99C6-4156E71B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3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24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Inspiration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AEF69C9-CDD5-4EBF-88E1-5E4EFBC00B33}"/>
              </a:ext>
            </a:extLst>
          </p:cNvPr>
          <p:cNvSpPr txBox="1"/>
          <p:nvPr/>
        </p:nvSpPr>
        <p:spPr>
          <a:xfrm>
            <a:off x="5677270" y="29784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594AA99-4674-4D8E-A804-D3EFA863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4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6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4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Scheme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111E0C5-599A-43E1-921A-284CF33AFE67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24B01-A068-4C17-B91D-F0A05F6F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5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2F88C7-C46A-4DDD-A8D0-87431386C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2" y="978166"/>
            <a:ext cx="6623275" cy="51536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F1C72C5-323C-4FFB-9598-99BD572F0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485" y="982935"/>
            <a:ext cx="3414713" cy="87868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CA942FE-876E-4AC1-BA78-95E475BD0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485" y="2074322"/>
            <a:ext cx="3386138" cy="215026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37ECE12-EBA7-4395-A10D-61F6AC2A6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8385" y="4437297"/>
            <a:ext cx="3393281" cy="8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5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5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Verification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00A294-D158-4871-AF3C-A26983E3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6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B7B6BB-9159-4611-930D-5981DB1C6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2" y="978166"/>
            <a:ext cx="6527483" cy="32137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D5FE39-7604-43ED-AE10-4F3A9AFBA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22" y="4365410"/>
            <a:ext cx="6540818" cy="204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4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6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Empirical Results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EBDC2-7D26-4B26-8F52-489EAE78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7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AA5D30-380D-497B-8040-EA073B75F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2" y="978166"/>
            <a:ext cx="6534150" cy="31537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CCF5F2-CEA7-439B-88B2-E2199F8F3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977" y="3858106"/>
            <a:ext cx="3193733" cy="26536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A78F8F-56FA-4867-9D98-6EEB6F2D6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703" y="978166"/>
            <a:ext cx="2827020" cy="24403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B1E88C-601F-4CF0-B00B-8D0DA7817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33" y="4592609"/>
            <a:ext cx="6374130" cy="19002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0162CD-8473-4449-90F1-195EE30F968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7944"/>
          <a:stretch/>
        </p:blipFill>
        <p:spPr>
          <a:xfrm>
            <a:off x="9431128" y="1658251"/>
            <a:ext cx="2604238" cy="17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3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6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Empirical Results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EBDC2-7D26-4B26-8F52-489EAE78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8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87B8C0A-820D-42ED-8DE8-5B14EFE5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3" y="978166"/>
            <a:ext cx="3187065" cy="23936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619E43B-6E52-44E8-B6E8-019995FB9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864" y="978166"/>
            <a:ext cx="3187065" cy="32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3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7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Conclusion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6EB787-67BF-42F3-88DE-84E353BD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9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2326</TotalTime>
  <Words>87</Words>
  <Application>Microsoft Office PowerPoint</Application>
  <PresentationFormat>宽屏</PresentationFormat>
  <Paragraphs>58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Arial Black</vt:lpstr>
      <vt:lpstr>MV Boli</vt:lpstr>
      <vt:lpstr>Office 主题​​</vt:lpstr>
      <vt:lpstr>Manifold Mixup Better Representations by Interpolating Hidden States (Manifold Mixup)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梦蝶</dc:creator>
  <cp:lastModifiedBy>黄 梦蝶</cp:lastModifiedBy>
  <cp:revision>570</cp:revision>
  <dcterms:created xsi:type="dcterms:W3CDTF">2020-09-03T13:53:15Z</dcterms:created>
  <dcterms:modified xsi:type="dcterms:W3CDTF">2020-10-07T14:09:08Z</dcterms:modified>
</cp:coreProperties>
</file>