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D2D0-9571-5D84-B483-B934B002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07AA-9776-3CE9-74BF-FE17A440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9B11-6B07-B2F6-7CAB-1F97B95E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8256-3BFD-1035-96AD-032FB9E4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C008-9B11-E7A1-6376-6337F614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0236-2866-8E7F-98E1-3EE813CB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8036F-07F4-B686-167C-7CD0F0C8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3A02-8A71-FD5E-71ED-5EFBD07E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6E0D-B9E1-772F-7D40-55C98D3F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03A0-69A6-0975-3200-0500D9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7B5F1-4DAB-5E13-470B-D9ADECD81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7E1C4-6776-6C39-4706-CD136CF5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E7B4-D189-5876-7F61-8AEB77CA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B541-D9DA-8A5C-8935-8E66D5EA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7A1B-9E5B-06E1-2402-4C0D749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E195-F042-8523-E5F0-AE036A8C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3882-4B3B-4B34-E3B7-2382AC87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F9EB-F3FA-295A-A5E0-C8469965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0013-9FC8-03B8-D434-C21F6286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EE2D-69F8-6D66-217A-3CB5CCC5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A075-66AE-A37F-68AA-FE80487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131F-2F7B-EA1D-7CE5-54B2F2ED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0399-23F8-DB1B-6DCF-03D0A4BD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2ED5-1ACC-004B-1935-A0045129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9E61-F71A-4F1F-FAB0-E31C1A61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A4DD-2AB9-61CE-600A-FD6A95F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5465-60DE-5A6E-217A-41E39D444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F17A-15E2-E23E-56B7-2196B72C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D63F-87ED-5D9C-7BBE-AF3CD25A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9D49-5D5E-FC2C-0493-98F468F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3319-2607-7E3E-2AAF-3156195B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027A-22DC-0599-4A59-ECBAC03E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D2F8C-181F-BF7A-EB2D-66B41014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08B5-22A3-AA98-2D89-CE53F9A6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DBC0-0CB2-F04A-8034-8C798A6A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17CCD-DA6E-4AE4-4E7B-ABF4287C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017D1-6CBF-0ED9-6C5A-7E4B562C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3186B-7BAF-C52D-5E69-9EDC6F8A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AC395-74F7-6B67-6432-B9AFDC5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B0FD-953A-C733-651F-05FD9AE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940C1-28DF-A9FA-2311-AD26DE30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64FFC-F96A-86F7-4866-B8854503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97E2-796E-2054-E9ED-F4BA3CB3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1228E-830F-0688-58C2-1E18F54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AE252-3206-AA40-6C98-A1E54FCF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E2EB-2349-0281-1CFB-7E82BE2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10AB-5711-C6DD-3DB1-B29AA732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E1DC-7232-6A65-6750-0C02877D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0FB5-B540-E945-97C1-E6B63A91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8A5C-1B3B-E636-E125-087A125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9A80A-D895-71A9-255F-A9674B4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0AF0B-5E88-BA10-15CA-4B2DAB9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5B9-6EAE-D811-B4F0-C2BF11B5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016A-E870-89B1-31C3-E87A239D0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07530-A3C9-F97F-EB9D-DE462688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E140-CABB-A74E-B905-6C811AED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D0A0-804E-6E08-53F1-2CB4FA21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A193-2264-0ED7-1FF0-A2295F21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9816-CBF8-2A52-8C14-7163920C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758E-AE51-2F0E-7949-DD1EC4A6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1AA0-1615-BD06-97CA-DB652BC28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69095-0E75-E94A-BA5D-3902C3CE559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D4E0-F3AF-6416-A5D1-AAA9FBD68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8FAE-1A53-516F-629E-B8EC99D5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2D46A-9D30-7449-9B27-D26641DD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2F07CC3-48EA-3780-8836-8F7C9A92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1" y="207727"/>
            <a:ext cx="4289147" cy="6442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8E3FCA-FD03-0BDE-D8EE-5CFA2D93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79" y="207727"/>
            <a:ext cx="6642666" cy="3624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0CD3C-F99C-9FBA-8313-243CC25D3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96" y="4565652"/>
            <a:ext cx="4424584" cy="960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AF9936-771E-7518-EDE4-1F2697A02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732" y="5526487"/>
            <a:ext cx="6014113" cy="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9D07F7B9-74F7-E082-5F33-9F97EDDC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96" y="353028"/>
            <a:ext cx="5201352" cy="6151944"/>
          </a:xfrm>
          <a:prstGeom prst="rect">
            <a:avLst/>
          </a:prstGeom>
        </p:spPr>
      </p:pic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27B5434C-B0CB-9CD9-2854-F43ABBC3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1" y="207727"/>
            <a:ext cx="4289147" cy="64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Mengdie</dc:creator>
  <cp:lastModifiedBy>Huang, Mengdie</cp:lastModifiedBy>
  <cp:revision>7</cp:revision>
  <dcterms:created xsi:type="dcterms:W3CDTF">2024-02-28T17:38:23Z</dcterms:created>
  <dcterms:modified xsi:type="dcterms:W3CDTF">2024-02-28T20:23:05Z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2024-02-28T17:38:36Z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ca69484a-d037-4345-978b-4569432312ff</vt:lpwstr>
  </property>
  <property fmtid="{D5CDD505-2E9C-101B-9397-08002B2CF9AE}" pid="8" name="MSIP_Label_4044bd30-2ed7-4c9d-9d12-46200872a97b_ContentBits">
    <vt:lpwstr>0</vt:lpwstr>
  </property>
</Properties>
</file>