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8" r:id="rId4"/>
    <p:sldId id="279" r:id="rId5"/>
    <p:sldId id="257" r:id="rId6"/>
    <p:sldId id="281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7AED-DA4D-4A3C-A66D-7F9163161F5A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35BB-70D0-48D3-B187-400322CE5FD8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4591-31B1-4F83-AE02-657C7A8EBAC0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8261-6237-4A75-AF3E-8251FBFDE963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759F-43F1-4860-B79C-6CC0CC34A065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BBC1-7DDC-4C95-A836-9BD2916DA142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70B4-9883-4FC4-B28D-16AED8A4030A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F6D7-0936-4036-975D-F9FED74A8BAF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CC4-CA7F-48C6-8BB5-E6B455E73CCE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E3E7-A775-4621-8DE7-BC23439DFA6F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FE0-68B7-4D54-981A-4600C39AAE5C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E34-0499-4B4A-B612-D5212A943FF5}" type="datetime1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VLC/caffe/blob/master/models/bvlc_googlenet/train_val.proto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8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94CB31-6233-4567-9F73-6AAC50F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 Deeper </a:t>
            </a:r>
            <a:r>
              <a:rPr lang="en-US" altLang="zh-CN" sz="44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Convolutions</a:t>
            </a:r>
            <a:br>
              <a:rPr lang="en-US" altLang="zh-CN" sz="44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(Inception)</a:t>
            </a:r>
            <a:endParaRPr lang="en-US" altLang="zh-CN" sz="44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91FA-3924-4319-A745-873A3179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</a:rPr>
              <a:t>Christian </a:t>
            </a:r>
            <a:r>
              <a:rPr lang="en-US" altLang="zh-CN" sz="2000" b="1" dirty="0" err="1">
                <a:solidFill>
                  <a:srgbClr val="080808"/>
                </a:solidFill>
              </a:rPr>
              <a:t>Szegedy</a:t>
            </a:r>
            <a:r>
              <a:rPr lang="en-US" altLang="zh-CN" sz="2000" dirty="0">
                <a:solidFill>
                  <a:srgbClr val="080808"/>
                </a:solidFill>
              </a:rPr>
              <a:t> 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Google Inc.</a:t>
            </a:r>
          </a:p>
          <a:p>
            <a:r>
              <a:rPr lang="en-US" altLang="zh-CN" sz="2000" dirty="0">
                <a:solidFill>
                  <a:srgbClr val="080808"/>
                </a:solidFill>
              </a:rPr>
              <a:t>2020</a:t>
            </a:r>
            <a:r>
              <a:rPr lang="zh-CN" altLang="en-US" sz="2000" dirty="0">
                <a:solidFill>
                  <a:srgbClr val="080808"/>
                </a:solidFill>
              </a:rPr>
              <a:t>年</a:t>
            </a:r>
            <a:r>
              <a:rPr lang="en-US" altLang="zh-CN" sz="2000" dirty="0">
                <a:solidFill>
                  <a:srgbClr val="080808"/>
                </a:solidFill>
              </a:rPr>
              <a:t>5</a:t>
            </a:r>
            <a:r>
              <a:rPr lang="zh-CN" altLang="en-US" sz="2000" dirty="0">
                <a:solidFill>
                  <a:srgbClr val="080808"/>
                </a:solidFill>
              </a:rPr>
              <a:t>月</a:t>
            </a:r>
            <a:r>
              <a:rPr lang="en-US" altLang="zh-CN" sz="2000" dirty="0">
                <a:solidFill>
                  <a:srgbClr val="080808"/>
                </a:solidFill>
              </a:rPr>
              <a:t>23</a:t>
            </a:r>
            <a:r>
              <a:rPr lang="zh-CN" altLang="en-US" sz="2000" dirty="0">
                <a:solidFill>
                  <a:srgbClr val="080808"/>
                </a:solidFill>
              </a:rPr>
              <a:t>日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CB70F-03C7-4D28-8DD4-709CA0E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C8389BB-9B0F-456A-AE66-8265C74E740F}" type="slidenum">
              <a:rPr lang="zh-CN" altLang="en-US"/>
              <a:pPr algn="l"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4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937373-59D8-48BC-A0F5-6FA52DBA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943100"/>
            <a:ext cx="6267450" cy="2971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BBCD693-DB41-4AD6-B2D4-419C2F60A2BB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Going deeper with convolutions</a:t>
            </a:r>
          </a:p>
        </p:txBody>
      </p:sp>
    </p:spTree>
    <p:extLst>
      <p:ext uri="{BB962C8B-B14F-4D97-AF65-F5344CB8AC3E}">
        <p14:creationId xmlns:p14="http://schemas.microsoft.com/office/powerpoint/2010/main" val="15586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B6CCC-0B64-4763-9440-86D0AEFD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438275"/>
            <a:ext cx="7667625" cy="398145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EAD5B98-1299-4068-B84A-8B2B3C5383EC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Going deeper with convolutions</a:t>
            </a:r>
          </a:p>
        </p:txBody>
      </p:sp>
    </p:spTree>
    <p:extLst>
      <p:ext uri="{BB962C8B-B14F-4D97-AF65-F5344CB8AC3E}">
        <p14:creationId xmlns:p14="http://schemas.microsoft.com/office/powerpoint/2010/main" val="139100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1E5E2-4FD0-4A9A-BECB-B298825E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5" y="1308615"/>
            <a:ext cx="11928330" cy="424076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DD01812-EF9D-4334-8F2D-A61C81387A59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Going deeper with convolutions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29B62F-2EDD-4DAE-886D-4A834E5EBD9D}"/>
              </a:ext>
            </a:extLst>
          </p:cNvPr>
          <p:cNvSpPr/>
          <p:nvPr/>
        </p:nvSpPr>
        <p:spPr>
          <a:xfrm>
            <a:off x="7348619" y="987424"/>
            <a:ext cx="471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pooling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层后面加入的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1×1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的卷积也是降维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3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4385B-109F-4DEE-948B-5D52FFB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5</a:t>
            </a:fld>
            <a:endParaRPr lang="zh-CN" alt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D1D287-3384-4CD3-8089-FE6775F2953D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Going deeper with convolutions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62C5B4-1217-45BF-ADC0-A0E5F45E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32" y="1114009"/>
            <a:ext cx="8916336" cy="51177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291977-2832-44B8-A7A2-B220103D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50" y="434824"/>
            <a:ext cx="6759836" cy="5640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7BAEED-9A89-4FFF-99C7-317B9C7FE27D}"/>
              </a:ext>
            </a:extLst>
          </p:cNvPr>
          <p:cNvSpPr/>
          <p:nvPr/>
        </p:nvSpPr>
        <p:spPr>
          <a:xfrm>
            <a:off x="4963531" y="61866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4"/>
              </a:rPr>
              <a:t>https://github.com/BVLC/caffe/blob/master/models/bvlc_googlenet/train_val.prototxt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D70AE5-34DE-4023-9FDC-64A13A720A81}"/>
              </a:ext>
            </a:extLst>
          </p:cNvPr>
          <p:cNvSpPr/>
          <p:nvPr/>
        </p:nvSpPr>
        <p:spPr>
          <a:xfrm>
            <a:off x="7945137" y="64709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4022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D01812-EF9D-4334-8F2D-A61C81387A59}"/>
              </a:ext>
            </a:extLst>
          </p:cNvPr>
          <p:cNvSpPr/>
          <p:nvPr/>
        </p:nvSpPr>
        <p:spPr>
          <a:xfrm>
            <a:off x="838200" y="6352143"/>
            <a:ext cx="45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Going deeper with convolutions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83DFD1-A68C-4F69-89DD-E58161B8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069"/>
            <a:ext cx="12192000" cy="45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129F-EB7A-4908-B15F-08CD445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BF77-481E-4D24-9975-EC443C42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Inception</a:t>
            </a:r>
            <a:r>
              <a:rPr lang="zh-CN" altLang="en-US" sz="1800" dirty="0"/>
              <a:t>既利用了稀疏结构，有利用了稠密计算，使用</a:t>
            </a:r>
            <a:r>
              <a:rPr lang="en-US" altLang="zh-CN" sz="1800" dirty="0"/>
              <a:t>1*1 Convolution layer</a:t>
            </a:r>
            <a:r>
              <a:rPr lang="zh-CN" altLang="en-US" sz="1800" dirty="0"/>
              <a:t>进行降维，使得原本稀疏的参数空间更稠密。改进了模型对计算资源的利用，在同等计算负担下，增加了网络的深度和宽度。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1*1 Convolution</a:t>
            </a:r>
            <a:r>
              <a:rPr lang="zh-CN" altLang="en-US" sz="1800" dirty="0"/>
              <a:t>的作用有两个：一是对原本的输入进行通道降维（懂了），二是跨通道信息整合（怎么做）。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最直接提升</a:t>
            </a:r>
            <a:r>
              <a:rPr lang="en-US" altLang="zh-CN" sz="1800" dirty="0"/>
              <a:t>DNN</a:t>
            </a:r>
            <a:r>
              <a:rPr lang="zh-CN" altLang="en-US" sz="1800" dirty="0"/>
              <a:t>效果的方法是</a:t>
            </a:r>
            <a:r>
              <a:rPr lang="en-US" altLang="zh-CN" sz="1800" dirty="0"/>
              <a:t>increasing their size</a:t>
            </a:r>
            <a:r>
              <a:rPr lang="zh-CN" altLang="en-US" sz="1800" dirty="0"/>
              <a:t>，这里的</a:t>
            </a:r>
            <a:r>
              <a:rPr lang="en-US" altLang="zh-CN" sz="1800" dirty="0"/>
              <a:t>size</a:t>
            </a:r>
            <a:r>
              <a:rPr lang="zh-CN" altLang="en-US" sz="1800" dirty="0"/>
              <a:t>包括</a:t>
            </a:r>
            <a:r>
              <a:rPr lang="en-US" altLang="zh-CN" sz="1800" dirty="0"/>
              <a:t>depth</a:t>
            </a:r>
            <a:r>
              <a:rPr lang="zh-CN" altLang="en-US" sz="1800" dirty="0"/>
              <a:t>和</a:t>
            </a:r>
            <a:r>
              <a:rPr lang="en-US" altLang="zh-CN" sz="1800" dirty="0"/>
              <a:t>width</a:t>
            </a:r>
            <a:r>
              <a:rPr lang="zh-CN" altLang="en-US" sz="1800" dirty="0"/>
              <a:t>两方面。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1x1</a:t>
            </a:r>
            <a:r>
              <a:rPr lang="zh-CN" altLang="en-US" sz="1800" dirty="0"/>
              <a:t>考虑到</a:t>
            </a:r>
            <a:r>
              <a:rPr lang="en-US" altLang="zh-CN" sz="1800" dirty="0"/>
              <a:t>local region</a:t>
            </a:r>
            <a:r>
              <a:rPr lang="zh-CN" altLang="en-US" sz="1800" dirty="0"/>
              <a:t>，</a:t>
            </a:r>
            <a:r>
              <a:rPr lang="en-US" altLang="zh-CN" sz="1800" dirty="0"/>
              <a:t>3x3</a:t>
            </a:r>
            <a:r>
              <a:rPr lang="zh-CN" altLang="en-US" sz="1800" dirty="0"/>
              <a:t>和</a:t>
            </a:r>
            <a:r>
              <a:rPr lang="en-US" altLang="zh-CN" sz="1800" dirty="0"/>
              <a:t>5x5</a:t>
            </a:r>
            <a:r>
              <a:rPr lang="zh-CN" altLang="en-US" sz="1800" dirty="0"/>
              <a:t>则考虑到</a:t>
            </a:r>
            <a:r>
              <a:rPr lang="en-US" altLang="zh-CN" sz="1800" dirty="0"/>
              <a:t>spatially spread out clusters</a:t>
            </a:r>
            <a:r>
              <a:rPr lang="zh-CN" altLang="en-US" sz="1800" dirty="0"/>
              <a:t>。在</a:t>
            </a:r>
            <a:r>
              <a:rPr lang="en-US" altLang="zh-CN" sz="1800" dirty="0"/>
              <a:t>lower</a:t>
            </a:r>
            <a:r>
              <a:rPr lang="zh-CN" altLang="en-US" sz="1800" dirty="0"/>
              <a:t>的层中主要是</a:t>
            </a:r>
            <a:r>
              <a:rPr lang="en-US" altLang="zh-CN" sz="1800" dirty="0"/>
              <a:t>local</a:t>
            </a:r>
            <a:r>
              <a:rPr lang="zh-CN" altLang="en-US" sz="1800" dirty="0"/>
              <a:t>信息，所以</a:t>
            </a:r>
            <a:r>
              <a:rPr lang="en-US" altLang="zh-CN" sz="1800" dirty="0"/>
              <a:t>1x1</a:t>
            </a:r>
            <a:r>
              <a:rPr lang="zh-CN" altLang="en-US" sz="1800" dirty="0"/>
              <a:t>的</a:t>
            </a:r>
            <a:r>
              <a:rPr lang="en-US" altLang="zh-CN" sz="1800" dirty="0"/>
              <a:t>output number</a:t>
            </a:r>
            <a:r>
              <a:rPr lang="zh-CN" altLang="en-US" sz="1800" dirty="0"/>
              <a:t>要多一些，但在</a:t>
            </a:r>
            <a:r>
              <a:rPr lang="en-US" altLang="zh-CN" sz="1800" dirty="0"/>
              <a:t>higher</a:t>
            </a:r>
            <a:r>
              <a:rPr lang="zh-CN" altLang="en-US" sz="1800" dirty="0"/>
              <a:t>的层中往往捕捉的是</a:t>
            </a:r>
            <a:r>
              <a:rPr lang="en-US" altLang="zh-CN" sz="1800" dirty="0"/>
              <a:t>features of higher abstraction</a:t>
            </a:r>
            <a:r>
              <a:rPr lang="zh-CN" altLang="en-US" sz="1800" dirty="0"/>
              <a:t>，所以在</a:t>
            </a:r>
            <a:r>
              <a:rPr lang="en-US" altLang="zh-CN" sz="1800" dirty="0"/>
              <a:t>higher layer</a:t>
            </a:r>
            <a:r>
              <a:rPr lang="zh-CN" altLang="en-US" sz="1800" dirty="0"/>
              <a:t>中</a:t>
            </a:r>
            <a:r>
              <a:rPr lang="en-US" altLang="zh-CN" sz="1800" dirty="0"/>
              <a:t>3x3</a:t>
            </a:r>
            <a:r>
              <a:rPr lang="zh-CN" altLang="en-US" sz="1800" dirty="0"/>
              <a:t>和</a:t>
            </a:r>
            <a:r>
              <a:rPr lang="en-US" altLang="zh-CN" sz="1800" dirty="0"/>
              <a:t>5x5</a:t>
            </a:r>
            <a:r>
              <a:rPr lang="zh-CN" altLang="en-US" sz="1800" dirty="0"/>
              <a:t>的比例应该增大。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采用小卷积核和大卷积核级联的方法，来压缩模型的参数量，也就是文中的</a:t>
            </a:r>
            <a:r>
              <a:rPr lang="en-US" altLang="zh-CN" sz="1800" dirty="0"/>
              <a:t>Figure 2(b)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Hebbin</a:t>
            </a:r>
            <a:r>
              <a:rPr lang="zh-CN" altLang="en-US" sz="1800" dirty="0"/>
              <a:t>法则说的“有些神经元同时兴奋或抑制”，而在区域中同一节点对应的区域可能一样，认为它们是相关的，所以通过</a:t>
            </a:r>
            <a:r>
              <a:rPr lang="en-US" altLang="zh-CN" sz="1800" dirty="0"/>
              <a:t>1*1</a:t>
            </a:r>
            <a:r>
              <a:rPr lang="zh-CN" altLang="en-US" sz="1800" dirty="0"/>
              <a:t>的卷积核将它们聚合（信息压缩）后再卷积，符合</a:t>
            </a:r>
            <a:r>
              <a:rPr lang="en-US" altLang="zh-CN" sz="1800" dirty="0"/>
              <a:t>Arora</a:t>
            </a:r>
            <a:r>
              <a:rPr lang="zh-CN" altLang="en-US" sz="1800" dirty="0"/>
              <a:t>的理论。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6A9D-0F37-4F45-B0F4-6A5D31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346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Times New Roman</vt:lpstr>
      <vt:lpstr>Office 主题​​</vt:lpstr>
      <vt:lpstr>Going Deeper with Convolutions (Inception)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48</cp:revision>
  <dcterms:created xsi:type="dcterms:W3CDTF">2020-05-21T02:04:26Z</dcterms:created>
  <dcterms:modified xsi:type="dcterms:W3CDTF">2020-05-24T06:53:58Z</dcterms:modified>
</cp:coreProperties>
</file>