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60" r:id="rId5"/>
    <p:sldId id="259" r:id="rId6"/>
    <p:sldId id="263" r:id="rId7"/>
    <p:sldId id="261" r:id="rId8"/>
    <p:sldId id="264" r:id="rId9"/>
    <p:sldId id="265" r:id="rId10"/>
    <p:sldId id="266" r:id="rId11"/>
    <p:sldId id="267" r:id="rId12"/>
    <p:sldId id="262" r:id="rId13"/>
    <p:sldId id="268" r:id="rId14"/>
    <p:sldId id="271" r:id="rId15"/>
    <p:sldId id="270" r:id="rId16"/>
    <p:sldId id="269" r:id="rId17"/>
    <p:sldId id="272" r:id="rId18"/>
    <p:sldId id="273" r:id="rId19"/>
    <p:sldId id="275" r:id="rId20"/>
    <p:sldId id="276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BEEE6-9761-4C7E-B7E1-5AA9693C63B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0B00301-D03E-40CE-BF76-6E4EC941E0FE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L-BFGS</a:t>
          </a:r>
          <a:r>
            <a:rPr lang="zh-CN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（</a:t>
          </a:r>
          <a:r>
            <a:rPr lang="en-US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2013.12.21</a:t>
          </a:r>
          <a:r>
            <a:rPr lang="zh-CN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）</a:t>
          </a:r>
          <a:r>
            <a:rPr lang="en-US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[Optimization]</a:t>
          </a:r>
          <a:endParaRPr lang="zh-CN" alt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A663464-B0D2-4FB1-ADF7-EEA8185434B6}" type="parTrans" cxnId="{64E6E87B-59D0-4DB1-B34E-833F2865D4CF}">
      <dgm:prSet/>
      <dgm:spPr/>
      <dgm:t>
        <a:bodyPr/>
        <a:lstStyle/>
        <a:p>
          <a:endParaRPr lang="zh-CN" altLang="en-US"/>
        </a:p>
      </dgm:t>
    </dgm:pt>
    <dgm:pt modelId="{EFF65480-B239-402D-BDD1-D3DB157ACB28}" type="sibTrans" cxnId="{64E6E87B-59D0-4DB1-B34E-833F2865D4CF}">
      <dgm:prSet/>
      <dgm:spPr/>
      <dgm:t>
        <a:bodyPr/>
        <a:lstStyle/>
        <a:p>
          <a:endParaRPr lang="zh-CN" altLang="en-US"/>
        </a:p>
      </dgm:t>
    </dgm:pt>
    <dgm:pt modelId="{DC684F32-AF41-4345-9FF4-C28E7D3676AC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en-US" sz="1600" dirty="0">
              <a:latin typeface="Calibri" panose="020F0502020204030204" pitchFamily="34" charset="0"/>
              <a:cs typeface="Calibri" panose="020F0502020204030204" pitchFamily="34" charset="0"/>
            </a:rPr>
            <a:t>FGSM</a:t>
          </a:r>
          <a:r>
            <a:rPr lang="zh-CN" altLang="en-US" sz="1600" dirty="0">
              <a:latin typeface="Calibri" panose="020F0502020204030204" pitchFamily="34" charset="0"/>
              <a:cs typeface="Calibri" panose="020F0502020204030204" pitchFamily="34" charset="0"/>
            </a:rPr>
            <a:t>（</a:t>
          </a:r>
          <a:r>
            <a:rPr lang="en-US" altLang="en-US" sz="1600" dirty="0">
              <a:latin typeface="Calibri" panose="020F0502020204030204" pitchFamily="34" charset="0"/>
              <a:cs typeface="Calibri" panose="020F0502020204030204" pitchFamily="34" charset="0"/>
            </a:rPr>
            <a:t>2014.12.20</a:t>
          </a:r>
          <a:r>
            <a:rPr lang="zh-CN" altLang="en-US" sz="1600" dirty="0">
              <a:latin typeface="Calibri" panose="020F0502020204030204" pitchFamily="34" charset="0"/>
              <a:cs typeface="Calibri" panose="020F0502020204030204" pitchFamily="34" charset="0"/>
            </a:rPr>
            <a:t>）</a:t>
          </a:r>
          <a:r>
            <a:rPr lang="en-US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[Cost Function Gradient]</a:t>
          </a:r>
          <a:endParaRPr lang="zh-CN" alt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6422783-C56E-44A4-BC97-44DC6D475EEA}" type="parTrans" cxnId="{F5620196-ACB9-406B-8AEC-8C8D14490D90}">
      <dgm:prSet/>
      <dgm:spPr/>
      <dgm:t>
        <a:bodyPr/>
        <a:lstStyle/>
        <a:p>
          <a:endParaRPr lang="zh-CN" altLang="en-US"/>
        </a:p>
      </dgm:t>
    </dgm:pt>
    <dgm:pt modelId="{16AE63EC-31A8-4451-B8B9-EF9C29671424}" type="sibTrans" cxnId="{F5620196-ACB9-406B-8AEC-8C8D14490D90}">
      <dgm:prSet/>
      <dgm:spPr/>
      <dgm:t>
        <a:bodyPr/>
        <a:lstStyle/>
        <a:p>
          <a:endParaRPr lang="zh-CN" altLang="en-US"/>
        </a:p>
      </dgm:t>
    </dgm:pt>
    <dgm:pt modelId="{0756E7D7-B4FF-4D12-BFAB-AD0E761D09F1}">
      <dgm:prSet phldrT="[文本]" custT="1"/>
      <dgm:spPr/>
      <dgm:t>
        <a:bodyPr/>
        <a:lstStyle/>
        <a:p>
          <a:pPr>
            <a:lnSpc>
              <a:spcPct val="150000"/>
            </a:lnSpc>
          </a:pPr>
          <a:r>
            <a:rPr lang="en-US" altLang="en-US" sz="1600" dirty="0" err="1">
              <a:latin typeface="Calibri" panose="020F0502020204030204" pitchFamily="34" charset="0"/>
              <a:cs typeface="Calibri" panose="020F0502020204030204" pitchFamily="34" charset="0"/>
            </a:rPr>
            <a:t>DeepFool</a:t>
          </a:r>
          <a:r>
            <a:rPr lang="zh-CN" altLang="en-US" sz="1600" dirty="0">
              <a:latin typeface="Calibri" panose="020F0502020204030204" pitchFamily="34" charset="0"/>
              <a:cs typeface="Calibri" panose="020F0502020204030204" pitchFamily="34" charset="0"/>
            </a:rPr>
            <a:t>（</a:t>
          </a:r>
          <a:r>
            <a:rPr lang="en-US" altLang="en-US" sz="1600" dirty="0">
              <a:latin typeface="Calibri" panose="020F0502020204030204" pitchFamily="34" charset="0"/>
              <a:cs typeface="Calibri" panose="020F0502020204030204" pitchFamily="34" charset="0"/>
            </a:rPr>
            <a:t>2015.11.14</a:t>
          </a:r>
          <a:r>
            <a:rPr lang="zh-CN" altLang="en-US" sz="1600" dirty="0">
              <a:latin typeface="Calibri" panose="020F0502020204030204" pitchFamily="34" charset="0"/>
              <a:cs typeface="Calibri" panose="020F0502020204030204" pitchFamily="34" charset="0"/>
            </a:rPr>
            <a:t>）</a:t>
          </a:r>
          <a:r>
            <a:rPr lang="en-US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[Cost Function Gradient]</a:t>
          </a:r>
          <a:endParaRPr lang="zh-CN" alt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957F2F8-B4CA-4492-817A-47A6C4C91D9C}" type="parTrans" cxnId="{79E344F2-9037-4F0D-8104-352856228F3D}">
      <dgm:prSet/>
      <dgm:spPr/>
      <dgm:t>
        <a:bodyPr/>
        <a:lstStyle/>
        <a:p>
          <a:endParaRPr lang="zh-CN" altLang="en-US"/>
        </a:p>
      </dgm:t>
    </dgm:pt>
    <dgm:pt modelId="{0E6CA60A-68F9-444D-882F-F3772BAA010D}" type="sibTrans" cxnId="{79E344F2-9037-4F0D-8104-352856228F3D}">
      <dgm:prSet/>
      <dgm:spPr/>
      <dgm:t>
        <a:bodyPr/>
        <a:lstStyle/>
        <a:p>
          <a:endParaRPr lang="zh-CN" altLang="en-US"/>
        </a:p>
      </dgm:t>
    </dgm:pt>
    <dgm:pt modelId="{DDE12F09-4AAE-43C2-A032-397E243D6F6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JSMA</a:t>
          </a:r>
          <a:r>
            <a:rPr lang="zh-CN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（</a:t>
          </a:r>
          <a:r>
            <a:rPr lang="en-US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2015.11.24</a:t>
          </a:r>
          <a:r>
            <a:rPr lang="zh-CN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）</a:t>
          </a:r>
          <a:r>
            <a:rPr lang="en-US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[Function Gradient]</a:t>
          </a:r>
          <a:endParaRPr lang="zh-CN" alt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CB06BE0-5563-436D-987C-5B40561566C4}" type="parTrans" cxnId="{BEBF0FF2-C373-4EEB-8F1F-80C7B5D9462E}">
      <dgm:prSet/>
      <dgm:spPr/>
      <dgm:t>
        <a:bodyPr/>
        <a:lstStyle/>
        <a:p>
          <a:endParaRPr lang="zh-CN" altLang="en-US"/>
        </a:p>
      </dgm:t>
    </dgm:pt>
    <dgm:pt modelId="{C40BF1D2-67B9-46D9-993C-A3307D001DE4}" type="sibTrans" cxnId="{BEBF0FF2-C373-4EEB-8F1F-80C7B5D9462E}">
      <dgm:prSet/>
      <dgm:spPr/>
      <dgm:t>
        <a:bodyPr/>
        <a:lstStyle/>
        <a:p>
          <a:endParaRPr lang="zh-CN" altLang="en-US"/>
        </a:p>
      </dgm:t>
    </dgm:pt>
    <dgm:pt modelId="{09D10815-1F52-4D92-AC22-42BD3FBDFEAB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BIM</a:t>
          </a:r>
          <a:r>
            <a:rPr lang="zh-CN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（</a:t>
          </a:r>
          <a:r>
            <a:rPr lang="en-US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2016.7.8</a:t>
          </a:r>
          <a:r>
            <a:rPr lang="zh-CN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）</a:t>
          </a:r>
          <a:r>
            <a:rPr lang="en-US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[Cost Function Gradient]</a:t>
          </a:r>
          <a:endParaRPr lang="zh-CN" alt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DB92140-F914-4915-88E6-6B475733326C}" type="parTrans" cxnId="{19B6B779-9FB6-4ECD-A046-0A034C1275FA}">
      <dgm:prSet/>
      <dgm:spPr/>
      <dgm:t>
        <a:bodyPr/>
        <a:lstStyle/>
        <a:p>
          <a:endParaRPr lang="zh-CN" altLang="en-US"/>
        </a:p>
      </dgm:t>
    </dgm:pt>
    <dgm:pt modelId="{C08DAA24-76D7-4949-872A-5306AC7B6B33}" type="sibTrans" cxnId="{19B6B779-9FB6-4ECD-A046-0A034C1275FA}">
      <dgm:prSet/>
      <dgm:spPr/>
      <dgm:t>
        <a:bodyPr/>
        <a:lstStyle/>
        <a:p>
          <a:endParaRPr lang="zh-CN" altLang="en-US"/>
        </a:p>
      </dgm:t>
    </dgm:pt>
    <dgm:pt modelId="{81484521-0F3B-4A0F-B2A7-ABD7CBB55370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CW</a:t>
          </a:r>
          <a:r>
            <a:rPr lang="zh-CN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（</a:t>
          </a:r>
          <a:r>
            <a:rPr lang="en-US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2016.8.16</a:t>
          </a:r>
          <a:r>
            <a:rPr lang="zh-CN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）</a:t>
          </a:r>
          <a:r>
            <a:rPr lang="en-US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[Optimization]</a:t>
          </a:r>
          <a:endParaRPr lang="zh-CN" altLang="en-US" sz="16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744C8BF-D46C-4BCA-86F0-3C07BBDA6AC8}" type="parTrans" cxnId="{0D1C5E0D-348A-4B9D-8A4D-3CE1BE7E82E1}">
      <dgm:prSet/>
      <dgm:spPr/>
      <dgm:t>
        <a:bodyPr/>
        <a:lstStyle/>
        <a:p>
          <a:endParaRPr lang="zh-CN" altLang="en-US"/>
        </a:p>
      </dgm:t>
    </dgm:pt>
    <dgm:pt modelId="{9FE64F57-978A-417C-813A-617FAFC62C58}" type="sibTrans" cxnId="{0D1C5E0D-348A-4B9D-8A4D-3CE1BE7E82E1}">
      <dgm:prSet/>
      <dgm:spPr/>
      <dgm:t>
        <a:bodyPr/>
        <a:lstStyle/>
        <a:p>
          <a:endParaRPr lang="zh-CN" altLang="en-US"/>
        </a:p>
      </dgm:t>
    </dgm:pt>
    <dgm:pt modelId="{3CC40556-AB53-4C00-B01D-7E71110F9962}" type="pres">
      <dgm:prSet presAssocID="{08ABEEE6-9761-4C7E-B7E1-5AA9693C63B5}" presName="CompostProcess" presStyleCnt="0">
        <dgm:presLayoutVars>
          <dgm:dir/>
          <dgm:resizeHandles val="exact"/>
        </dgm:presLayoutVars>
      </dgm:prSet>
      <dgm:spPr/>
    </dgm:pt>
    <dgm:pt modelId="{2729A144-8258-4BDA-B853-A9A476E2457E}" type="pres">
      <dgm:prSet presAssocID="{08ABEEE6-9761-4C7E-B7E1-5AA9693C63B5}" presName="arrow" presStyleLbl="bgShp" presStyleIdx="0" presStyleCnt="1"/>
      <dgm:spPr/>
    </dgm:pt>
    <dgm:pt modelId="{3C58325F-E465-4D0C-8A54-86F793165AA2}" type="pres">
      <dgm:prSet presAssocID="{08ABEEE6-9761-4C7E-B7E1-5AA9693C63B5}" presName="linearProcess" presStyleCnt="0"/>
      <dgm:spPr/>
    </dgm:pt>
    <dgm:pt modelId="{CBD375E7-9C6F-4E2C-B1AD-56862E7AF90D}" type="pres">
      <dgm:prSet presAssocID="{C0B00301-D03E-40CE-BF76-6E4EC941E0FE}" presName="textNode" presStyleLbl="node1" presStyleIdx="0" presStyleCnt="6">
        <dgm:presLayoutVars>
          <dgm:bulletEnabled val="1"/>
        </dgm:presLayoutVars>
      </dgm:prSet>
      <dgm:spPr/>
    </dgm:pt>
    <dgm:pt modelId="{5691CC09-3923-47A9-A10E-DD02FF7161C9}" type="pres">
      <dgm:prSet presAssocID="{EFF65480-B239-402D-BDD1-D3DB157ACB28}" presName="sibTrans" presStyleCnt="0"/>
      <dgm:spPr/>
    </dgm:pt>
    <dgm:pt modelId="{286CF6C1-1D4A-42D5-AA91-2617E32C662B}" type="pres">
      <dgm:prSet presAssocID="{DC684F32-AF41-4345-9FF4-C28E7D3676AC}" presName="textNode" presStyleLbl="node1" presStyleIdx="1" presStyleCnt="6">
        <dgm:presLayoutVars>
          <dgm:bulletEnabled val="1"/>
        </dgm:presLayoutVars>
      </dgm:prSet>
      <dgm:spPr/>
    </dgm:pt>
    <dgm:pt modelId="{9C363E02-6904-4EDE-965A-6305FE0AB63E}" type="pres">
      <dgm:prSet presAssocID="{16AE63EC-31A8-4451-B8B9-EF9C29671424}" presName="sibTrans" presStyleCnt="0"/>
      <dgm:spPr/>
    </dgm:pt>
    <dgm:pt modelId="{0CF09A4F-D894-41BE-AD7C-5F5BE29A31B2}" type="pres">
      <dgm:prSet presAssocID="{0756E7D7-B4FF-4D12-BFAB-AD0E761D09F1}" presName="textNode" presStyleLbl="node1" presStyleIdx="2" presStyleCnt="6">
        <dgm:presLayoutVars>
          <dgm:bulletEnabled val="1"/>
        </dgm:presLayoutVars>
      </dgm:prSet>
      <dgm:spPr/>
    </dgm:pt>
    <dgm:pt modelId="{CB23673A-D132-4CBA-A2C8-DB3B7AE1D517}" type="pres">
      <dgm:prSet presAssocID="{0E6CA60A-68F9-444D-882F-F3772BAA010D}" presName="sibTrans" presStyleCnt="0"/>
      <dgm:spPr/>
    </dgm:pt>
    <dgm:pt modelId="{F089F0C0-9CB7-40A2-8635-45D840F1A94C}" type="pres">
      <dgm:prSet presAssocID="{DDE12F09-4AAE-43C2-A032-397E243D6F6F}" presName="textNode" presStyleLbl="node1" presStyleIdx="3" presStyleCnt="6">
        <dgm:presLayoutVars>
          <dgm:bulletEnabled val="1"/>
        </dgm:presLayoutVars>
      </dgm:prSet>
      <dgm:spPr/>
    </dgm:pt>
    <dgm:pt modelId="{05F29D40-1D7C-4F99-BC9D-074AC532D7EB}" type="pres">
      <dgm:prSet presAssocID="{C40BF1D2-67B9-46D9-993C-A3307D001DE4}" presName="sibTrans" presStyleCnt="0"/>
      <dgm:spPr/>
    </dgm:pt>
    <dgm:pt modelId="{D3CAE247-4AEA-4CD0-A761-4F191CE6F027}" type="pres">
      <dgm:prSet presAssocID="{09D10815-1F52-4D92-AC22-42BD3FBDFEAB}" presName="textNode" presStyleLbl="node1" presStyleIdx="4" presStyleCnt="6">
        <dgm:presLayoutVars>
          <dgm:bulletEnabled val="1"/>
        </dgm:presLayoutVars>
      </dgm:prSet>
      <dgm:spPr/>
    </dgm:pt>
    <dgm:pt modelId="{4902E3CE-C356-4EE9-B004-A69084F452EA}" type="pres">
      <dgm:prSet presAssocID="{C08DAA24-76D7-4949-872A-5306AC7B6B33}" presName="sibTrans" presStyleCnt="0"/>
      <dgm:spPr/>
    </dgm:pt>
    <dgm:pt modelId="{96D4D08A-9D9C-491F-9836-2D9C981DA200}" type="pres">
      <dgm:prSet presAssocID="{81484521-0F3B-4A0F-B2A7-ABD7CBB5537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0D1C5E0D-348A-4B9D-8A4D-3CE1BE7E82E1}" srcId="{08ABEEE6-9761-4C7E-B7E1-5AA9693C63B5}" destId="{81484521-0F3B-4A0F-B2A7-ABD7CBB55370}" srcOrd="5" destOrd="0" parTransId="{F744C8BF-D46C-4BCA-86F0-3C07BBDA6AC8}" sibTransId="{9FE64F57-978A-417C-813A-617FAFC62C58}"/>
    <dgm:cxn modelId="{EBB37564-CB64-4074-B814-60880E0CB553}" type="presOf" srcId="{C0B00301-D03E-40CE-BF76-6E4EC941E0FE}" destId="{CBD375E7-9C6F-4E2C-B1AD-56862E7AF90D}" srcOrd="0" destOrd="0" presId="urn:microsoft.com/office/officeart/2005/8/layout/hProcess9"/>
    <dgm:cxn modelId="{F8AE2250-5ECA-4AAF-9CFA-CDFD48079ACD}" type="presOf" srcId="{81484521-0F3B-4A0F-B2A7-ABD7CBB55370}" destId="{96D4D08A-9D9C-491F-9836-2D9C981DA200}" srcOrd="0" destOrd="0" presId="urn:microsoft.com/office/officeart/2005/8/layout/hProcess9"/>
    <dgm:cxn modelId="{19B6B779-9FB6-4ECD-A046-0A034C1275FA}" srcId="{08ABEEE6-9761-4C7E-B7E1-5AA9693C63B5}" destId="{09D10815-1F52-4D92-AC22-42BD3FBDFEAB}" srcOrd="4" destOrd="0" parTransId="{DDB92140-F914-4915-88E6-6B475733326C}" sibTransId="{C08DAA24-76D7-4949-872A-5306AC7B6B33}"/>
    <dgm:cxn modelId="{64E6E87B-59D0-4DB1-B34E-833F2865D4CF}" srcId="{08ABEEE6-9761-4C7E-B7E1-5AA9693C63B5}" destId="{C0B00301-D03E-40CE-BF76-6E4EC941E0FE}" srcOrd="0" destOrd="0" parTransId="{BA663464-B0D2-4FB1-ADF7-EEA8185434B6}" sibTransId="{EFF65480-B239-402D-BDD1-D3DB157ACB28}"/>
    <dgm:cxn modelId="{2278C783-6E72-4CA2-BABF-FC9B0EDCB114}" type="presOf" srcId="{09D10815-1F52-4D92-AC22-42BD3FBDFEAB}" destId="{D3CAE247-4AEA-4CD0-A761-4F191CE6F027}" srcOrd="0" destOrd="0" presId="urn:microsoft.com/office/officeart/2005/8/layout/hProcess9"/>
    <dgm:cxn modelId="{F5620196-ACB9-406B-8AEC-8C8D14490D90}" srcId="{08ABEEE6-9761-4C7E-B7E1-5AA9693C63B5}" destId="{DC684F32-AF41-4345-9FF4-C28E7D3676AC}" srcOrd="1" destOrd="0" parTransId="{D6422783-C56E-44A4-BC97-44DC6D475EEA}" sibTransId="{16AE63EC-31A8-4451-B8B9-EF9C29671424}"/>
    <dgm:cxn modelId="{90D563B6-6D41-4CA5-AD73-A7064F9459DC}" type="presOf" srcId="{DDE12F09-4AAE-43C2-A032-397E243D6F6F}" destId="{F089F0C0-9CB7-40A2-8635-45D840F1A94C}" srcOrd="0" destOrd="0" presId="urn:microsoft.com/office/officeart/2005/8/layout/hProcess9"/>
    <dgm:cxn modelId="{48F7ACBF-A0ED-4099-B084-774BFBC96EA0}" type="presOf" srcId="{08ABEEE6-9761-4C7E-B7E1-5AA9693C63B5}" destId="{3CC40556-AB53-4C00-B01D-7E71110F9962}" srcOrd="0" destOrd="0" presId="urn:microsoft.com/office/officeart/2005/8/layout/hProcess9"/>
    <dgm:cxn modelId="{FB9852C3-DF80-48B4-B72E-7FA5D60DCD0E}" type="presOf" srcId="{0756E7D7-B4FF-4D12-BFAB-AD0E761D09F1}" destId="{0CF09A4F-D894-41BE-AD7C-5F5BE29A31B2}" srcOrd="0" destOrd="0" presId="urn:microsoft.com/office/officeart/2005/8/layout/hProcess9"/>
    <dgm:cxn modelId="{9D9FDCEE-FF07-4858-80EB-7A550AE6973F}" type="presOf" srcId="{DC684F32-AF41-4345-9FF4-C28E7D3676AC}" destId="{286CF6C1-1D4A-42D5-AA91-2617E32C662B}" srcOrd="0" destOrd="0" presId="urn:microsoft.com/office/officeart/2005/8/layout/hProcess9"/>
    <dgm:cxn modelId="{BEBF0FF2-C373-4EEB-8F1F-80C7B5D9462E}" srcId="{08ABEEE6-9761-4C7E-B7E1-5AA9693C63B5}" destId="{DDE12F09-4AAE-43C2-A032-397E243D6F6F}" srcOrd="3" destOrd="0" parTransId="{5CB06BE0-5563-436D-987C-5B40561566C4}" sibTransId="{C40BF1D2-67B9-46D9-993C-A3307D001DE4}"/>
    <dgm:cxn modelId="{79E344F2-9037-4F0D-8104-352856228F3D}" srcId="{08ABEEE6-9761-4C7E-B7E1-5AA9693C63B5}" destId="{0756E7D7-B4FF-4D12-BFAB-AD0E761D09F1}" srcOrd="2" destOrd="0" parTransId="{4957F2F8-B4CA-4492-817A-47A6C4C91D9C}" sibTransId="{0E6CA60A-68F9-444D-882F-F3772BAA010D}"/>
    <dgm:cxn modelId="{B4149F9D-1B82-4893-A497-900AE0988164}" type="presParOf" srcId="{3CC40556-AB53-4C00-B01D-7E71110F9962}" destId="{2729A144-8258-4BDA-B853-A9A476E2457E}" srcOrd="0" destOrd="0" presId="urn:microsoft.com/office/officeart/2005/8/layout/hProcess9"/>
    <dgm:cxn modelId="{C36163BA-9B3A-444E-A091-7E33EFF71786}" type="presParOf" srcId="{3CC40556-AB53-4C00-B01D-7E71110F9962}" destId="{3C58325F-E465-4D0C-8A54-86F793165AA2}" srcOrd="1" destOrd="0" presId="urn:microsoft.com/office/officeart/2005/8/layout/hProcess9"/>
    <dgm:cxn modelId="{C765DF5D-0BB0-49D4-A0C1-67BFA4210A11}" type="presParOf" srcId="{3C58325F-E465-4D0C-8A54-86F793165AA2}" destId="{CBD375E7-9C6F-4E2C-B1AD-56862E7AF90D}" srcOrd="0" destOrd="0" presId="urn:microsoft.com/office/officeart/2005/8/layout/hProcess9"/>
    <dgm:cxn modelId="{6DCEAE89-452E-490B-9BDA-82BCC7E3374B}" type="presParOf" srcId="{3C58325F-E465-4D0C-8A54-86F793165AA2}" destId="{5691CC09-3923-47A9-A10E-DD02FF7161C9}" srcOrd="1" destOrd="0" presId="urn:microsoft.com/office/officeart/2005/8/layout/hProcess9"/>
    <dgm:cxn modelId="{A76FEF38-D27E-49DB-8E76-7833324038BD}" type="presParOf" srcId="{3C58325F-E465-4D0C-8A54-86F793165AA2}" destId="{286CF6C1-1D4A-42D5-AA91-2617E32C662B}" srcOrd="2" destOrd="0" presId="urn:microsoft.com/office/officeart/2005/8/layout/hProcess9"/>
    <dgm:cxn modelId="{7464C531-9DD5-4D92-93EE-F98A1AD1F859}" type="presParOf" srcId="{3C58325F-E465-4D0C-8A54-86F793165AA2}" destId="{9C363E02-6904-4EDE-965A-6305FE0AB63E}" srcOrd="3" destOrd="0" presId="urn:microsoft.com/office/officeart/2005/8/layout/hProcess9"/>
    <dgm:cxn modelId="{7A372263-24F6-4B17-A95E-5A4CB2147196}" type="presParOf" srcId="{3C58325F-E465-4D0C-8A54-86F793165AA2}" destId="{0CF09A4F-D894-41BE-AD7C-5F5BE29A31B2}" srcOrd="4" destOrd="0" presId="urn:microsoft.com/office/officeart/2005/8/layout/hProcess9"/>
    <dgm:cxn modelId="{EA06B47C-9CF0-4A0F-BD2D-F8052B331AE8}" type="presParOf" srcId="{3C58325F-E465-4D0C-8A54-86F793165AA2}" destId="{CB23673A-D132-4CBA-A2C8-DB3B7AE1D517}" srcOrd="5" destOrd="0" presId="urn:microsoft.com/office/officeart/2005/8/layout/hProcess9"/>
    <dgm:cxn modelId="{24593181-FB06-450F-838D-A0C5C9C655F2}" type="presParOf" srcId="{3C58325F-E465-4D0C-8A54-86F793165AA2}" destId="{F089F0C0-9CB7-40A2-8635-45D840F1A94C}" srcOrd="6" destOrd="0" presId="urn:microsoft.com/office/officeart/2005/8/layout/hProcess9"/>
    <dgm:cxn modelId="{A2D8C967-D11A-4533-93CC-A1C9355D2CED}" type="presParOf" srcId="{3C58325F-E465-4D0C-8A54-86F793165AA2}" destId="{05F29D40-1D7C-4F99-BC9D-074AC532D7EB}" srcOrd="7" destOrd="0" presId="urn:microsoft.com/office/officeart/2005/8/layout/hProcess9"/>
    <dgm:cxn modelId="{F2044E77-DB5B-4A32-AD47-7BBC6B38BDEA}" type="presParOf" srcId="{3C58325F-E465-4D0C-8A54-86F793165AA2}" destId="{D3CAE247-4AEA-4CD0-A761-4F191CE6F027}" srcOrd="8" destOrd="0" presId="urn:microsoft.com/office/officeart/2005/8/layout/hProcess9"/>
    <dgm:cxn modelId="{D171310E-1FE6-414F-B161-C9276102AE36}" type="presParOf" srcId="{3C58325F-E465-4D0C-8A54-86F793165AA2}" destId="{4902E3CE-C356-4EE9-B004-A69084F452EA}" srcOrd="9" destOrd="0" presId="urn:microsoft.com/office/officeart/2005/8/layout/hProcess9"/>
    <dgm:cxn modelId="{9B512B7F-CC4D-4639-9100-0373FFA0E226}" type="presParOf" srcId="{3C58325F-E465-4D0C-8A54-86F793165AA2}" destId="{96D4D08A-9D9C-491F-9836-2D9C981DA200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42315B-086E-4D7A-8856-DCD049DFA2F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D1FA607-FF5E-4B6F-9D3B-FDAF4ABA24C6}">
      <dgm:prSet phldrT="[文本]" custT="1"/>
      <dgm:spPr/>
      <dgm:t>
        <a:bodyPr/>
        <a:lstStyle/>
        <a:p>
          <a:r>
            <a:rPr lang="en-US" altLang="zh-CN" sz="2000" dirty="0" err="1">
              <a:latin typeface="Calibri" panose="020F0502020204030204" pitchFamily="34" charset="0"/>
              <a:cs typeface="Calibri" panose="020F0502020204030204" pitchFamily="34" charset="0"/>
            </a:rPr>
            <a:t>DeepFool</a:t>
          </a:r>
          <a:endParaRPr lang="zh-CN" alt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DB9408A-1800-4C96-8BE3-CE26DB68D77C}" type="parTrans" cxnId="{2464B0AB-D304-4641-AE46-3DB85745E8F6}">
      <dgm:prSet/>
      <dgm:spPr/>
      <dgm:t>
        <a:bodyPr/>
        <a:lstStyle/>
        <a:p>
          <a:endParaRPr lang="zh-CN" altLang="en-US"/>
        </a:p>
      </dgm:t>
    </dgm:pt>
    <dgm:pt modelId="{6603CB69-B6E3-489A-A014-4CFD35A90FFB}" type="sibTrans" cxnId="{2464B0AB-D304-4641-AE46-3DB85745E8F6}">
      <dgm:prSet/>
      <dgm:spPr/>
      <dgm:t>
        <a:bodyPr/>
        <a:lstStyle/>
        <a:p>
          <a:endParaRPr lang="zh-CN" altLang="en-US"/>
        </a:p>
      </dgm:t>
    </dgm:pt>
    <dgm:pt modelId="{D4723E28-C19B-4DE4-9E31-61984FA4C1B2}">
      <dgm:prSet phldrT="[文本]" custT="1"/>
      <dgm:spPr/>
      <dgm:t>
        <a:bodyPr/>
        <a:lstStyle/>
        <a:p>
          <a:r>
            <a:rPr lang="en-US" altLang="zh-CN" sz="2000" dirty="0">
              <a:latin typeface="Calibri" panose="020F0502020204030204" pitchFamily="34" charset="0"/>
              <a:cs typeface="Calibri" panose="020F0502020204030204" pitchFamily="34" charset="0"/>
            </a:rPr>
            <a:t>Binary Classifier</a:t>
          </a:r>
          <a:endParaRPr lang="zh-CN" alt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EB01A83-100D-404D-AA7A-258742C93D67}" type="parTrans" cxnId="{BBD25CF1-E627-4AD1-AE94-42C84C23663A}">
      <dgm:prSet/>
      <dgm:spPr/>
      <dgm:t>
        <a:bodyPr/>
        <a:lstStyle/>
        <a:p>
          <a:endParaRPr lang="zh-CN" altLang="en-US"/>
        </a:p>
      </dgm:t>
    </dgm:pt>
    <dgm:pt modelId="{0AB080E3-64C4-4E6F-9914-5025B400470D}" type="sibTrans" cxnId="{BBD25CF1-E627-4AD1-AE94-42C84C23663A}">
      <dgm:prSet/>
      <dgm:spPr/>
      <dgm:t>
        <a:bodyPr/>
        <a:lstStyle/>
        <a:p>
          <a:endParaRPr lang="zh-CN" altLang="en-US"/>
        </a:p>
      </dgm:t>
    </dgm:pt>
    <dgm:pt modelId="{DE5DB5BC-C496-4A51-9D08-B2C28C49CEE2}">
      <dgm:prSet phldrT="[文本]" custT="1"/>
      <dgm:spPr/>
      <dgm:t>
        <a:bodyPr/>
        <a:lstStyle/>
        <a:p>
          <a:r>
            <a:rPr lang="en-US" altLang="zh-CN" sz="2000" dirty="0" err="1">
              <a:latin typeface="Calibri" panose="020F0502020204030204" pitchFamily="34" charset="0"/>
              <a:cs typeface="Calibri" panose="020F0502020204030204" pitchFamily="34" charset="0"/>
            </a:rPr>
            <a:t>DeepFool</a:t>
          </a:r>
          <a:endParaRPr lang="zh-CN" alt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2418660-CB9F-4E40-89BC-70DD3F92FA7C}" type="parTrans" cxnId="{C52454F6-FA6C-44B1-B5CE-78DC1CD17C3B}">
      <dgm:prSet/>
      <dgm:spPr/>
      <dgm:t>
        <a:bodyPr/>
        <a:lstStyle/>
        <a:p>
          <a:endParaRPr lang="zh-CN" altLang="en-US"/>
        </a:p>
      </dgm:t>
    </dgm:pt>
    <dgm:pt modelId="{D68B0923-5A2E-49DD-9DEB-5DAD1E939DCF}" type="sibTrans" cxnId="{C52454F6-FA6C-44B1-B5CE-78DC1CD17C3B}">
      <dgm:prSet/>
      <dgm:spPr/>
      <dgm:t>
        <a:bodyPr/>
        <a:lstStyle/>
        <a:p>
          <a:endParaRPr lang="zh-CN" altLang="en-US"/>
        </a:p>
      </dgm:t>
    </dgm:pt>
    <dgm:pt modelId="{E47BD416-76D0-4DF5-80DB-13B1CAEA3175}">
      <dgm:prSet phldrT="[文本]" custT="1"/>
      <dgm:spPr/>
      <dgm:t>
        <a:bodyPr/>
        <a:lstStyle/>
        <a:p>
          <a:r>
            <a:rPr lang="en-US" altLang="zh-CN" sz="2000" dirty="0">
              <a:latin typeface="Calibri" panose="020F0502020204030204" pitchFamily="34" charset="0"/>
              <a:cs typeface="Calibri" panose="020F0502020204030204" pitchFamily="34" charset="0"/>
            </a:rPr>
            <a:t>Iteration </a:t>
          </a:r>
          <a:r>
            <a:rPr lang="en-US" altLang="zh-CN" sz="2000" dirty="0" err="1">
              <a:latin typeface="Calibri" panose="020F0502020204030204" pitchFamily="34" charset="0"/>
              <a:cs typeface="Calibri" panose="020F0502020204030204" pitchFamily="34" charset="0"/>
            </a:rPr>
            <a:t>DeepFool</a:t>
          </a:r>
          <a:endParaRPr lang="zh-CN" alt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610AC32-9078-49F1-A57F-A86E165153DA}" type="parTrans" cxnId="{E5999442-9E25-4ECE-AF08-90D54C251DC9}">
      <dgm:prSet/>
      <dgm:spPr/>
      <dgm:t>
        <a:bodyPr/>
        <a:lstStyle/>
        <a:p>
          <a:endParaRPr lang="zh-CN" altLang="en-US"/>
        </a:p>
      </dgm:t>
    </dgm:pt>
    <dgm:pt modelId="{DD97718A-F470-42DD-8322-43FA97A21F0D}" type="sibTrans" cxnId="{E5999442-9E25-4ECE-AF08-90D54C251DC9}">
      <dgm:prSet/>
      <dgm:spPr/>
      <dgm:t>
        <a:bodyPr/>
        <a:lstStyle/>
        <a:p>
          <a:endParaRPr lang="zh-CN" altLang="en-US"/>
        </a:p>
      </dgm:t>
    </dgm:pt>
    <dgm:pt modelId="{A736E37F-B3E4-4785-BA0D-512237C81E61}">
      <dgm:prSet phldrT="[文本]" custT="1"/>
      <dgm:spPr/>
      <dgm:t>
        <a:bodyPr/>
        <a:lstStyle/>
        <a:p>
          <a:r>
            <a:rPr kumimoji="0" lang="en-US" altLang="zh-CN" sz="20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Multiclass Classifier</a:t>
          </a:r>
          <a:endParaRPr lang="zh-CN" altLang="en-US" sz="20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F021ACB-DEAC-48BD-ADB5-73C8988F8E19}" type="parTrans" cxnId="{00F857EA-B249-4365-B992-562C9051695B}">
      <dgm:prSet/>
      <dgm:spPr/>
      <dgm:t>
        <a:bodyPr/>
        <a:lstStyle/>
        <a:p>
          <a:endParaRPr lang="zh-CN" altLang="en-US"/>
        </a:p>
      </dgm:t>
    </dgm:pt>
    <dgm:pt modelId="{77A1D750-FD58-4713-B111-922D8B41E503}" type="sibTrans" cxnId="{00F857EA-B249-4365-B992-562C9051695B}">
      <dgm:prSet/>
      <dgm:spPr/>
      <dgm:t>
        <a:bodyPr/>
        <a:lstStyle/>
        <a:p>
          <a:endParaRPr lang="zh-CN" altLang="en-US"/>
        </a:p>
      </dgm:t>
    </dgm:pt>
    <dgm:pt modelId="{E2396138-1B98-47BE-A983-2337C580F8B7}">
      <dgm:prSet phldrT="[文本]" custT="1"/>
      <dgm:spPr/>
      <dgm:t>
        <a:bodyPr/>
        <a:lstStyle/>
        <a:p>
          <a:r>
            <a:rPr lang="en-US" altLang="zh-CN" sz="2000" dirty="0">
              <a:latin typeface="Calibri" panose="020F0502020204030204" pitchFamily="34" charset="0"/>
              <a:cs typeface="Calibri" panose="020F0502020204030204" pitchFamily="34" charset="0"/>
            </a:rPr>
            <a:t>Linear Model</a:t>
          </a:r>
          <a:endParaRPr lang="zh-CN" alt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1C5803-947A-43D4-B58B-2FBE85E066CA}" type="parTrans" cxnId="{9E8F160F-FE18-4C66-9347-10A7C46EF0F2}">
      <dgm:prSet/>
      <dgm:spPr/>
      <dgm:t>
        <a:bodyPr/>
        <a:lstStyle/>
        <a:p>
          <a:endParaRPr lang="zh-CN" altLang="en-US"/>
        </a:p>
      </dgm:t>
    </dgm:pt>
    <dgm:pt modelId="{515E261E-D70B-4461-93C5-7C0A80E9EAE2}" type="sibTrans" cxnId="{9E8F160F-FE18-4C66-9347-10A7C46EF0F2}">
      <dgm:prSet/>
      <dgm:spPr/>
      <dgm:t>
        <a:bodyPr/>
        <a:lstStyle/>
        <a:p>
          <a:endParaRPr lang="zh-CN" altLang="en-US"/>
        </a:p>
      </dgm:t>
    </dgm:pt>
    <dgm:pt modelId="{C4B35290-D542-4369-9843-04D0EA25662C}">
      <dgm:prSet custT="1"/>
      <dgm:spPr/>
      <dgm:t>
        <a:bodyPr/>
        <a:lstStyle/>
        <a:p>
          <a:r>
            <a:rPr lang="en-US" altLang="zh-CN" sz="2000" dirty="0">
              <a:latin typeface="Calibri" panose="020F0502020204030204" pitchFamily="34" charset="0"/>
              <a:cs typeface="Calibri" panose="020F0502020204030204" pitchFamily="34" charset="0"/>
            </a:rPr>
            <a:t>Nonlinear Model</a:t>
          </a:r>
          <a:endParaRPr lang="zh-CN" alt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43EA3D7-A1E9-4587-B45A-110923BF0534}" type="parTrans" cxnId="{32589A57-7F35-415D-8E86-19CF8EB21944}">
      <dgm:prSet/>
      <dgm:spPr/>
      <dgm:t>
        <a:bodyPr/>
        <a:lstStyle/>
        <a:p>
          <a:endParaRPr lang="zh-CN" altLang="en-US"/>
        </a:p>
      </dgm:t>
    </dgm:pt>
    <dgm:pt modelId="{FCD1AE2F-E33A-4FF3-AF25-8078DFEFED7A}" type="sibTrans" cxnId="{32589A57-7F35-415D-8E86-19CF8EB21944}">
      <dgm:prSet/>
      <dgm:spPr/>
      <dgm:t>
        <a:bodyPr/>
        <a:lstStyle/>
        <a:p>
          <a:endParaRPr lang="zh-CN" altLang="en-US"/>
        </a:p>
      </dgm:t>
    </dgm:pt>
    <dgm:pt modelId="{197FA578-1728-465E-B342-4617C981B7DC}">
      <dgm:prSet custT="1"/>
      <dgm:spPr/>
      <dgm:t>
        <a:bodyPr/>
        <a:lstStyle/>
        <a:p>
          <a:r>
            <a:rPr lang="en-US" altLang="zh-CN" sz="2000" dirty="0">
              <a:latin typeface="Calibri" panose="020F0502020204030204" pitchFamily="34" charset="0"/>
              <a:cs typeface="Calibri" panose="020F0502020204030204" pitchFamily="34" charset="0"/>
            </a:rPr>
            <a:t>Linear Model</a:t>
          </a:r>
          <a:endParaRPr lang="zh-CN" altLang="en-US" sz="20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49EDAF-DAF1-4278-9AF8-0AAF35AB3A28}" type="parTrans" cxnId="{B295D95A-C328-4D14-B638-A2EEA833D384}">
      <dgm:prSet/>
      <dgm:spPr/>
      <dgm:t>
        <a:bodyPr/>
        <a:lstStyle/>
        <a:p>
          <a:endParaRPr lang="zh-CN" altLang="en-US"/>
        </a:p>
      </dgm:t>
    </dgm:pt>
    <dgm:pt modelId="{027A861F-0D7F-48CF-820F-238EE51132A5}" type="sibTrans" cxnId="{B295D95A-C328-4D14-B638-A2EEA833D384}">
      <dgm:prSet/>
      <dgm:spPr/>
      <dgm:t>
        <a:bodyPr/>
        <a:lstStyle/>
        <a:p>
          <a:endParaRPr lang="zh-CN" altLang="en-US"/>
        </a:p>
      </dgm:t>
    </dgm:pt>
    <dgm:pt modelId="{BDA40A04-6FA2-487A-99EC-7A1E116DDA3D}">
      <dgm:prSet/>
      <dgm:spPr/>
      <dgm:t>
        <a:bodyPr/>
        <a:lstStyle/>
        <a:p>
          <a:r>
            <a:rPr lang="en-US" altLang="zh-CN">
              <a:latin typeface="Calibri" panose="020F0502020204030204" pitchFamily="34" charset="0"/>
              <a:cs typeface="Calibri" panose="020F0502020204030204" pitchFamily="34" charset="0"/>
            </a:rPr>
            <a:t>DeepFool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AAB630B-17AD-4709-9B79-756B6B6696B1}" type="parTrans" cxnId="{74701BD8-07CB-4923-BD27-E360F93FF7CA}">
      <dgm:prSet/>
      <dgm:spPr/>
      <dgm:t>
        <a:bodyPr/>
        <a:lstStyle/>
        <a:p>
          <a:endParaRPr lang="zh-CN" altLang="en-US"/>
        </a:p>
      </dgm:t>
    </dgm:pt>
    <dgm:pt modelId="{8FB51E20-C597-41FD-B56E-755E6ACD9D8E}" type="sibTrans" cxnId="{74701BD8-07CB-4923-BD27-E360F93FF7CA}">
      <dgm:prSet/>
      <dgm:spPr/>
      <dgm:t>
        <a:bodyPr/>
        <a:lstStyle/>
        <a:p>
          <a:endParaRPr lang="zh-CN" altLang="en-US"/>
        </a:p>
      </dgm:t>
    </dgm:pt>
    <dgm:pt modelId="{D9D874BF-E671-4819-A8D7-40D95A44BE27}">
      <dgm:prSet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Iteration </a:t>
          </a:r>
          <a:r>
            <a:rPr lang="en-US" altLang="zh-CN" dirty="0" err="1">
              <a:latin typeface="Calibri" panose="020F0502020204030204" pitchFamily="34" charset="0"/>
              <a:cs typeface="Calibri" panose="020F0502020204030204" pitchFamily="34" charset="0"/>
            </a:rPr>
            <a:t>DeepFool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C0EB994-0B71-4B0D-A73A-D7C690B59376}" type="parTrans" cxnId="{3F124EB7-5218-4039-9D3C-94460F4761EE}">
      <dgm:prSet/>
      <dgm:spPr/>
      <dgm:t>
        <a:bodyPr/>
        <a:lstStyle/>
        <a:p>
          <a:endParaRPr lang="zh-CN" altLang="en-US"/>
        </a:p>
      </dgm:t>
    </dgm:pt>
    <dgm:pt modelId="{452F137F-D37E-4929-A691-8FC17A290B35}" type="sibTrans" cxnId="{3F124EB7-5218-4039-9D3C-94460F4761EE}">
      <dgm:prSet/>
      <dgm:spPr/>
      <dgm:t>
        <a:bodyPr/>
        <a:lstStyle/>
        <a:p>
          <a:endParaRPr lang="zh-CN" altLang="en-US"/>
        </a:p>
      </dgm:t>
    </dgm:pt>
    <dgm:pt modelId="{30CD5352-0AD4-4F16-9033-1D5197622F50}" type="pres">
      <dgm:prSet presAssocID="{9F42315B-086E-4D7A-8856-DCD049DFA2F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573091A-373A-4914-AD99-5A8CF238A01F}" type="pres">
      <dgm:prSet presAssocID="{DD1FA607-FF5E-4B6F-9D3B-FDAF4ABA24C6}" presName="root1" presStyleCnt="0"/>
      <dgm:spPr/>
    </dgm:pt>
    <dgm:pt modelId="{5C444D58-6396-4F9A-A6F0-C0EDC5979359}" type="pres">
      <dgm:prSet presAssocID="{DD1FA607-FF5E-4B6F-9D3B-FDAF4ABA24C6}" presName="LevelOneTextNode" presStyleLbl="node0" presStyleIdx="0" presStyleCnt="1">
        <dgm:presLayoutVars>
          <dgm:chPref val="3"/>
        </dgm:presLayoutVars>
      </dgm:prSet>
      <dgm:spPr/>
    </dgm:pt>
    <dgm:pt modelId="{4504F7F4-9EB3-414F-B9D5-7C4A1CE9A26E}" type="pres">
      <dgm:prSet presAssocID="{DD1FA607-FF5E-4B6F-9D3B-FDAF4ABA24C6}" presName="level2hierChild" presStyleCnt="0"/>
      <dgm:spPr/>
    </dgm:pt>
    <dgm:pt modelId="{CE0D9FC0-FA3F-4D02-8C90-E0A4944F6EC6}" type="pres">
      <dgm:prSet presAssocID="{0EB01A83-100D-404D-AA7A-258742C93D67}" presName="conn2-1" presStyleLbl="parChTrans1D2" presStyleIdx="0" presStyleCnt="2"/>
      <dgm:spPr/>
    </dgm:pt>
    <dgm:pt modelId="{CC26D186-C328-4283-AD32-A3D493432D02}" type="pres">
      <dgm:prSet presAssocID="{0EB01A83-100D-404D-AA7A-258742C93D67}" presName="connTx" presStyleLbl="parChTrans1D2" presStyleIdx="0" presStyleCnt="2"/>
      <dgm:spPr/>
    </dgm:pt>
    <dgm:pt modelId="{5AF6FA4F-9515-4AD8-A1F8-FE6CBFB5166E}" type="pres">
      <dgm:prSet presAssocID="{D4723E28-C19B-4DE4-9E31-61984FA4C1B2}" presName="root2" presStyleCnt="0"/>
      <dgm:spPr/>
    </dgm:pt>
    <dgm:pt modelId="{F31AC8D9-0732-4C20-9C6B-2F3487E23710}" type="pres">
      <dgm:prSet presAssocID="{D4723E28-C19B-4DE4-9E31-61984FA4C1B2}" presName="LevelTwoTextNode" presStyleLbl="node2" presStyleIdx="0" presStyleCnt="2">
        <dgm:presLayoutVars>
          <dgm:chPref val="3"/>
        </dgm:presLayoutVars>
      </dgm:prSet>
      <dgm:spPr/>
    </dgm:pt>
    <dgm:pt modelId="{24F24B5B-02AC-4998-AD8F-10774F9EAAF5}" type="pres">
      <dgm:prSet presAssocID="{D4723E28-C19B-4DE4-9E31-61984FA4C1B2}" presName="level3hierChild" presStyleCnt="0"/>
      <dgm:spPr/>
    </dgm:pt>
    <dgm:pt modelId="{35F11399-8F29-45C9-938A-AC8205AC8ECB}" type="pres">
      <dgm:prSet presAssocID="{7149EDAF-DAF1-4278-9AF8-0AAF35AB3A28}" presName="conn2-1" presStyleLbl="parChTrans1D3" presStyleIdx="0" presStyleCnt="3"/>
      <dgm:spPr/>
    </dgm:pt>
    <dgm:pt modelId="{F93927A3-1A05-427C-905F-BFF62D2A2808}" type="pres">
      <dgm:prSet presAssocID="{7149EDAF-DAF1-4278-9AF8-0AAF35AB3A28}" presName="connTx" presStyleLbl="parChTrans1D3" presStyleIdx="0" presStyleCnt="3"/>
      <dgm:spPr/>
    </dgm:pt>
    <dgm:pt modelId="{DE80802D-BF76-4993-A05B-324D27E914B2}" type="pres">
      <dgm:prSet presAssocID="{197FA578-1728-465E-B342-4617C981B7DC}" presName="root2" presStyleCnt="0"/>
      <dgm:spPr/>
    </dgm:pt>
    <dgm:pt modelId="{00EB631B-11DA-4DE3-8D40-EEE34DFD332E}" type="pres">
      <dgm:prSet presAssocID="{197FA578-1728-465E-B342-4617C981B7DC}" presName="LevelTwoTextNode" presStyleLbl="node3" presStyleIdx="0" presStyleCnt="3">
        <dgm:presLayoutVars>
          <dgm:chPref val="3"/>
        </dgm:presLayoutVars>
      </dgm:prSet>
      <dgm:spPr/>
    </dgm:pt>
    <dgm:pt modelId="{579B8B7F-E286-4104-9A83-7284AFBDC251}" type="pres">
      <dgm:prSet presAssocID="{197FA578-1728-465E-B342-4617C981B7DC}" presName="level3hierChild" presStyleCnt="0"/>
      <dgm:spPr/>
    </dgm:pt>
    <dgm:pt modelId="{E13FB227-7129-4436-97D7-0165524F8E61}" type="pres">
      <dgm:prSet presAssocID="{92418660-CB9F-4E40-89BC-70DD3F92FA7C}" presName="conn2-1" presStyleLbl="parChTrans1D4" presStyleIdx="0" presStyleCnt="4"/>
      <dgm:spPr/>
    </dgm:pt>
    <dgm:pt modelId="{A1CFC8E3-3B75-458B-B104-725A74A33696}" type="pres">
      <dgm:prSet presAssocID="{92418660-CB9F-4E40-89BC-70DD3F92FA7C}" presName="connTx" presStyleLbl="parChTrans1D4" presStyleIdx="0" presStyleCnt="4"/>
      <dgm:spPr/>
    </dgm:pt>
    <dgm:pt modelId="{FEE0A6B0-5057-4AA4-B4EF-64C216F9EE5B}" type="pres">
      <dgm:prSet presAssocID="{DE5DB5BC-C496-4A51-9D08-B2C28C49CEE2}" presName="root2" presStyleCnt="0"/>
      <dgm:spPr/>
    </dgm:pt>
    <dgm:pt modelId="{A6C554E8-CC3C-474E-BFFA-CA1989AADFD7}" type="pres">
      <dgm:prSet presAssocID="{DE5DB5BC-C496-4A51-9D08-B2C28C49CEE2}" presName="LevelTwoTextNode" presStyleLbl="node4" presStyleIdx="0" presStyleCnt="4">
        <dgm:presLayoutVars>
          <dgm:chPref val="3"/>
        </dgm:presLayoutVars>
      </dgm:prSet>
      <dgm:spPr/>
    </dgm:pt>
    <dgm:pt modelId="{23880913-FB45-4AE6-8B23-B7D0E2ADB985}" type="pres">
      <dgm:prSet presAssocID="{DE5DB5BC-C496-4A51-9D08-B2C28C49CEE2}" presName="level3hierChild" presStyleCnt="0"/>
      <dgm:spPr/>
    </dgm:pt>
    <dgm:pt modelId="{709DD209-F480-4766-A8F6-B49A83601D92}" type="pres">
      <dgm:prSet presAssocID="{0610AC32-9078-49F1-A57F-A86E165153DA}" presName="conn2-1" presStyleLbl="parChTrans1D4" presStyleIdx="1" presStyleCnt="4"/>
      <dgm:spPr/>
    </dgm:pt>
    <dgm:pt modelId="{C6236381-07BF-40DB-B936-32F3159EC8B7}" type="pres">
      <dgm:prSet presAssocID="{0610AC32-9078-49F1-A57F-A86E165153DA}" presName="connTx" presStyleLbl="parChTrans1D4" presStyleIdx="1" presStyleCnt="4"/>
      <dgm:spPr/>
    </dgm:pt>
    <dgm:pt modelId="{712DA915-5C36-4CDB-AA64-BE2A378AA301}" type="pres">
      <dgm:prSet presAssocID="{E47BD416-76D0-4DF5-80DB-13B1CAEA3175}" presName="root2" presStyleCnt="0"/>
      <dgm:spPr/>
    </dgm:pt>
    <dgm:pt modelId="{BCAB5F70-B0FE-4B08-B164-DFE2E91305CA}" type="pres">
      <dgm:prSet presAssocID="{E47BD416-76D0-4DF5-80DB-13B1CAEA3175}" presName="LevelTwoTextNode" presStyleLbl="node4" presStyleIdx="1" presStyleCnt="4">
        <dgm:presLayoutVars>
          <dgm:chPref val="3"/>
        </dgm:presLayoutVars>
      </dgm:prSet>
      <dgm:spPr/>
    </dgm:pt>
    <dgm:pt modelId="{366375A9-269B-4863-8AF6-FD0770127EF6}" type="pres">
      <dgm:prSet presAssocID="{E47BD416-76D0-4DF5-80DB-13B1CAEA3175}" presName="level3hierChild" presStyleCnt="0"/>
      <dgm:spPr/>
    </dgm:pt>
    <dgm:pt modelId="{BAE95F60-940C-4C2A-B0B1-31C4BA4A80A0}" type="pres">
      <dgm:prSet presAssocID="{4F021ACB-DEAC-48BD-ADB5-73C8988F8E19}" presName="conn2-1" presStyleLbl="parChTrans1D2" presStyleIdx="1" presStyleCnt="2"/>
      <dgm:spPr/>
    </dgm:pt>
    <dgm:pt modelId="{EEA2093C-EF57-4F22-AF51-BFAD1DC3A0D0}" type="pres">
      <dgm:prSet presAssocID="{4F021ACB-DEAC-48BD-ADB5-73C8988F8E19}" presName="connTx" presStyleLbl="parChTrans1D2" presStyleIdx="1" presStyleCnt="2"/>
      <dgm:spPr/>
    </dgm:pt>
    <dgm:pt modelId="{3E96D31B-9A00-4588-8E7C-7E83DAD76C18}" type="pres">
      <dgm:prSet presAssocID="{A736E37F-B3E4-4785-BA0D-512237C81E61}" presName="root2" presStyleCnt="0"/>
      <dgm:spPr/>
    </dgm:pt>
    <dgm:pt modelId="{4D2D6441-04C1-4106-843C-6E46F576373C}" type="pres">
      <dgm:prSet presAssocID="{A736E37F-B3E4-4785-BA0D-512237C81E61}" presName="LevelTwoTextNode" presStyleLbl="node2" presStyleIdx="1" presStyleCnt="2">
        <dgm:presLayoutVars>
          <dgm:chPref val="3"/>
        </dgm:presLayoutVars>
      </dgm:prSet>
      <dgm:spPr/>
    </dgm:pt>
    <dgm:pt modelId="{4E4F553D-9E89-4FE9-8C42-7F4C1DD082FD}" type="pres">
      <dgm:prSet presAssocID="{A736E37F-B3E4-4785-BA0D-512237C81E61}" presName="level3hierChild" presStyleCnt="0"/>
      <dgm:spPr/>
    </dgm:pt>
    <dgm:pt modelId="{9F963A1A-2751-49F7-ABEF-C922BB6ACB7A}" type="pres">
      <dgm:prSet presAssocID="{CA1C5803-947A-43D4-B58B-2FBE85E066CA}" presName="conn2-1" presStyleLbl="parChTrans1D3" presStyleIdx="1" presStyleCnt="3"/>
      <dgm:spPr/>
    </dgm:pt>
    <dgm:pt modelId="{23248162-B2AC-42E9-90CC-B0AD78828680}" type="pres">
      <dgm:prSet presAssocID="{CA1C5803-947A-43D4-B58B-2FBE85E066CA}" presName="connTx" presStyleLbl="parChTrans1D3" presStyleIdx="1" presStyleCnt="3"/>
      <dgm:spPr/>
    </dgm:pt>
    <dgm:pt modelId="{BC3DA988-849B-4639-A2CF-3CFDFC7C6F62}" type="pres">
      <dgm:prSet presAssocID="{E2396138-1B98-47BE-A983-2337C580F8B7}" presName="root2" presStyleCnt="0"/>
      <dgm:spPr/>
    </dgm:pt>
    <dgm:pt modelId="{41160BB1-367F-4712-B01A-D95D0C987257}" type="pres">
      <dgm:prSet presAssocID="{E2396138-1B98-47BE-A983-2337C580F8B7}" presName="LevelTwoTextNode" presStyleLbl="node3" presStyleIdx="1" presStyleCnt="3">
        <dgm:presLayoutVars>
          <dgm:chPref val="3"/>
        </dgm:presLayoutVars>
      </dgm:prSet>
      <dgm:spPr/>
    </dgm:pt>
    <dgm:pt modelId="{BEDB96D3-853E-4CF7-B029-9ADD04B53E27}" type="pres">
      <dgm:prSet presAssocID="{E2396138-1B98-47BE-A983-2337C580F8B7}" presName="level3hierChild" presStyleCnt="0"/>
      <dgm:spPr/>
    </dgm:pt>
    <dgm:pt modelId="{E89ACB96-E0C9-4CD8-BC2B-EE43645635AE}" type="pres">
      <dgm:prSet presAssocID="{AAAB630B-17AD-4709-9B79-756B6B6696B1}" presName="conn2-1" presStyleLbl="parChTrans1D4" presStyleIdx="2" presStyleCnt="4"/>
      <dgm:spPr/>
    </dgm:pt>
    <dgm:pt modelId="{0F53E714-76F1-4A2A-BFC8-A51E42E9EAEB}" type="pres">
      <dgm:prSet presAssocID="{AAAB630B-17AD-4709-9B79-756B6B6696B1}" presName="connTx" presStyleLbl="parChTrans1D4" presStyleIdx="2" presStyleCnt="4"/>
      <dgm:spPr/>
    </dgm:pt>
    <dgm:pt modelId="{5823FAEB-6FCF-43FB-9179-43CB358F71EE}" type="pres">
      <dgm:prSet presAssocID="{BDA40A04-6FA2-487A-99EC-7A1E116DDA3D}" presName="root2" presStyleCnt="0"/>
      <dgm:spPr/>
    </dgm:pt>
    <dgm:pt modelId="{F1D5F0C9-62F2-4B6C-8DCB-24B04EED4DF0}" type="pres">
      <dgm:prSet presAssocID="{BDA40A04-6FA2-487A-99EC-7A1E116DDA3D}" presName="LevelTwoTextNode" presStyleLbl="node4" presStyleIdx="2" presStyleCnt="4">
        <dgm:presLayoutVars>
          <dgm:chPref val="3"/>
        </dgm:presLayoutVars>
      </dgm:prSet>
      <dgm:spPr/>
    </dgm:pt>
    <dgm:pt modelId="{6009ADBC-8DC7-4100-B30F-9D964AB5E20C}" type="pres">
      <dgm:prSet presAssocID="{BDA40A04-6FA2-487A-99EC-7A1E116DDA3D}" presName="level3hierChild" presStyleCnt="0"/>
      <dgm:spPr/>
    </dgm:pt>
    <dgm:pt modelId="{124F7FFF-1EAF-46A2-83A9-5E8508F2B592}" type="pres">
      <dgm:prSet presAssocID="{A43EA3D7-A1E9-4587-B45A-110923BF0534}" presName="conn2-1" presStyleLbl="parChTrans1D3" presStyleIdx="2" presStyleCnt="3"/>
      <dgm:spPr/>
    </dgm:pt>
    <dgm:pt modelId="{D4BD58CC-5BC5-4C18-8003-04FA95FAC30E}" type="pres">
      <dgm:prSet presAssocID="{A43EA3D7-A1E9-4587-B45A-110923BF0534}" presName="connTx" presStyleLbl="parChTrans1D3" presStyleIdx="2" presStyleCnt="3"/>
      <dgm:spPr/>
    </dgm:pt>
    <dgm:pt modelId="{3BDD49F8-E9AD-440F-83DB-5FAAA7B6D772}" type="pres">
      <dgm:prSet presAssocID="{C4B35290-D542-4369-9843-04D0EA25662C}" presName="root2" presStyleCnt="0"/>
      <dgm:spPr/>
    </dgm:pt>
    <dgm:pt modelId="{3A3A1F67-FD72-4630-B098-8E84F00FB99C}" type="pres">
      <dgm:prSet presAssocID="{C4B35290-D542-4369-9843-04D0EA25662C}" presName="LevelTwoTextNode" presStyleLbl="node3" presStyleIdx="2" presStyleCnt="3">
        <dgm:presLayoutVars>
          <dgm:chPref val="3"/>
        </dgm:presLayoutVars>
      </dgm:prSet>
      <dgm:spPr/>
    </dgm:pt>
    <dgm:pt modelId="{AA7FF301-1F08-4FD5-A3D6-AC7E1A1C2C66}" type="pres">
      <dgm:prSet presAssocID="{C4B35290-D542-4369-9843-04D0EA25662C}" presName="level3hierChild" presStyleCnt="0"/>
      <dgm:spPr/>
    </dgm:pt>
    <dgm:pt modelId="{ED573DB0-FA2F-4D6D-A456-3CD6F120F4BD}" type="pres">
      <dgm:prSet presAssocID="{2C0EB994-0B71-4B0D-A73A-D7C690B59376}" presName="conn2-1" presStyleLbl="parChTrans1D4" presStyleIdx="3" presStyleCnt="4"/>
      <dgm:spPr/>
    </dgm:pt>
    <dgm:pt modelId="{27E68F22-7FDE-4546-AF3A-6DF20BD0DAE2}" type="pres">
      <dgm:prSet presAssocID="{2C0EB994-0B71-4B0D-A73A-D7C690B59376}" presName="connTx" presStyleLbl="parChTrans1D4" presStyleIdx="3" presStyleCnt="4"/>
      <dgm:spPr/>
    </dgm:pt>
    <dgm:pt modelId="{F1BCE1EB-9459-4279-AC03-5314C1352B91}" type="pres">
      <dgm:prSet presAssocID="{D9D874BF-E671-4819-A8D7-40D95A44BE27}" presName="root2" presStyleCnt="0"/>
      <dgm:spPr/>
    </dgm:pt>
    <dgm:pt modelId="{FB66585D-7751-4F67-B087-2DB12BD5C321}" type="pres">
      <dgm:prSet presAssocID="{D9D874BF-E671-4819-A8D7-40D95A44BE27}" presName="LevelTwoTextNode" presStyleLbl="node4" presStyleIdx="3" presStyleCnt="4">
        <dgm:presLayoutVars>
          <dgm:chPref val="3"/>
        </dgm:presLayoutVars>
      </dgm:prSet>
      <dgm:spPr/>
    </dgm:pt>
    <dgm:pt modelId="{CEEAE65C-B27F-4AC4-AF05-3230AA9CEFD9}" type="pres">
      <dgm:prSet presAssocID="{D9D874BF-E671-4819-A8D7-40D95A44BE27}" presName="level3hierChild" presStyleCnt="0"/>
      <dgm:spPr/>
    </dgm:pt>
  </dgm:ptLst>
  <dgm:cxnLst>
    <dgm:cxn modelId="{119B7303-3A2F-4281-ABBB-D3E22B450722}" type="presOf" srcId="{7149EDAF-DAF1-4278-9AF8-0AAF35AB3A28}" destId="{F93927A3-1A05-427C-905F-BFF62D2A2808}" srcOrd="1" destOrd="0" presId="urn:microsoft.com/office/officeart/2005/8/layout/hierarchy2"/>
    <dgm:cxn modelId="{9E8F160F-FE18-4C66-9347-10A7C46EF0F2}" srcId="{A736E37F-B3E4-4785-BA0D-512237C81E61}" destId="{E2396138-1B98-47BE-A983-2337C580F8B7}" srcOrd="0" destOrd="0" parTransId="{CA1C5803-947A-43D4-B58B-2FBE85E066CA}" sibTransId="{515E261E-D70B-4461-93C5-7C0A80E9EAE2}"/>
    <dgm:cxn modelId="{47172616-7FBF-4111-8C25-0B3510E59D6D}" type="presOf" srcId="{E47BD416-76D0-4DF5-80DB-13B1CAEA3175}" destId="{BCAB5F70-B0FE-4B08-B164-DFE2E91305CA}" srcOrd="0" destOrd="0" presId="urn:microsoft.com/office/officeart/2005/8/layout/hierarchy2"/>
    <dgm:cxn modelId="{798BC123-3D73-4929-AF26-0D3FA7F83F56}" type="presOf" srcId="{BDA40A04-6FA2-487A-99EC-7A1E116DDA3D}" destId="{F1D5F0C9-62F2-4B6C-8DCB-24B04EED4DF0}" srcOrd="0" destOrd="0" presId="urn:microsoft.com/office/officeart/2005/8/layout/hierarchy2"/>
    <dgm:cxn modelId="{B58E213A-4E28-40B3-AF45-FF1187F66ABE}" type="presOf" srcId="{0EB01A83-100D-404D-AA7A-258742C93D67}" destId="{CC26D186-C328-4283-AD32-A3D493432D02}" srcOrd="1" destOrd="0" presId="urn:microsoft.com/office/officeart/2005/8/layout/hierarchy2"/>
    <dgm:cxn modelId="{5D4C025C-968E-43B1-88AD-80548BF61683}" type="presOf" srcId="{DD1FA607-FF5E-4B6F-9D3B-FDAF4ABA24C6}" destId="{5C444D58-6396-4F9A-A6F0-C0EDC5979359}" srcOrd="0" destOrd="0" presId="urn:microsoft.com/office/officeart/2005/8/layout/hierarchy2"/>
    <dgm:cxn modelId="{E5999442-9E25-4ECE-AF08-90D54C251DC9}" srcId="{197FA578-1728-465E-B342-4617C981B7DC}" destId="{E47BD416-76D0-4DF5-80DB-13B1CAEA3175}" srcOrd="1" destOrd="0" parTransId="{0610AC32-9078-49F1-A57F-A86E165153DA}" sibTransId="{DD97718A-F470-42DD-8322-43FA97A21F0D}"/>
    <dgm:cxn modelId="{30781F45-5875-4E19-B846-B1E90D546AE2}" type="presOf" srcId="{A43EA3D7-A1E9-4587-B45A-110923BF0534}" destId="{124F7FFF-1EAF-46A2-83A9-5E8508F2B592}" srcOrd="0" destOrd="0" presId="urn:microsoft.com/office/officeart/2005/8/layout/hierarchy2"/>
    <dgm:cxn modelId="{292C0F6A-1511-41D2-9812-5A530D6DE587}" type="presOf" srcId="{197FA578-1728-465E-B342-4617C981B7DC}" destId="{00EB631B-11DA-4DE3-8D40-EEE34DFD332E}" srcOrd="0" destOrd="0" presId="urn:microsoft.com/office/officeart/2005/8/layout/hierarchy2"/>
    <dgm:cxn modelId="{ACC17A70-78E5-4D6C-934F-F3C8F1000621}" type="presOf" srcId="{CA1C5803-947A-43D4-B58B-2FBE85E066CA}" destId="{9F963A1A-2751-49F7-ABEF-C922BB6ACB7A}" srcOrd="0" destOrd="0" presId="urn:microsoft.com/office/officeart/2005/8/layout/hierarchy2"/>
    <dgm:cxn modelId="{75AB1156-5626-40DB-807D-681958BA54FC}" type="presOf" srcId="{AAAB630B-17AD-4709-9B79-756B6B6696B1}" destId="{E89ACB96-E0C9-4CD8-BC2B-EE43645635AE}" srcOrd="0" destOrd="0" presId="urn:microsoft.com/office/officeart/2005/8/layout/hierarchy2"/>
    <dgm:cxn modelId="{32589A57-7F35-415D-8E86-19CF8EB21944}" srcId="{A736E37F-B3E4-4785-BA0D-512237C81E61}" destId="{C4B35290-D542-4369-9843-04D0EA25662C}" srcOrd="1" destOrd="0" parTransId="{A43EA3D7-A1E9-4587-B45A-110923BF0534}" sibTransId="{FCD1AE2F-E33A-4FF3-AF25-8078DFEFED7A}"/>
    <dgm:cxn modelId="{B295D95A-C328-4D14-B638-A2EEA833D384}" srcId="{D4723E28-C19B-4DE4-9E31-61984FA4C1B2}" destId="{197FA578-1728-465E-B342-4617C981B7DC}" srcOrd="0" destOrd="0" parTransId="{7149EDAF-DAF1-4278-9AF8-0AAF35AB3A28}" sibTransId="{027A861F-0D7F-48CF-820F-238EE51132A5}"/>
    <dgm:cxn modelId="{F7A9E47B-7291-46F1-8E65-0E5DD3077468}" type="presOf" srcId="{2C0EB994-0B71-4B0D-A73A-D7C690B59376}" destId="{27E68F22-7FDE-4546-AF3A-6DF20BD0DAE2}" srcOrd="1" destOrd="0" presId="urn:microsoft.com/office/officeart/2005/8/layout/hierarchy2"/>
    <dgm:cxn modelId="{2B70DF85-4C9C-47A3-8840-BD622A1F519E}" type="presOf" srcId="{92418660-CB9F-4E40-89BC-70DD3F92FA7C}" destId="{E13FB227-7129-4436-97D7-0165524F8E61}" srcOrd="0" destOrd="0" presId="urn:microsoft.com/office/officeart/2005/8/layout/hierarchy2"/>
    <dgm:cxn modelId="{F5352F87-E3A6-4C5D-B38A-1FC27EE8A8BE}" type="presOf" srcId="{E2396138-1B98-47BE-A983-2337C580F8B7}" destId="{41160BB1-367F-4712-B01A-D95D0C987257}" srcOrd="0" destOrd="0" presId="urn:microsoft.com/office/officeart/2005/8/layout/hierarchy2"/>
    <dgm:cxn modelId="{39E67B89-3C48-490A-8A49-E5BED702DACE}" type="presOf" srcId="{D4723E28-C19B-4DE4-9E31-61984FA4C1B2}" destId="{F31AC8D9-0732-4C20-9C6B-2F3487E23710}" srcOrd="0" destOrd="0" presId="urn:microsoft.com/office/officeart/2005/8/layout/hierarchy2"/>
    <dgm:cxn modelId="{A0053F8D-7F71-4A29-A1DC-B465239190E2}" type="presOf" srcId="{4F021ACB-DEAC-48BD-ADB5-73C8988F8E19}" destId="{BAE95F60-940C-4C2A-B0B1-31C4BA4A80A0}" srcOrd="0" destOrd="0" presId="urn:microsoft.com/office/officeart/2005/8/layout/hierarchy2"/>
    <dgm:cxn modelId="{1AA3CB8D-F888-408D-8D19-86CF4B94F552}" type="presOf" srcId="{7149EDAF-DAF1-4278-9AF8-0AAF35AB3A28}" destId="{35F11399-8F29-45C9-938A-AC8205AC8ECB}" srcOrd="0" destOrd="0" presId="urn:microsoft.com/office/officeart/2005/8/layout/hierarchy2"/>
    <dgm:cxn modelId="{56741190-CA0C-4AB6-BF12-4EC63EF5780C}" type="presOf" srcId="{C4B35290-D542-4369-9843-04D0EA25662C}" destId="{3A3A1F67-FD72-4630-B098-8E84F00FB99C}" srcOrd="0" destOrd="0" presId="urn:microsoft.com/office/officeart/2005/8/layout/hierarchy2"/>
    <dgm:cxn modelId="{9FCC1D96-16DE-49CD-B2E8-FF2C592A36FE}" type="presOf" srcId="{2C0EB994-0B71-4B0D-A73A-D7C690B59376}" destId="{ED573DB0-FA2F-4D6D-A456-3CD6F120F4BD}" srcOrd="0" destOrd="0" presId="urn:microsoft.com/office/officeart/2005/8/layout/hierarchy2"/>
    <dgm:cxn modelId="{736BF598-A893-4BF1-9A5B-22CCF2095E9B}" type="presOf" srcId="{AAAB630B-17AD-4709-9B79-756B6B6696B1}" destId="{0F53E714-76F1-4A2A-BFC8-A51E42E9EAEB}" srcOrd="1" destOrd="0" presId="urn:microsoft.com/office/officeart/2005/8/layout/hierarchy2"/>
    <dgm:cxn modelId="{2464B0AB-D304-4641-AE46-3DB85745E8F6}" srcId="{9F42315B-086E-4D7A-8856-DCD049DFA2F0}" destId="{DD1FA607-FF5E-4B6F-9D3B-FDAF4ABA24C6}" srcOrd="0" destOrd="0" parTransId="{BDB9408A-1800-4C96-8BE3-CE26DB68D77C}" sibTransId="{6603CB69-B6E3-489A-A014-4CFD35A90FFB}"/>
    <dgm:cxn modelId="{F3C316AF-F33D-40B3-BFBC-68A583BE73F4}" type="presOf" srcId="{DE5DB5BC-C496-4A51-9D08-B2C28C49CEE2}" destId="{A6C554E8-CC3C-474E-BFFA-CA1989AADFD7}" srcOrd="0" destOrd="0" presId="urn:microsoft.com/office/officeart/2005/8/layout/hierarchy2"/>
    <dgm:cxn modelId="{C8DD9FAF-AB6E-4F63-9B56-DE1B4038CA17}" type="presOf" srcId="{4F021ACB-DEAC-48BD-ADB5-73C8988F8E19}" destId="{EEA2093C-EF57-4F22-AF51-BFAD1DC3A0D0}" srcOrd="1" destOrd="0" presId="urn:microsoft.com/office/officeart/2005/8/layout/hierarchy2"/>
    <dgm:cxn modelId="{ACDD63B1-1D8D-4788-B192-ABE2F189DADE}" type="presOf" srcId="{0EB01A83-100D-404D-AA7A-258742C93D67}" destId="{CE0D9FC0-FA3F-4D02-8C90-E0A4944F6EC6}" srcOrd="0" destOrd="0" presId="urn:microsoft.com/office/officeart/2005/8/layout/hierarchy2"/>
    <dgm:cxn modelId="{3F124EB7-5218-4039-9D3C-94460F4761EE}" srcId="{C4B35290-D542-4369-9843-04D0EA25662C}" destId="{D9D874BF-E671-4819-A8D7-40D95A44BE27}" srcOrd="0" destOrd="0" parTransId="{2C0EB994-0B71-4B0D-A73A-D7C690B59376}" sibTransId="{452F137F-D37E-4929-A691-8FC17A290B35}"/>
    <dgm:cxn modelId="{EAE2BCBD-07AA-4920-9EA0-19D033814B3E}" type="presOf" srcId="{0610AC32-9078-49F1-A57F-A86E165153DA}" destId="{709DD209-F480-4766-A8F6-B49A83601D92}" srcOrd="0" destOrd="0" presId="urn:microsoft.com/office/officeart/2005/8/layout/hierarchy2"/>
    <dgm:cxn modelId="{A64857C9-0B0F-4520-A217-EB3E84702CF8}" type="presOf" srcId="{0610AC32-9078-49F1-A57F-A86E165153DA}" destId="{C6236381-07BF-40DB-B936-32F3159EC8B7}" srcOrd="1" destOrd="0" presId="urn:microsoft.com/office/officeart/2005/8/layout/hierarchy2"/>
    <dgm:cxn modelId="{89BE34D2-9044-4C91-8045-E3134C952A37}" type="presOf" srcId="{92418660-CB9F-4E40-89BC-70DD3F92FA7C}" destId="{A1CFC8E3-3B75-458B-B104-725A74A33696}" srcOrd="1" destOrd="0" presId="urn:microsoft.com/office/officeart/2005/8/layout/hierarchy2"/>
    <dgm:cxn modelId="{74701BD8-07CB-4923-BD27-E360F93FF7CA}" srcId="{E2396138-1B98-47BE-A983-2337C580F8B7}" destId="{BDA40A04-6FA2-487A-99EC-7A1E116DDA3D}" srcOrd="0" destOrd="0" parTransId="{AAAB630B-17AD-4709-9B79-756B6B6696B1}" sibTransId="{8FB51E20-C597-41FD-B56E-755E6ACD9D8E}"/>
    <dgm:cxn modelId="{870913DE-40BA-400B-890A-92B996B7C73F}" type="presOf" srcId="{D9D874BF-E671-4819-A8D7-40D95A44BE27}" destId="{FB66585D-7751-4F67-B087-2DB12BD5C321}" srcOrd="0" destOrd="0" presId="urn:microsoft.com/office/officeart/2005/8/layout/hierarchy2"/>
    <dgm:cxn modelId="{4D4EA8E6-6806-44F2-BF96-E2C5B3136418}" type="presOf" srcId="{A43EA3D7-A1E9-4587-B45A-110923BF0534}" destId="{D4BD58CC-5BC5-4C18-8003-04FA95FAC30E}" srcOrd="1" destOrd="0" presId="urn:microsoft.com/office/officeart/2005/8/layout/hierarchy2"/>
    <dgm:cxn modelId="{00F857EA-B249-4365-B992-562C9051695B}" srcId="{DD1FA607-FF5E-4B6F-9D3B-FDAF4ABA24C6}" destId="{A736E37F-B3E4-4785-BA0D-512237C81E61}" srcOrd="1" destOrd="0" parTransId="{4F021ACB-DEAC-48BD-ADB5-73C8988F8E19}" sibTransId="{77A1D750-FD58-4713-B111-922D8B41E503}"/>
    <dgm:cxn modelId="{E34D3FF1-92EB-4ADC-B2B4-995BA86654A9}" type="presOf" srcId="{A736E37F-B3E4-4785-BA0D-512237C81E61}" destId="{4D2D6441-04C1-4106-843C-6E46F576373C}" srcOrd="0" destOrd="0" presId="urn:microsoft.com/office/officeart/2005/8/layout/hierarchy2"/>
    <dgm:cxn modelId="{BBD25CF1-E627-4AD1-AE94-42C84C23663A}" srcId="{DD1FA607-FF5E-4B6F-9D3B-FDAF4ABA24C6}" destId="{D4723E28-C19B-4DE4-9E31-61984FA4C1B2}" srcOrd="0" destOrd="0" parTransId="{0EB01A83-100D-404D-AA7A-258742C93D67}" sibTransId="{0AB080E3-64C4-4E6F-9914-5025B400470D}"/>
    <dgm:cxn modelId="{E7DF54F2-6552-4DD1-B9DB-E3E91EB7B616}" type="presOf" srcId="{9F42315B-086E-4D7A-8856-DCD049DFA2F0}" destId="{30CD5352-0AD4-4F16-9033-1D5197622F50}" srcOrd="0" destOrd="0" presId="urn:microsoft.com/office/officeart/2005/8/layout/hierarchy2"/>
    <dgm:cxn modelId="{C52454F6-FA6C-44B1-B5CE-78DC1CD17C3B}" srcId="{197FA578-1728-465E-B342-4617C981B7DC}" destId="{DE5DB5BC-C496-4A51-9D08-B2C28C49CEE2}" srcOrd="0" destOrd="0" parTransId="{92418660-CB9F-4E40-89BC-70DD3F92FA7C}" sibTransId="{D68B0923-5A2E-49DD-9DEB-5DAD1E939DCF}"/>
    <dgm:cxn modelId="{BFA87EFF-9880-47E3-BD09-F5C5CA27729C}" type="presOf" srcId="{CA1C5803-947A-43D4-B58B-2FBE85E066CA}" destId="{23248162-B2AC-42E9-90CC-B0AD78828680}" srcOrd="1" destOrd="0" presId="urn:microsoft.com/office/officeart/2005/8/layout/hierarchy2"/>
    <dgm:cxn modelId="{5516D232-B208-4A54-BBD9-1907CE3F8B3F}" type="presParOf" srcId="{30CD5352-0AD4-4F16-9033-1D5197622F50}" destId="{2573091A-373A-4914-AD99-5A8CF238A01F}" srcOrd="0" destOrd="0" presId="urn:microsoft.com/office/officeart/2005/8/layout/hierarchy2"/>
    <dgm:cxn modelId="{5E3A9B8B-A058-4283-B48A-07C830EAC451}" type="presParOf" srcId="{2573091A-373A-4914-AD99-5A8CF238A01F}" destId="{5C444D58-6396-4F9A-A6F0-C0EDC5979359}" srcOrd="0" destOrd="0" presId="urn:microsoft.com/office/officeart/2005/8/layout/hierarchy2"/>
    <dgm:cxn modelId="{23F7B791-A901-4A38-B889-926BA8FA1E50}" type="presParOf" srcId="{2573091A-373A-4914-AD99-5A8CF238A01F}" destId="{4504F7F4-9EB3-414F-B9D5-7C4A1CE9A26E}" srcOrd="1" destOrd="0" presId="urn:microsoft.com/office/officeart/2005/8/layout/hierarchy2"/>
    <dgm:cxn modelId="{45CD9F8B-A5C3-4C2C-BA4C-64BB1856831A}" type="presParOf" srcId="{4504F7F4-9EB3-414F-B9D5-7C4A1CE9A26E}" destId="{CE0D9FC0-FA3F-4D02-8C90-E0A4944F6EC6}" srcOrd="0" destOrd="0" presId="urn:microsoft.com/office/officeart/2005/8/layout/hierarchy2"/>
    <dgm:cxn modelId="{9264BA35-D856-412C-9D35-A966BFC95345}" type="presParOf" srcId="{CE0D9FC0-FA3F-4D02-8C90-E0A4944F6EC6}" destId="{CC26D186-C328-4283-AD32-A3D493432D02}" srcOrd="0" destOrd="0" presId="urn:microsoft.com/office/officeart/2005/8/layout/hierarchy2"/>
    <dgm:cxn modelId="{A4CDBDD4-326F-4CC4-B141-2731DA1E6DDD}" type="presParOf" srcId="{4504F7F4-9EB3-414F-B9D5-7C4A1CE9A26E}" destId="{5AF6FA4F-9515-4AD8-A1F8-FE6CBFB5166E}" srcOrd="1" destOrd="0" presId="urn:microsoft.com/office/officeart/2005/8/layout/hierarchy2"/>
    <dgm:cxn modelId="{B7ADD03F-E9EA-4956-A1BA-9999EB002916}" type="presParOf" srcId="{5AF6FA4F-9515-4AD8-A1F8-FE6CBFB5166E}" destId="{F31AC8D9-0732-4C20-9C6B-2F3487E23710}" srcOrd="0" destOrd="0" presId="urn:microsoft.com/office/officeart/2005/8/layout/hierarchy2"/>
    <dgm:cxn modelId="{5A71DE27-3CC0-491A-9ECF-4D2EA268220C}" type="presParOf" srcId="{5AF6FA4F-9515-4AD8-A1F8-FE6CBFB5166E}" destId="{24F24B5B-02AC-4998-AD8F-10774F9EAAF5}" srcOrd="1" destOrd="0" presId="urn:microsoft.com/office/officeart/2005/8/layout/hierarchy2"/>
    <dgm:cxn modelId="{9C40B9CB-3EE2-4FDB-AD25-A11D60329780}" type="presParOf" srcId="{24F24B5B-02AC-4998-AD8F-10774F9EAAF5}" destId="{35F11399-8F29-45C9-938A-AC8205AC8ECB}" srcOrd="0" destOrd="0" presId="urn:microsoft.com/office/officeart/2005/8/layout/hierarchy2"/>
    <dgm:cxn modelId="{EE43EDFF-60B6-4A98-BD5A-E376F4E67F4C}" type="presParOf" srcId="{35F11399-8F29-45C9-938A-AC8205AC8ECB}" destId="{F93927A3-1A05-427C-905F-BFF62D2A2808}" srcOrd="0" destOrd="0" presId="urn:microsoft.com/office/officeart/2005/8/layout/hierarchy2"/>
    <dgm:cxn modelId="{2A6E53E0-B7DF-4B2D-8EA2-11B9E42DBF5A}" type="presParOf" srcId="{24F24B5B-02AC-4998-AD8F-10774F9EAAF5}" destId="{DE80802D-BF76-4993-A05B-324D27E914B2}" srcOrd="1" destOrd="0" presId="urn:microsoft.com/office/officeart/2005/8/layout/hierarchy2"/>
    <dgm:cxn modelId="{F7714055-F013-4C71-BE06-E87C29D163A2}" type="presParOf" srcId="{DE80802D-BF76-4993-A05B-324D27E914B2}" destId="{00EB631B-11DA-4DE3-8D40-EEE34DFD332E}" srcOrd="0" destOrd="0" presId="urn:microsoft.com/office/officeart/2005/8/layout/hierarchy2"/>
    <dgm:cxn modelId="{234A0542-90DD-4DD6-86E2-EADD7BAE2D37}" type="presParOf" srcId="{DE80802D-BF76-4993-A05B-324D27E914B2}" destId="{579B8B7F-E286-4104-9A83-7284AFBDC251}" srcOrd="1" destOrd="0" presId="urn:microsoft.com/office/officeart/2005/8/layout/hierarchy2"/>
    <dgm:cxn modelId="{AC07E543-8F3E-430D-9587-3CB7A313FEA6}" type="presParOf" srcId="{579B8B7F-E286-4104-9A83-7284AFBDC251}" destId="{E13FB227-7129-4436-97D7-0165524F8E61}" srcOrd="0" destOrd="0" presId="urn:microsoft.com/office/officeart/2005/8/layout/hierarchy2"/>
    <dgm:cxn modelId="{F6ED0370-BA95-4613-A75D-363FA439F3EE}" type="presParOf" srcId="{E13FB227-7129-4436-97D7-0165524F8E61}" destId="{A1CFC8E3-3B75-458B-B104-725A74A33696}" srcOrd="0" destOrd="0" presId="urn:microsoft.com/office/officeart/2005/8/layout/hierarchy2"/>
    <dgm:cxn modelId="{AA389805-B556-4B8F-A8D3-3218CD3BD8C8}" type="presParOf" srcId="{579B8B7F-E286-4104-9A83-7284AFBDC251}" destId="{FEE0A6B0-5057-4AA4-B4EF-64C216F9EE5B}" srcOrd="1" destOrd="0" presId="urn:microsoft.com/office/officeart/2005/8/layout/hierarchy2"/>
    <dgm:cxn modelId="{6F3469C2-B860-4663-AFB2-0576E700FC8A}" type="presParOf" srcId="{FEE0A6B0-5057-4AA4-B4EF-64C216F9EE5B}" destId="{A6C554E8-CC3C-474E-BFFA-CA1989AADFD7}" srcOrd="0" destOrd="0" presId="urn:microsoft.com/office/officeart/2005/8/layout/hierarchy2"/>
    <dgm:cxn modelId="{B067EB0F-48EE-401F-8BB8-513A90A495EE}" type="presParOf" srcId="{FEE0A6B0-5057-4AA4-B4EF-64C216F9EE5B}" destId="{23880913-FB45-4AE6-8B23-B7D0E2ADB985}" srcOrd="1" destOrd="0" presId="urn:microsoft.com/office/officeart/2005/8/layout/hierarchy2"/>
    <dgm:cxn modelId="{EA4903C9-548F-4EC1-B9D3-39185754B662}" type="presParOf" srcId="{579B8B7F-E286-4104-9A83-7284AFBDC251}" destId="{709DD209-F480-4766-A8F6-B49A83601D92}" srcOrd="2" destOrd="0" presId="urn:microsoft.com/office/officeart/2005/8/layout/hierarchy2"/>
    <dgm:cxn modelId="{BBF7AC9B-93BB-4094-8E83-55DF40D9E78C}" type="presParOf" srcId="{709DD209-F480-4766-A8F6-B49A83601D92}" destId="{C6236381-07BF-40DB-B936-32F3159EC8B7}" srcOrd="0" destOrd="0" presId="urn:microsoft.com/office/officeart/2005/8/layout/hierarchy2"/>
    <dgm:cxn modelId="{84443907-D5D2-45EA-82A7-059F3CDAD6BF}" type="presParOf" srcId="{579B8B7F-E286-4104-9A83-7284AFBDC251}" destId="{712DA915-5C36-4CDB-AA64-BE2A378AA301}" srcOrd="3" destOrd="0" presId="urn:microsoft.com/office/officeart/2005/8/layout/hierarchy2"/>
    <dgm:cxn modelId="{E2F98010-EC52-41CA-8B25-16ABB225A0D0}" type="presParOf" srcId="{712DA915-5C36-4CDB-AA64-BE2A378AA301}" destId="{BCAB5F70-B0FE-4B08-B164-DFE2E91305CA}" srcOrd="0" destOrd="0" presId="urn:microsoft.com/office/officeart/2005/8/layout/hierarchy2"/>
    <dgm:cxn modelId="{1C3E5014-7A21-462F-82A7-E8C23371A915}" type="presParOf" srcId="{712DA915-5C36-4CDB-AA64-BE2A378AA301}" destId="{366375A9-269B-4863-8AF6-FD0770127EF6}" srcOrd="1" destOrd="0" presId="urn:microsoft.com/office/officeart/2005/8/layout/hierarchy2"/>
    <dgm:cxn modelId="{1A8461CF-3158-43D0-90D6-74BF1800423B}" type="presParOf" srcId="{4504F7F4-9EB3-414F-B9D5-7C4A1CE9A26E}" destId="{BAE95F60-940C-4C2A-B0B1-31C4BA4A80A0}" srcOrd="2" destOrd="0" presId="urn:microsoft.com/office/officeart/2005/8/layout/hierarchy2"/>
    <dgm:cxn modelId="{352671F8-FA05-4E49-A6BB-5D5E42FDAC31}" type="presParOf" srcId="{BAE95F60-940C-4C2A-B0B1-31C4BA4A80A0}" destId="{EEA2093C-EF57-4F22-AF51-BFAD1DC3A0D0}" srcOrd="0" destOrd="0" presId="urn:microsoft.com/office/officeart/2005/8/layout/hierarchy2"/>
    <dgm:cxn modelId="{3B9CA2CC-6283-4463-B529-E6EAC4E73400}" type="presParOf" srcId="{4504F7F4-9EB3-414F-B9D5-7C4A1CE9A26E}" destId="{3E96D31B-9A00-4588-8E7C-7E83DAD76C18}" srcOrd="3" destOrd="0" presId="urn:microsoft.com/office/officeart/2005/8/layout/hierarchy2"/>
    <dgm:cxn modelId="{9ACB266A-1C8B-4235-8FAD-914F1D33E5A8}" type="presParOf" srcId="{3E96D31B-9A00-4588-8E7C-7E83DAD76C18}" destId="{4D2D6441-04C1-4106-843C-6E46F576373C}" srcOrd="0" destOrd="0" presId="urn:microsoft.com/office/officeart/2005/8/layout/hierarchy2"/>
    <dgm:cxn modelId="{24DD9920-09EF-43F9-A618-31F55D636F09}" type="presParOf" srcId="{3E96D31B-9A00-4588-8E7C-7E83DAD76C18}" destId="{4E4F553D-9E89-4FE9-8C42-7F4C1DD082FD}" srcOrd="1" destOrd="0" presId="urn:microsoft.com/office/officeart/2005/8/layout/hierarchy2"/>
    <dgm:cxn modelId="{378B8860-7931-4C2F-AAAC-213AE2BF7515}" type="presParOf" srcId="{4E4F553D-9E89-4FE9-8C42-7F4C1DD082FD}" destId="{9F963A1A-2751-49F7-ABEF-C922BB6ACB7A}" srcOrd="0" destOrd="0" presId="urn:microsoft.com/office/officeart/2005/8/layout/hierarchy2"/>
    <dgm:cxn modelId="{B558D186-AA62-4902-89AC-2874745635D1}" type="presParOf" srcId="{9F963A1A-2751-49F7-ABEF-C922BB6ACB7A}" destId="{23248162-B2AC-42E9-90CC-B0AD78828680}" srcOrd="0" destOrd="0" presId="urn:microsoft.com/office/officeart/2005/8/layout/hierarchy2"/>
    <dgm:cxn modelId="{436A64D2-B1F9-46B1-99FF-C607734886BE}" type="presParOf" srcId="{4E4F553D-9E89-4FE9-8C42-7F4C1DD082FD}" destId="{BC3DA988-849B-4639-A2CF-3CFDFC7C6F62}" srcOrd="1" destOrd="0" presId="urn:microsoft.com/office/officeart/2005/8/layout/hierarchy2"/>
    <dgm:cxn modelId="{7A445BAB-678D-4C97-B285-941DB3D5B86D}" type="presParOf" srcId="{BC3DA988-849B-4639-A2CF-3CFDFC7C6F62}" destId="{41160BB1-367F-4712-B01A-D95D0C987257}" srcOrd="0" destOrd="0" presId="urn:microsoft.com/office/officeart/2005/8/layout/hierarchy2"/>
    <dgm:cxn modelId="{7159E098-4A0D-4C85-97C6-C4AD94103E0E}" type="presParOf" srcId="{BC3DA988-849B-4639-A2CF-3CFDFC7C6F62}" destId="{BEDB96D3-853E-4CF7-B029-9ADD04B53E27}" srcOrd="1" destOrd="0" presId="urn:microsoft.com/office/officeart/2005/8/layout/hierarchy2"/>
    <dgm:cxn modelId="{09FD3BA6-A14E-4C68-B693-62CFC1E03AB1}" type="presParOf" srcId="{BEDB96D3-853E-4CF7-B029-9ADD04B53E27}" destId="{E89ACB96-E0C9-4CD8-BC2B-EE43645635AE}" srcOrd="0" destOrd="0" presId="urn:microsoft.com/office/officeart/2005/8/layout/hierarchy2"/>
    <dgm:cxn modelId="{9D357D95-CEDE-4069-83F6-DA8651E2F19A}" type="presParOf" srcId="{E89ACB96-E0C9-4CD8-BC2B-EE43645635AE}" destId="{0F53E714-76F1-4A2A-BFC8-A51E42E9EAEB}" srcOrd="0" destOrd="0" presId="urn:microsoft.com/office/officeart/2005/8/layout/hierarchy2"/>
    <dgm:cxn modelId="{FD9D40E0-D368-4909-B5A4-54144EEBECCD}" type="presParOf" srcId="{BEDB96D3-853E-4CF7-B029-9ADD04B53E27}" destId="{5823FAEB-6FCF-43FB-9179-43CB358F71EE}" srcOrd="1" destOrd="0" presId="urn:microsoft.com/office/officeart/2005/8/layout/hierarchy2"/>
    <dgm:cxn modelId="{4706D1DC-1314-40D8-9171-28631B6058FF}" type="presParOf" srcId="{5823FAEB-6FCF-43FB-9179-43CB358F71EE}" destId="{F1D5F0C9-62F2-4B6C-8DCB-24B04EED4DF0}" srcOrd="0" destOrd="0" presId="urn:microsoft.com/office/officeart/2005/8/layout/hierarchy2"/>
    <dgm:cxn modelId="{71004ECC-F3B3-4BB9-B3A8-FCB35704AEAF}" type="presParOf" srcId="{5823FAEB-6FCF-43FB-9179-43CB358F71EE}" destId="{6009ADBC-8DC7-4100-B30F-9D964AB5E20C}" srcOrd="1" destOrd="0" presId="urn:microsoft.com/office/officeart/2005/8/layout/hierarchy2"/>
    <dgm:cxn modelId="{2665C7AE-35DE-464E-9FE0-051897F9CD7B}" type="presParOf" srcId="{4E4F553D-9E89-4FE9-8C42-7F4C1DD082FD}" destId="{124F7FFF-1EAF-46A2-83A9-5E8508F2B592}" srcOrd="2" destOrd="0" presId="urn:microsoft.com/office/officeart/2005/8/layout/hierarchy2"/>
    <dgm:cxn modelId="{34FEBE3A-1852-4A2A-AA08-E8FA9ACF5575}" type="presParOf" srcId="{124F7FFF-1EAF-46A2-83A9-5E8508F2B592}" destId="{D4BD58CC-5BC5-4C18-8003-04FA95FAC30E}" srcOrd="0" destOrd="0" presId="urn:microsoft.com/office/officeart/2005/8/layout/hierarchy2"/>
    <dgm:cxn modelId="{88998DD1-99EE-4DE4-AA18-96EFC3B1C69D}" type="presParOf" srcId="{4E4F553D-9E89-4FE9-8C42-7F4C1DD082FD}" destId="{3BDD49F8-E9AD-440F-83DB-5FAAA7B6D772}" srcOrd="3" destOrd="0" presId="urn:microsoft.com/office/officeart/2005/8/layout/hierarchy2"/>
    <dgm:cxn modelId="{8F42A374-10D7-49C3-ADFF-CA25871F9C44}" type="presParOf" srcId="{3BDD49F8-E9AD-440F-83DB-5FAAA7B6D772}" destId="{3A3A1F67-FD72-4630-B098-8E84F00FB99C}" srcOrd="0" destOrd="0" presId="urn:microsoft.com/office/officeart/2005/8/layout/hierarchy2"/>
    <dgm:cxn modelId="{BD5434DF-1BF5-4EE7-9959-D9F498AFD6F3}" type="presParOf" srcId="{3BDD49F8-E9AD-440F-83DB-5FAAA7B6D772}" destId="{AA7FF301-1F08-4FD5-A3D6-AC7E1A1C2C66}" srcOrd="1" destOrd="0" presId="urn:microsoft.com/office/officeart/2005/8/layout/hierarchy2"/>
    <dgm:cxn modelId="{52515985-EE51-4059-BD46-57B3E43CDE54}" type="presParOf" srcId="{AA7FF301-1F08-4FD5-A3D6-AC7E1A1C2C66}" destId="{ED573DB0-FA2F-4D6D-A456-3CD6F120F4BD}" srcOrd="0" destOrd="0" presId="urn:microsoft.com/office/officeart/2005/8/layout/hierarchy2"/>
    <dgm:cxn modelId="{A68A5B7B-EE20-4667-82D3-F82BD3FD5ADD}" type="presParOf" srcId="{ED573DB0-FA2F-4D6D-A456-3CD6F120F4BD}" destId="{27E68F22-7FDE-4546-AF3A-6DF20BD0DAE2}" srcOrd="0" destOrd="0" presId="urn:microsoft.com/office/officeart/2005/8/layout/hierarchy2"/>
    <dgm:cxn modelId="{6DEB948F-7429-45AC-8F49-D5354D07F26E}" type="presParOf" srcId="{AA7FF301-1F08-4FD5-A3D6-AC7E1A1C2C66}" destId="{F1BCE1EB-9459-4279-AC03-5314C1352B91}" srcOrd="1" destOrd="0" presId="urn:microsoft.com/office/officeart/2005/8/layout/hierarchy2"/>
    <dgm:cxn modelId="{E966E33B-3E22-497B-9B59-A614DF6C34A3}" type="presParOf" srcId="{F1BCE1EB-9459-4279-AC03-5314C1352B91}" destId="{FB66585D-7751-4F67-B087-2DB12BD5C321}" srcOrd="0" destOrd="0" presId="urn:microsoft.com/office/officeart/2005/8/layout/hierarchy2"/>
    <dgm:cxn modelId="{1649CFA3-85D0-4485-A6ED-0A07A3F8B023}" type="presParOf" srcId="{F1BCE1EB-9459-4279-AC03-5314C1352B91}" destId="{CEEAE65C-B27F-4AC4-AF05-3230AA9CEFD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1CE8A8-5635-420B-A1E7-5F0771534D6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492BED3-7139-44D1-8043-AF747AC3AE7F}">
      <dgm:prSet phldrT="[文本]" custT="1"/>
      <dgm:spPr/>
      <dgm:t>
        <a:bodyPr/>
        <a:lstStyle/>
        <a:p>
          <a:r>
            <a:rPr lang="en-US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JSMA (iteration)</a:t>
          </a:r>
          <a:endParaRPr lang="zh-CN" altLang="en-US" sz="1600" dirty="0"/>
        </a:p>
      </dgm:t>
    </dgm:pt>
    <dgm:pt modelId="{EF64AECA-7028-403B-9473-3B74AB2E165A}" type="parTrans" cxnId="{168D8265-C8F9-45E2-B743-6F67479C9959}">
      <dgm:prSet/>
      <dgm:spPr/>
      <dgm:t>
        <a:bodyPr/>
        <a:lstStyle/>
        <a:p>
          <a:endParaRPr lang="zh-CN" altLang="en-US"/>
        </a:p>
      </dgm:t>
    </dgm:pt>
    <dgm:pt modelId="{1D19D63C-D0A9-49B1-8271-3747680CFD30}" type="sibTrans" cxnId="{168D8265-C8F9-45E2-B743-6F67479C9959}">
      <dgm:prSet/>
      <dgm:spPr/>
      <dgm:t>
        <a:bodyPr/>
        <a:lstStyle/>
        <a:p>
          <a:endParaRPr lang="zh-CN" altLang="en-US"/>
        </a:p>
      </dgm:t>
    </dgm:pt>
    <dgm:pt modelId="{E6AFCF29-CE77-42CD-9F8E-68281690F490}">
      <dgm:prSet phldrT="[文本]" custT="1"/>
      <dgm:spPr/>
      <dgm:t>
        <a:bodyPr/>
        <a:lstStyle/>
        <a:p>
          <a:r>
            <a:rPr kumimoji="0" lang="en-US" altLang="zh-CN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Feedforward NN(Shallow)</a:t>
          </a:r>
          <a:endParaRPr lang="zh-CN" altLang="en-US" sz="1600" dirty="0"/>
        </a:p>
      </dgm:t>
    </dgm:pt>
    <dgm:pt modelId="{2E69AABF-196A-401B-9C97-2F85ECCB4998}" type="parTrans" cxnId="{2C5D4324-7DCE-4993-8F3A-B227690FD592}">
      <dgm:prSet/>
      <dgm:spPr/>
      <dgm:t>
        <a:bodyPr/>
        <a:lstStyle/>
        <a:p>
          <a:endParaRPr lang="zh-CN" altLang="en-US"/>
        </a:p>
      </dgm:t>
    </dgm:pt>
    <dgm:pt modelId="{2BEACCD7-FFE5-4646-8183-E9F730C7833F}" type="sibTrans" cxnId="{2C5D4324-7DCE-4993-8F3A-B227690FD592}">
      <dgm:prSet/>
      <dgm:spPr/>
      <dgm:t>
        <a:bodyPr/>
        <a:lstStyle/>
        <a:p>
          <a:endParaRPr lang="zh-CN" altLang="en-US"/>
        </a:p>
      </dgm:t>
    </dgm:pt>
    <dgm:pt modelId="{600FB03E-4623-4705-ACAF-BB3A360076D5}">
      <dgm:prSet custT="1"/>
      <dgm:spPr/>
      <dgm:t>
        <a:bodyPr/>
        <a:lstStyle/>
        <a:p>
          <a:pPr>
            <a:buNone/>
          </a:pPr>
          <a:r>
            <a:rPr kumimoji="0" lang="en-US" sz="1600" b="0" i="0" u="none" strike="noStrike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Multi-Layer Perceptron </a:t>
          </a:r>
          <a:endParaRPr lang="zh-CN" altLang="en-US" sz="1600" dirty="0"/>
        </a:p>
      </dgm:t>
    </dgm:pt>
    <dgm:pt modelId="{A8FE40FF-68BA-45F9-9DE1-5C90D05ECA30}" type="parTrans" cxnId="{CD336991-46AB-4F68-9A99-1975C4B6586A}">
      <dgm:prSet/>
      <dgm:spPr/>
      <dgm:t>
        <a:bodyPr/>
        <a:lstStyle/>
        <a:p>
          <a:endParaRPr lang="zh-CN" altLang="en-US"/>
        </a:p>
      </dgm:t>
    </dgm:pt>
    <dgm:pt modelId="{D420A3E6-76A3-4771-8E39-939328766048}" type="sibTrans" cxnId="{CD336991-46AB-4F68-9A99-1975C4B6586A}">
      <dgm:prSet/>
      <dgm:spPr/>
      <dgm:t>
        <a:bodyPr/>
        <a:lstStyle/>
        <a:p>
          <a:endParaRPr lang="zh-CN" altLang="en-US"/>
        </a:p>
      </dgm:t>
    </dgm:pt>
    <dgm:pt modelId="{F5187CF5-45F4-4BB5-BAC3-A1E7F2E0755B}">
      <dgm:prSet phldrT="[文本]" custT="1"/>
      <dgm:spPr/>
      <dgm:t>
        <a:bodyPr/>
        <a:lstStyle/>
        <a:p>
          <a:r>
            <a:rPr kumimoji="0" lang="en-US" altLang="zh-CN" sz="1600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Feedforward NN(Deep)</a:t>
          </a:r>
          <a:endParaRPr lang="zh-CN" altLang="en-US" sz="1600" dirty="0"/>
        </a:p>
      </dgm:t>
    </dgm:pt>
    <dgm:pt modelId="{38183E50-6AC0-4277-9408-305CBF53070D}" type="parTrans" cxnId="{B0D34A17-FD52-4640-AA43-F83A55191620}">
      <dgm:prSet/>
      <dgm:spPr/>
      <dgm:t>
        <a:bodyPr/>
        <a:lstStyle/>
        <a:p>
          <a:endParaRPr lang="zh-CN" altLang="en-US"/>
        </a:p>
      </dgm:t>
    </dgm:pt>
    <dgm:pt modelId="{67BCC30D-00FC-4CC3-9E73-62BD04D4E5AF}" type="sibTrans" cxnId="{B0D34A17-FD52-4640-AA43-F83A55191620}">
      <dgm:prSet/>
      <dgm:spPr/>
      <dgm:t>
        <a:bodyPr/>
        <a:lstStyle/>
        <a:p>
          <a:endParaRPr lang="zh-CN" altLang="en-US"/>
        </a:p>
      </dgm:t>
    </dgm:pt>
    <dgm:pt modelId="{8B09A289-DCE9-47FB-B020-62069A48481C}">
      <dgm:prSet custT="1"/>
      <dgm:spPr/>
      <dgm:t>
        <a:bodyPr/>
        <a:lstStyle/>
        <a:p>
          <a:r>
            <a:rPr lang="en-US" altLang="zh-CN" sz="1600" dirty="0">
              <a:latin typeface="Calibri" panose="020F0502020204030204" pitchFamily="34" charset="0"/>
              <a:cs typeface="Calibri" panose="020F0502020204030204" pitchFamily="34" charset="0"/>
            </a:rPr>
            <a:t>DNN</a:t>
          </a:r>
          <a:endParaRPr lang="zh-CN" altLang="en-US" sz="1600" dirty="0"/>
        </a:p>
      </dgm:t>
    </dgm:pt>
    <dgm:pt modelId="{124A94A3-76B5-4572-9F22-C9FF0424BA55}" type="parTrans" cxnId="{081240D9-A51E-498C-9160-5D3005FE6961}">
      <dgm:prSet/>
      <dgm:spPr/>
      <dgm:t>
        <a:bodyPr/>
        <a:lstStyle/>
        <a:p>
          <a:endParaRPr lang="zh-CN" altLang="en-US"/>
        </a:p>
      </dgm:t>
    </dgm:pt>
    <dgm:pt modelId="{BA31C27E-F234-4836-BE60-171A4CCF5CCE}" type="sibTrans" cxnId="{081240D9-A51E-498C-9160-5D3005FE6961}">
      <dgm:prSet/>
      <dgm:spPr/>
      <dgm:t>
        <a:bodyPr/>
        <a:lstStyle/>
        <a:p>
          <a:endParaRPr lang="zh-CN" altLang="en-US"/>
        </a:p>
      </dgm:t>
    </dgm:pt>
    <dgm:pt modelId="{627D495E-DA79-49BA-BC1D-AE4FAF1D62A8}">
      <dgm:prSet custT="1"/>
      <dgm:spPr/>
      <dgm:t>
        <a:bodyPr/>
        <a:lstStyle/>
        <a:p>
          <a:pPr>
            <a:buNone/>
          </a:pPr>
          <a:r>
            <a:rPr lang="en-US" altLang="zh-CN" sz="1600" dirty="0">
              <a:solidFill>
                <a:prstClr val="white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Single Pixel</a:t>
          </a:r>
          <a:endParaRPr lang="zh-CN" altLang="en-US" sz="1600" dirty="0"/>
        </a:p>
      </dgm:t>
    </dgm:pt>
    <dgm:pt modelId="{BFBA59C5-9330-499B-B1EC-EC8D6BFEDE8F}" type="parTrans" cxnId="{5F8CC0A3-1075-4F1C-A60B-F0983BF7BD5A}">
      <dgm:prSet/>
      <dgm:spPr/>
      <dgm:t>
        <a:bodyPr/>
        <a:lstStyle/>
        <a:p>
          <a:endParaRPr lang="zh-CN" altLang="en-US"/>
        </a:p>
      </dgm:t>
    </dgm:pt>
    <dgm:pt modelId="{25B9F030-D040-4218-BB88-D5B48601765E}" type="sibTrans" cxnId="{5F8CC0A3-1075-4F1C-A60B-F0983BF7BD5A}">
      <dgm:prSet/>
      <dgm:spPr/>
      <dgm:t>
        <a:bodyPr/>
        <a:lstStyle/>
        <a:p>
          <a:endParaRPr lang="zh-CN" altLang="en-US"/>
        </a:p>
      </dgm:t>
    </dgm:pt>
    <dgm:pt modelId="{C69AADD6-745E-40FD-9CF4-6CB90B0D2456}">
      <dgm:prSet custT="1"/>
      <dgm:spPr/>
      <dgm:t>
        <a:bodyPr/>
        <a:lstStyle/>
        <a:p>
          <a:pPr>
            <a:buNone/>
          </a:pPr>
          <a:r>
            <a:rPr lang="en-US" altLang="zh-CN" sz="1600" dirty="0">
              <a:solidFill>
                <a:prstClr val="white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Pixel Pair</a:t>
          </a:r>
          <a:endParaRPr lang="zh-CN" altLang="en-US" sz="1600" dirty="0"/>
        </a:p>
      </dgm:t>
    </dgm:pt>
    <dgm:pt modelId="{57551370-D6CB-4791-85E4-5966043023F6}" type="parTrans" cxnId="{0D2E46C5-5D5A-444E-AA76-71338653B4CB}">
      <dgm:prSet/>
      <dgm:spPr/>
      <dgm:t>
        <a:bodyPr/>
        <a:lstStyle/>
        <a:p>
          <a:endParaRPr lang="zh-CN" altLang="en-US"/>
        </a:p>
      </dgm:t>
    </dgm:pt>
    <dgm:pt modelId="{CD4BA62D-F9FC-48AC-84CC-645DEEE8A6C2}" type="sibTrans" cxnId="{0D2E46C5-5D5A-444E-AA76-71338653B4CB}">
      <dgm:prSet/>
      <dgm:spPr/>
      <dgm:t>
        <a:bodyPr/>
        <a:lstStyle/>
        <a:p>
          <a:endParaRPr lang="zh-CN" altLang="en-US"/>
        </a:p>
      </dgm:t>
    </dgm:pt>
    <dgm:pt modelId="{7B64B413-55DC-4DF4-9C42-289345E93688}">
      <dgm:prSet custT="1"/>
      <dgm:spPr/>
      <dgm:t>
        <a:bodyPr/>
        <a:lstStyle/>
        <a:p>
          <a:pPr>
            <a:buNone/>
          </a:pPr>
          <a:r>
            <a:rPr lang="en-US" altLang="zh-CN" sz="1600" dirty="0">
              <a:solidFill>
                <a:prstClr val="white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Increase pixel</a:t>
          </a:r>
          <a:endParaRPr lang="zh-CN" altLang="en-US" sz="1600" dirty="0"/>
        </a:p>
      </dgm:t>
    </dgm:pt>
    <dgm:pt modelId="{9B177100-D083-4E40-8E43-3CCAE9CDBBC7}" type="parTrans" cxnId="{7D0D8E28-721B-43A3-BDE3-B18C0934ECA3}">
      <dgm:prSet/>
      <dgm:spPr/>
      <dgm:t>
        <a:bodyPr/>
        <a:lstStyle/>
        <a:p>
          <a:endParaRPr lang="zh-CN" altLang="en-US"/>
        </a:p>
      </dgm:t>
    </dgm:pt>
    <dgm:pt modelId="{8FBC172A-C2C3-4E6E-B772-C595EFEB5F07}" type="sibTrans" cxnId="{7D0D8E28-721B-43A3-BDE3-B18C0934ECA3}">
      <dgm:prSet/>
      <dgm:spPr/>
      <dgm:t>
        <a:bodyPr/>
        <a:lstStyle/>
        <a:p>
          <a:endParaRPr lang="zh-CN" altLang="en-US"/>
        </a:p>
      </dgm:t>
    </dgm:pt>
    <dgm:pt modelId="{896D0AA3-5A67-420E-B916-D4068FBDDF1B}">
      <dgm:prSet custT="1"/>
      <dgm:spPr/>
      <dgm:t>
        <a:bodyPr/>
        <a:lstStyle/>
        <a:p>
          <a:pPr>
            <a:buNone/>
          </a:pPr>
          <a:r>
            <a:rPr lang="en-US" altLang="zh-CN" sz="1600" dirty="0">
              <a:solidFill>
                <a:prstClr val="white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Decrease pixel</a:t>
          </a:r>
          <a:endParaRPr lang="zh-CN" altLang="en-US" sz="1600" dirty="0"/>
        </a:p>
      </dgm:t>
    </dgm:pt>
    <dgm:pt modelId="{FDAD2401-4D85-49FE-958D-C551339114F8}" type="parTrans" cxnId="{8660EBA0-79BB-4927-825F-DBCD2877DA21}">
      <dgm:prSet/>
      <dgm:spPr/>
      <dgm:t>
        <a:bodyPr/>
        <a:lstStyle/>
        <a:p>
          <a:endParaRPr lang="zh-CN" altLang="en-US"/>
        </a:p>
      </dgm:t>
    </dgm:pt>
    <dgm:pt modelId="{BC827426-1A92-4AB7-8F1C-778716860324}" type="sibTrans" cxnId="{8660EBA0-79BB-4927-825F-DBCD2877DA21}">
      <dgm:prSet/>
      <dgm:spPr/>
      <dgm:t>
        <a:bodyPr/>
        <a:lstStyle/>
        <a:p>
          <a:endParaRPr lang="zh-CN" altLang="en-US"/>
        </a:p>
      </dgm:t>
    </dgm:pt>
    <dgm:pt modelId="{52DEA48F-4F98-4849-8990-5F49D0B4CB1E}">
      <dgm:prSet custT="1"/>
      <dgm:spPr/>
      <dgm:t>
        <a:bodyPr/>
        <a:lstStyle/>
        <a:p>
          <a:r>
            <a:rPr lang="en-US" altLang="zh-CN" sz="1600" dirty="0">
              <a:solidFill>
                <a:prstClr val="white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Increase pixels</a:t>
          </a:r>
          <a:endParaRPr lang="zh-CN" altLang="en-US" sz="1600" dirty="0"/>
        </a:p>
      </dgm:t>
    </dgm:pt>
    <dgm:pt modelId="{CF29A781-E109-4969-B323-3FC64AF23E50}" type="parTrans" cxnId="{7D0B8B68-C230-4D8D-9132-5882F3A129A2}">
      <dgm:prSet/>
      <dgm:spPr/>
      <dgm:t>
        <a:bodyPr/>
        <a:lstStyle/>
        <a:p>
          <a:endParaRPr lang="zh-CN" altLang="en-US"/>
        </a:p>
      </dgm:t>
    </dgm:pt>
    <dgm:pt modelId="{DF960EE5-79B9-489F-A712-BCD63EF4FDBB}" type="sibTrans" cxnId="{7D0B8B68-C230-4D8D-9132-5882F3A129A2}">
      <dgm:prSet/>
      <dgm:spPr/>
      <dgm:t>
        <a:bodyPr/>
        <a:lstStyle/>
        <a:p>
          <a:endParaRPr lang="zh-CN" altLang="en-US"/>
        </a:p>
      </dgm:t>
    </dgm:pt>
    <dgm:pt modelId="{B1B0A61C-56EC-475B-8F0A-D3BBBA7DFC85}">
      <dgm:prSet custT="1"/>
      <dgm:spPr/>
      <dgm:t>
        <a:bodyPr/>
        <a:lstStyle/>
        <a:p>
          <a:pPr>
            <a:buNone/>
          </a:pPr>
          <a:r>
            <a:rPr lang="en-US" altLang="zh-CN" sz="1600" dirty="0">
              <a:solidFill>
                <a:prstClr val="white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Decrease pixels</a:t>
          </a:r>
          <a:endParaRPr lang="zh-CN" altLang="en-US" sz="1600" dirty="0"/>
        </a:p>
      </dgm:t>
    </dgm:pt>
    <dgm:pt modelId="{3E2FD5B6-CCDB-4279-B7A1-369B6A4E9456}" type="parTrans" cxnId="{440B189E-EA6C-4874-9261-6D04A450406B}">
      <dgm:prSet/>
      <dgm:spPr/>
      <dgm:t>
        <a:bodyPr/>
        <a:lstStyle/>
        <a:p>
          <a:endParaRPr lang="zh-CN" altLang="en-US"/>
        </a:p>
      </dgm:t>
    </dgm:pt>
    <dgm:pt modelId="{1D04403A-B03C-46E4-AECF-565961FB4EA0}" type="sibTrans" cxnId="{440B189E-EA6C-4874-9261-6D04A450406B}">
      <dgm:prSet/>
      <dgm:spPr/>
      <dgm:t>
        <a:bodyPr/>
        <a:lstStyle/>
        <a:p>
          <a:endParaRPr lang="zh-CN" altLang="en-US"/>
        </a:p>
      </dgm:t>
    </dgm:pt>
    <dgm:pt modelId="{849F707C-9FC3-4804-A638-63642BF7FE47}" type="pres">
      <dgm:prSet presAssocID="{331CE8A8-5635-420B-A1E7-5F0771534D6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8C24FC9-C8A0-4563-B4C8-83DEFAC944DC}" type="pres">
      <dgm:prSet presAssocID="{D492BED3-7139-44D1-8043-AF747AC3AE7F}" presName="root1" presStyleCnt="0"/>
      <dgm:spPr/>
    </dgm:pt>
    <dgm:pt modelId="{760AA0DB-34C6-4627-9599-1516745D6814}" type="pres">
      <dgm:prSet presAssocID="{D492BED3-7139-44D1-8043-AF747AC3AE7F}" presName="LevelOneTextNode" presStyleLbl="node0" presStyleIdx="0" presStyleCnt="1" custScaleX="236174" custScaleY="167093">
        <dgm:presLayoutVars>
          <dgm:chPref val="3"/>
        </dgm:presLayoutVars>
      </dgm:prSet>
      <dgm:spPr/>
    </dgm:pt>
    <dgm:pt modelId="{0151F900-9A88-4981-A031-027F1A850715}" type="pres">
      <dgm:prSet presAssocID="{D492BED3-7139-44D1-8043-AF747AC3AE7F}" presName="level2hierChild" presStyleCnt="0"/>
      <dgm:spPr/>
    </dgm:pt>
    <dgm:pt modelId="{0E05485A-F61C-4F6E-8F7B-56398FA5EA3F}" type="pres">
      <dgm:prSet presAssocID="{2E69AABF-196A-401B-9C97-2F85ECCB4998}" presName="conn2-1" presStyleLbl="parChTrans1D2" presStyleIdx="0" presStyleCnt="2"/>
      <dgm:spPr/>
    </dgm:pt>
    <dgm:pt modelId="{5DB31BE8-4E23-4F44-8DE0-AE2E950C6DB3}" type="pres">
      <dgm:prSet presAssocID="{2E69AABF-196A-401B-9C97-2F85ECCB4998}" presName="connTx" presStyleLbl="parChTrans1D2" presStyleIdx="0" presStyleCnt="2"/>
      <dgm:spPr/>
    </dgm:pt>
    <dgm:pt modelId="{475A9113-CF8D-4DC7-ACF6-2B3DFC59578A}" type="pres">
      <dgm:prSet presAssocID="{E6AFCF29-CE77-42CD-9F8E-68281690F490}" presName="root2" presStyleCnt="0"/>
      <dgm:spPr/>
    </dgm:pt>
    <dgm:pt modelId="{965B1DC9-735E-44D7-B4E5-14127F7A5445}" type="pres">
      <dgm:prSet presAssocID="{E6AFCF29-CE77-42CD-9F8E-68281690F490}" presName="LevelTwoTextNode" presStyleLbl="node2" presStyleIdx="0" presStyleCnt="2" custScaleX="226404" custScaleY="173357">
        <dgm:presLayoutVars>
          <dgm:chPref val="3"/>
        </dgm:presLayoutVars>
      </dgm:prSet>
      <dgm:spPr/>
    </dgm:pt>
    <dgm:pt modelId="{A5463B0D-99A8-4DF7-82FF-7327FC2147E0}" type="pres">
      <dgm:prSet presAssocID="{E6AFCF29-CE77-42CD-9F8E-68281690F490}" presName="level3hierChild" presStyleCnt="0"/>
      <dgm:spPr/>
    </dgm:pt>
    <dgm:pt modelId="{DA703651-DC1B-43A6-AD73-687689578D4B}" type="pres">
      <dgm:prSet presAssocID="{A8FE40FF-68BA-45F9-9DE1-5C90D05ECA30}" presName="conn2-1" presStyleLbl="parChTrans1D3" presStyleIdx="0" presStyleCnt="2"/>
      <dgm:spPr/>
    </dgm:pt>
    <dgm:pt modelId="{C0BB6299-4C75-4E2C-968E-C7790046E544}" type="pres">
      <dgm:prSet presAssocID="{A8FE40FF-68BA-45F9-9DE1-5C90D05ECA30}" presName="connTx" presStyleLbl="parChTrans1D3" presStyleIdx="0" presStyleCnt="2"/>
      <dgm:spPr/>
    </dgm:pt>
    <dgm:pt modelId="{F36B8E10-10AD-498F-BC53-E5FE68774733}" type="pres">
      <dgm:prSet presAssocID="{600FB03E-4623-4705-ACAF-BB3A360076D5}" presName="root2" presStyleCnt="0"/>
      <dgm:spPr/>
    </dgm:pt>
    <dgm:pt modelId="{6C4AECBD-8AF5-464B-B33F-B349CE1193B3}" type="pres">
      <dgm:prSet presAssocID="{600FB03E-4623-4705-ACAF-BB3A360076D5}" presName="LevelTwoTextNode" presStyleLbl="node3" presStyleIdx="0" presStyleCnt="2" custScaleX="205091" custScaleY="171880">
        <dgm:presLayoutVars>
          <dgm:chPref val="3"/>
        </dgm:presLayoutVars>
      </dgm:prSet>
      <dgm:spPr/>
    </dgm:pt>
    <dgm:pt modelId="{B2FAFBFA-34A1-4C64-B304-80B552295C74}" type="pres">
      <dgm:prSet presAssocID="{600FB03E-4623-4705-ACAF-BB3A360076D5}" presName="level3hierChild" presStyleCnt="0"/>
      <dgm:spPr/>
    </dgm:pt>
    <dgm:pt modelId="{BAAA299C-CC82-4197-98BC-AFB76E3FCD21}" type="pres">
      <dgm:prSet presAssocID="{38183E50-6AC0-4277-9408-305CBF53070D}" presName="conn2-1" presStyleLbl="parChTrans1D2" presStyleIdx="1" presStyleCnt="2"/>
      <dgm:spPr/>
    </dgm:pt>
    <dgm:pt modelId="{BD41A1A8-4EC3-465D-A08B-D601A94C5DAC}" type="pres">
      <dgm:prSet presAssocID="{38183E50-6AC0-4277-9408-305CBF53070D}" presName="connTx" presStyleLbl="parChTrans1D2" presStyleIdx="1" presStyleCnt="2"/>
      <dgm:spPr/>
    </dgm:pt>
    <dgm:pt modelId="{90238FF1-4053-418E-AC17-23CBB1488362}" type="pres">
      <dgm:prSet presAssocID="{F5187CF5-45F4-4BB5-BAC3-A1E7F2E0755B}" presName="root2" presStyleCnt="0"/>
      <dgm:spPr/>
    </dgm:pt>
    <dgm:pt modelId="{4ADC6498-9304-4AA8-8C05-F044B4C9F985}" type="pres">
      <dgm:prSet presAssocID="{F5187CF5-45F4-4BB5-BAC3-A1E7F2E0755B}" presName="LevelTwoTextNode" presStyleLbl="node2" presStyleIdx="1" presStyleCnt="2" custScaleX="189133" custScaleY="150866">
        <dgm:presLayoutVars>
          <dgm:chPref val="3"/>
        </dgm:presLayoutVars>
      </dgm:prSet>
      <dgm:spPr/>
    </dgm:pt>
    <dgm:pt modelId="{6D3F542D-AFBF-4D1D-9636-59D5554957A2}" type="pres">
      <dgm:prSet presAssocID="{F5187CF5-45F4-4BB5-BAC3-A1E7F2E0755B}" presName="level3hierChild" presStyleCnt="0"/>
      <dgm:spPr/>
    </dgm:pt>
    <dgm:pt modelId="{A0E29086-8FCA-409C-A47F-61663F86B85C}" type="pres">
      <dgm:prSet presAssocID="{124A94A3-76B5-4572-9F22-C9FF0424BA55}" presName="conn2-1" presStyleLbl="parChTrans1D3" presStyleIdx="1" presStyleCnt="2"/>
      <dgm:spPr/>
    </dgm:pt>
    <dgm:pt modelId="{48B8EFA7-A419-48F1-8D0D-41875A0372D1}" type="pres">
      <dgm:prSet presAssocID="{124A94A3-76B5-4572-9F22-C9FF0424BA55}" presName="connTx" presStyleLbl="parChTrans1D3" presStyleIdx="1" presStyleCnt="2"/>
      <dgm:spPr/>
    </dgm:pt>
    <dgm:pt modelId="{49FB674B-53DC-45EF-9201-93CBDDEC340A}" type="pres">
      <dgm:prSet presAssocID="{8B09A289-DCE9-47FB-B020-62069A48481C}" presName="root2" presStyleCnt="0"/>
      <dgm:spPr/>
    </dgm:pt>
    <dgm:pt modelId="{AB878D7F-BAE3-4D91-A11B-FBA35F9BFC14}" type="pres">
      <dgm:prSet presAssocID="{8B09A289-DCE9-47FB-B020-62069A48481C}" presName="LevelTwoTextNode" presStyleLbl="node3" presStyleIdx="1" presStyleCnt="2" custScaleX="146553" custScaleY="146553">
        <dgm:presLayoutVars>
          <dgm:chPref val="3"/>
        </dgm:presLayoutVars>
      </dgm:prSet>
      <dgm:spPr/>
    </dgm:pt>
    <dgm:pt modelId="{3CBF16EB-0B68-4110-B245-C835EF22A93E}" type="pres">
      <dgm:prSet presAssocID="{8B09A289-DCE9-47FB-B020-62069A48481C}" presName="level3hierChild" presStyleCnt="0"/>
      <dgm:spPr/>
    </dgm:pt>
    <dgm:pt modelId="{F85174DA-C96B-468F-A2F3-2A0DC0CE0736}" type="pres">
      <dgm:prSet presAssocID="{BFBA59C5-9330-499B-B1EC-EC8D6BFEDE8F}" presName="conn2-1" presStyleLbl="parChTrans1D4" presStyleIdx="0" presStyleCnt="6"/>
      <dgm:spPr/>
    </dgm:pt>
    <dgm:pt modelId="{9CE80BB9-F4E3-4478-93DB-449CF8CAEC6E}" type="pres">
      <dgm:prSet presAssocID="{BFBA59C5-9330-499B-B1EC-EC8D6BFEDE8F}" presName="connTx" presStyleLbl="parChTrans1D4" presStyleIdx="0" presStyleCnt="6"/>
      <dgm:spPr/>
    </dgm:pt>
    <dgm:pt modelId="{8B4CDC16-0BEF-45FE-B12C-82B65C02BC6C}" type="pres">
      <dgm:prSet presAssocID="{627D495E-DA79-49BA-BC1D-AE4FAF1D62A8}" presName="root2" presStyleCnt="0"/>
      <dgm:spPr/>
    </dgm:pt>
    <dgm:pt modelId="{762DA3A3-71C2-4306-904F-814A02A1937F}" type="pres">
      <dgm:prSet presAssocID="{627D495E-DA79-49BA-BC1D-AE4FAF1D62A8}" presName="LevelTwoTextNode" presStyleLbl="node4" presStyleIdx="0" presStyleCnt="6" custScaleX="214141" custScaleY="185424">
        <dgm:presLayoutVars>
          <dgm:chPref val="3"/>
        </dgm:presLayoutVars>
      </dgm:prSet>
      <dgm:spPr/>
    </dgm:pt>
    <dgm:pt modelId="{15BB39F9-FE9A-4480-B86A-B0C4F5D5D5C9}" type="pres">
      <dgm:prSet presAssocID="{627D495E-DA79-49BA-BC1D-AE4FAF1D62A8}" presName="level3hierChild" presStyleCnt="0"/>
      <dgm:spPr/>
    </dgm:pt>
    <dgm:pt modelId="{161AED3C-A8E6-4213-9BA9-C20AFBF67BEA}" type="pres">
      <dgm:prSet presAssocID="{9B177100-D083-4E40-8E43-3CCAE9CDBBC7}" presName="conn2-1" presStyleLbl="parChTrans1D4" presStyleIdx="1" presStyleCnt="6"/>
      <dgm:spPr/>
    </dgm:pt>
    <dgm:pt modelId="{5569B8F7-6B52-4356-A93B-0F00DFE33017}" type="pres">
      <dgm:prSet presAssocID="{9B177100-D083-4E40-8E43-3CCAE9CDBBC7}" presName="connTx" presStyleLbl="parChTrans1D4" presStyleIdx="1" presStyleCnt="6"/>
      <dgm:spPr/>
    </dgm:pt>
    <dgm:pt modelId="{E30A152D-4DBA-49ED-B327-2493574C7E56}" type="pres">
      <dgm:prSet presAssocID="{7B64B413-55DC-4DF4-9C42-289345E93688}" presName="root2" presStyleCnt="0"/>
      <dgm:spPr/>
    </dgm:pt>
    <dgm:pt modelId="{C9F0EFCD-7ECA-4060-99E3-4B5A57A59299}" type="pres">
      <dgm:prSet presAssocID="{7B64B413-55DC-4DF4-9C42-289345E93688}" presName="LevelTwoTextNode" presStyleLbl="node4" presStyleIdx="1" presStyleCnt="6" custScaleX="236395" custScaleY="236394">
        <dgm:presLayoutVars>
          <dgm:chPref val="3"/>
        </dgm:presLayoutVars>
      </dgm:prSet>
      <dgm:spPr/>
    </dgm:pt>
    <dgm:pt modelId="{8CC89446-36DB-4413-B4A1-18B29F1D7C68}" type="pres">
      <dgm:prSet presAssocID="{7B64B413-55DC-4DF4-9C42-289345E93688}" presName="level3hierChild" presStyleCnt="0"/>
      <dgm:spPr/>
    </dgm:pt>
    <dgm:pt modelId="{D4EDC161-9CED-49B0-ACD6-2A75725852F8}" type="pres">
      <dgm:prSet presAssocID="{FDAD2401-4D85-49FE-958D-C551339114F8}" presName="conn2-1" presStyleLbl="parChTrans1D4" presStyleIdx="2" presStyleCnt="6"/>
      <dgm:spPr/>
    </dgm:pt>
    <dgm:pt modelId="{5A2DEB3B-7F78-43CB-B272-88D4B29A1D7E}" type="pres">
      <dgm:prSet presAssocID="{FDAD2401-4D85-49FE-958D-C551339114F8}" presName="connTx" presStyleLbl="parChTrans1D4" presStyleIdx="2" presStyleCnt="6"/>
      <dgm:spPr/>
    </dgm:pt>
    <dgm:pt modelId="{0EB64631-9AC0-4B99-9F42-3E71498292EA}" type="pres">
      <dgm:prSet presAssocID="{896D0AA3-5A67-420E-B916-D4068FBDDF1B}" presName="root2" presStyleCnt="0"/>
      <dgm:spPr/>
    </dgm:pt>
    <dgm:pt modelId="{EB4A0A70-7B99-4E4B-BBC1-96AC222A207D}" type="pres">
      <dgm:prSet presAssocID="{896D0AA3-5A67-420E-B916-D4068FBDDF1B}" presName="LevelTwoTextNode" presStyleLbl="node4" presStyleIdx="2" presStyleCnt="6" custScaleX="232583" custScaleY="233403">
        <dgm:presLayoutVars>
          <dgm:chPref val="3"/>
        </dgm:presLayoutVars>
      </dgm:prSet>
      <dgm:spPr/>
    </dgm:pt>
    <dgm:pt modelId="{37328E46-3DCE-43CD-B9C7-D460906CDF5D}" type="pres">
      <dgm:prSet presAssocID="{896D0AA3-5A67-420E-B916-D4068FBDDF1B}" presName="level3hierChild" presStyleCnt="0"/>
      <dgm:spPr/>
    </dgm:pt>
    <dgm:pt modelId="{714D6EEA-A0F2-4926-BCC7-49FE24AF7F60}" type="pres">
      <dgm:prSet presAssocID="{57551370-D6CB-4791-85E4-5966043023F6}" presName="conn2-1" presStyleLbl="parChTrans1D4" presStyleIdx="3" presStyleCnt="6"/>
      <dgm:spPr/>
    </dgm:pt>
    <dgm:pt modelId="{76464672-80AC-4C4A-9287-68FDA2F7F560}" type="pres">
      <dgm:prSet presAssocID="{57551370-D6CB-4791-85E4-5966043023F6}" presName="connTx" presStyleLbl="parChTrans1D4" presStyleIdx="3" presStyleCnt="6"/>
      <dgm:spPr/>
    </dgm:pt>
    <dgm:pt modelId="{713D6F69-DD2E-4A7E-87A7-5EB66ECE9B29}" type="pres">
      <dgm:prSet presAssocID="{C69AADD6-745E-40FD-9CF4-6CB90B0D2456}" presName="root2" presStyleCnt="0"/>
      <dgm:spPr/>
    </dgm:pt>
    <dgm:pt modelId="{103001D9-9184-4D08-973E-EAA978876EB5}" type="pres">
      <dgm:prSet presAssocID="{C69AADD6-745E-40FD-9CF4-6CB90B0D2456}" presName="LevelTwoTextNode" presStyleLbl="node4" presStyleIdx="3" presStyleCnt="6" custScaleX="215520" custScaleY="194360">
        <dgm:presLayoutVars>
          <dgm:chPref val="3"/>
        </dgm:presLayoutVars>
      </dgm:prSet>
      <dgm:spPr/>
    </dgm:pt>
    <dgm:pt modelId="{35F2DFB9-FB89-4003-8978-4ADA3677D814}" type="pres">
      <dgm:prSet presAssocID="{C69AADD6-745E-40FD-9CF4-6CB90B0D2456}" presName="level3hierChild" presStyleCnt="0"/>
      <dgm:spPr/>
    </dgm:pt>
    <dgm:pt modelId="{8AAB97BC-8B4C-4123-9A67-59ABAE3062CD}" type="pres">
      <dgm:prSet presAssocID="{CF29A781-E109-4969-B323-3FC64AF23E50}" presName="conn2-1" presStyleLbl="parChTrans1D4" presStyleIdx="4" presStyleCnt="6"/>
      <dgm:spPr/>
    </dgm:pt>
    <dgm:pt modelId="{22E5CDD3-4F68-4AEA-8704-7E6A131E62AB}" type="pres">
      <dgm:prSet presAssocID="{CF29A781-E109-4969-B323-3FC64AF23E50}" presName="connTx" presStyleLbl="parChTrans1D4" presStyleIdx="4" presStyleCnt="6"/>
      <dgm:spPr/>
    </dgm:pt>
    <dgm:pt modelId="{C887FE98-08AF-4A93-8712-D01411E3012B}" type="pres">
      <dgm:prSet presAssocID="{52DEA48F-4F98-4849-8990-5F49D0B4CB1E}" presName="root2" presStyleCnt="0"/>
      <dgm:spPr/>
    </dgm:pt>
    <dgm:pt modelId="{F6222157-56D8-4B49-8A30-7CDEC19EC94D}" type="pres">
      <dgm:prSet presAssocID="{52DEA48F-4F98-4849-8990-5F49D0B4CB1E}" presName="LevelTwoTextNode" presStyleLbl="node4" presStyleIdx="4" presStyleCnt="6" custScaleX="236358" custScaleY="269980">
        <dgm:presLayoutVars>
          <dgm:chPref val="3"/>
        </dgm:presLayoutVars>
      </dgm:prSet>
      <dgm:spPr/>
    </dgm:pt>
    <dgm:pt modelId="{36EA5FA8-7005-4441-BF7F-1B29B158057F}" type="pres">
      <dgm:prSet presAssocID="{52DEA48F-4F98-4849-8990-5F49D0B4CB1E}" presName="level3hierChild" presStyleCnt="0"/>
      <dgm:spPr/>
    </dgm:pt>
    <dgm:pt modelId="{1EF391AB-4461-447E-A036-CC4D5DB09626}" type="pres">
      <dgm:prSet presAssocID="{3E2FD5B6-CCDB-4279-B7A1-369B6A4E9456}" presName="conn2-1" presStyleLbl="parChTrans1D4" presStyleIdx="5" presStyleCnt="6"/>
      <dgm:spPr/>
    </dgm:pt>
    <dgm:pt modelId="{5D11E937-CF41-4C52-88D2-D3F90B4F91FA}" type="pres">
      <dgm:prSet presAssocID="{3E2FD5B6-CCDB-4279-B7A1-369B6A4E9456}" presName="connTx" presStyleLbl="parChTrans1D4" presStyleIdx="5" presStyleCnt="6"/>
      <dgm:spPr/>
    </dgm:pt>
    <dgm:pt modelId="{FCDB345E-B6A8-4839-8EBE-332E5BBA62F8}" type="pres">
      <dgm:prSet presAssocID="{B1B0A61C-56EC-475B-8F0A-D3BBBA7DFC85}" presName="root2" presStyleCnt="0"/>
      <dgm:spPr/>
    </dgm:pt>
    <dgm:pt modelId="{4ECEFA61-EB44-4228-A7DE-38CB8337AADA}" type="pres">
      <dgm:prSet presAssocID="{B1B0A61C-56EC-475B-8F0A-D3BBBA7DFC85}" presName="LevelTwoTextNode" presStyleLbl="node4" presStyleIdx="5" presStyleCnt="6" custScaleX="236999" custScaleY="236999">
        <dgm:presLayoutVars>
          <dgm:chPref val="3"/>
        </dgm:presLayoutVars>
      </dgm:prSet>
      <dgm:spPr/>
    </dgm:pt>
    <dgm:pt modelId="{F75197C0-2F5B-4542-B162-4B863D32A9F0}" type="pres">
      <dgm:prSet presAssocID="{B1B0A61C-56EC-475B-8F0A-D3BBBA7DFC85}" presName="level3hierChild" presStyleCnt="0"/>
      <dgm:spPr/>
    </dgm:pt>
  </dgm:ptLst>
  <dgm:cxnLst>
    <dgm:cxn modelId="{B94AE804-E8B9-4798-87FF-AFCCE3F162C5}" type="presOf" srcId="{3E2FD5B6-CCDB-4279-B7A1-369B6A4E9456}" destId="{5D11E937-CF41-4C52-88D2-D3F90B4F91FA}" srcOrd="1" destOrd="0" presId="urn:microsoft.com/office/officeart/2005/8/layout/hierarchy2"/>
    <dgm:cxn modelId="{005CC109-93D2-42D4-87BC-9896409EA033}" type="presOf" srcId="{896D0AA3-5A67-420E-B916-D4068FBDDF1B}" destId="{EB4A0A70-7B99-4E4B-BBC1-96AC222A207D}" srcOrd="0" destOrd="0" presId="urn:microsoft.com/office/officeart/2005/8/layout/hierarchy2"/>
    <dgm:cxn modelId="{7ACC7811-2787-43E6-931B-CA2934859B02}" type="presOf" srcId="{A8FE40FF-68BA-45F9-9DE1-5C90D05ECA30}" destId="{DA703651-DC1B-43A6-AD73-687689578D4B}" srcOrd="0" destOrd="0" presId="urn:microsoft.com/office/officeart/2005/8/layout/hierarchy2"/>
    <dgm:cxn modelId="{73058614-4272-4763-A36C-267570B3AB6C}" type="presOf" srcId="{B1B0A61C-56EC-475B-8F0A-D3BBBA7DFC85}" destId="{4ECEFA61-EB44-4228-A7DE-38CB8337AADA}" srcOrd="0" destOrd="0" presId="urn:microsoft.com/office/officeart/2005/8/layout/hierarchy2"/>
    <dgm:cxn modelId="{19BAB014-0F51-47EA-8AB8-7806E220715B}" type="presOf" srcId="{BFBA59C5-9330-499B-B1EC-EC8D6BFEDE8F}" destId="{F85174DA-C96B-468F-A2F3-2A0DC0CE0736}" srcOrd="0" destOrd="0" presId="urn:microsoft.com/office/officeart/2005/8/layout/hierarchy2"/>
    <dgm:cxn modelId="{B0D34A17-FD52-4640-AA43-F83A55191620}" srcId="{D492BED3-7139-44D1-8043-AF747AC3AE7F}" destId="{F5187CF5-45F4-4BB5-BAC3-A1E7F2E0755B}" srcOrd="1" destOrd="0" parTransId="{38183E50-6AC0-4277-9408-305CBF53070D}" sibTransId="{67BCC30D-00FC-4CC3-9E73-62BD04D4E5AF}"/>
    <dgm:cxn modelId="{CD42BD1B-2EB9-41D5-A242-4D1BA37427F0}" type="presOf" srcId="{E6AFCF29-CE77-42CD-9F8E-68281690F490}" destId="{965B1DC9-735E-44D7-B4E5-14127F7A5445}" srcOrd="0" destOrd="0" presId="urn:microsoft.com/office/officeart/2005/8/layout/hierarchy2"/>
    <dgm:cxn modelId="{2C5D4324-7DCE-4993-8F3A-B227690FD592}" srcId="{D492BED3-7139-44D1-8043-AF747AC3AE7F}" destId="{E6AFCF29-CE77-42CD-9F8E-68281690F490}" srcOrd="0" destOrd="0" parTransId="{2E69AABF-196A-401B-9C97-2F85ECCB4998}" sibTransId="{2BEACCD7-FFE5-4646-8183-E9F730C7833F}"/>
    <dgm:cxn modelId="{7D0D8E28-721B-43A3-BDE3-B18C0934ECA3}" srcId="{627D495E-DA79-49BA-BC1D-AE4FAF1D62A8}" destId="{7B64B413-55DC-4DF4-9C42-289345E93688}" srcOrd="0" destOrd="0" parTransId="{9B177100-D083-4E40-8E43-3CCAE9CDBBC7}" sibTransId="{8FBC172A-C2C3-4E6E-B772-C595EFEB5F07}"/>
    <dgm:cxn modelId="{2A544929-7421-4E1C-B220-9FD7B89342D6}" type="presOf" srcId="{D492BED3-7139-44D1-8043-AF747AC3AE7F}" destId="{760AA0DB-34C6-4627-9599-1516745D6814}" srcOrd="0" destOrd="0" presId="urn:microsoft.com/office/officeart/2005/8/layout/hierarchy2"/>
    <dgm:cxn modelId="{82A2B439-6B2B-400E-AEC9-B5FA78D2F2F3}" type="presOf" srcId="{9B177100-D083-4E40-8E43-3CCAE9CDBBC7}" destId="{161AED3C-A8E6-4213-9BA9-C20AFBF67BEA}" srcOrd="0" destOrd="0" presId="urn:microsoft.com/office/officeart/2005/8/layout/hierarchy2"/>
    <dgm:cxn modelId="{188EB65D-4E03-42BD-BB2A-91D52554273B}" type="presOf" srcId="{9B177100-D083-4E40-8E43-3CCAE9CDBBC7}" destId="{5569B8F7-6B52-4356-A93B-0F00DFE33017}" srcOrd="1" destOrd="0" presId="urn:microsoft.com/office/officeart/2005/8/layout/hierarchy2"/>
    <dgm:cxn modelId="{083B3862-F704-4FAE-BBC8-98CCAD898CB0}" type="presOf" srcId="{A8FE40FF-68BA-45F9-9DE1-5C90D05ECA30}" destId="{C0BB6299-4C75-4E2C-968E-C7790046E544}" srcOrd="1" destOrd="0" presId="urn:microsoft.com/office/officeart/2005/8/layout/hierarchy2"/>
    <dgm:cxn modelId="{42D08362-555C-48E1-AB30-2F3472739607}" type="presOf" srcId="{600FB03E-4623-4705-ACAF-BB3A360076D5}" destId="{6C4AECBD-8AF5-464B-B33F-B349CE1193B3}" srcOrd="0" destOrd="0" presId="urn:microsoft.com/office/officeart/2005/8/layout/hierarchy2"/>
    <dgm:cxn modelId="{168D8265-C8F9-45E2-B743-6F67479C9959}" srcId="{331CE8A8-5635-420B-A1E7-5F0771534D63}" destId="{D492BED3-7139-44D1-8043-AF747AC3AE7F}" srcOrd="0" destOrd="0" parTransId="{EF64AECA-7028-403B-9473-3B74AB2E165A}" sibTransId="{1D19D63C-D0A9-49B1-8271-3747680CFD30}"/>
    <dgm:cxn modelId="{7D0B8B68-C230-4D8D-9132-5882F3A129A2}" srcId="{C69AADD6-745E-40FD-9CF4-6CB90B0D2456}" destId="{52DEA48F-4F98-4849-8990-5F49D0B4CB1E}" srcOrd="0" destOrd="0" parTransId="{CF29A781-E109-4969-B323-3FC64AF23E50}" sibTransId="{DF960EE5-79B9-489F-A712-BCD63EF4FDBB}"/>
    <dgm:cxn modelId="{E056814F-D11A-457E-AA9D-013AFAF16441}" type="presOf" srcId="{331CE8A8-5635-420B-A1E7-5F0771534D63}" destId="{849F707C-9FC3-4804-A638-63642BF7FE47}" srcOrd="0" destOrd="0" presId="urn:microsoft.com/office/officeart/2005/8/layout/hierarchy2"/>
    <dgm:cxn modelId="{D11A7671-D19F-478B-8A7D-7A18DBC1157E}" type="presOf" srcId="{38183E50-6AC0-4277-9408-305CBF53070D}" destId="{BD41A1A8-4EC3-465D-A08B-D601A94C5DAC}" srcOrd="1" destOrd="0" presId="urn:microsoft.com/office/officeart/2005/8/layout/hierarchy2"/>
    <dgm:cxn modelId="{FD7E7557-9F39-4213-B0F0-EB367822E51C}" type="presOf" srcId="{8B09A289-DCE9-47FB-B020-62069A48481C}" destId="{AB878D7F-BAE3-4D91-A11B-FBA35F9BFC14}" srcOrd="0" destOrd="0" presId="urn:microsoft.com/office/officeart/2005/8/layout/hierarchy2"/>
    <dgm:cxn modelId="{2DAC4D58-4249-4EFD-8DEF-D5027B74AEB4}" type="presOf" srcId="{CF29A781-E109-4969-B323-3FC64AF23E50}" destId="{8AAB97BC-8B4C-4123-9A67-59ABAE3062CD}" srcOrd="0" destOrd="0" presId="urn:microsoft.com/office/officeart/2005/8/layout/hierarchy2"/>
    <dgm:cxn modelId="{C6348D79-5094-4E61-921E-BDB4EFCCE323}" type="presOf" srcId="{BFBA59C5-9330-499B-B1EC-EC8D6BFEDE8F}" destId="{9CE80BB9-F4E3-4478-93DB-449CF8CAEC6E}" srcOrd="1" destOrd="0" presId="urn:microsoft.com/office/officeart/2005/8/layout/hierarchy2"/>
    <dgm:cxn modelId="{CE370C81-F024-4A21-9717-2476DE909542}" type="presOf" srcId="{3E2FD5B6-CCDB-4279-B7A1-369B6A4E9456}" destId="{1EF391AB-4461-447E-A036-CC4D5DB09626}" srcOrd="0" destOrd="0" presId="urn:microsoft.com/office/officeart/2005/8/layout/hierarchy2"/>
    <dgm:cxn modelId="{9A47A684-E567-45A7-8E2D-C14AC236A226}" type="presOf" srcId="{627D495E-DA79-49BA-BC1D-AE4FAF1D62A8}" destId="{762DA3A3-71C2-4306-904F-814A02A1937F}" srcOrd="0" destOrd="0" presId="urn:microsoft.com/office/officeart/2005/8/layout/hierarchy2"/>
    <dgm:cxn modelId="{F2E29B88-17ED-4514-AE26-C2A4E87279B8}" type="presOf" srcId="{124A94A3-76B5-4572-9F22-C9FF0424BA55}" destId="{A0E29086-8FCA-409C-A47F-61663F86B85C}" srcOrd="0" destOrd="0" presId="urn:microsoft.com/office/officeart/2005/8/layout/hierarchy2"/>
    <dgm:cxn modelId="{4B055D8B-B6C4-41DA-AB6E-11C8DA1182F4}" type="presOf" srcId="{2E69AABF-196A-401B-9C97-2F85ECCB4998}" destId="{5DB31BE8-4E23-4F44-8DE0-AE2E950C6DB3}" srcOrd="1" destOrd="0" presId="urn:microsoft.com/office/officeart/2005/8/layout/hierarchy2"/>
    <dgm:cxn modelId="{92DE438D-7C24-4D18-B370-D131BFB46F5D}" type="presOf" srcId="{124A94A3-76B5-4572-9F22-C9FF0424BA55}" destId="{48B8EFA7-A419-48F1-8D0D-41875A0372D1}" srcOrd="1" destOrd="0" presId="urn:microsoft.com/office/officeart/2005/8/layout/hierarchy2"/>
    <dgm:cxn modelId="{CD336991-46AB-4F68-9A99-1975C4B6586A}" srcId="{E6AFCF29-CE77-42CD-9F8E-68281690F490}" destId="{600FB03E-4623-4705-ACAF-BB3A360076D5}" srcOrd="0" destOrd="0" parTransId="{A8FE40FF-68BA-45F9-9DE1-5C90D05ECA30}" sibTransId="{D420A3E6-76A3-4771-8E39-939328766048}"/>
    <dgm:cxn modelId="{F5072D9C-41E2-4820-85A3-068B1FAD1245}" type="presOf" srcId="{57551370-D6CB-4791-85E4-5966043023F6}" destId="{714D6EEA-A0F2-4926-BCC7-49FE24AF7F60}" srcOrd="0" destOrd="0" presId="urn:microsoft.com/office/officeart/2005/8/layout/hierarchy2"/>
    <dgm:cxn modelId="{CFFE169E-33AB-40DC-BD20-2BBED03362B8}" type="presOf" srcId="{2E69AABF-196A-401B-9C97-2F85ECCB4998}" destId="{0E05485A-F61C-4F6E-8F7B-56398FA5EA3F}" srcOrd="0" destOrd="0" presId="urn:microsoft.com/office/officeart/2005/8/layout/hierarchy2"/>
    <dgm:cxn modelId="{440B189E-EA6C-4874-9261-6D04A450406B}" srcId="{C69AADD6-745E-40FD-9CF4-6CB90B0D2456}" destId="{B1B0A61C-56EC-475B-8F0A-D3BBBA7DFC85}" srcOrd="1" destOrd="0" parTransId="{3E2FD5B6-CCDB-4279-B7A1-369B6A4E9456}" sibTransId="{1D04403A-B03C-46E4-AECF-565961FB4EA0}"/>
    <dgm:cxn modelId="{EE0102A0-8825-4C16-BBF8-7C310AD8BEF6}" type="presOf" srcId="{7B64B413-55DC-4DF4-9C42-289345E93688}" destId="{C9F0EFCD-7ECA-4060-99E3-4B5A57A59299}" srcOrd="0" destOrd="0" presId="urn:microsoft.com/office/officeart/2005/8/layout/hierarchy2"/>
    <dgm:cxn modelId="{8660EBA0-79BB-4927-825F-DBCD2877DA21}" srcId="{627D495E-DA79-49BA-BC1D-AE4FAF1D62A8}" destId="{896D0AA3-5A67-420E-B916-D4068FBDDF1B}" srcOrd="1" destOrd="0" parTransId="{FDAD2401-4D85-49FE-958D-C551339114F8}" sibTransId="{BC827426-1A92-4AB7-8F1C-778716860324}"/>
    <dgm:cxn modelId="{5F8CC0A3-1075-4F1C-A60B-F0983BF7BD5A}" srcId="{8B09A289-DCE9-47FB-B020-62069A48481C}" destId="{627D495E-DA79-49BA-BC1D-AE4FAF1D62A8}" srcOrd="0" destOrd="0" parTransId="{BFBA59C5-9330-499B-B1EC-EC8D6BFEDE8F}" sibTransId="{25B9F030-D040-4218-BB88-D5B48601765E}"/>
    <dgm:cxn modelId="{4783CAAD-AA1F-410D-A1EA-E37B5AC22ACD}" type="presOf" srcId="{57551370-D6CB-4791-85E4-5966043023F6}" destId="{76464672-80AC-4C4A-9287-68FDA2F7F560}" srcOrd="1" destOrd="0" presId="urn:microsoft.com/office/officeart/2005/8/layout/hierarchy2"/>
    <dgm:cxn modelId="{4807A2AF-722F-4558-8FBC-C59EB6B33E04}" type="presOf" srcId="{FDAD2401-4D85-49FE-958D-C551339114F8}" destId="{D4EDC161-9CED-49B0-ACD6-2A75725852F8}" srcOrd="0" destOrd="0" presId="urn:microsoft.com/office/officeart/2005/8/layout/hierarchy2"/>
    <dgm:cxn modelId="{0D2E46C5-5D5A-444E-AA76-71338653B4CB}" srcId="{8B09A289-DCE9-47FB-B020-62069A48481C}" destId="{C69AADD6-745E-40FD-9CF4-6CB90B0D2456}" srcOrd="1" destOrd="0" parTransId="{57551370-D6CB-4791-85E4-5966043023F6}" sibTransId="{CD4BA62D-F9FC-48AC-84CC-645DEEE8A6C2}"/>
    <dgm:cxn modelId="{AFDCDEC7-B9D3-4DB2-95BE-9119751A14A1}" type="presOf" srcId="{38183E50-6AC0-4277-9408-305CBF53070D}" destId="{BAAA299C-CC82-4197-98BC-AFB76E3FCD21}" srcOrd="0" destOrd="0" presId="urn:microsoft.com/office/officeart/2005/8/layout/hierarchy2"/>
    <dgm:cxn modelId="{481DEACF-9AA0-4785-943F-7BB5A51751A2}" type="presOf" srcId="{CF29A781-E109-4969-B323-3FC64AF23E50}" destId="{22E5CDD3-4F68-4AEA-8704-7E6A131E62AB}" srcOrd="1" destOrd="0" presId="urn:microsoft.com/office/officeart/2005/8/layout/hierarchy2"/>
    <dgm:cxn modelId="{081240D9-A51E-498C-9160-5D3005FE6961}" srcId="{F5187CF5-45F4-4BB5-BAC3-A1E7F2E0755B}" destId="{8B09A289-DCE9-47FB-B020-62069A48481C}" srcOrd="0" destOrd="0" parTransId="{124A94A3-76B5-4572-9F22-C9FF0424BA55}" sibTransId="{BA31C27E-F234-4836-BE60-171A4CCF5CCE}"/>
    <dgm:cxn modelId="{185A86E5-607C-4C1E-8330-C46C4F42501F}" type="presOf" srcId="{F5187CF5-45F4-4BB5-BAC3-A1E7F2E0755B}" destId="{4ADC6498-9304-4AA8-8C05-F044B4C9F985}" srcOrd="0" destOrd="0" presId="urn:microsoft.com/office/officeart/2005/8/layout/hierarchy2"/>
    <dgm:cxn modelId="{81F08BE8-6F1B-43EA-B5A9-F29EA7ED06C3}" type="presOf" srcId="{C69AADD6-745E-40FD-9CF4-6CB90B0D2456}" destId="{103001D9-9184-4D08-973E-EAA978876EB5}" srcOrd="0" destOrd="0" presId="urn:microsoft.com/office/officeart/2005/8/layout/hierarchy2"/>
    <dgm:cxn modelId="{12C64CF3-87BC-4242-A114-9FF47FE74B0E}" type="presOf" srcId="{52DEA48F-4F98-4849-8990-5F49D0B4CB1E}" destId="{F6222157-56D8-4B49-8A30-7CDEC19EC94D}" srcOrd="0" destOrd="0" presId="urn:microsoft.com/office/officeart/2005/8/layout/hierarchy2"/>
    <dgm:cxn modelId="{6077E9FE-B3AC-4DD2-BB75-499F290B416C}" type="presOf" srcId="{FDAD2401-4D85-49FE-958D-C551339114F8}" destId="{5A2DEB3B-7F78-43CB-B272-88D4B29A1D7E}" srcOrd="1" destOrd="0" presId="urn:microsoft.com/office/officeart/2005/8/layout/hierarchy2"/>
    <dgm:cxn modelId="{63EAF248-42C7-4114-9613-8DD514590982}" type="presParOf" srcId="{849F707C-9FC3-4804-A638-63642BF7FE47}" destId="{78C24FC9-C8A0-4563-B4C8-83DEFAC944DC}" srcOrd="0" destOrd="0" presId="urn:microsoft.com/office/officeart/2005/8/layout/hierarchy2"/>
    <dgm:cxn modelId="{7E9E446A-BB98-4637-B1BE-3D51CC68809F}" type="presParOf" srcId="{78C24FC9-C8A0-4563-B4C8-83DEFAC944DC}" destId="{760AA0DB-34C6-4627-9599-1516745D6814}" srcOrd="0" destOrd="0" presId="urn:microsoft.com/office/officeart/2005/8/layout/hierarchy2"/>
    <dgm:cxn modelId="{1D004D62-9E13-40DB-A6BD-BA41F3D4BE7E}" type="presParOf" srcId="{78C24FC9-C8A0-4563-B4C8-83DEFAC944DC}" destId="{0151F900-9A88-4981-A031-027F1A850715}" srcOrd="1" destOrd="0" presId="urn:microsoft.com/office/officeart/2005/8/layout/hierarchy2"/>
    <dgm:cxn modelId="{9D03E26B-D86A-4B2E-81DA-1BDA45521D52}" type="presParOf" srcId="{0151F900-9A88-4981-A031-027F1A850715}" destId="{0E05485A-F61C-4F6E-8F7B-56398FA5EA3F}" srcOrd="0" destOrd="0" presId="urn:microsoft.com/office/officeart/2005/8/layout/hierarchy2"/>
    <dgm:cxn modelId="{E6148C72-0C3A-44FD-9A99-6B4A27E63922}" type="presParOf" srcId="{0E05485A-F61C-4F6E-8F7B-56398FA5EA3F}" destId="{5DB31BE8-4E23-4F44-8DE0-AE2E950C6DB3}" srcOrd="0" destOrd="0" presId="urn:microsoft.com/office/officeart/2005/8/layout/hierarchy2"/>
    <dgm:cxn modelId="{606A45E2-7F9F-4818-A35C-714CF23500A1}" type="presParOf" srcId="{0151F900-9A88-4981-A031-027F1A850715}" destId="{475A9113-CF8D-4DC7-ACF6-2B3DFC59578A}" srcOrd="1" destOrd="0" presId="urn:microsoft.com/office/officeart/2005/8/layout/hierarchy2"/>
    <dgm:cxn modelId="{008426D9-A22B-4217-AA99-71F42773980D}" type="presParOf" srcId="{475A9113-CF8D-4DC7-ACF6-2B3DFC59578A}" destId="{965B1DC9-735E-44D7-B4E5-14127F7A5445}" srcOrd="0" destOrd="0" presId="urn:microsoft.com/office/officeart/2005/8/layout/hierarchy2"/>
    <dgm:cxn modelId="{32F73238-E880-420A-A1C2-D4E2EB6B33BC}" type="presParOf" srcId="{475A9113-CF8D-4DC7-ACF6-2B3DFC59578A}" destId="{A5463B0D-99A8-4DF7-82FF-7327FC2147E0}" srcOrd="1" destOrd="0" presId="urn:microsoft.com/office/officeart/2005/8/layout/hierarchy2"/>
    <dgm:cxn modelId="{526A5C4C-315E-49AB-901A-7D4FB9052AA4}" type="presParOf" srcId="{A5463B0D-99A8-4DF7-82FF-7327FC2147E0}" destId="{DA703651-DC1B-43A6-AD73-687689578D4B}" srcOrd="0" destOrd="0" presId="urn:microsoft.com/office/officeart/2005/8/layout/hierarchy2"/>
    <dgm:cxn modelId="{FA93C759-DA9C-4EE4-9AF0-9908EA6A642E}" type="presParOf" srcId="{DA703651-DC1B-43A6-AD73-687689578D4B}" destId="{C0BB6299-4C75-4E2C-968E-C7790046E544}" srcOrd="0" destOrd="0" presId="urn:microsoft.com/office/officeart/2005/8/layout/hierarchy2"/>
    <dgm:cxn modelId="{030E9F37-0D0C-47C7-B878-D1E29399014F}" type="presParOf" srcId="{A5463B0D-99A8-4DF7-82FF-7327FC2147E0}" destId="{F36B8E10-10AD-498F-BC53-E5FE68774733}" srcOrd="1" destOrd="0" presId="urn:microsoft.com/office/officeart/2005/8/layout/hierarchy2"/>
    <dgm:cxn modelId="{1AD2507E-02C9-44D7-B685-983E53295E22}" type="presParOf" srcId="{F36B8E10-10AD-498F-BC53-E5FE68774733}" destId="{6C4AECBD-8AF5-464B-B33F-B349CE1193B3}" srcOrd="0" destOrd="0" presId="urn:microsoft.com/office/officeart/2005/8/layout/hierarchy2"/>
    <dgm:cxn modelId="{E1B4C065-0D1F-4CB8-88F6-4471258797E5}" type="presParOf" srcId="{F36B8E10-10AD-498F-BC53-E5FE68774733}" destId="{B2FAFBFA-34A1-4C64-B304-80B552295C74}" srcOrd="1" destOrd="0" presId="urn:microsoft.com/office/officeart/2005/8/layout/hierarchy2"/>
    <dgm:cxn modelId="{74596A25-EEC0-4C2F-896C-47F32AA815AE}" type="presParOf" srcId="{0151F900-9A88-4981-A031-027F1A850715}" destId="{BAAA299C-CC82-4197-98BC-AFB76E3FCD21}" srcOrd="2" destOrd="0" presId="urn:microsoft.com/office/officeart/2005/8/layout/hierarchy2"/>
    <dgm:cxn modelId="{7B189CE4-3DE9-453C-87C6-CCA7BA86F5A9}" type="presParOf" srcId="{BAAA299C-CC82-4197-98BC-AFB76E3FCD21}" destId="{BD41A1A8-4EC3-465D-A08B-D601A94C5DAC}" srcOrd="0" destOrd="0" presId="urn:microsoft.com/office/officeart/2005/8/layout/hierarchy2"/>
    <dgm:cxn modelId="{2FB33F98-08BF-4A3E-B18F-967DBCC1E0C8}" type="presParOf" srcId="{0151F900-9A88-4981-A031-027F1A850715}" destId="{90238FF1-4053-418E-AC17-23CBB1488362}" srcOrd="3" destOrd="0" presId="urn:microsoft.com/office/officeart/2005/8/layout/hierarchy2"/>
    <dgm:cxn modelId="{DF521F53-FD4C-4196-97E3-E4D9C6BF78D3}" type="presParOf" srcId="{90238FF1-4053-418E-AC17-23CBB1488362}" destId="{4ADC6498-9304-4AA8-8C05-F044B4C9F985}" srcOrd="0" destOrd="0" presId="urn:microsoft.com/office/officeart/2005/8/layout/hierarchy2"/>
    <dgm:cxn modelId="{C42EA4C9-0FAC-4A77-9228-CB828839AFFA}" type="presParOf" srcId="{90238FF1-4053-418E-AC17-23CBB1488362}" destId="{6D3F542D-AFBF-4D1D-9636-59D5554957A2}" srcOrd="1" destOrd="0" presId="urn:microsoft.com/office/officeart/2005/8/layout/hierarchy2"/>
    <dgm:cxn modelId="{85F352CB-C453-4DA8-867C-8F57BEF112DD}" type="presParOf" srcId="{6D3F542D-AFBF-4D1D-9636-59D5554957A2}" destId="{A0E29086-8FCA-409C-A47F-61663F86B85C}" srcOrd="0" destOrd="0" presId="urn:microsoft.com/office/officeart/2005/8/layout/hierarchy2"/>
    <dgm:cxn modelId="{4DFEFD2D-A292-4DC7-9467-47E6AD877EE2}" type="presParOf" srcId="{A0E29086-8FCA-409C-A47F-61663F86B85C}" destId="{48B8EFA7-A419-48F1-8D0D-41875A0372D1}" srcOrd="0" destOrd="0" presId="urn:microsoft.com/office/officeart/2005/8/layout/hierarchy2"/>
    <dgm:cxn modelId="{C9E1620A-7591-45B2-9A3F-160DAA4276A0}" type="presParOf" srcId="{6D3F542D-AFBF-4D1D-9636-59D5554957A2}" destId="{49FB674B-53DC-45EF-9201-93CBDDEC340A}" srcOrd="1" destOrd="0" presId="urn:microsoft.com/office/officeart/2005/8/layout/hierarchy2"/>
    <dgm:cxn modelId="{958645EB-3637-4B18-8377-FE3BDBC2A993}" type="presParOf" srcId="{49FB674B-53DC-45EF-9201-93CBDDEC340A}" destId="{AB878D7F-BAE3-4D91-A11B-FBA35F9BFC14}" srcOrd="0" destOrd="0" presId="urn:microsoft.com/office/officeart/2005/8/layout/hierarchy2"/>
    <dgm:cxn modelId="{CA34426D-0EC2-4521-A3FF-10DB560BDF17}" type="presParOf" srcId="{49FB674B-53DC-45EF-9201-93CBDDEC340A}" destId="{3CBF16EB-0B68-4110-B245-C835EF22A93E}" srcOrd="1" destOrd="0" presId="urn:microsoft.com/office/officeart/2005/8/layout/hierarchy2"/>
    <dgm:cxn modelId="{D6D957B8-3E8B-4772-9BA1-7D0E10488195}" type="presParOf" srcId="{3CBF16EB-0B68-4110-B245-C835EF22A93E}" destId="{F85174DA-C96B-468F-A2F3-2A0DC0CE0736}" srcOrd="0" destOrd="0" presId="urn:microsoft.com/office/officeart/2005/8/layout/hierarchy2"/>
    <dgm:cxn modelId="{D5C4A197-8796-49E9-9403-A224C2432921}" type="presParOf" srcId="{F85174DA-C96B-468F-A2F3-2A0DC0CE0736}" destId="{9CE80BB9-F4E3-4478-93DB-449CF8CAEC6E}" srcOrd="0" destOrd="0" presId="urn:microsoft.com/office/officeart/2005/8/layout/hierarchy2"/>
    <dgm:cxn modelId="{AD422614-3423-4E52-AFDF-875C24161E6D}" type="presParOf" srcId="{3CBF16EB-0B68-4110-B245-C835EF22A93E}" destId="{8B4CDC16-0BEF-45FE-B12C-82B65C02BC6C}" srcOrd="1" destOrd="0" presId="urn:microsoft.com/office/officeart/2005/8/layout/hierarchy2"/>
    <dgm:cxn modelId="{153CDE66-2994-4812-8992-716A84789EF3}" type="presParOf" srcId="{8B4CDC16-0BEF-45FE-B12C-82B65C02BC6C}" destId="{762DA3A3-71C2-4306-904F-814A02A1937F}" srcOrd="0" destOrd="0" presId="urn:microsoft.com/office/officeart/2005/8/layout/hierarchy2"/>
    <dgm:cxn modelId="{F316EDD5-5C22-4789-B690-41343CDAB948}" type="presParOf" srcId="{8B4CDC16-0BEF-45FE-B12C-82B65C02BC6C}" destId="{15BB39F9-FE9A-4480-B86A-B0C4F5D5D5C9}" srcOrd="1" destOrd="0" presId="urn:microsoft.com/office/officeart/2005/8/layout/hierarchy2"/>
    <dgm:cxn modelId="{BE3F6A40-470B-4904-966C-42FC13C4CD32}" type="presParOf" srcId="{15BB39F9-FE9A-4480-B86A-B0C4F5D5D5C9}" destId="{161AED3C-A8E6-4213-9BA9-C20AFBF67BEA}" srcOrd="0" destOrd="0" presId="urn:microsoft.com/office/officeart/2005/8/layout/hierarchy2"/>
    <dgm:cxn modelId="{9D0F229B-393A-427F-9AE3-13963B18A38A}" type="presParOf" srcId="{161AED3C-A8E6-4213-9BA9-C20AFBF67BEA}" destId="{5569B8F7-6B52-4356-A93B-0F00DFE33017}" srcOrd="0" destOrd="0" presId="urn:microsoft.com/office/officeart/2005/8/layout/hierarchy2"/>
    <dgm:cxn modelId="{2EFA5BC9-35A8-4257-A7D4-8FFED97FCBBA}" type="presParOf" srcId="{15BB39F9-FE9A-4480-B86A-B0C4F5D5D5C9}" destId="{E30A152D-4DBA-49ED-B327-2493574C7E56}" srcOrd="1" destOrd="0" presId="urn:microsoft.com/office/officeart/2005/8/layout/hierarchy2"/>
    <dgm:cxn modelId="{79A2A73D-2E7A-4191-A707-1AF18A6CAE00}" type="presParOf" srcId="{E30A152D-4DBA-49ED-B327-2493574C7E56}" destId="{C9F0EFCD-7ECA-4060-99E3-4B5A57A59299}" srcOrd="0" destOrd="0" presId="urn:microsoft.com/office/officeart/2005/8/layout/hierarchy2"/>
    <dgm:cxn modelId="{BEDDB4B8-78CC-4B2D-ABCE-BE69B4BF846B}" type="presParOf" srcId="{E30A152D-4DBA-49ED-B327-2493574C7E56}" destId="{8CC89446-36DB-4413-B4A1-18B29F1D7C68}" srcOrd="1" destOrd="0" presId="urn:microsoft.com/office/officeart/2005/8/layout/hierarchy2"/>
    <dgm:cxn modelId="{1D20391E-0C3A-4C10-BA1D-34515C3D0B56}" type="presParOf" srcId="{15BB39F9-FE9A-4480-B86A-B0C4F5D5D5C9}" destId="{D4EDC161-9CED-49B0-ACD6-2A75725852F8}" srcOrd="2" destOrd="0" presId="urn:microsoft.com/office/officeart/2005/8/layout/hierarchy2"/>
    <dgm:cxn modelId="{2ED66ACB-67E6-4910-AFF5-B0FC3BA135EC}" type="presParOf" srcId="{D4EDC161-9CED-49B0-ACD6-2A75725852F8}" destId="{5A2DEB3B-7F78-43CB-B272-88D4B29A1D7E}" srcOrd="0" destOrd="0" presId="urn:microsoft.com/office/officeart/2005/8/layout/hierarchy2"/>
    <dgm:cxn modelId="{1DEF0E23-1261-4536-8521-73D38484A495}" type="presParOf" srcId="{15BB39F9-FE9A-4480-B86A-B0C4F5D5D5C9}" destId="{0EB64631-9AC0-4B99-9F42-3E71498292EA}" srcOrd="3" destOrd="0" presId="urn:microsoft.com/office/officeart/2005/8/layout/hierarchy2"/>
    <dgm:cxn modelId="{0FD80EFC-CEC7-471F-A368-3D90BE8F9B20}" type="presParOf" srcId="{0EB64631-9AC0-4B99-9F42-3E71498292EA}" destId="{EB4A0A70-7B99-4E4B-BBC1-96AC222A207D}" srcOrd="0" destOrd="0" presId="urn:microsoft.com/office/officeart/2005/8/layout/hierarchy2"/>
    <dgm:cxn modelId="{5E4DDA10-DD37-4F6E-BF2E-B1B998E833C9}" type="presParOf" srcId="{0EB64631-9AC0-4B99-9F42-3E71498292EA}" destId="{37328E46-3DCE-43CD-B9C7-D460906CDF5D}" srcOrd="1" destOrd="0" presId="urn:microsoft.com/office/officeart/2005/8/layout/hierarchy2"/>
    <dgm:cxn modelId="{EFF746FD-6347-441A-81EA-CA4D8BEC8BB5}" type="presParOf" srcId="{3CBF16EB-0B68-4110-B245-C835EF22A93E}" destId="{714D6EEA-A0F2-4926-BCC7-49FE24AF7F60}" srcOrd="2" destOrd="0" presId="urn:microsoft.com/office/officeart/2005/8/layout/hierarchy2"/>
    <dgm:cxn modelId="{31A96F85-D5FC-4163-9DE3-CF67B93A8029}" type="presParOf" srcId="{714D6EEA-A0F2-4926-BCC7-49FE24AF7F60}" destId="{76464672-80AC-4C4A-9287-68FDA2F7F560}" srcOrd="0" destOrd="0" presId="urn:microsoft.com/office/officeart/2005/8/layout/hierarchy2"/>
    <dgm:cxn modelId="{579758C8-BBD9-4E3A-8551-6CB2AE925CCD}" type="presParOf" srcId="{3CBF16EB-0B68-4110-B245-C835EF22A93E}" destId="{713D6F69-DD2E-4A7E-87A7-5EB66ECE9B29}" srcOrd="3" destOrd="0" presId="urn:microsoft.com/office/officeart/2005/8/layout/hierarchy2"/>
    <dgm:cxn modelId="{CC89F857-4EFB-49A7-927C-D5ED4717E560}" type="presParOf" srcId="{713D6F69-DD2E-4A7E-87A7-5EB66ECE9B29}" destId="{103001D9-9184-4D08-973E-EAA978876EB5}" srcOrd="0" destOrd="0" presId="urn:microsoft.com/office/officeart/2005/8/layout/hierarchy2"/>
    <dgm:cxn modelId="{5298ECE4-50F3-42C5-AA08-24B388C02356}" type="presParOf" srcId="{713D6F69-DD2E-4A7E-87A7-5EB66ECE9B29}" destId="{35F2DFB9-FB89-4003-8978-4ADA3677D814}" srcOrd="1" destOrd="0" presId="urn:microsoft.com/office/officeart/2005/8/layout/hierarchy2"/>
    <dgm:cxn modelId="{A852410A-6EE5-422C-83A6-A0CE658195C1}" type="presParOf" srcId="{35F2DFB9-FB89-4003-8978-4ADA3677D814}" destId="{8AAB97BC-8B4C-4123-9A67-59ABAE3062CD}" srcOrd="0" destOrd="0" presId="urn:microsoft.com/office/officeart/2005/8/layout/hierarchy2"/>
    <dgm:cxn modelId="{7B189E5D-623D-4CC5-A5AF-15B00A80094D}" type="presParOf" srcId="{8AAB97BC-8B4C-4123-9A67-59ABAE3062CD}" destId="{22E5CDD3-4F68-4AEA-8704-7E6A131E62AB}" srcOrd="0" destOrd="0" presId="urn:microsoft.com/office/officeart/2005/8/layout/hierarchy2"/>
    <dgm:cxn modelId="{299C99A7-FDDB-48AA-B03C-C8EA5338972B}" type="presParOf" srcId="{35F2DFB9-FB89-4003-8978-4ADA3677D814}" destId="{C887FE98-08AF-4A93-8712-D01411E3012B}" srcOrd="1" destOrd="0" presId="urn:microsoft.com/office/officeart/2005/8/layout/hierarchy2"/>
    <dgm:cxn modelId="{DEE4B21C-3ABC-4667-9498-DDDB56B9A925}" type="presParOf" srcId="{C887FE98-08AF-4A93-8712-D01411E3012B}" destId="{F6222157-56D8-4B49-8A30-7CDEC19EC94D}" srcOrd="0" destOrd="0" presId="urn:microsoft.com/office/officeart/2005/8/layout/hierarchy2"/>
    <dgm:cxn modelId="{81C3D293-6206-4927-897C-94F667CA5EC7}" type="presParOf" srcId="{C887FE98-08AF-4A93-8712-D01411E3012B}" destId="{36EA5FA8-7005-4441-BF7F-1B29B158057F}" srcOrd="1" destOrd="0" presId="urn:microsoft.com/office/officeart/2005/8/layout/hierarchy2"/>
    <dgm:cxn modelId="{E3A193B5-44BA-4BD9-9524-E054815878F1}" type="presParOf" srcId="{35F2DFB9-FB89-4003-8978-4ADA3677D814}" destId="{1EF391AB-4461-447E-A036-CC4D5DB09626}" srcOrd="2" destOrd="0" presId="urn:microsoft.com/office/officeart/2005/8/layout/hierarchy2"/>
    <dgm:cxn modelId="{A5C9C51D-F663-4F60-A556-66BFCF148251}" type="presParOf" srcId="{1EF391AB-4461-447E-A036-CC4D5DB09626}" destId="{5D11E937-CF41-4C52-88D2-D3F90B4F91FA}" srcOrd="0" destOrd="0" presId="urn:microsoft.com/office/officeart/2005/8/layout/hierarchy2"/>
    <dgm:cxn modelId="{DF42B72D-4C13-4A57-A3E8-05B30F97636D}" type="presParOf" srcId="{35F2DFB9-FB89-4003-8978-4ADA3677D814}" destId="{FCDB345E-B6A8-4839-8EBE-332E5BBA62F8}" srcOrd="3" destOrd="0" presId="urn:microsoft.com/office/officeart/2005/8/layout/hierarchy2"/>
    <dgm:cxn modelId="{6B339CDC-3E20-4DE4-B77D-4600956E231C}" type="presParOf" srcId="{FCDB345E-B6A8-4839-8EBE-332E5BBA62F8}" destId="{4ECEFA61-EB44-4228-A7DE-38CB8337AADA}" srcOrd="0" destOrd="0" presId="urn:microsoft.com/office/officeart/2005/8/layout/hierarchy2"/>
    <dgm:cxn modelId="{AA5B886A-D18B-4A37-B39B-40BB95526879}" type="presParOf" srcId="{FCDB345E-B6A8-4839-8EBE-332E5BBA62F8}" destId="{F75197C0-2F5B-4542-B162-4B863D32A9F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9A144-8258-4BDA-B853-A9A476E2457E}">
      <dsp:nvSpPr>
        <dsp:cNvPr id="0" name=""/>
        <dsp:cNvSpPr/>
      </dsp:nvSpPr>
      <dsp:spPr>
        <a:xfrm>
          <a:off x="734479" y="0"/>
          <a:ext cx="8324098" cy="652870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375E7-9C6F-4E2C-B1AD-56862E7AF90D}">
      <dsp:nvSpPr>
        <dsp:cNvPr id="0" name=""/>
        <dsp:cNvSpPr/>
      </dsp:nvSpPr>
      <dsp:spPr>
        <a:xfrm>
          <a:off x="119" y="1958611"/>
          <a:ext cx="1433095" cy="2611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L-BFGS</a:t>
          </a:r>
          <a:r>
            <a:rPr lang="zh-CN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（</a:t>
          </a:r>
          <a:r>
            <a:rPr lang="en-US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2013.12.21</a:t>
          </a:r>
          <a:r>
            <a:rPr lang="zh-CN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）</a:t>
          </a:r>
          <a:r>
            <a:rPr lang="en-US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[Optimization]</a:t>
          </a:r>
          <a:endParaRPr lang="zh-CN" alt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0077" y="2028569"/>
        <a:ext cx="1293179" cy="2471566"/>
      </dsp:txXfrm>
    </dsp:sp>
    <dsp:sp modelId="{286CF6C1-1D4A-42D5-AA91-2617E32C662B}">
      <dsp:nvSpPr>
        <dsp:cNvPr id="0" name=""/>
        <dsp:cNvSpPr/>
      </dsp:nvSpPr>
      <dsp:spPr>
        <a:xfrm>
          <a:off x="1672064" y="1958611"/>
          <a:ext cx="1433095" cy="2611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FGSM</a:t>
          </a:r>
          <a:r>
            <a:rPr lang="zh-CN" alt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（</a:t>
          </a:r>
          <a:r>
            <a:rPr lang="en-US" alt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2014.12.20</a:t>
          </a:r>
          <a:r>
            <a:rPr lang="zh-CN" alt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）</a:t>
          </a:r>
          <a:r>
            <a:rPr lang="en-US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[Cost Function Gradient]</a:t>
          </a:r>
          <a:endParaRPr lang="zh-CN" alt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742022" y="2028569"/>
        <a:ext cx="1293179" cy="2471566"/>
      </dsp:txXfrm>
    </dsp:sp>
    <dsp:sp modelId="{0CF09A4F-D894-41BE-AD7C-5F5BE29A31B2}">
      <dsp:nvSpPr>
        <dsp:cNvPr id="0" name=""/>
        <dsp:cNvSpPr/>
      </dsp:nvSpPr>
      <dsp:spPr>
        <a:xfrm>
          <a:off x="3344008" y="1958611"/>
          <a:ext cx="1433095" cy="2611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DeepFool</a:t>
          </a:r>
          <a:r>
            <a:rPr lang="zh-CN" alt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（</a:t>
          </a:r>
          <a:r>
            <a:rPr lang="en-US" alt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2015.11.14</a:t>
          </a:r>
          <a:r>
            <a:rPr lang="zh-CN" alt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）</a:t>
          </a:r>
          <a:r>
            <a:rPr lang="en-US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[Cost Function Gradient]</a:t>
          </a:r>
          <a:endParaRPr lang="zh-CN" alt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413966" y="2028569"/>
        <a:ext cx="1293179" cy="2471566"/>
      </dsp:txXfrm>
    </dsp:sp>
    <dsp:sp modelId="{F089F0C0-9CB7-40A2-8635-45D840F1A94C}">
      <dsp:nvSpPr>
        <dsp:cNvPr id="0" name=""/>
        <dsp:cNvSpPr/>
      </dsp:nvSpPr>
      <dsp:spPr>
        <a:xfrm>
          <a:off x="5015953" y="1958611"/>
          <a:ext cx="1433095" cy="2611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JSMA</a:t>
          </a:r>
          <a:r>
            <a:rPr lang="zh-CN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（</a:t>
          </a:r>
          <a:r>
            <a:rPr lang="en-US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2015.11.24</a:t>
          </a:r>
          <a:r>
            <a:rPr lang="zh-CN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）</a:t>
          </a:r>
          <a:r>
            <a:rPr lang="en-US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[Function Gradient]</a:t>
          </a:r>
          <a:endParaRPr lang="zh-CN" alt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85911" y="2028569"/>
        <a:ext cx="1293179" cy="2471566"/>
      </dsp:txXfrm>
    </dsp:sp>
    <dsp:sp modelId="{D3CAE247-4AEA-4CD0-A761-4F191CE6F027}">
      <dsp:nvSpPr>
        <dsp:cNvPr id="0" name=""/>
        <dsp:cNvSpPr/>
      </dsp:nvSpPr>
      <dsp:spPr>
        <a:xfrm>
          <a:off x="6687897" y="1958611"/>
          <a:ext cx="1433095" cy="2611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BIM</a:t>
          </a:r>
          <a:r>
            <a:rPr lang="zh-CN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（</a:t>
          </a:r>
          <a:r>
            <a:rPr lang="en-US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2016.7.8</a:t>
          </a:r>
          <a:r>
            <a:rPr lang="zh-CN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）</a:t>
          </a:r>
          <a:r>
            <a:rPr lang="en-US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[Cost Function Gradient]</a:t>
          </a:r>
          <a:endParaRPr lang="zh-CN" alt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757855" y="2028569"/>
        <a:ext cx="1293179" cy="2471566"/>
      </dsp:txXfrm>
    </dsp:sp>
    <dsp:sp modelId="{96D4D08A-9D9C-491F-9836-2D9C981DA200}">
      <dsp:nvSpPr>
        <dsp:cNvPr id="0" name=""/>
        <dsp:cNvSpPr/>
      </dsp:nvSpPr>
      <dsp:spPr>
        <a:xfrm>
          <a:off x="8359842" y="1958611"/>
          <a:ext cx="1433095" cy="26114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CW</a:t>
          </a:r>
          <a:r>
            <a:rPr lang="zh-CN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（</a:t>
          </a:r>
          <a:r>
            <a:rPr lang="en-US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2016.8.16</a:t>
          </a:r>
          <a:r>
            <a:rPr lang="zh-CN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）</a:t>
          </a:r>
          <a:r>
            <a:rPr lang="en-US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[Optimization]</a:t>
          </a:r>
          <a:endParaRPr lang="zh-CN" alt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429800" y="2028569"/>
        <a:ext cx="1293179" cy="2471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44D58-6396-4F9A-A6F0-C0EDC5979359}">
      <dsp:nvSpPr>
        <dsp:cNvPr id="0" name=""/>
        <dsp:cNvSpPr/>
      </dsp:nvSpPr>
      <dsp:spPr>
        <a:xfrm>
          <a:off x="4441" y="1946445"/>
          <a:ext cx="1310213" cy="655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DeepFool</a:t>
          </a:r>
          <a:endParaRPr lang="zh-CN" alt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628" y="1965632"/>
        <a:ext cx="1271839" cy="616732"/>
      </dsp:txXfrm>
    </dsp:sp>
    <dsp:sp modelId="{CE0D9FC0-FA3F-4D02-8C90-E0A4944F6EC6}">
      <dsp:nvSpPr>
        <dsp:cNvPr id="0" name=""/>
        <dsp:cNvSpPr/>
      </dsp:nvSpPr>
      <dsp:spPr>
        <a:xfrm rot="18289469">
          <a:off x="1117830" y="1884348"/>
          <a:ext cx="917734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917734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53754" y="1874368"/>
        <a:ext cx="45886" cy="45886"/>
      </dsp:txXfrm>
    </dsp:sp>
    <dsp:sp modelId="{F31AC8D9-0732-4C20-9C6B-2F3487E23710}">
      <dsp:nvSpPr>
        <dsp:cNvPr id="0" name=""/>
        <dsp:cNvSpPr/>
      </dsp:nvSpPr>
      <dsp:spPr>
        <a:xfrm>
          <a:off x="1838740" y="1193071"/>
          <a:ext cx="1310213" cy="655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Calibri" panose="020F0502020204030204" pitchFamily="34" charset="0"/>
              <a:cs typeface="Calibri" panose="020F0502020204030204" pitchFamily="34" charset="0"/>
            </a:rPr>
            <a:t>Binary Classifier</a:t>
          </a:r>
          <a:endParaRPr lang="zh-CN" alt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57927" y="1212258"/>
        <a:ext cx="1271839" cy="616732"/>
      </dsp:txXfrm>
    </dsp:sp>
    <dsp:sp modelId="{35F11399-8F29-45C9-938A-AC8205AC8ECB}">
      <dsp:nvSpPr>
        <dsp:cNvPr id="0" name=""/>
        <dsp:cNvSpPr/>
      </dsp:nvSpPr>
      <dsp:spPr>
        <a:xfrm>
          <a:off x="3148954" y="1507661"/>
          <a:ext cx="524085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24085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97895" y="1507523"/>
        <a:ext cx="26204" cy="26204"/>
      </dsp:txXfrm>
    </dsp:sp>
    <dsp:sp modelId="{00EB631B-11DA-4DE3-8D40-EEE34DFD332E}">
      <dsp:nvSpPr>
        <dsp:cNvPr id="0" name=""/>
        <dsp:cNvSpPr/>
      </dsp:nvSpPr>
      <dsp:spPr>
        <a:xfrm>
          <a:off x="3673040" y="1193071"/>
          <a:ext cx="1310213" cy="655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Calibri" panose="020F0502020204030204" pitchFamily="34" charset="0"/>
              <a:cs typeface="Calibri" panose="020F0502020204030204" pitchFamily="34" charset="0"/>
            </a:rPr>
            <a:t>Linear Model</a:t>
          </a:r>
          <a:endParaRPr lang="zh-CN" alt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692227" y="1212258"/>
        <a:ext cx="1271839" cy="616732"/>
      </dsp:txXfrm>
    </dsp:sp>
    <dsp:sp modelId="{E13FB227-7129-4436-97D7-0165524F8E61}">
      <dsp:nvSpPr>
        <dsp:cNvPr id="0" name=""/>
        <dsp:cNvSpPr/>
      </dsp:nvSpPr>
      <dsp:spPr>
        <a:xfrm rot="19457599">
          <a:off x="4922590" y="1319318"/>
          <a:ext cx="645413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45413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29161" y="1316146"/>
        <a:ext cx="32270" cy="32270"/>
      </dsp:txXfrm>
    </dsp:sp>
    <dsp:sp modelId="{A6C554E8-CC3C-474E-BFFA-CA1989AADFD7}">
      <dsp:nvSpPr>
        <dsp:cNvPr id="0" name=""/>
        <dsp:cNvSpPr/>
      </dsp:nvSpPr>
      <dsp:spPr>
        <a:xfrm>
          <a:off x="5507339" y="816385"/>
          <a:ext cx="1310213" cy="655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DeepFool</a:t>
          </a:r>
          <a:endParaRPr lang="zh-CN" alt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526526" y="835572"/>
        <a:ext cx="1271839" cy="616732"/>
      </dsp:txXfrm>
    </dsp:sp>
    <dsp:sp modelId="{709DD209-F480-4766-A8F6-B49A83601D92}">
      <dsp:nvSpPr>
        <dsp:cNvPr id="0" name=""/>
        <dsp:cNvSpPr/>
      </dsp:nvSpPr>
      <dsp:spPr>
        <a:xfrm rot="2142401">
          <a:off x="4922590" y="1696004"/>
          <a:ext cx="645413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45413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29161" y="1692833"/>
        <a:ext cx="32270" cy="32270"/>
      </dsp:txXfrm>
    </dsp:sp>
    <dsp:sp modelId="{BCAB5F70-B0FE-4B08-B164-DFE2E91305CA}">
      <dsp:nvSpPr>
        <dsp:cNvPr id="0" name=""/>
        <dsp:cNvSpPr/>
      </dsp:nvSpPr>
      <dsp:spPr>
        <a:xfrm>
          <a:off x="5507339" y="1569758"/>
          <a:ext cx="1310213" cy="655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Calibri" panose="020F0502020204030204" pitchFamily="34" charset="0"/>
              <a:cs typeface="Calibri" panose="020F0502020204030204" pitchFamily="34" charset="0"/>
            </a:rPr>
            <a:t>Iteration </a:t>
          </a:r>
          <a:r>
            <a:rPr lang="en-US" altLang="zh-CN" sz="2000" kern="1200" dirty="0" err="1">
              <a:latin typeface="Calibri" panose="020F0502020204030204" pitchFamily="34" charset="0"/>
              <a:cs typeface="Calibri" panose="020F0502020204030204" pitchFamily="34" charset="0"/>
            </a:rPr>
            <a:t>DeepFool</a:t>
          </a:r>
          <a:endParaRPr lang="zh-CN" alt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526526" y="1588945"/>
        <a:ext cx="1271839" cy="616732"/>
      </dsp:txXfrm>
    </dsp:sp>
    <dsp:sp modelId="{BAE95F60-940C-4C2A-B0B1-31C4BA4A80A0}">
      <dsp:nvSpPr>
        <dsp:cNvPr id="0" name=""/>
        <dsp:cNvSpPr/>
      </dsp:nvSpPr>
      <dsp:spPr>
        <a:xfrm rot="3310531">
          <a:off x="1117830" y="2637721"/>
          <a:ext cx="917734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917734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53754" y="2627741"/>
        <a:ext cx="45886" cy="45886"/>
      </dsp:txXfrm>
    </dsp:sp>
    <dsp:sp modelId="{4D2D6441-04C1-4106-843C-6E46F576373C}">
      <dsp:nvSpPr>
        <dsp:cNvPr id="0" name=""/>
        <dsp:cNvSpPr/>
      </dsp:nvSpPr>
      <dsp:spPr>
        <a:xfrm>
          <a:off x="1838740" y="2699818"/>
          <a:ext cx="1310213" cy="655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Multiclass Classifier</a:t>
          </a:r>
          <a:endParaRPr lang="zh-CN" altLang="en-US" sz="2000" kern="1200" dirty="0">
            <a:solidFill>
              <a:schemeClr val="bg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57927" y="2719005"/>
        <a:ext cx="1271839" cy="616732"/>
      </dsp:txXfrm>
    </dsp:sp>
    <dsp:sp modelId="{9F963A1A-2751-49F7-ABEF-C922BB6ACB7A}">
      <dsp:nvSpPr>
        <dsp:cNvPr id="0" name=""/>
        <dsp:cNvSpPr/>
      </dsp:nvSpPr>
      <dsp:spPr>
        <a:xfrm rot="19457599">
          <a:off x="3088290" y="2826064"/>
          <a:ext cx="645413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45413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94862" y="2822892"/>
        <a:ext cx="32270" cy="32270"/>
      </dsp:txXfrm>
    </dsp:sp>
    <dsp:sp modelId="{41160BB1-367F-4712-B01A-D95D0C987257}">
      <dsp:nvSpPr>
        <dsp:cNvPr id="0" name=""/>
        <dsp:cNvSpPr/>
      </dsp:nvSpPr>
      <dsp:spPr>
        <a:xfrm>
          <a:off x="3673040" y="2323131"/>
          <a:ext cx="1310213" cy="655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Calibri" panose="020F0502020204030204" pitchFamily="34" charset="0"/>
              <a:cs typeface="Calibri" panose="020F0502020204030204" pitchFamily="34" charset="0"/>
            </a:rPr>
            <a:t>Linear Model</a:t>
          </a:r>
          <a:endParaRPr lang="zh-CN" alt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692227" y="2342318"/>
        <a:ext cx="1271839" cy="616732"/>
      </dsp:txXfrm>
    </dsp:sp>
    <dsp:sp modelId="{E89ACB96-E0C9-4CD8-BC2B-EE43645635AE}">
      <dsp:nvSpPr>
        <dsp:cNvPr id="0" name=""/>
        <dsp:cNvSpPr/>
      </dsp:nvSpPr>
      <dsp:spPr>
        <a:xfrm>
          <a:off x="4983254" y="2637721"/>
          <a:ext cx="524085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24085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32194" y="2637582"/>
        <a:ext cx="26204" cy="26204"/>
      </dsp:txXfrm>
    </dsp:sp>
    <dsp:sp modelId="{F1D5F0C9-62F2-4B6C-8DCB-24B04EED4DF0}">
      <dsp:nvSpPr>
        <dsp:cNvPr id="0" name=""/>
        <dsp:cNvSpPr/>
      </dsp:nvSpPr>
      <dsp:spPr>
        <a:xfrm>
          <a:off x="5507339" y="2323131"/>
          <a:ext cx="1310213" cy="655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>
              <a:latin typeface="Calibri" panose="020F0502020204030204" pitchFamily="34" charset="0"/>
              <a:cs typeface="Calibri" panose="020F0502020204030204" pitchFamily="34" charset="0"/>
            </a:rPr>
            <a:t>DeepFool</a:t>
          </a:r>
          <a:endParaRPr lang="zh-CN" alt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526526" y="2342318"/>
        <a:ext cx="1271839" cy="616732"/>
      </dsp:txXfrm>
    </dsp:sp>
    <dsp:sp modelId="{124F7FFF-1EAF-46A2-83A9-5E8508F2B592}">
      <dsp:nvSpPr>
        <dsp:cNvPr id="0" name=""/>
        <dsp:cNvSpPr/>
      </dsp:nvSpPr>
      <dsp:spPr>
        <a:xfrm rot="2142401">
          <a:off x="3088290" y="3202750"/>
          <a:ext cx="645413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45413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94862" y="3199579"/>
        <a:ext cx="32270" cy="32270"/>
      </dsp:txXfrm>
    </dsp:sp>
    <dsp:sp modelId="{3A3A1F67-FD72-4630-B098-8E84F00FB99C}">
      <dsp:nvSpPr>
        <dsp:cNvPr id="0" name=""/>
        <dsp:cNvSpPr/>
      </dsp:nvSpPr>
      <dsp:spPr>
        <a:xfrm>
          <a:off x="3673040" y="3076504"/>
          <a:ext cx="1310213" cy="655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Calibri" panose="020F0502020204030204" pitchFamily="34" charset="0"/>
              <a:cs typeface="Calibri" panose="020F0502020204030204" pitchFamily="34" charset="0"/>
            </a:rPr>
            <a:t>Nonlinear Model</a:t>
          </a:r>
          <a:endParaRPr lang="zh-CN" alt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692227" y="3095691"/>
        <a:ext cx="1271839" cy="616732"/>
      </dsp:txXfrm>
    </dsp:sp>
    <dsp:sp modelId="{ED573DB0-FA2F-4D6D-A456-3CD6F120F4BD}">
      <dsp:nvSpPr>
        <dsp:cNvPr id="0" name=""/>
        <dsp:cNvSpPr/>
      </dsp:nvSpPr>
      <dsp:spPr>
        <a:xfrm>
          <a:off x="4983254" y="3391094"/>
          <a:ext cx="524085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24085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32194" y="3390955"/>
        <a:ext cx="26204" cy="26204"/>
      </dsp:txXfrm>
    </dsp:sp>
    <dsp:sp modelId="{FB66585D-7751-4F67-B087-2DB12BD5C321}">
      <dsp:nvSpPr>
        <dsp:cNvPr id="0" name=""/>
        <dsp:cNvSpPr/>
      </dsp:nvSpPr>
      <dsp:spPr>
        <a:xfrm>
          <a:off x="5507339" y="3076504"/>
          <a:ext cx="1310213" cy="655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100" kern="1200" dirty="0">
              <a:latin typeface="Calibri" panose="020F0502020204030204" pitchFamily="34" charset="0"/>
              <a:cs typeface="Calibri" panose="020F0502020204030204" pitchFamily="34" charset="0"/>
            </a:rPr>
            <a:t>Iteration </a:t>
          </a:r>
          <a:r>
            <a:rPr lang="en-US" altLang="zh-CN" sz="2100" kern="1200" dirty="0" err="1">
              <a:latin typeface="Calibri" panose="020F0502020204030204" pitchFamily="34" charset="0"/>
              <a:cs typeface="Calibri" panose="020F0502020204030204" pitchFamily="34" charset="0"/>
            </a:rPr>
            <a:t>DeepFool</a:t>
          </a:r>
          <a:endParaRPr lang="zh-CN" alt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526526" y="3095691"/>
        <a:ext cx="1271839" cy="616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AA0DB-34C6-4627-9599-1516745D6814}">
      <dsp:nvSpPr>
        <dsp:cNvPr id="0" name=""/>
        <dsp:cNvSpPr/>
      </dsp:nvSpPr>
      <dsp:spPr>
        <a:xfrm>
          <a:off x="9860" y="1665984"/>
          <a:ext cx="1616851" cy="571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JSMA (iteration)</a:t>
          </a:r>
          <a:endParaRPr lang="zh-CN" altLang="en-US" sz="1600" kern="1200" dirty="0"/>
        </a:p>
      </dsp:txBody>
      <dsp:txXfrm>
        <a:off x="26612" y="1682736"/>
        <a:ext cx="1583347" cy="538456"/>
      </dsp:txXfrm>
    </dsp:sp>
    <dsp:sp modelId="{0E05485A-F61C-4F6E-8F7B-56398FA5EA3F}">
      <dsp:nvSpPr>
        <dsp:cNvPr id="0" name=""/>
        <dsp:cNvSpPr/>
      </dsp:nvSpPr>
      <dsp:spPr>
        <a:xfrm rot="17105221">
          <a:off x="1237593" y="1438372"/>
          <a:ext cx="1052077" cy="11370"/>
        </a:xfrm>
        <a:custGeom>
          <a:avLst/>
          <a:gdLst/>
          <a:ahLst/>
          <a:cxnLst/>
          <a:rect l="0" t="0" r="0" b="0"/>
          <a:pathLst>
            <a:path>
              <a:moveTo>
                <a:pt x="0" y="5685"/>
              </a:moveTo>
              <a:lnTo>
                <a:pt x="1052077" y="56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37330" y="1417755"/>
        <a:ext cx="52603" cy="52603"/>
      </dsp:txXfrm>
    </dsp:sp>
    <dsp:sp modelId="{965B1DC9-735E-44D7-B4E5-14127F7A5445}">
      <dsp:nvSpPr>
        <dsp:cNvPr id="0" name=""/>
        <dsp:cNvSpPr/>
      </dsp:nvSpPr>
      <dsp:spPr>
        <a:xfrm>
          <a:off x="1900552" y="639449"/>
          <a:ext cx="1549965" cy="59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Feedforward NN(Shallow)</a:t>
          </a:r>
          <a:endParaRPr lang="zh-CN" altLang="en-US" sz="1600" kern="1200" dirty="0"/>
        </a:p>
      </dsp:txBody>
      <dsp:txXfrm>
        <a:off x="1917932" y="656829"/>
        <a:ext cx="1515205" cy="558642"/>
      </dsp:txXfrm>
    </dsp:sp>
    <dsp:sp modelId="{DA703651-DC1B-43A6-AD73-687689578D4B}">
      <dsp:nvSpPr>
        <dsp:cNvPr id="0" name=""/>
        <dsp:cNvSpPr/>
      </dsp:nvSpPr>
      <dsp:spPr>
        <a:xfrm>
          <a:off x="3450518" y="930465"/>
          <a:ext cx="273840" cy="11370"/>
        </a:xfrm>
        <a:custGeom>
          <a:avLst/>
          <a:gdLst/>
          <a:ahLst/>
          <a:cxnLst/>
          <a:rect l="0" t="0" r="0" b="0"/>
          <a:pathLst>
            <a:path>
              <a:moveTo>
                <a:pt x="0" y="5685"/>
              </a:moveTo>
              <a:lnTo>
                <a:pt x="273840" y="5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80592" y="929304"/>
        <a:ext cx="13692" cy="13692"/>
      </dsp:txXfrm>
    </dsp:sp>
    <dsp:sp modelId="{6C4AECBD-8AF5-464B-B33F-B349CE1193B3}">
      <dsp:nvSpPr>
        <dsp:cNvPr id="0" name=""/>
        <dsp:cNvSpPr/>
      </dsp:nvSpPr>
      <dsp:spPr>
        <a:xfrm>
          <a:off x="3724358" y="641977"/>
          <a:ext cx="1404056" cy="5883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sz="16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Multi-Layer Perceptron </a:t>
          </a:r>
          <a:endParaRPr lang="zh-CN" altLang="en-US" sz="1600" kern="1200" dirty="0"/>
        </a:p>
      </dsp:txBody>
      <dsp:txXfrm>
        <a:off x="3741590" y="659209"/>
        <a:ext cx="1369592" cy="553882"/>
      </dsp:txXfrm>
    </dsp:sp>
    <dsp:sp modelId="{BAAA299C-CC82-4197-98BC-AFB76E3FCD21}">
      <dsp:nvSpPr>
        <dsp:cNvPr id="0" name=""/>
        <dsp:cNvSpPr/>
      </dsp:nvSpPr>
      <dsp:spPr>
        <a:xfrm rot="4526400">
          <a:off x="1218987" y="2473432"/>
          <a:ext cx="1089289" cy="11370"/>
        </a:xfrm>
        <a:custGeom>
          <a:avLst/>
          <a:gdLst/>
          <a:ahLst/>
          <a:cxnLst/>
          <a:rect l="0" t="0" r="0" b="0"/>
          <a:pathLst>
            <a:path>
              <a:moveTo>
                <a:pt x="0" y="5685"/>
              </a:moveTo>
              <a:lnTo>
                <a:pt x="1089289" y="568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736400" y="2451885"/>
        <a:ext cx="54464" cy="54464"/>
      </dsp:txXfrm>
    </dsp:sp>
    <dsp:sp modelId="{4ADC6498-9304-4AA8-8C05-F044B4C9F985}">
      <dsp:nvSpPr>
        <dsp:cNvPr id="0" name=""/>
        <dsp:cNvSpPr/>
      </dsp:nvSpPr>
      <dsp:spPr>
        <a:xfrm>
          <a:off x="1900552" y="2748063"/>
          <a:ext cx="1294807" cy="516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Feedforward NN(Deep)</a:t>
          </a:r>
          <a:endParaRPr lang="zh-CN" altLang="en-US" sz="1600" kern="1200" dirty="0"/>
        </a:p>
      </dsp:txBody>
      <dsp:txXfrm>
        <a:off x="1915677" y="2763188"/>
        <a:ext cx="1264557" cy="486165"/>
      </dsp:txXfrm>
    </dsp:sp>
    <dsp:sp modelId="{A0E29086-8FCA-409C-A47F-61663F86B85C}">
      <dsp:nvSpPr>
        <dsp:cNvPr id="0" name=""/>
        <dsp:cNvSpPr/>
      </dsp:nvSpPr>
      <dsp:spPr>
        <a:xfrm>
          <a:off x="3195360" y="3000586"/>
          <a:ext cx="273840" cy="11370"/>
        </a:xfrm>
        <a:custGeom>
          <a:avLst/>
          <a:gdLst/>
          <a:ahLst/>
          <a:cxnLst/>
          <a:rect l="0" t="0" r="0" b="0"/>
          <a:pathLst>
            <a:path>
              <a:moveTo>
                <a:pt x="0" y="5685"/>
              </a:moveTo>
              <a:lnTo>
                <a:pt x="273840" y="5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25434" y="2999425"/>
        <a:ext cx="13692" cy="13692"/>
      </dsp:txXfrm>
    </dsp:sp>
    <dsp:sp modelId="{AB878D7F-BAE3-4D91-A11B-FBA35F9BFC14}">
      <dsp:nvSpPr>
        <dsp:cNvPr id="0" name=""/>
        <dsp:cNvSpPr/>
      </dsp:nvSpPr>
      <dsp:spPr>
        <a:xfrm>
          <a:off x="3469200" y="2755445"/>
          <a:ext cx="1003304" cy="5016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latin typeface="Calibri" panose="020F0502020204030204" pitchFamily="34" charset="0"/>
              <a:cs typeface="Calibri" panose="020F0502020204030204" pitchFamily="34" charset="0"/>
            </a:rPr>
            <a:t>DNN</a:t>
          </a:r>
          <a:endParaRPr lang="zh-CN" altLang="en-US" sz="1600" kern="1200" dirty="0"/>
        </a:p>
      </dsp:txBody>
      <dsp:txXfrm>
        <a:off x="3483893" y="2770138"/>
        <a:ext cx="973918" cy="472266"/>
      </dsp:txXfrm>
    </dsp:sp>
    <dsp:sp modelId="{F85174DA-C96B-468F-A2F3-2A0DC0CE0736}">
      <dsp:nvSpPr>
        <dsp:cNvPr id="0" name=""/>
        <dsp:cNvSpPr/>
      </dsp:nvSpPr>
      <dsp:spPr>
        <a:xfrm rot="17220883">
          <a:off x="4141509" y="2553151"/>
          <a:ext cx="935831" cy="11370"/>
        </a:xfrm>
        <a:custGeom>
          <a:avLst/>
          <a:gdLst/>
          <a:ahLst/>
          <a:cxnLst/>
          <a:rect l="0" t="0" r="0" b="0"/>
          <a:pathLst>
            <a:path>
              <a:moveTo>
                <a:pt x="0" y="5685"/>
              </a:moveTo>
              <a:lnTo>
                <a:pt x="935831" y="5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586029" y="2535440"/>
        <a:ext cx="46791" cy="46791"/>
      </dsp:txXfrm>
    </dsp:sp>
    <dsp:sp modelId="{762DA3A3-71C2-4306-904F-814A02A1937F}">
      <dsp:nvSpPr>
        <dsp:cNvPr id="0" name=""/>
        <dsp:cNvSpPr/>
      </dsp:nvSpPr>
      <dsp:spPr>
        <a:xfrm>
          <a:off x="4746345" y="1794047"/>
          <a:ext cx="1466012" cy="634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prstClr val="white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Single Pixel</a:t>
          </a:r>
          <a:endParaRPr lang="zh-CN" altLang="en-US" sz="1600" kern="1200" dirty="0"/>
        </a:p>
      </dsp:txBody>
      <dsp:txXfrm>
        <a:off x="4764935" y="1812637"/>
        <a:ext cx="1428832" cy="597527"/>
      </dsp:txXfrm>
    </dsp:sp>
    <dsp:sp modelId="{161AED3C-A8E6-4213-9BA9-C20AFBF67BEA}">
      <dsp:nvSpPr>
        <dsp:cNvPr id="0" name=""/>
        <dsp:cNvSpPr/>
      </dsp:nvSpPr>
      <dsp:spPr>
        <a:xfrm rot="18167171">
          <a:off x="6096427" y="1893144"/>
          <a:ext cx="505702" cy="11370"/>
        </a:xfrm>
        <a:custGeom>
          <a:avLst/>
          <a:gdLst/>
          <a:ahLst/>
          <a:cxnLst/>
          <a:rect l="0" t="0" r="0" b="0"/>
          <a:pathLst>
            <a:path>
              <a:moveTo>
                <a:pt x="0" y="5685"/>
              </a:moveTo>
              <a:lnTo>
                <a:pt x="505702" y="5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336636" y="1886187"/>
        <a:ext cx="25285" cy="25285"/>
      </dsp:txXfrm>
    </dsp:sp>
    <dsp:sp modelId="{C9F0EFCD-7ECA-4060-99E3-4B5A57A59299}">
      <dsp:nvSpPr>
        <dsp:cNvPr id="0" name=""/>
        <dsp:cNvSpPr/>
      </dsp:nvSpPr>
      <dsp:spPr>
        <a:xfrm>
          <a:off x="6486199" y="1281669"/>
          <a:ext cx="1618364" cy="8091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prstClr val="white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Increase pixel</a:t>
          </a:r>
          <a:endParaRPr lang="zh-CN" altLang="en-US" sz="1600" kern="1200" dirty="0"/>
        </a:p>
      </dsp:txBody>
      <dsp:txXfrm>
        <a:off x="6509899" y="1305369"/>
        <a:ext cx="1570964" cy="761778"/>
      </dsp:txXfrm>
    </dsp:sp>
    <dsp:sp modelId="{D4EDC161-9CED-49B0-ACD6-2A75725852F8}">
      <dsp:nvSpPr>
        <dsp:cNvPr id="0" name=""/>
        <dsp:cNvSpPr/>
      </dsp:nvSpPr>
      <dsp:spPr>
        <a:xfrm rot="3451514">
          <a:off x="6094272" y="2320847"/>
          <a:ext cx="510013" cy="11370"/>
        </a:xfrm>
        <a:custGeom>
          <a:avLst/>
          <a:gdLst/>
          <a:ahLst/>
          <a:cxnLst/>
          <a:rect l="0" t="0" r="0" b="0"/>
          <a:pathLst>
            <a:path>
              <a:moveTo>
                <a:pt x="0" y="5685"/>
              </a:moveTo>
              <a:lnTo>
                <a:pt x="510013" y="5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336528" y="2313782"/>
        <a:ext cx="25500" cy="25500"/>
      </dsp:txXfrm>
    </dsp:sp>
    <dsp:sp modelId="{EB4A0A70-7B99-4E4B-BBC1-96AC222A207D}">
      <dsp:nvSpPr>
        <dsp:cNvPr id="0" name=""/>
        <dsp:cNvSpPr/>
      </dsp:nvSpPr>
      <dsp:spPr>
        <a:xfrm>
          <a:off x="6486199" y="2142193"/>
          <a:ext cx="1592267" cy="798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prstClr val="white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Decrease pixel</a:t>
          </a:r>
          <a:endParaRPr lang="zh-CN" altLang="en-US" sz="1600" kern="1200" dirty="0"/>
        </a:p>
      </dsp:txBody>
      <dsp:txXfrm>
        <a:off x="6509599" y="2165593"/>
        <a:ext cx="1545467" cy="752140"/>
      </dsp:txXfrm>
    </dsp:sp>
    <dsp:sp modelId="{714D6EEA-A0F2-4926-BCC7-49FE24AF7F60}">
      <dsp:nvSpPr>
        <dsp:cNvPr id="0" name=""/>
        <dsp:cNvSpPr/>
      </dsp:nvSpPr>
      <dsp:spPr>
        <a:xfrm rot="4362416">
          <a:off x="4148816" y="3440374"/>
          <a:ext cx="921218" cy="11370"/>
        </a:xfrm>
        <a:custGeom>
          <a:avLst/>
          <a:gdLst/>
          <a:ahLst/>
          <a:cxnLst/>
          <a:rect l="0" t="0" r="0" b="0"/>
          <a:pathLst>
            <a:path>
              <a:moveTo>
                <a:pt x="0" y="5685"/>
              </a:moveTo>
              <a:lnTo>
                <a:pt x="921218" y="5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586395" y="3423029"/>
        <a:ext cx="46060" cy="46060"/>
      </dsp:txXfrm>
    </dsp:sp>
    <dsp:sp modelId="{103001D9-9184-4D08-973E-EAA978876EB5}">
      <dsp:nvSpPr>
        <dsp:cNvPr id="0" name=""/>
        <dsp:cNvSpPr/>
      </dsp:nvSpPr>
      <dsp:spPr>
        <a:xfrm>
          <a:off x="4746345" y="3553200"/>
          <a:ext cx="1475453" cy="6652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prstClr val="white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Pixel Pair</a:t>
          </a:r>
          <a:endParaRPr lang="zh-CN" altLang="en-US" sz="1600" kern="1200" dirty="0"/>
        </a:p>
      </dsp:txBody>
      <dsp:txXfrm>
        <a:off x="4765831" y="3572686"/>
        <a:ext cx="1436481" cy="626323"/>
      </dsp:txXfrm>
    </dsp:sp>
    <dsp:sp modelId="{8AAB97BC-8B4C-4123-9A67-59ABAE3062CD}">
      <dsp:nvSpPr>
        <dsp:cNvPr id="0" name=""/>
        <dsp:cNvSpPr/>
      </dsp:nvSpPr>
      <dsp:spPr>
        <a:xfrm rot="18144745">
          <a:off x="6103275" y="3664513"/>
          <a:ext cx="510887" cy="11370"/>
        </a:xfrm>
        <a:custGeom>
          <a:avLst/>
          <a:gdLst/>
          <a:ahLst/>
          <a:cxnLst/>
          <a:rect l="0" t="0" r="0" b="0"/>
          <a:pathLst>
            <a:path>
              <a:moveTo>
                <a:pt x="0" y="5685"/>
              </a:moveTo>
              <a:lnTo>
                <a:pt x="510887" y="5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345947" y="3657427"/>
        <a:ext cx="25544" cy="25544"/>
      </dsp:txXfrm>
    </dsp:sp>
    <dsp:sp modelId="{F6222157-56D8-4B49-8A30-7CDEC19EC94D}">
      <dsp:nvSpPr>
        <dsp:cNvPr id="0" name=""/>
        <dsp:cNvSpPr/>
      </dsp:nvSpPr>
      <dsp:spPr>
        <a:xfrm>
          <a:off x="6495640" y="2992478"/>
          <a:ext cx="1618110" cy="924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prstClr val="white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Increase pixels</a:t>
          </a:r>
          <a:endParaRPr lang="zh-CN" altLang="en-US" sz="1600" kern="1200" dirty="0"/>
        </a:p>
      </dsp:txBody>
      <dsp:txXfrm>
        <a:off x="6522707" y="3019545"/>
        <a:ext cx="1563976" cy="870009"/>
      </dsp:txXfrm>
    </dsp:sp>
    <dsp:sp modelId="{1EF391AB-4461-447E-A036-CC4D5DB09626}">
      <dsp:nvSpPr>
        <dsp:cNvPr id="0" name=""/>
        <dsp:cNvSpPr/>
      </dsp:nvSpPr>
      <dsp:spPr>
        <a:xfrm rot="3641297">
          <a:off x="6079039" y="4124034"/>
          <a:ext cx="559359" cy="11370"/>
        </a:xfrm>
        <a:custGeom>
          <a:avLst/>
          <a:gdLst/>
          <a:ahLst/>
          <a:cxnLst/>
          <a:rect l="0" t="0" r="0" b="0"/>
          <a:pathLst>
            <a:path>
              <a:moveTo>
                <a:pt x="0" y="5685"/>
              </a:moveTo>
              <a:lnTo>
                <a:pt x="559359" y="5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344735" y="4115736"/>
        <a:ext cx="27967" cy="27967"/>
      </dsp:txXfrm>
    </dsp:sp>
    <dsp:sp modelId="{4ECEFA61-EB44-4228-A7DE-38CB8337AADA}">
      <dsp:nvSpPr>
        <dsp:cNvPr id="0" name=""/>
        <dsp:cNvSpPr/>
      </dsp:nvSpPr>
      <dsp:spPr>
        <a:xfrm>
          <a:off x="6495640" y="3967967"/>
          <a:ext cx="1622499" cy="8112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>
              <a:solidFill>
                <a:prstClr val="white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Decrease pixels</a:t>
          </a:r>
          <a:endParaRPr lang="zh-CN" altLang="en-US" sz="1600" kern="1200" dirty="0"/>
        </a:p>
      </dsp:txBody>
      <dsp:txXfrm>
        <a:off x="6519401" y="3991728"/>
        <a:ext cx="1574977" cy="763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B7779-6BC5-4120-9445-A0753FBD5B9E}" type="datetimeFigureOut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84677-E95C-412D-8B51-206E30EB0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10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2067A-A14B-49CB-8406-C22E3E8F3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B7E869-23A6-432E-82BA-86D45C259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12F05-E449-4AD7-8A0B-46B25684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4D93-CE9F-4183-B639-AFB1BF0511D9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F46D5-DEFA-4EE1-84A2-C12C5B3B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3494-382A-4CB5-A628-F0BD4F39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5E154-797C-403E-8DD4-2FCBB366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1447B2-DAED-4497-A412-440E7AA72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B96F97-DC6D-4146-972D-F27684379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9BE01-9FDD-46E6-8E21-536AC4E53F13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59EA2-FACC-4912-B81E-C651A89F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6118A-B036-4B0C-A18D-BEF41AAD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04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7D013D-A30B-4D18-8693-8840E73E1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AFBC80-EBF6-4AAD-B964-E97CF1EA5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8359D-4C9F-41C4-B839-AA02895F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12F0-EC60-4438-9C8E-A1B2EDC0D336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EF822-E822-4170-BD52-D3104547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A3FCD-E42D-48C4-9CA2-0180694F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4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676F6-1C83-4522-8089-137FE9F4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93DF9-3705-4AF4-B95F-55292C0C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A7B3B2-3338-4377-9D34-BB57FEA9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1F22-07AC-46C4-8021-619E0606F71C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16461-3966-4739-9A39-251CB56D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1FBEF-688D-4152-9AE1-380E82E9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83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B0858-6FB1-4FB5-AE52-4ED20900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CB4C7-74BE-42BD-8931-690FE09B2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51C45-9F6B-4DB0-B882-57BFEBAB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DA38-658E-40F1-8E45-4DB7C48B85F5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02F239-3CED-4B94-8790-2AE045D0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0C0B6F-D983-4307-89BF-C66A01E3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98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8DE4F-6A04-4D15-B112-9FFA3E5C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43EC1-27DC-411A-8100-93FB88247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6240D4-AD7F-4855-92B4-B0E2BC854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C9AEF2-23C1-4045-9433-9BA73632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3C96-26C1-49FE-BD24-0CDF49C3469C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33B15-0AED-47C3-A96D-27B10C80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3A5E51-C6B7-4F2A-B5B7-040DB1E1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FE327-643C-457F-9B3F-84F77D0D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F7786-6196-4A0D-B7AB-25AFD27EA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E927EC-44AE-43E9-9CA1-B49CB133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A865D0-0E52-4617-BF24-29B7FBD90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843D40F-AF65-4E62-A605-2C4982492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74BC20-23A8-48E3-90F9-976A2381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ED31-CA14-4733-9DBA-BD49D0911686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8CE5AD-8AAC-480A-9346-CF3FE026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B002CC-546E-418B-B8FE-E7835B56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9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1ABBD-6AFF-4980-BA93-C86382B71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4358E7-F736-40AB-B1E1-F24389C5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303F-76BF-4797-B0FA-946D73684B92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D1B137-D85C-4865-B5D5-27B8F03E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BD636C-C720-4968-A6B8-8A6682B3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67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2F44B6-DE2E-4EFA-A7DE-C8807C8EC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10DDF-B667-4C1E-8861-EF992C5DE9A1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36C106-B0BD-4E16-8D04-98A812E9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7611D0-46FB-4C4F-8668-BC48BA01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27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3D62A-2298-49F7-8CEB-7C5383E4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78716-1D08-4617-A9B6-2F2DA612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094938-13F0-4722-A284-F8D36E7DC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0BD51C-470E-4BB1-A445-479051BE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6A41-8B72-4BC0-A615-CAFE35F9E1D9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38C170-8BFD-4780-B3FE-F0E21614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68364F-547F-45F9-A2CC-D80C692B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4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E94FF-B056-417D-AEF1-13AF54EA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004DC8-C144-444B-B31F-FC4EC3F42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D0772-DAF5-4644-8920-7571E1E44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62780C-EE36-4C9E-A5C6-4FB8FCC1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CE3B-83AF-4359-BF24-622E1EFCD08E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6E545-71EC-454A-89F0-99E9928D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476485-5371-447A-B896-4C5BFEDE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38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25324F-72E0-417E-963C-A12E078B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4CB3AA-7074-4C18-B48C-337D82E5E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8CA27-DAC6-4EBB-99E7-931F03D88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FECD6-2435-4F26-99D4-CB79094DB8D8}" type="datetime1">
              <a:rPr lang="zh-CN" altLang="en-US" smtClean="0"/>
              <a:t>2020/6/15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787FC-2D83-4518-84D7-130B176D4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28E17-B619-469A-BA6D-4735D519C0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3CEC9-B504-4413-9609-3E57FACA1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9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arxiv.org/abs/1511.07528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14.png"/><Relationship Id="rId18" Type="http://schemas.openxmlformats.org/officeDocument/2006/relationships/image" Target="../media/image12.png"/><Relationship Id="rId3" Type="http://schemas.openxmlformats.org/officeDocument/2006/relationships/image" Target="../media/image69.png"/><Relationship Id="rId21" Type="http://schemas.openxmlformats.org/officeDocument/2006/relationships/image" Target="../media/image84.png"/><Relationship Id="rId7" Type="http://schemas.openxmlformats.org/officeDocument/2006/relationships/image" Target="../media/image73.png"/><Relationship Id="rId12" Type="http://schemas.openxmlformats.org/officeDocument/2006/relationships/image" Target="../media/image13.png"/><Relationship Id="rId17" Type="http://schemas.openxmlformats.org/officeDocument/2006/relationships/image" Target="../media/image81.png"/><Relationship Id="rId2" Type="http://schemas.openxmlformats.org/officeDocument/2006/relationships/image" Target="../media/image68.png"/><Relationship Id="rId16" Type="http://schemas.openxmlformats.org/officeDocument/2006/relationships/image" Target="../media/image80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87.png"/><Relationship Id="rId5" Type="http://schemas.openxmlformats.org/officeDocument/2006/relationships/image" Target="../media/image71.png"/><Relationship Id="rId15" Type="http://schemas.openxmlformats.org/officeDocument/2006/relationships/image" Target="../media/image79.png"/><Relationship Id="rId23" Type="http://schemas.openxmlformats.org/officeDocument/2006/relationships/image" Target="../media/image86.png"/><Relationship Id="rId10" Type="http://schemas.openxmlformats.org/officeDocument/2006/relationships/image" Target="../media/image76.png"/><Relationship Id="rId19" Type="http://schemas.openxmlformats.org/officeDocument/2006/relationships/image" Target="../media/image82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78.png"/><Relationship Id="rId22" Type="http://schemas.openxmlformats.org/officeDocument/2006/relationships/image" Target="../media/image8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5.png"/><Relationship Id="rId5" Type="http://schemas.openxmlformats.org/officeDocument/2006/relationships/image" Target="../media/image100.png"/><Relationship Id="rId10" Type="http://schemas.openxmlformats.org/officeDocument/2006/relationships/image" Target="../media/image104.png"/><Relationship Id="rId4" Type="http://schemas.openxmlformats.org/officeDocument/2006/relationships/image" Target="../media/image99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3" Type="http://schemas.openxmlformats.org/officeDocument/2006/relationships/image" Target="../media/image128.png"/><Relationship Id="rId21" Type="http://schemas.openxmlformats.org/officeDocument/2006/relationships/image" Target="../media/image125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" Type="http://schemas.openxmlformats.org/officeDocument/2006/relationships/image" Target="../media/image127.png"/><Relationship Id="rId16" Type="http://schemas.openxmlformats.org/officeDocument/2006/relationships/image" Target="../media/image141.png"/><Relationship Id="rId20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Relationship Id="rId22" Type="http://schemas.openxmlformats.org/officeDocument/2006/relationships/image" Target="../media/image1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153.png"/><Relationship Id="rId5" Type="http://schemas.openxmlformats.org/officeDocument/2006/relationships/image" Target="../media/image149.png"/><Relationship Id="rId10" Type="http://schemas.openxmlformats.org/officeDocument/2006/relationships/image" Target="../media/image126.png"/><Relationship Id="rId4" Type="http://schemas.openxmlformats.org/officeDocument/2006/relationships/image" Target="../media/image148.png"/><Relationship Id="rId9" Type="http://schemas.openxmlformats.org/officeDocument/2006/relationships/image" Target="../media/image1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arxiv.org/abs/1511.04599" TargetMode="Externa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9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6405B16A-2286-4248-A3B0-E23F7C7F09B1}"/>
              </a:ext>
            </a:extLst>
          </p:cNvPr>
          <p:cNvSpPr txBox="1"/>
          <p:nvPr/>
        </p:nvSpPr>
        <p:spPr>
          <a:xfrm>
            <a:off x="4677759" y="3167390"/>
            <a:ext cx="2836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DeepFool</a:t>
            </a: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&amp; JSMA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D71CB5-D7AD-4A58-BEFB-F2F38C1EF69E}"/>
              </a:ext>
            </a:extLst>
          </p:cNvPr>
          <p:cNvSpPr txBox="1"/>
          <p:nvPr/>
        </p:nvSpPr>
        <p:spPr>
          <a:xfrm>
            <a:off x="3356340" y="2176168"/>
            <a:ext cx="547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Calibri" panose="020F0502020204030204" pitchFamily="34" charset="0"/>
                <a:cs typeface="Calibri" panose="020F0502020204030204" pitchFamily="34" charset="0"/>
              </a:rPr>
              <a:t>Image Adversarial Attack</a:t>
            </a:r>
            <a:endParaRPr lang="zh-CN" alt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54A13D6-E1FD-4CA2-8746-FE6A3F905E03}"/>
              </a:ext>
            </a:extLst>
          </p:cNvPr>
          <p:cNvSpPr txBox="1"/>
          <p:nvPr/>
        </p:nvSpPr>
        <p:spPr>
          <a:xfrm>
            <a:off x="5161128" y="5201856"/>
            <a:ext cx="1869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Mengdie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 Huang</a:t>
            </a:r>
          </a:p>
          <a:p>
            <a:pPr algn="ctr"/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2020/06/15</a:t>
            </a:r>
          </a:p>
        </p:txBody>
      </p:sp>
    </p:spTree>
    <p:extLst>
      <p:ext uri="{BB962C8B-B14F-4D97-AF65-F5344CB8AC3E}">
        <p14:creationId xmlns:p14="http://schemas.microsoft.com/office/powerpoint/2010/main" val="293749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148F953-A1B9-48EA-B82B-5832DD916D51}"/>
                  </a:ext>
                </a:extLst>
              </p:cNvPr>
              <p:cNvSpPr/>
              <p:nvPr/>
            </p:nvSpPr>
            <p:spPr>
              <a:xfrm>
                <a:off x="204187" y="998284"/>
                <a:ext cx="5690084" cy="58663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Notation: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Multiclass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Classifier: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Multiclass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Classifier output: 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Linear Binary Classifier :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Convex Polyhedron (Boundary):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(the complement of the P):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closest hyperplane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en-US" altLang="zh-CN" dirty="0">
                    <a:solidFill>
                      <a:schemeClr val="accent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boundary of P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 to find adversarial perturbation: 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148F953-A1B9-48EA-B82B-5832DD916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87" y="998284"/>
                <a:ext cx="5690084" cy="5866350"/>
              </a:xfrm>
              <a:prstGeom prst="rect">
                <a:avLst/>
              </a:prstGeom>
              <a:blipFill>
                <a:blip r:embed="rId2"/>
                <a:stretch>
                  <a:fillRect l="-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6C911E0F-1055-4114-A224-B0ADCDBF74BB}"/>
              </a:ext>
            </a:extLst>
          </p:cNvPr>
          <p:cNvSpPr/>
          <p:nvPr/>
        </p:nvSpPr>
        <p:spPr>
          <a:xfrm>
            <a:off x="204187" y="400975"/>
            <a:ext cx="1313896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DeepFool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999B8-3C00-4D73-BCD0-0F2A8FE1140D}"/>
              </a:ext>
            </a:extLst>
          </p:cNvPr>
          <p:cNvSpPr/>
          <p:nvPr/>
        </p:nvSpPr>
        <p:spPr>
          <a:xfrm>
            <a:off x="-3700" y="400975"/>
            <a:ext cx="181253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21AFCA3-D995-4D22-8136-8EF782AF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A60CC7-042F-43D7-B86C-016F70B94FA0}"/>
              </a:ext>
            </a:extLst>
          </p:cNvPr>
          <p:cNvSpPr/>
          <p:nvPr/>
        </p:nvSpPr>
        <p:spPr>
          <a:xfrm>
            <a:off x="1708466" y="438250"/>
            <a:ext cx="71336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Multiclass Classifier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Wingdings" panose="05000000000000000000" pitchFamily="2" charset="2"/>
              </a:rPr>
              <a:t> Linear Model (Affine) Iteration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Wingdings" panose="05000000000000000000" pitchFamily="2" charset="2"/>
              </a:rPr>
              <a:t>DeepFool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8307A7F-4480-4F95-9C2F-64F4F6AE64E7}"/>
              </a:ext>
            </a:extLst>
          </p:cNvPr>
          <p:cNvGrpSpPr/>
          <p:nvPr/>
        </p:nvGrpSpPr>
        <p:grpSpPr>
          <a:xfrm>
            <a:off x="3988611" y="1492869"/>
            <a:ext cx="3400762" cy="1796517"/>
            <a:chOff x="5888433" y="1534708"/>
            <a:chExt cx="3400762" cy="179651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40E468E-E1CC-4E9F-9860-FA9CA189E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2409" y="2340151"/>
              <a:ext cx="1114425" cy="28575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FE900FD-553E-4786-8D49-29C24AEA3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8433" y="1972858"/>
              <a:ext cx="495300" cy="2667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0F395EB-0F94-4634-B595-8A82CE3DD1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43684"/>
            <a:stretch/>
          </p:blipFill>
          <p:spPr>
            <a:xfrm>
              <a:off x="5888433" y="1534708"/>
              <a:ext cx="1823814" cy="43815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756D990-C762-45DE-B28B-97E9C78B1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84245" y="2340151"/>
              <a:ext cx="1504950" cy="2286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240AF788-8872-47AA-B878-CBE190B27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7033" b="-3550"/>
            <a:stretch/>
          </p:blipFill>
          <p:spPr>
            <a:xfrm>
              <a:off x="5925158" y="2699984"/>
              <a:ext cx="2641061" cy="631241"/>
            </a:xfrm>
            <a:prstGeom prst="rect">
              <a:avLst/>
            </a:prstGeom>
          </p:spPr>
        </p:pic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422E9CA6-F0AE-4D7A-9722-427E42F054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5158" y="4015448"/>
            <a:ext cx="962025" cy="2571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FE0687F-8EE3-4FDD-87A7-9FCB9D7EE5DE}"/>
                  </a:ext>
                </a:extLst>
              </p:cNvPr>
              <p:cNvSpPr/>
              <p:nvPr/>
            </p:nvSpPr>
            <p:spPr>
              <a:xfrm>
                <a:off x="1386207" y="3366099"/>
                <a:ext cx="907790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 </a:t>
                </a:r>
                <a:r>
                  <a:rPr lang="en-US" altLang="zh-CN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defines the region of the space where </a:t>
                </a:r>
                <a:r>
                  <a:rPr lang="en-US" altLang="zh-CN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 </a:t>
                </a:r>
                <a:r>
                  <a:rPr lang="en-US" altLang="zh-CN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outputs the label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ˆ(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located inside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FE0687F-8EE3-4FDD-87A7-9FCB9D7EE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207" y="3366099"/>
                <a:ext cx="9077902" cy="369332"/>
              </a:xfrm>
              <a:prstGeom prst="rect">
                <a:avLst/>
              </a:prstGeom>
              <a:blipFill>
                <a:blip r:embed="rId9"/>
                <a:stretch>
                  <a:fillRect l="-53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>
            <a:extLst>
              <a:ext uri="{FF2B5EF4-FFF2-40B4-BE49-F238E27FC236}">
                <a16:creationId xmlns:a16="http://schemas.microsoft.com/office/drawing/2014/main" id="{315C8097-8DC3-40FC-B392-4CE65368829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18899"/>
          <a:stretch/>
        </p:blipFill>
        <p:spPr>
          <a:xfrm>
            <a:off x="5902410" y="4300802"/>
            <a:ext cx="3174916" cy="762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CE456C9-CBC5-4FBB-AAF9-B8F78DD98D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56784" y="731545"/>
            <a:ext cx="3481841" cy="252375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D2126E-0C7F-4F68-8556-62D6ED976ED6}"/>
                  </a:ext>
                </a:extLst>
              </p:cNvPr>
              <p:cNvSpPr/>
              <p:nvPr/>
            </p:nvSpPr>
            <p:spPr>
              <a:xfrm>
                <a:off x="9520561" y="2868215"/>
                <a:ext cx="1679691" cy="384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Here,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5D2126E-0C7F-4F68-8556-62D6ED976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561" y="2868215"/>
                <a:ext cx="1679691" cy="384272"/>
              </a:xfrm>
              <a:prstGeom prst="rect">
                <a:avLst/>
              </a:prstGeom>
              <a:blipFill>
                <a:blip r:embed="rId12"/>
                <a:stretch>
                  <a:fillRect l="-3273" t="-7937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E0E00601-7681-43A0-8C96-F6A130A05CC2}"/>
              </a:ext>
            </a:extLst>
          </p:cNvPr>
          <p:cNvSpPr txBox="1"/>
          <p:nvPr/>
        </p:nvSpPr>
        <p:spPr>
          <a:xfrm>
            <a:off x="8838964" y="133898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4</a:t>
            </a:r>
            <a:endParaRPr lang="zh-CN" altLang="en-US" sz="1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B380FFB-C520-4888-8C93-438FF1D21660}"/>
              </a:ext>
            </a:extLst>
          </p:cNvPr>
          <p:cNvSpPr txBox="1"/>
          <p:nvPr/>
        </p:nvSpPr>
        <p:spPr>
          <a:xfrm>
            <a:off x="9300603" y="95888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Class 3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72E22B-DA1B-4FEB-8181-67710263762C}"/>
              </a:ext>
            </a:extLst>
          </p:cNvPr>
          <p:cNvSpPr txBox="1"/>
          <p:nvPr/>
        </p:nvSpPr>
        <p:spPr>
          <a:xfrm>
            <a:off x="9179762" y="2699477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4</a:t>
            </a:r>
            <a:endParaRPr lang="zh-CN" altLang="en-US" sz="1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AC8E199-73BA-4A83-BB99-3FE85EF065DF}"/>
              </a:ext>
            </a:extLst>
          </p:cNvPr>
          <p:cNvSpPr txBox="1"/>
          <p:nvPr/>
        </p:nvSpPr>
        <p:spPr>
          <a:xfrm>
            <a:off x="8483251" y="269936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Class 1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DFA15ED-C803-45EC-8D4F-65263DFD655C}"/>
              </a:ext>
            </a:extLst>
          </p:cNvPr>
          <p:cNvSpPr txBox="1"/>
          <p:nvPr/>
        </p:nvSpPr>
        <p:spPr>
          <a:xfrm>
            <a:off x="10781813" y="171501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4</a:t>
            </a:r>
            <a:endParaRPr lang="zh-CN" altLang="en-US" sz="14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52AB97F-DBF3-4192-BAAB-3BDF70D4FA39}"/>
              </a:ext>
            </a:extLst>
          </p:cNvPr>
          <p:cNvSpPr txBox="1"/>
          <p:nvPr/>
        </p:nvSpPr>
        <p:spPr>
          <a:xfrm>
            <a:off x="10883733" y="208393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Class 2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80622C6-3645-4859-B709-65B0560B4FEF}"/>
              </a:ext>
            </a:extLst>
          </p:cNvPr>
          <p:cNvCxnSpPr/>
          <p:nvPr/>
        </p:nvCxnSpPr>
        <p:spPr>
          <a:xfrm flipV="1">
            <a:off x="10102850" y="1829419"/>
            <a:ext cx="101600" cy="101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35D8FF0-7B3F-4633-98AC-8B1C660E642D}"/>
              </a:ext>
            </a:extLst>
          </p:cNvPr>
          <p:cNvCxnSpPr>
            <a:cxnSpLocks/>
          </p:cNvCxnSpPr>
          <p:nvPr/>
        </p:nvCxnSpPr>
        <p:spPr>
          <a:xfrm>
            <a:off x="10064750" y="2007732"/>
            <a:ext cx="38100" cy="225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A0D83EE-8722-496C-AE46-1C33C20F1417}"/>
              </a:ext>
            </a:extLst>
          </p:cNvPr>
          <p:cNvCxnSpPr>
            <a:cxnSpLocks/>
          </p:cNvCxnSpPr>
          <p:nvPr/>
        </p:nvCxnSpPr>
        <p:spPr>
          <a:xfrm flipH="1" flipV="1">
            <a:off x="9861359" y="1823249"/>
            <a:ext cx="203391" cy="14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>
            <a:extLst>
              <a:ext uri="{FF2B5EF4-FFF2-40B4-BE49-F238E27FC236}">
                <a16:creationId xmlns:a16="http://schemas.microsoft.com/office/drawing/2014/main" id="{B225B11E-95AA-4A72-AC3C-1C504FF6143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08466" y="5644314"/>
            <a:ext cx="1038225" cy="381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D586CC2-7C49-4F6E-AC5B-57100E1B2E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08466" y="6103246"/>
            <a:ext cx="4324350" cy="352425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45046201-E67C-4349-B73A-DFCE5D73252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59358" y="5620302"/>
            <a:ext cx="4524375" cy="942975"/>
          </a:xfrm>
          <a:prstGeom prst="rect">
            <a:avLst/>
          </a:prstGeom>
        </p:spPr>
      </p:pic>
      <p:sp>
        <p:nvSpPr>
          <p:cNvPr id="45" name="箭头: 下 44">
            <a:extLst>
              <a:ext uri="{FF2B5EF4-FFF2-40B4-BE49-F238E27FC236}">
                <a16:creationId xmlns:a16="http://schemas.microsoft.com/office/drawing/2014/main" id="{A0A8C797-DCF3-41F0-9CA4-61B51CFB7EB9}"/>
              </a:ext>
            </a:extLst>
          </p:cNvPr>
          <p:cNvSpPr/>
          <p:nvPr/>
        </p:nvSpPr>
        <p:spPr>
          <a:xfrm rot="16200000">
            <a:off x="6099689" y="5878875"/>
            <a:ext cx="193496" cy="32584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BCB537F-EE52-4FBC-BE31-D9692DA964C8}"/>
                  </a:ext>
                </a:extLst>
              </p:cNvPr>
              <p:cNvSpPr/>
              <p:nvPr/>
            </p:nvSpPr>
            <p:spPr>
              <a:xfrm>
                <a:off x="1708466" y="807582"/>
                <a:ext cx="41080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Assumption: 4 class.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 belong to Class 4. </a:t>
                </a:r>
                <a:endParaRPr lang="zh-CN" altLang="en-US" dirty="0"/>
              </a:p>
            </p:txBody>
          </p:sp>
        </mc:Choice>
        <mc:Fallback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BCB537F-EE52-4FBC-BE31-D9692DA96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466" y="807582"/>
                <a:ext cx="4108048" cy="369332"/>
              </a:xfrm>
              <a:prstGeom prst="rect">
                <a:avLst/>
              </a:prstGeom>
              <a:blipFill>
                <a:blip r:embed="rId16"/>
                <a:stretch>
                  <a:fillRect l="-1187" t="-8197" r="-2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468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C911E0F-1055-4114-A224-B0ADCDBF74BB}"/>
              </a:ext>
            </a:extLst>
          </p:cNvPr>
          <p:cNvSpPr/>
          <p:nvPr/>
        </p:nvSpPr>
        <p:spPr>
          <a:xfrm>
            <a:off x="204187" y="400975"/>
            <a:ext cx="1313896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DeepFool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999B8-3C00-4D73-BCD0-0F2A8FE1140D}"/>
              </a:ext>
            </a:extLst>
          </p:cNvPr>
          <p:cNvSpPr/>
          <p:nvPr/>
        </p:nvSpPr>
        <p:spPr>
          <a:xfrm>
            <a:off x="-3700" y="400975"/>
            <a:ext cx="181253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21AFCA3-D995-4D22-8136-8EF782AF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A60CC7-042F-43D7-B86C-016F70B94FA0}"/>
              </a:ext>
            </a:extLst>
          </p:cNvPr>
          <p:cNvSpPr/>
          <p:nvPr/>
        </p:nvSpPr>
        <p:spPr>
          <a:xfrm>
            <a:off x="1708466" y="438250"/>
            <a:ext cx="8190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Multiclass Classifier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Wingdings" panose="05000000000000000000" pitchFamily="2" charset="2"/>
              </a:rPr>
              <a:t> Nonlinear Model (General classifier)  Iteration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Wingdings" panose="05000000000000000000" pitchFamily="2" charset="2"/>
              </a:rPr>
              <a:t>DeepFool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5F629A-B902-4970-A273-F9BDCB95A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89" y="1153691"/>
            <a:ext cx="4724862" cy="43409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ADAF2D-36F7-4532-A2D6-DABC9F667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89" y="5598703"/>
            <a:ext cx="990600" cy="2190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AC83C7B-2E57-4628-9CF8-8C896395FD81}"/>
              </a:ext>
            </a:extLst>
          </p:cNvPr>
          <p:cNvSpPr txBox="1"/>
          <p:nvPr/>
        </p:nvSpPr>
        <p:spPr>
          <a:xfrm>
            <a:off x="1304464" y="5891768"/>
            <a:ext cx="2284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                   来近似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53E78F4-07E2-4F63-B0CD-F9402C197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89" y="5966896"/>
            <a:ext cx="447675" cy="2190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F254EBF-C07E-4CAA-8B16-38BE48DA9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488" y="5928793"/>
            <a:ext cx="1152525" cy="295275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439E5CF7-1457-457F-A6E6-7BA502FEF07E}"/>
              </a:ext>
            </a:extLst>
          </p:cNvPr>
          <p:cNvGrpSpPr/>
          <p:nvPr/>
        </p:nvGrpSpPr>
        <p:grpSpPr>
          <a:xfrm>
            <a:off x="4059777" y="5757344"/>
            <a:ext cx="5838825" cy="638175"/>
            <a:chOff x="3314700" y="2537294"/>
            <a:chExt cx="5838825" cy="63817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D2668EF-1C0E-43A5-98DB-FD3F8F4BC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14700" y="2537294"/>
              <a:ext cx="2781300" cy="63817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719883B-1EC6-4D81-86C1-727C17F48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6000" y="2652887"/>
              <a:ext cx="3057525" cy="371475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C5A3BA3B-84E5-45E2-8861-D533A2B220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789" y="6410218"/>
            <a:ext cx="1638300" cy="2000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AC73DA3-0397-4778-A965-0D2F1BBF08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1363" y="6410218"/>
            <a:ext cx="2162175" cy="2286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DFED33E-B74E-419C-8C10-F22807B5C4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3445" y="6357830"/>
            <a:ext cx="1042555" cy="3048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52F5E0F-90E4-4D3B-A18B-70672F9F7417}"/>
              </a:ext>
            </a:extLst>
          </p:cNvPr>
          <p:cNvSpPr txBox="1"/>
          <p:nvPr/>
        </p:nvSpPr>
        <p:spPr>
          <a:xfrm>
            <a:off x="4749110" y="6324519"/>
            <a:ext cx="2162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                 来近似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260148-10A6-420D-BAAF-B7A1AA66CE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1077" y="1041642"/>
            <a:ext cx="4152900" cy="33813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44EAC56-98F1-4981-9BB9-CE24CC8B8E86}"/>
              </a:ext>
            </a:extLst>
          </p:cNvPr>
          <p:cNvSpPr/>
          <p:nvPr/>
        </p:nvSpPr>
        <p:spPr>
          <a:xfrm>
            <a:off x="7370847" y="4356579"/>
            <a:ext cx="2720360" cy="880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green line:            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boundry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dashed lines: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3BAAF87-7439-4363-9CCA-4A3C8DFEBC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65127" y="4468368"/>
            <a:ext cx="304800" cy="34290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0ACD558B-4614-479C-8A37-71702A1D628A}"/>
              </a:ext>
            </a:extLst>
          </p:cNvPr>
          <p:cNvGrpSpPr/>
          <p:nvPr/>
        </p:nvGrpSpPr>
        <p:grpSpPr>
          <a:xfrm>
            <a:off x="8763000" y="4926895"/>
            <a:ext cx="3057270" cy="294022"/>
            <a:chOff x="8867776" y="4972371"/>
            <a:chExt cx="3057270" cy="294022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7C8952F4-C5F5-410C-94B1-1A4385B44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867776" y="4974315"/>
              <a:ext cx="1152524" cy="292078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A1F267F-CB77-46E7-BF4E-0A210BB2CF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1" b="10014"/>
            <a:stretch/>
          </p:blipFill>
          <p:spPr>
            <a:xfrm>
              <a:off x="10062908" y="4972371"/>
              <a:ext cx="1862138" cy="264577"/>
            </a:xfrm>
            <a:prstGeom prst="rect">
              <a:avLst/>
            </a:prstGeom>
          </p:spPr>
        </p:pic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A3D3BF4E-4401-42E8-837E-E1E2312BD0DC}"/>
              </a:ext>
            </a:extLst>
          </p:cNvPr>
          <p:cNvSpPr txBox="1"/>
          <p:nvPr/>
        </p:nvSpPr>
        <p:spPr>
          <a:xfrm>
            <a:off x="8029040" y="180858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Class 3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A41ADE7-835C-4A74-B412-DA6153836DC9}"/>
              </a:ext>
            </a:extLst>
          </p:cNvPr>
          <p:cNvSpPr txBox="1"/>
          <p:nvPr/>
        </p:nvSpPr>
        <p:spPr>
          <a:xfrm>
            <a:off x="7576578" y="204257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Class 4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62F899F-A7CD-43CE-AEB6-E57384045B81}"/>
              </a:ext>
            </a:extLst>
          </p:cNvPr>
          <p:cNvSpPr txBox="1"/>
          <p:nvPr/>
        </p:nvSpPr>
        <p:spPr>
          <a:xfrm>
            <a:off x="10312380" y="2684727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Class 4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6325AB0-5B61-4C07-8003-D5DBA428D7FF}"/>
              </a:ext>
            </a:extLst>
          </p:cNvPr>
          <p:cNvSpPr txBox="1"/>
          <p:nvPr/>
        </p:nvSpPr>
        <p:spPr>
          <a:xfrm>
            <a:off x="10307642" y="301893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Class 2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100EC40-5E20-4942-916C-A459D04D91E7}"/>
              </a:ext>
            </a:extLst>
          </p:cNvPr>
          <p:cNvSpPr txBox="1"/>
          <p:nvPr/>
        </p:nvSpPr>
        <p:spPr>
          <a:xfrm>
            <a:off x="7125298" y="390198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Class 1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8B4EBF0-6ADA-4C29-B84A-2342724A17FD}"/>
              </a:ext>
            </a:extLst>
          </p:cNvPr>
          <p:cNvSpPr txBox="1"/>
          <p:nvPr/>
        </p:nvSpPr>
        <p:spPr>
          <a:xfrm>
            <a:off x="7917376" y="390230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Class 4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C2ABDAEE-68CC-49FF-BA0A-A7E9E7972D0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59777" y="3782923"/>
            <a:ext cx="6572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98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C911E0F-1055-4114-A224-B0ADCDBF74BB}"/>
              </a:ext>
            </a:extLst>
          </p:cNvPr>
          <p:cNvSpPr/>
          <p:nvPr/>
        </p:nvSpPr>
        <p:spPr>
          <a:xfrm>
            <a:off x="204187" y="400975"/>
            <a:ext cx="1313896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JSMA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999B8-3C00-4D73-BCD0-0F2A8FE1140D}"/>
              </a:ext>
            </a:extLst>
          </p:cNvPr>
          <p:cNvSpPr/>
          <p:nvPr/>
        </p:nvSpPr>
        <p:spPr>
          <a:xfrm>
            <a:off x="-3700" y="400975"/>
            <a:ext cx="181253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F98E22-4E81-4CF0-AD53-7EC5D192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0898DC9-0E46-4BD8-8060-64D6CE2570D5}"/>
              </a:ext>
            </a:extLst>
          </p:cNvPr>
          <p:cNvSpPr/>
          <p:nvPr/>
        </p:nvSpPr>
        <p:spPr>
          <a:xfrm>
            <a:off x="-3700" y="6356350"/>
            <a:ext cx="3424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https://arxiv.org/abs/1511.07528</a:t>
            </a:r>
            <a:endParaRPr lang="zh-CN" altLang="en-US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58702E45-9057-4934-8969-EB07509BC0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7153648"/>
              </p:ext>
            </p:extLst>
          </p:nvPr>
        </p:nvGraphicFramePr>
        <p:xfrm>
          <a:off x="2032000" y="93768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701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6C031F48-6D80-4053-83B1-AD8C713205EC}"/>
              </a:ext>
            </a:extLst>
          </p:cNvPr>
          <p:cNvSpPr/>
          <p:nvPr/>
        </p:nvSpPr>
        <p:spPr>
          <a:xfrm>
            <a:off x="204187" y="998284"/>
            <a:ext cx="2888483" cy="50353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Notation: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Feature vector: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Activation function: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Modeled Network: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Correct output: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Desired output: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Adversarial perturbation: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Adversarial Example: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Adversarial attack: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Forward derivative: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How to find perturbation: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911E0F-1055-4114-A224-B0ADCDBF74BB}"/>
              </a:ext>
            </a:extLst>
          </p:cNvPr>
          <p:cNvSpPr/>
          <p:nvPr/>
        </p:nvSpPr>
        <p:spPr>
          <a:xfrm>
            <a:off x="204187" y="400975"/>
            <a:ext cx="1313896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JSMA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999B8-3C00-4D73-BCD0-0F2A8FE1140D}"/>
              </a:ext>
            </a:extLst>
          </p:cNvPr>
          <p:cNvSpPr/>
          <p:nvPr/>
        </p:nvSpPr>
        <p:spPr>
          <a:xfrm>
            <a:off x="-3700" y="400975"/>
            <a:ext cx="181253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F98E22-4E81-4CF0-AD53-7EC5D192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53F397-2111-47E8-8945-398D2067915D}"/>
              </a:ext>
            </a:extLst>
          </p:cNvPr>
          <p:cNvSpPr/>
          <p:nvPr/>
        </p:nvSpPr>
        <p:spPr>
          <a:xfrm>
            <a:off x="1708465" y="438250"/>
            <a:ext cx="7997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Shallow Feedforward Neural Network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Wingdings" panose="05000000000000000000" pitchFamily="2" charset="2"/>
              </a:rPr>
              <a:t> Multi-Layer Perceptron(One Hidden layer) 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910BA83D-AFAE-4176-B194-FC1C6AFAF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33" t="-92160"/>
          <a:stretch/>
        </p:blipFill>
        <p:spPr>
          <a:xfrm>
            <a:off x="3543300" y="2181168"/>
            <a:ext cx="1542664" cy="475884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495E2BD-28F4-4009-A107-784982DDEBC6}"/>
              </a:ext>
            </a:extLst>
          </p:cNvPr>
          <p:cNvGrpSpPr/>
          <p:nvPr/>
        </p:nvGrpSpPr>
        <p:grpSpPr>
          <a:xfrm>
            <a:off x="3543300" y="1562256"/>
            <a:ext cx="1819620" cy="261434"/>
            <a:chOff x="3543300" y="1562256"/>
            <a:chExt cx="1819620" cy="261434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3B65CDA3-5D7A-45C6-A86B-5BCE0C636D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812" t="-17390"/>
            <a:stretch/>
          </p:blipFill>
          <p:spPr>
            <a:xfrm>
              <a:off x="3543300" y="1566516"/>
              <a:ext cx="453750" cy="25717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0074C18-5B84-439F-B2ED-8597EC37F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9420" y="1562256"/>
              <a:ext cx="1333500" cy="257175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4C1596D1-E6BC-4FDA-A6A2-360DE672CE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03" r="11617" b="28748"/>
          <a:stretch/>
        </p:blipFill>
        <p:spPr>
          <a:xfrm>
            <a:off x="8053574" y="954150"/>
            <a:ext cx="3381374" cy="164938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B69C36DA-0EBF-4F54-8FC9-3B6B756727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8332"/>
          <a:stretch/>
        </p:blipFill>
        <p:spPr>
          <a:xfrm>
            <a:off x="7245372" y="3542784"/>
            <a:ext cx="4728338" cy="193166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1CDA4B86-74E3-4ADD-9BEB-F53C67436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3300" y="2032625"/>
            <a:ext cx="600075" cy="2476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13115AE-9CC3-4E3A-826C-C8014D36FF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2941" y="2037387"/>
            <a:ext cx="2590800" cy="238125"/>
          </a:xfrm>
          <a:prstGeom prst="rect">
            <a:avLst/>
          </a:prstGeom>
        </p:spPr>
      </p:pic>
      <p:grpSp>
        <p:nvGrpSpPr>
          <p:cNvPr id="62" name="组合 61">
            <a:extLst>
              <a:ext uri="{FF2B5EF4-FFF2-40B4-BE49-F238E27FC236}">
                <a16:creationId xmlns:a16="http://schemas.microsoft.com/office/drawing/2014/main" id="{EBA4A8CD-840F-4C0B-ACB6-A085BC1689EC}"/>
              </a:ext>
            </a:extLst>
          </p:cNvPr>
          <p:cNvGrpSpPr/>
          <p:nvPr/>
        </p:nvGrpSpPr>
        <p:grpSpPr>
          <a:xfrm>
            <a:off x="8143873" y="2645610"/>
            <a:ext cx="3095997" cy="220808"/>
            <a:chOff x="7503321" y="3202929"/>
            <a:chExt cx="3095997" cy="220808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8B145C39-A0BB-4FA7-BC41-D0F5ACACF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03321" y="3202929"/>
              <a:ext cx="790575" cy="219075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D8242A5B-B2AF-46F5-AC85-096051477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93896" y="3214187"/>
              <a:ext cx="733425" cy="209550"/>
            </a:xfrm>
            <a:prstGeom prst="rect">
              <a:avLst/>
            </a:prstGeom>
          </p:spPr>
        </p:pic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CF27D24E-EAEC-461C-9E07-2A058C6F5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37218" y="3205781"/>
              <a:ext cx="1562100" cy="209550"/>
            </a:xfrm>
            <a:prstGeom prst="rect">
              <a:avLst/>
            </a:prstGeom>
          </p:spPr>
        </p:pic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8E6825C5-D6CD-4E26-8B3A-89152368ED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00438" y="2858924"/>
            <a:ext cx="885825" cy="200025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164D8DBF-AFA9-4D9A-8935-AC66F552DB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90913" y="4516481"/>
            <a:ext cx="1562100" cy="209550"/>
          </a:xfrm>
          <a:prstGeom prst="rect">
            <a:avLst/>
          </a:prstGeom>
        </p:spPr>
      </p:pic>
      <p:grpSp>
        <p:nvGrpSpPr>
          <p:cNvPr id="63" name="组合 62">
            <a:extLst>
              <a:ext uri="{FF2B5EF4-FFF2-40B4-BE49-F238E27FC236}">
                <a16:creationId xmlns:a16="http://schemas.microsoft.com/office/drawing/2014/main" id="{2FC1F0DD-598A-4A1E-AEAF-9A3473C599BF}"/>
              </a:ext>
            </a:extLst>
          </p:cNvPr>
          <p:cNvGrpSpPr/>
          <p:nvPr/>
        </p:nvGrpSpPr>
        <p:grpSpPr>
          <a:xfrm>
            <a:off x="8558396" y="5557071"/>
            <a:ext cx="2266950" cy="212239"/>
            <a:chOff x="7670008" y="6353661"/>
            <a:chExt cx="2266950" cy="212239"/>
          </a:xfrm>
        </p:grpSpPr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79511FDB-2437-4D59-94D0-ED77A03E5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670008" y="6353661"/>
              <a:ext cx="447675" cy="180975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621A6A2E-F331-40F6-900A-4F1DA72A6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117683" y="6356350"/>
              <a:ext cx="1819275" cy="209550"/>
            </a:xfrm>
            <a:prstGeom prst="rect">
              <a:avLst/>
            </a:prstGeom>
          </p:spPr>
        </p:pic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0CE339A1-A170-4FE8-A31E-9B63D3A0E7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49098" y="4056650"/>
            <a:ext cx="1314450" cy="3048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8DD207DB-E4EA-4F2B-9D24-FAF8D7A1C9D6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5605" t="-19243"/>
          <a:stretch/>
        </p:blipFill>
        <p:spPr>
          <a:xfrm>
            <a:off x="3511065" y="3606314"/>
            <a:ext cx="282457" cy="295305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3B72ED36-B590-40CC-9A02-2852FC653CDA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1" r="70578" b="5426"/>
          <a:stretch/>
        </p:blipFill>
        <p:spPr>
          <a:xfrm>
            <a:off x="3448752" y="5739824"/>
            <a:ext cx="1151824" cy="369332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B854D2C1-BB92-4D1C-95C7-9D9FD33F38FB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9414" t="1" r="24106" b="-9485"/>
          <a:stretch/>
        </p:blipFill>
        <p:spPr>
          <a:xfrm>
            <a:off x="3476453" y="6163155"/>
            <a:ext cx="1819620" cy="427565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E2DBC1D0-67A2-4488-A0D2-F03B5CD9DBDF}"/>
              </a:ext>
            </a:extLst>
          </p:cNvPr>
          <p:cNvSpPr/>
          <p:nvPr/>
        </p:nvSpPr>
        <p:spPr>
          <a:xfrm>
            <a:off x="3399289" y="4849851"/>
            <a:ext cx="1819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Jacobian matrix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5599D5C-6422-4C14-9787-8AC32D2EFD75}"/>
              </a:ext>
            </a:extLst>
          </p:cNvPr>
          <p:cNvSpPr/>
          <p:nvPr/>
        </p:nvSpPr>
        <p:spPr>
          <a:xfrm>
            <a:off x="3404822" y="4849851"/>
            <a:ext cx="18196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NimbusRomNo9L-Regu"/>
              </a:rPr>
              <a:t>Jacobian matrix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1" name="图片 70">
            <a:extLst>
              <a:ext uri="{FF2B5EF4-FFF2-40B4-BE49-F238E27FC236}">
                <a16:creationId xmlns:a16="http://schemas.microsoft.com/office/drawing/2014/main" id="{4E0DBD9A-424E-49FD-B196-196CACDFAB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07112" y="5970405"/>
            <a:ext cx="1476375" cy="209550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A42B7B7D-7E74-4A99-8C9F-4F2ECEADA02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96187" y="5968550"/>
            <a:ext cx="1171575" cy="238125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BBB3063B-1032-41AE-80CF-9F59D8FD970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480807" y="5951537"/>
            <a:ext cx="1181100" cy="219075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6169FC47-A396-459A-B55E-38643746D62B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34040" b="-9404"/>
          <a:stretch/>
        </p:blipFill>
        <p:spPr>
          <a:xfrm>
            <a:off x="4995842" y="4797198"/>
            <a:ext cx="2399988" cy="573141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F424C38-B58D-488A-AA5C-F90E3DEE557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087095" y="2917725"/>
            <a:ext cx="3152775" cy="200025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44477FD4-2614-47C8-B397-44F98DBF4B2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462074" y="3271318"/>
            <a:ext cx="3238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3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C911E0F-1055-4114-A224-B0ADCDBF74BB}"/>
              </a:ext>
            </a:extLst>
          </p:cNvPr>
          <p:cNvSpPr/>
          <p:nvPr/>
        </p:nvSpPr>
        <p:spPr>
          <a:xfrm>
            <a:off x="204187" y="400975"/>
            <a:ext cx="1313896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JSMA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999B8-3C00-4D73-BCD0-0F2A8FE1140D}"/>
              </a:ext>
            </a:extLst>
          </p:cNvPr>
          <p:cNvSpPr/>
          <p:nvPr/>
        </p:nvSpPr>
        <p:spPr>
          <a:xfrm>
            <a:off x="-3700" y="400975"/>
            <a:ext cx="181253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F98E22-4E81-4CF0-AD53-7EC5D192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53F397-2111-47E8-8945-398D2067915D}"/>
              </a:ext>
            </a:extLst>
          </p:cNvPr>
          <p:cNvSpPr/>
          <p:nvPr/>
        </p:nvSpPr>
        <p:spPr>
          <a:xfrm>
            <a:off x="1708465" y="438250"/>
            <a:ext cx="7997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Shallow Feedforward Neural Network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Wingdings" panose="05000000000000000000" pitchFamily="2" charset="2"/>
              </a:rPr>
              <a:t> Multi-Layer Perceptron(One Hidden layer) 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370D65CE-B0F8-4A4B-BFEC-CD97AC62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474" y="1573642"/>
            <a:ext cx="7685051" cy="3208897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87B4AD05-321A-4678-A82C-4D62DF32B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91" y="5225090"/>
            <a:ext cx="1114425" cy="24765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BFE9F3CB-6373-4CC6-9B3C-E7000AA44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303" y="5243160"/>
            <a:ext cx="1228725" cy="238125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AFE935DC-FB58-459E-B6B4-A0D6F2395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1891" y="5569796"/>
            <a:ext cx="1104900" cy="23812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5E42CA5B-CE00-4928-93A4-65B7C36F8E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8878" y="5566485"/>
            <a:ext cx="1162050" cy="238125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47C835E8-C143-4BF8-9B94-DA4B629ECB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0121" y="5243160"/>
            <a:ext cx="962025" cy="238125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E98DE310-1229-446A-A5E2-F6AAEA86B0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0121" y="5550746"/>
            <a:ext cx="933450" cy="257175"/>
          </a:xfrm>
          <a:prstGeom prst="rect">
            <a:avLst/>
          </a:prstGeom>
        </p:spPr>
      </p:pic>
      <p:sp>
        <p:nvSpPr>
          <p:cNvPr id="48" name="箭头: 下 47">
            <a:extLst>
              <a:ext uri="{FF2B5EF4-FFF2-40B4-BE49-F238E27FC236}">
                <a16:creationId xmlns:a16="http://schemas.microsoft.com/office/drawing/2014/main" id="{689F698B-4810-4191-AC84-DF15F613424D}"/>
              </a:ext>
            </a:extLst>
          </p:cNvPr>
          <p:cNvSpPr/>
          <p:nvPr/>
        </p:nvSpPr>
        <p:spPr>
          <a:xfrm rot="16200000">
            <a:off x="8286876" y="5387825"/>
            <a:ext cx="193496" cy="32584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92DF0CAA-DFD7-4B61-8468-123024F63B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457" b="10123"/>
          <a:stretch/>
        </p:blipFill>
        <p:spPr>
          <a:xfrm>
            <a:off x="4421709" y="5237841"/>
            <a:ext cx="440677" cy="222581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C14AB55E-F97B-445F-A637-3032DFDE5A9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000" b="-4000"/>
          <a:stretch/>
        </p:blipFill>
        <p:spPr>
          <a:xfrm>
            <a:off x="4862386" y="5226937"/>
            <a:ext cx="481012" cy="24765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B6274F85-6BBC-4A64-8F8D-2DD3A7EFFD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4254" b="-3821"/>
          <a:stretch/>
        </p:blipFill>
        <p:spPr>
          <a:xfrm>
            <a:off x="4421709" y="5560698"/>
            <a:ext cx="836917" cy="247223"/>
          </a:xfrm>
          <a:prstGeom prst="rect">
            <a:avLst/>
          </a:prstGeom>
        </p:spPr>
      </p:pic>
      <p:sp>
        <p:nvSpPr>
          <p:cNvPr id="54" name="箭头: 下 53">
            <a:extLst>
              <a:ext uri="{FF2B5EF4-FFF2-40B4-BE49-F238E27FC236}">
                <a16:creationId xmlns:a16="http://schemas.microsoft.com/office/drawing/2014/main" id="{C8A1683B-9965-4FE7-8FEC-25497B726AB7}"/>
              </a:ext>
            </a:extLst>
          </p:cNvPr>
          <p:cNvSpPr/>
          <p:nvPr/>
        </p:nvSpPr>
        <p:spPr>
          <a:xfrm rot="16200000">
            <a:off x="3978464" y="5331556"/>
            <a:ext cx="193496" cy="32584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7D7177-7250-46FF-B7CC-9B5103F657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1891" y="6099684"/>
            <a:ext cx="1209675" cy="2857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BE1DF9-F3A8-49DC-B402-D188107AF907}"/>
                  </a:ext>
                </a:extLst>
              </p:cNvPr>
              <p:cNvSpPr txBox="1"/>
              <p:nvPr/>
            </p:nvSpPr>
            <p:spPr>
              <a:xfrm>
                <a:off x="3816787" y="6099684"/>
                <a:ext cx="30425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1,0.37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0,0.05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=(1,0.43)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4BE1DF9-F3A8-49DC-B402-D188107AF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6787" y="6099684"/>
                <a:ext cx="3042563" cy="276999"/>
              </a:xfrm>
              <a:prstGeom prst="rect">
                <a:avLst/>
              </a:prstGeom>
              <a:blipFill>
                <a:blip r:embed="rId10"/>
                <a:stretch>
                  <a:fillRect t="-4444" r="-240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30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C911E0F-1055-4114-A224-B0ADCDBF74BB}"/>
              </a:ext>
            </a:extLst>
          </p:cNvPr>
          <p:cNvSpPr/>
          <p:nvPr/>
        </p:nvSpPr>
        <p:spPr>
          <a:xfrm>
            <a:off x="204187" y="400975"/>
            <a:ext cx="1313896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JSMA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999B8-3C00-4D73-BCD0-0F2A8FE1140D}"/>
              </a:ext>
            </a:extLst>
          </p:cNvPr>
          <p:cNvSpPr/>
          <p:nvPr/>
        </p:nvSpPr>
        <p:spPr>
          <a:xfrm>
            <a:off x="-3700" y="400975"/>
            <a:ext cx="181253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F98E22-4E81-4CF0-AD53-7EC5D192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F43348-9D02-4B49-B2A3-FB28C57A584E}"/>
              </a:ext>
            </a:extLst>
          </p:cNvPr>
          <p:cNvSpPr/>
          <p:nvPr/>
        </p:nvSpPr>
        <p:spPr>
          <a:xfrm>
            <a:off x="204187" y="998284"/>
            <a:ext cx="2888483" cy="4619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Notation: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Feature vector: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Modeled Network: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Forward derivative: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How to find perturbation: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What is the                    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？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99A704-4329-4FD4-B959-DCBDAE4E8497}"/>
              </a:ext>
            </a:extLst>
          </p:cNvPr>
          <p:cNvSpPr/>
          <p:nvPr/>
        </p:nvSpPr>
        <p:spPr>
          <a:xfrm>
            <a:off x="1708465" y="438250"/>
            <a:ext cx="7997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Deep Feedforward Neural Network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Wingdings" panose="05000000000000000000" pitchFamily="2" charset="2"/>
              </a:rPr>
              <a:t> n Hidden layers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FA581C-87C2-440B-B67B-26371B556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" t="4836" r="53674" b="12361"/>
          <a:stretch/>
        </p:blipFill>
        <p:spPr>
          <a:xfrm>
            <a:off x="7568954" y="1139623"/>
            <a:ext cx="3784846" cy="26817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4BCC8E-AFC9-4B12-99D0-C208E7EB9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326" y="2074795"/>
            <a:ext cx="2105025" cy="1809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2C9FAA-5A3E-431E-B0F7-FA647B367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851" y="1601333"/>
            <a:ext cx="1876425" cy="2095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DFCACAA-6CDB-4D2D-82E5-E7D0DC444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929" y="2050982"/>
            <a:ext cx="1790700" cy="2286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564EA7ED-DF01-4067-9667-BAF9B897E002}"/>
              </a:ext>
            </a:extLst>
          </p:cNvPr>
          <p:cNvGrpSpPr/>
          <p:nvPr/>
        </p:nvGrpSpPr>
        <p:grpSpPr>
          <a:xfrm>
            <a:off x="5463929" y="1602417"/>
            <a:ext cx="1933575" cy="209550"/>
            <a:chOff x="3141851" y="3102607"/>
            <a:chExt cx="1933575" cy="20955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FDEEC29-7AB4-4F7E-BCB8-75B893B4D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41851" y="3102607"/>
              <a:ext cx="1695450" cy="20955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694A570-ED38-4572-8EB3-5C690AE5D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75401" y="3124314"/>
              <a:ext cx="200025" cy="180975"/>
            </a:xfrm>
            <a:prstGeom prst="rect">
              <a:avLst/>
            </a:prstGeom>
          </p:spPr>
        </p:pic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62CCDC4A-F23D-4090-9859-97E3FC4BBBC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5188" b="4332"/>
          <a:stretch/>
        </p:blipFill>
        <p:spPr>
          <a:xfrm>
            <a:off x="3065803" y="2322424"/>
            <a:ext cx="3619082" cy="56497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F795D39-9DDE-4383-98E6-A2BED20F3DB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" r="70578" b="5426"/>
          <a:stretch/>
        </p:blipFill>
        <p:spPr>
          <a:xfrm>
            <a:off x="3092670" y="3171315"/>
            <a:ext cx="1151824" cy="36933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D52502A-8842-468B-8DFE-C68BCD52B58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9414" t="1" r="24106" b="-9485"/>
          <a:stretch/>
        </p:blipFill>
        <p:spPr>
          <a:xfrm>
            <a:off x="3120371" y="3594646"/>
            <a:ext cx="1819620" cy="4275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F8F0DC6-BE3A-4E28-91D9-BF8F7D3970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1625" y="4211534"/>
            <a:ext cx="2457450" cy="2952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CB5805F-0491-44FE-BB08-5B5767B7410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11428"/>
          <a:stretch/>
        </p:blipFill>
        <p:spPr>
          <a:xfrm>
            <a:off x="3065803" y="4617159"/>
            <a:ext cx="1409700" cy="2952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AB01066-D093-49B3-88B8-9897044240B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8671" t="1" r="7363" b="9634"/>
          <a:stretch/>
        </p:blipFill>
        <p:spPr>
          <a:xfrm>
            <a:off x="1698940" y="5267198"/>
            <a:ext cx="834710" cy="26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C911E0F-1055-4114-A224-B0ADCDBF74BB}"/>
              </a:ext>
            </a:extLst>
          </p:cNvPr>
          <p:cNvSpPr/>
          <p:nvPr/>
        </p:nvSpPr>
        <p:spPr>
          <a:xfrm>
            <a:off x="204187" y="400975"/>
            <a:ext cx="1313896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JSMA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999B8-3C00-4D73-BCD0-0F2A8FE1140D}"/>
              </a:ext>
            </a:extLst>
          </p:cNvPr>
          <p:cNvSpPr/>
          <p:nvPr/>
        </p:nvSpPr>
        <p:spPr>
          <a:xfrm>
            <a:off x="-3700" y="400975"/>
            <a:ext cx="181253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F98E22-4E81-4CF0-AD53-7EC5D192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D691D9-043E-419B-B742-2BFB35A6C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851"/>
          <a:stretch/>
        </p:blipFill>
        <p:spPr>
          <a:xfrm>
            <a:off x="577088" y="1332559"/>
            <a:ext cx="4696674" cy="349653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3BF31AB-2A29-4A91-B74B-6ED8D23903B9}"/>
              </a:ext>
            </a:extLst>
          </p:cNvPr>
          <p:cNvSpPr/>
          <p:nvPr/>
        </p:nvSpPr>
        <p:spPr>
          <a:xfrm>
            <a:off x="1708465" y="438250"/>
            <a:ext cx="7997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Deep Feedforward Neural Network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Wingdings" panose="05000000000000000000" pitchFamily="2" charset="2"/>
              </a:rPr>
              <a:t> n Hidden layers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0BE8D27-E90A-4407-AC93-1F87FB853F00}"/>
              </a:ext>
            </a:extLst>
          </p:cNvPr>
          <p:cNvGrpSpPr/>
          <p:nvPr/>
        </p:nvGrpSpPr>
        <p:grpSpPr>
          <a:xfrm>
            <a:off x="605904" y="5480305"/>
            <a:ext cx="2733675" cy="200025"/>
            <a:chOff x="5876925" y="1629261"/>
            <a:chExt cx="2733675" cy="20002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0BE14A0-8C00-4221-B9BF-5B6A3FECE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76925" y="1637214"/>
              <a:ext cx="904875" cy="1809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E5CC0E2-BE80-427C-B5BC-7969232CF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1800" y="1629261"/>
              <a:ext cx="1828800" cy="20002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89E8DD6-5372-4C86-A7FF-776F1B0016EB}"/>
                  </a:ext>
                </a:extLst>
              </p:cNvPr>
              <p:cNvSpPr txBox="1"/>
              <p:nvPr/>
            </p:nvSpPr>
            <p:spPr>
              <a:xfrm>
                <a:off x="3331437" y="5409990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89E8DD6-5372-4C86-A7FF-776F1B001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437" y="5409990"/>
                <a:ext cx="235641" cy="276999"/>
              </a:xfrm>
              <a:prstGeom prst="rect">
                <a:avLst/>
              </a:prstGeom>
              <a:blipFill>
                <a:blip r:embed="rId5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4C193491-6D80-4900-8E8D-1CCC90A9E1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1184" y="5486387"/>
            <a:ext cx="2886075" cy="1905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00EF3A9-8994-48ED-84CD-52D263EAAEFF}"/>
              </a:ext>
            </a:extLst>
          </p:cNvPr>
          <p:cNvSpPr/>
          <p:nvPr/>
        </p:nvSpPr>
        <p:spPr>
          <a:xfrm>
            <a:off x="-70390" y="2929177"/>
            <a:ext cx="879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gamma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F811D9-50DE-4617-8011-7E7434FB9372}"/>
              </a:ext>
            </a:extLst>
          </p:cNvPr>
          <p:cNvSpPr/>
          <p:nvPr/>
        </p:nvSpPr>
        <p:spPr>
          <a:xfrm>
            <a:off x="2667635" y="5099299"/>
            <a:ext cx="866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upsilon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70C6FA4-52B4-4BD7-AFC1-039142069E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95" y="5957196"/>
            <a:ext cx="2895600" cy="21907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8E5DEE5-DE7E-4639-9480-3CD918F1EE54}"/>
              </a:ext>
            </a:extLst>
          </p:cNvPr>
          <p:cNvSpPr txBox="1"/>
          <p:nvPr/>
        </p:nvSpPr>
        <p:spPr>
          <a:xfrm>
            <a:off x="5707219" y="1315170"/>
            <a:ext cx="465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Forward derivative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chain rule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）：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B445B89-F653-456F-88C0-2120CF73528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167" t="5002"/>
          <a:stretch/>
        </p:blipFill>
        <p:spPr>
          <a:xfrm>
            <a:off x="5802936" y="1797200"/>
            <a:ext cx="2575541" cy="28955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D93D23A-3C15-4A4E-A850-CCB7544B21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49606" y="1835600"/>
            <a:ext cx="352425" cy="2381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AFBB1EF-0273-4DAB-B046-2F460A7E833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264" t="-3999" b="-1"/>
          <a:stretch/>
        </p:blipFill>
        <p:spPr>
          <a:xfrm>
            <a:off x="5868039" y="2286486"/>
            <a:ext cx="3958238" cy="2476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F85DAE1-77DF-4B20-B335-587D9BF7ED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53800" y="2257911"/>
            <a:ext cx="371475" cy="2762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E1FD434-A5D2-4AD7-921A-B5072E81A2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7420" y="2721767"/>
            <a:ext cx="2933700" cy="156677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B895360-8BC8-438A-8EDC-E04FB3F0000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2870" t="-2355" b="-1"/>
          <a:stretch/>
        </p:blipFill>
        <p:spPr>
          <a:xfrm>
            <a:off x="8355636" y="2699044"/>
            <a:ext cx="2826210" cy="16880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3587508-2CF1-4A8F-A8D0-989BC930E4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76787" y="2664384"/>
            <a:ext cx="476250" cy="2381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1791E96-C10D-4F5F-8D64-0A0362B61477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-1" r="67865" b="1"/>
          <a:stretch/>
        </p:blipFill>
        <p:spPr>
          <a:xfrm>
            <a:off x="6981936" y="2707756"/>
            <a:ext cx="1352884" cy="16492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45C8E0A-C767-4B0F-8611-03CFDFB29BB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02936" y="3107981"/>
            <a:ext cx="2552700" cy="17145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E18C34F-DD1A-409C-9B1C-549759088A5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349606" y="3109554"/>
            <a:ext cx="352425" cy="24765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185B94FD-F2D1-4D32-83D3-443468E7E39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5368" y="3563793"/>
            <a:ext cx="3785216" cy="45929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B47D2C5-7E88-4B56-B87A-8381F9100C0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65368" y="4135785"/>
            <a:ext cx="3698109" cy="87899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E88C8B2-0EFF-498B-A1E9-76C93019454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64251" y="5050357"/>
            <a:ext cx="2747845" cy="30091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D0C4A63-BFE5-4EB9-86B4-200A98CC000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64251" y="5509032"/>
            <a:ext cx="3618920" cy="84731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32AAECB4-4FD6-4E3B-80FD-D00DD93C719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519979" y="4274128"/>
            <a:ext cx="638175" cy="2476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B262D69B-2C82-490F-AA9F-BA430B87571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00929" y="4554618"/>
            <a:ext cx="657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5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17C1B55-D084-4DEA-9C65-BAF7520AF778}"/>
              </a:ext>
            </a:extLst>
          </p:cNvPr>
          <p:cNvSpPr/>
          <p:nvPr/>
        </p:nvSpPr>
        <p:spPr>
          <a:xfrm>
            <a:off x="7455370" y="1207222"/>
            <a:ext cx="1074205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Notation: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idea: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911E0F-1055-4114-A224-B0ADCDBF74BB}"/>
              </a:ext>
            </a:extLst>
          </p:cNvPr>
          <p:cNvSpPr/>
          <p:nvPr/>
        </p:nvSpPr>
        <p:spPr>
          <a:xfrm>
            <a:off x="204187" y="400975"/>
            <a:ext cx="1313896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JSMA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999B8-3C00-4D73-BCD0-0F2A8FE1140D}"/>
              </a:ext>
            </a:extLst>
          </p:cNvPr>
          <p:cNvSpPr/>
          <p:nvPr/>
        </p:nvSpPr>
        <p:spPr>
          <a:xfrm>
            <a:off x="-3700" y="400975"/>
            <a:ext cx="181253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F98E22-4E81-4CF0-AD53-7EC5D192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E89EDC-6534-43AE-8832-A17AF4F4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8" y="1097172"/>
            <a:ext cx="2314575" cy="3238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FCF7773-247D-443C-A102-08BEEEF62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065" y="2084171"/>
            <a:ext cx="5266423" cy="10532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A2610D8-40F3-451A-898D-D6965D923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065" y="4542891"/>
            <a:ext cx="5247373" cy="10313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64955E-3ADF-47A4-9A58-F2F318AEA025}"/>
                  </a:ext>
                </a:extLst>
              </p:cNvPr>
              <p:cNvSpPr txBox="1"/>
              <p:nvPr/>
            </p:nvSpPr>
            <p:spPr>
              <a:xfrm>
                <a:off x="200927" y="1661690"/>
                <a:ext cx="5103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Saliency Map Version 1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：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to increase feature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64955E-3ADF-47A4-9A58-F2F318AEA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27" y="1661690"/>
                <a:ext cx="5103385" cy="369332"/>
              </a:xfrm>
              <a:prstGeom prst="rect">
                <a:avLst/>
              </a:prstGeom>
              <a:blipFill>
                <a:blip r:embed="rId5"/>
                <a:stretch>
                  <a:fillRect l="-107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0A4A81C-956C-4CA5-AF7D-5643BB624E29}"/>
                  </a:ext>
                </a:extLst>
              </p:cNvPr>
              <p:cNvSpPr txBox="1"/>
              <p:nvPr/>
            </p:nvSpPr>
            <p:spPr>
              <a:xfrm>
                <a:off x="210552" y="4079951"/>
                <a:ext cx="5060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Saliency Map Version 2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：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to decrease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0A4A81C-956C-4CA5-AF7D-5643BB624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2" y="4079951"/>
                <a:ext cx="5060103" cy="369332"/>
              </a:xfrm>
              <a:prstGeom prst="rect">
                <a:avLst/>
              </a:prstGeom>
              <a:blipFill>
                <a:blip r:embed="rId6"/>
                <a:stretch>
                  <a:fillRect l="-108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F5D49627-A762-4F99-93EE-F62FA08FC3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6622" b="-2137"/>
          <a:stretch/>
        </p:blipFill>
        <p:spPr>
          <a:xfrm>
            <a:off x="7505699" y="2045616"/>
            <a:ext cx="2245677" cy="35022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8BE1104-0F93-4B43-8AF6-D4AB8B7E5D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52213" y="2493308"/>
            <a:ext cx="1933575" cy="2190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0CF1BA5-E4C0-4F50-98BF-CF9E3C6C93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5886" y="3699092"/>
            <a:ext cx="2514600" cy="2000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B2DDDFB-0299-4D02-B43B-DC1FAD4EC3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2213" y="3684377"/>
            <a:ext cx="638175" cy="1905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3CFC692-76CA-4E3D-8705-84DFE84B6E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93827" y="3689567"/>
            <a:ext cx="514350" cy="20955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C44452AC-A4BA-47E1-AFF8-1693C561D67D}"/>
              </a:ext>
            </a:extLst>
          </p:cNvPr>
          <p:cNvGrpSpPr/>
          <p:nvPr/>
        </p:nvGrpSpPr>
        <p:grpSpPr>
          <a:xfrm>
            <a:off x="7574254" y="4090300"/>
            <a:ext cx="2627975" cy="228600"/>
            <a:chOff x="7552213" y="5451403"/>
            <a:chExt cx="2627975" cy="228600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391C3BB-A3FD-488B-95DB-93056FD7A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274723" y="5490172"/>
              <a:ext cx="1295400" cy="180975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5F37F5E0-23B3-4427-8488-ECBDBF15E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52213" y="5462335"/>
              <a:ext cx="666750" cy="180975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5DB14827-A022-4C98-9C26-BD4B1CA9A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656313" y="5451403"/>
              <a:ext cx="523875" cy="228600"/>
            </a:xfrm>
            <a:prstGeom prst="rect">
              <a:avLst/>
            </a:prstGeom>
          </p:spPr>
        </p:pic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AE78B248-5329-481C-8DA6-49CBD99725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163681" y="4099052"/>
            <a:ext cx="552450" cy="21907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589C9DB-F3E9-4136-BAC4-E2314DF9A6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84268" y="4526828"/>
            <a:ext cx="2181225" cy="2286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E368626-DBB1-437D-85B1-F84D05D07F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52213" y="1654290"/>
            <a:ext cx="1200150" cy="16192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E8FD841-B19B-49EF-90F5-B0FEC23A6F3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04091" y="1623669"/>
            <a:ext cx="114300" cy="1905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408AB84-4D9D-4A2C-89A1-1B365F56A848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65241" t="-20000" b="-1"/>
          <a:stretch/>
        </p:blipFill>
        <p:spPr>
          <a:xfrm>
            <a:off x="9186411" y="1611489"/>
            <a:ext cx="301281" cy="22860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B82733EA-20BF-46FD-BD10-7597828E3805}"/>
              </a:ext>
            </a:extLst>
          </p:cNvPr>
          <p:cNvSpPr/>
          <p:nvPr/>
        </p:nvSpPr>
        <p:spPr>
          <a:xfrm>
            <a:off x="233778" y="4723200"/>
            <a:ext cx="8735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argmax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E6D1844-81F8-4FCF-A59C-594C74ED1C3A}"/>
              </a:ext>
            </a:extLst>
          </p:cNvPr>
          <p:cNvSpPr/>
          <p:nvPr/>
        </p:nvSpPr>
        <p:spPr>
          <a:xfrm>
            <a:off x="1708465" y="438250"/>
            <a:ext cx="7997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Deep Feedforward Neural Network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Wingdings" panose="05000000000000000000" pitchFamily="2" charset="2"/>
              </a:rPr>
              <a:t> n Hidden layers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8525C08-121F-4450-8E57-E03F7643075F}"/>
                  </a:ext>
                </a:extLst>
              </p:cNvPr>
              <p:cNvSpPr txBox="1"/>
              <p:nvPr/>
            </p:nvSpPr>
            <p:spPr>
              <a:xfrm>
                <a:off x="7574254" y="5308912"/>
                <a:ext cx="23100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8525C08-121F-4450-8E57-E03F76430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254" y="5308912"/>
                <a:ext cx="2310056" cy="276999"/>
              </a:xfrm>
              <a:prstGeom prst="rect">
                <a:avLst/>
              </a:prstGeom>
              <a:blipFill>
                <a:blip r:embed="rId20"/>
                <a:stretch>
                  <a:fillRect l="-2111" t="-31111" r="-6860" b="-4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DB14F12D-FEF0-44A6-9B77-2950456B8A41}"/>
              </a:ext>
            </a:extLst>
          </p:cNvPr>
          <p:cNvSpPr/>
          <p:nvPr/>
        </p:nvSpPr>
        <p:spPr>
          <a:xfrm>
            <a:off x="2984583" y="2512359"/>
            <a:ext cx="863517" cy="3918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6FE0096-6F14-49FE-A36C-7FE9FA8A0DA1}"/>
              </a:ext>
            </a:extLst>
          </p:cNvPr>
          <p:cNvSpPr/>
          <p:nvPr/>
        </p:nvSpPr>
        <p:spPr>
          <a:xfrm>
            <a:off x="3884950" y="2502523"/>
            <a:ext cx="1385705" cy="3918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51E694E-FA3A-469F-A63F-BBA11AE252B0}"/>
              </a:ext>
            </a:extLst>
          </p:cNvPr>
          <p:cNvSpPr/>
          <p:nvPr/>
        </p:nvSpPr>
        <p:spPr>
          <a:xfrm>
            <a:off x="2898901" y="4962946"/>
            <a:ext cx="863517" cy="3918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4865F98-FAC4-470D-A611-7F7B728F42D9}"/>
              </a:ext>
            </a:extLst>
          </p:cNvPr>
          <p:cNvSpPr/>
          <p:nvPr/>
        </p:nvSpPr>
        <p:spPr>
          <a:xfrm>
            <a:off x="3799268" y="4953110"/>
            <a:ext cx="1385705" cy="3918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A71E488-CC8D-4979-9CE4-EFDA019F7E0D}"/>
              </a:ext>
            </a:extLst>
          </p:cNvPr>
          <p:cNvSpPr txBox="1"/>
          <p:nvPr/>
        </p:nvSpPr>
        <p:spPr>
          <a:xfrm>
            <a:off x="2622204" y="3063651"/>
            <a:ext cx="3628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 gradient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	bigger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better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 gradient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	smaller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better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ED5ABA92-43D3-4428-97C2-AD8D66FE94F7}"/>
              </a:ext>
            </a:extLst>
          </p:cNvPr>
          <p:cNvSpPr/>
          <p:nvPr/>
        </p:nvSpPr>
        <p:spPr>
          <a:xfrm>
            <a:off x="4514850" y="2483784"/>
            <a:ext cx="651073" cy="4351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4F56458-992F-43E2-B629-F11C747D14F5}"/>
              </a:ext>
            </a:extLst>
          </p:cNvPr>
          <p:cNvSpPr/>
          <p:nvPr/>
        </p:nvSpPr>
        <p:spPr>
          <a:xfrm>
            <a:off x="3031400" y="4939834"/>
            <a:ext cx="616675" cy="4351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3BE164E-CF68-46E0-BC5D-3D08F47AC4C2}"/>
              </a:ext>
            </a:extLst>
          </p:cNvPr>
          <p:cNvSpPr txBox="1"/>
          <p:nvPr/>
        </p:nvSpPr>
        <p:spPr>
          <a:xfrm>
            <a:off x="2622204" y="5574214"/>
            <a:ext cx="3628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 gradient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	smaller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better</a:t>
            </a:r>
          </a:p>
          <a:p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 gradient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	bigger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better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B006E25D-4386-4C23-A982-C794568B7CC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87697" y="1714202"/>
            <a:ext cx="638175" cy="24765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ABE5DFA1-6DB7-458F-A56F-9960D3F6D4C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87697" y="4172669"/>
            <a:ext cx="657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81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C911E0F-1055-4114-A224-B0ADCDBF74BB}"/>
              </a:ext>
            </a:extLst>
          </p:cNvPr>
          <p:cNvSpPr/>
          <p:nvPr/>
        </p:nvSpPr>
        <p:spPr>
          <a:xfrm>
            <a:off x="204187" y="400975"/>
            <a:ext cx="1313896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JSMA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999B8-3C00-4D73-BCD0-0F2A8FE1140D}"/>
              </a:ext>
            </a:extLst>
          </p:cNvPr>
          <p:cNvSpPr/>
          <p:nvPr/>
        </p:nvSpPr>
        <p:spPr>
          <a:xfrm>
            <a:off x="-3700" y="400975"/>
            <a:ext cx="181253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F98E22-4E81-4CF0-AD53-7EC5D192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6BC6CD-FFD6-49EF-83CF-3209448E5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69" y="980092"/>
            <a:ext cx="5010150" cy="489781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6CD6DFF-7B25-4927-BF2D-865BDF9985ED}"/>
              </a:ext>
            </a:extLst>
          </p:cNvPr>
          <p:cNvSpPr/>
          <p:nvPr/>
        </p:nvSpPr>
        <p:spPr>
          <a:xfrm>
            <a:off x="1708465" y="438250"/>
            <a:ext cx="7997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Deep Feedforward Neural Network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Wingdings" panose="05000000000000000000" pitchFamily="2" charset="2"/>
              </a:rPr>
              <a:t> n Hidden layers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CDA3BE6-09C5-4E56-A1E8-D920CED68F2C}"/>
              </a:ext>
            </a:extLst>
          </p:cNvPr>
          <p:cNvGrpSpPr/>
          <p:nvPr/>
        </p:nvGrpSpPr>
        <p:grpSpPr>
          <a:xfrm>
            <a:off x="688847" y="977815"/>
            <a:ext cx="10358027" cy="5276844"/>
            <a:chOff x="751552" y="1966799"/>
            <a:chExt cx="10358027" cy="5276844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8D21327-2071-44B6-B8B7-AC74AC76F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3958" y="1986832"/>
              <a:ext cx="2266950" cy="20955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3DEDECE-150D-4690-8140-CD0567C81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55059" y="1966799"/>
              <a:ext cx="809625" cy="20002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513D103-B3B3-4A8C-ADF5-C76AF8FFD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83958" y="2409950"/>
              <a:ext cx="2743200" cy="19050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02B9C13-9DBB-46B4-9502-6554358D0D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72769"/>
            <a:stretch/>
          </p:blipFill>
          <p:spPr>
            <a:xfrm>
              <a:off x="10155059" y="2409950"/>
              <a:ext cx="954520" cy="1905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5C875A57-89A6-4387-B942-AB48D5DA97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6519" t="-5000"/>
            <a:stretch/>
          </p:blipFill>
          <p:spPr>
            <a:xfrm>
              <a:off x="751552" y="7043618"/>
              <a:ext cx="2575634" cy="200025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BA3449F5-19AE-43BE-A179-DCB492E62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40241" y="2758433"/>
              <a:ext cx="2047875" cy="55245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B2962CB1-A222-46AD-AED5-9B4FEC8F7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83958" y="3528008"/>
              <a:ext cx="2676525" cy="238125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5FF11C66-08C2-4CA8-A63B-945335D68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26509" y="3539944"/>
              <a:ext cx="638175" cy="24765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A0FFBB52-4702-4B75-8136-C5F103503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26509" y="4028319"/>
              <a:ext cx="657225" cy="21907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5CA02D9-1B81-44A8-A8C4-1AC8B527FD7A}"/>
                  </a:ext>
                </a:extLst>
              </p:cNvPr>
              <p:cNvSpPr/>
              <p:nvPr/>
            </p:nvSpPr>
            <p:spPr>
              <a:xfrm>
                <a:off x="7183769" y="3704707"/>
                <a:ext cx="4208318" cy="2316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最佳优先的启发式搜索思想：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每次迭代结束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都要从搜索空间中删除修改后的像素。因为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pixel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是在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之间归一化的，如果引入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，就总是将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pixel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设置为最大值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。对于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𝑝𝑖𝑥𝑒𝑙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的点，即便下次选到也无法变得更大。因此，不妨直接移除，减少下轮的搜索范围。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=−1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时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移除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𝑝𝑖𝑥𝑒𝑙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同理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</p:txBody>
          </p:sp>
        </mc:Choice>
        <mc:Fallback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5CA02D9-1B81-44A8-A8C4-1AC8B527FD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769" y="3704707"/>
                <a:ext cx="4208318" cy="2316403"/>
              </a:xfrm>
              <a:prstGeom prst="rect">
                <a:avLst/>
              </a:prstGeom>
              <a:blipFill>
                <a:blip r:embed="rId11"/>
                <a:stretch>
                  <a:fillRect l="-434" r="-4631" b="-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56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C911E0F-1055-4114-A224-B0ADCDBF74BB}"/>
              </a:ext>
            </a:extLst>
          </p:cNvPr>
          <p:cNvSpPr/>
          <p:nvPr/>
        </p:nvSpPr>
        <p:spPr>
          <a:xfrm>
            <a:off x="204187" y="400975"/>
            <a:ext cx="1313896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JSMA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999B8-3C00-4D73-BCD0-0F2A8FE1140D}"/>
              </a:ext>
            </a:extLst>
          </p:cNvPr>
          <p:cNvSpPr/>
          <p:nvPr/>
        </p:nvSpPr>
        <p:spPr>
          <a:xfrm>
            <a:off x="-3700" y="400975"/>
            <a:ext cx="181253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F98E22-4E81-4CF0-AD53-7EC5D192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CD6DFF-7B25-4927-BF2D-865BDF9985ED}"/>
              </a:ext>
            </a:extLst>
          </p:cNvPr>
          <p:cNvSpPr/>
          <p:nvPr/>
        </p:nvSpPr>
        <p:spPr>
          <a:xfrm>
            <a:off x="1708465" y="438250"/>
            <a:ext cx="7997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Deep Feedforward Neural Network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Wingdings" panose="05000000000000000000" pitchFamily="2" charset="2"/>
              </a:rPr>
              <a:t> n Hidden layers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206D6A-17ED-4383-8350-8AD97D25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97" y="1901355"/>
            <a:ext cx="4876800" cy="33718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01A5D03-3B2E-4A5F-8D0E-CECC7A0B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901355"/>
            <a:ext cx="4876800" cy="33718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6E1130-BD7D-478D-A7F1-A1931B7AE0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792" b="19449"/>
          <a:stretch/>
        </p:blipFill>
        <p:spPr>
          <a:xfrm>
            <a:off x="7293264" y="3825735"/>
            <a:ext cx="3028533" cy="1921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B6CB6B4-E70F-4072-8FD4-D6B4BB46DA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80" t="11090" r="7642" b="21288"/>
          <a:stretch/>
        </p:blipFill>
        <p:spPr>
          <a:xfrm>
            <a:off x="7553397" y="1970069"/>
            <a:ext cx="967310" cy="25560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021660A-F1B4-4E12-A73B-16754FEFBAAD}"/>
              </a:ext>
            </a:extLst>
          </p:cNvPr>
          <p:cNvSpPr/>
          <p:nvPr/>
        </p:nvSpPr>
        <p:spPr>
          <a:xfrm>
            <a:off x="7331364" y="1920405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4</a:t>
            </a:r>
            <a:endParaRPr lang="zh-CN" altLang="en-US" dirty="0">
              <a:highlight>
                <a:srgbClr val="FFFF00"/>
              </a:highlight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3487FD4-DB52-43BF-A0BA-24F056EF1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7509" y="5449855"/>
            <a:ext cx="638175" cy="2476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57F4F4A-AD0A-483C-943A-4B055ED28C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7530" y="5444391"/>
            <a:ext cx="6572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1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86073C-B34F-4DC4-AA4B-E0314557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62" y="1571625"/>
            <a:ext cx="7534275" cy="37147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3B1B893-89AA-453D-96E7-F7380C00F866}"/>
              </a:ext>
            </a:extLst>
          </p:cNvPr>
          <p:cNvSpPr/>
          <p:nvPr/>
        </p:nvSpPr>
        <p:spPr>
          <a:xfrm>
            <a:off x="1976607" y="5472944"/>
            <a:ext cx="82207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All images in the right column are predicted to be an “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ostrich, Struthio camelus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BA8C959-A6ED-4FFD-91CB-8CB75B854A71}"/>
              </a:ext>
            </a:extLst>
          </p:cNvPr>
          <p:cNvSpPr/>
          <p:nvPr/>
        </p:nvSpPr>
        <p:spPr>
          <a:xfrm>
            <a:off x="3371197" y="1120265"/>
            <a:ext cx="1338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</a:p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Distortion (X10)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718405-92AB-42C0-9B7E-3B593832F2B3}"/>
              </a:ext>
            </a:extLst>
          </p:cNvPr>
          <p:cNvSpPr/>
          <p:nvPr/>
        </p:nvSpPr>
        <p:spPr>
          <a:xfrm>
            <a:off x="2511187" y="1120265"/>
            <a:ext cx="803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Clean</a:t>
            </a:r>
          </a:p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07E32C-91D3-4544-A4F8-B4D278FB797C}"/>
              </a:ext>
            </a:extLst>
          </p:cNvPr>
          <p:cNvSpPr/>
          <p:nvPr/>
        </p:nvSpPr>
        <p:spPr>
          <a:xfrm>
            <a:off x="4600421" y="1120265"/>
            <a:ext cx="1002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Adversarial</a:t>
            </a:r>
          </a:p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1D60B6-D2C6-4404-843E-CF710E78D8B0}"/>
              </a:ext>
            </a:extLst>
          </p:cNvPr>
          <p:cNvSpPr/>
          <p:nvPr/>
        </p:nvSpPr>
        <p:spPr>
          <a:xfrm>
            <a:off x="204187" y="400974"/>
            <a:ext cx="2059620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Adversarial Attack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5226A9-C278-449E-BC49-7ABFC4E8AB4C}"/>
              </a:ext>
            </a:extLst>
          </p:cNvPr>
          <p:cNvSpPr/>
          <p:nvPr/>
        </p:nvSpPr>
        <p:spPr>
          <a:xfrm>
            <a:off x="-3700" y="400975"/>
            <a:ext cx="181253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D233CA-47DC-48F0-96E8-8CF9C7F63285}"/>
              </a:ext>
            </a:extLst>
          </p:cNvPr>
          <p:cNvSpPr/>
          <p:nvPr/>
        </p:nvSpPr>
        <p:spPr>
          <a:xfrm>
            <a:off x="7534750" y="1120265"/>
            <a:ext cx="1338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</a:p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Distortion (X10)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7800000-306D-4448-8B4C-719774824EA4}"/>
              </a:ext>
            </a:extLst>
          </p:cNvPr>
          <p:cNvSpPr/>
          <p:nvPr/>
        </p:nvSpPr>
        <p:spPr>
          <a:xfrm>
            <a:off x="6674740" y="1120265"/>
            <a:ext cx="8033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Clean</a:t>
            </a:r>
          </a:p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25F65EC-D05B-49BC-B063-2872BD0FFFC1}"/>
              </a:ext>
            </a:extLst>
          </p:cNvPr>
          <p:cNvSpPr/>
          <p:nvPr/>
        </p:nvSpPr>
        <p:spPr>
          <a:xfrm>
            <a:off x="8763974" y="1120265"/>
            <a:ext cx="1002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Adversarial</a:t>
            </a:r>
          </a:p>
          <a:p>
            <a:pPr algn="ctr"/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BD0E2D7-4C37-400F-964D-4DFFE61BAAAB}"/>
              </a:ext>
            </a:extLst>
          </p:cNvPr>
          <p:cNvSpPr/>
          <p:nvPr/>
        </p:nvSpPr>
        <p:spPr>
          <a:xfrm>
            <a:off x="6086968" y="5853724"/>
            <a:ext cx="34928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非洲鸵鸟（学名：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Struthio camelus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）属鸵形目鸵鸟科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2A256DB-C03D-4C06-A8A7-2F1B1AECB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795" y="5205133"/>
            <a:ext cx="1632751" cy="1151217"/>
          </a:xfrm>
          <a:prstGeom prst="rect">
            <a:avLst/>
          </a:prstGeom>
        </p:spPr>
      </p:pic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9F4A91DB-AA6C-4230-83D3-1D6B3DCE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77EE1BE-2B02-4A69-A1AA-9452C2A56E93}"/>
              </a:ext>
            </a:extLst>
          </p:cNvPr>
          <p:cNvSpPr/>
          <p:nvPr/>
        </p:nvSpPr>
        <p:spPr>
          <a:xfrm>
            <a:off x="2045332" y="5892581"/>
            <a:ext cx="37019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select the pixel for distorting?</a:t>
            </a:r>
          </a:p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distort the selected pixels?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480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C911E0F-1055-4114-A224-B0ADCDBF74BB}"/>
              </a:ext>
            </a:extLst>
          </p:cNvPr>
          <p:cNvSpPr/>
          <p:nvPr/>
        </p:nvSpPr>
        <p:spPr>
          <a:xfrm>
            <a:off x="204187" y="400975"/>
            <a:ext cx="1313896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JSMA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999B8-3C00-4D73-BCD0-0F2A8FE1140D}"/>
              </a:ext>
            </a:extLst>
          </p:cNvPr>
          <p:cNvSpPr/>
          <p:nvPr/>
        </p:nvSpPr>
        <p:spPr>
          <a:xfrm>
            <a:off x="-3700" y="400975"/>
            <a:ext cx="181253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CF98E22-4E81-4CF0-AD53-7EC5D192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CD6DFF-7B25-4927-BF2D-865BDF9985ED}"/>
              </a:ext>
            </a:extLst>
          </p:cNvPr>
          <p:cNvSpPr/>
          <p:nvPr/>
        </p:nvSpPr>
        <p:spPr>
          <a:xfrm>
            <a:off x="1708465" y="438250"/>
            <a:ext cx="7997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Deep Feedforward Neural Network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Wingdings" panose="05000000000000000000" pitchFamily="2" charset="2"/>
              </a:rPr>
              <a:t> n Hidden layers 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57F4F4A-AD0A-483C-943A-4B055ED2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530" y="4929486"/>
            <a:ext cx="657225" cy="2190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26552AB-A0E2-4A2C-B74C-5EA0DCC7B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135"/>
          <a:stretch/>
        </p:blipFill>
        <p:spPr>
          <a:xfrm>
            <a:off x="779571" y="1757968"/>
            <a:ext cx="4927648" cy="395844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A4E8851-E70E-4ADD-87BA-C4B60EB8FCA6}"/>
              </a:ext>
            </a:extLst>
          </p:cNvPr>
          <p:cNvSpPr txBox="1"/>
          <p:nvPr/>
        </p:nvSpPr>
        <p:spPr>
          <a:xfrm>
            <a:off x="123149" y="5347085"/>
            <a:ext cx="139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source class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A8455E-5BEA-4233-A7B5-53720BCC77D9}"/>
              </a:ext>
            </a:extLst>
          </p:cNvPr>
          <p:cNvSpPr txBox="1"/>
          <p:nvPr/>
        </p:nvSpPr>
        <p:spPr>
          <a:xfrm>
            <a:off x="4867664" y="1720692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target class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4224D28-0135-44B8-BB8A-3C0F899F86D4}"/>
              </a:ext>
            </a:extLst>
          </p:cNvPr>
          <p:cNvSpPr txBox="1"/>
          <p:nvPr/>
        </p:nvSpPr>
        <p:spPr>
          <a:xfrm>
            <a:off x="2493799" y="6050418"/>
            <a:ext cx="149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Increase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pixel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B1D8BAC-08B0-4A30-9003-AB8458B783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757"/>
          <a:stretch/>
        </p:blipFill>
        <p:spPr>
          <a:xfrm>
            <a:off x="6496318" y="1757967"/>
            <a:ext cx="4916111" cy="395844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F81DE80-3987-4FDB-A8BB-E7D14E8533B7}"/>
              </a:ext>
            </a:extLst>
          </p:cNvPr>
          <p:cNvSpPr txBox="1"/>
          <p:nvPr/>
        </p:nvSpPr>
        <p:spPr>
          <a:xfrm>
            <a:off x="8668542" y="6050418"/>
            <a:ext cx="159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Decrease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pixel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5791C08-7D6B-420D-BB76-6C9F96BD928A}"/>
              </a:ext>
            </a:extLst>
          </p:cNvPr>
          <p:cNvSpPr txBox="1"/>
          <p:nvPr/>
        </p:nvSpPr>
        <p:spPr>
          <a:xfrm>
            <a:off x="5798851" y="5329419"/>
            <a:ext cx="139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source class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39F3FEB-BE8E-4F1C-AC48-6142611B6111}"/>
              </a:ext>
            </a:extLst>
          </p:cNvPr>
          <p:cNvSpPr txBox="1"/>
          <p:nvPr/>
        </p:nvSpPr>
        <p:spPr>
          <a:xfrm>
            <a:off x="10440371" y="1720692"/>
            <a:ext cx="1300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target class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6622A1-32CA-4708-8020-E093691A7DF2}"/>
              </a:ext>
            </a:extLst>
          </p:cNvPr>
          <p:cNvSpPr/>
          <p:nvPr/>
        </p:nvSpPr>
        <p:spPr>
          <a:xfrm>
            <a:off x="8212553" y="6358801"/>
            <a:ext cx="2504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Change much more pixel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925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C911E0F-1055-4114-A224-B0ADCDBF74BB}"/>
              </a:ext>
            </a:extLst>
          </p:cNvPr>
          <p:cNvSpPr/>
          <p:nvPr/>
        </p:nvSpPr>
        <p:spPr>
          <a:xfrm>
            <a:off x="204187" y="400975"/>
            <a:ext cx="1313896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999B8-3C00-4D73-BCD0-0F2A8FE1140D}"/>
              </a:ext>
            </a:extLst>
          </p:cNvPr>
          <p:cNvSpPr/>
          <p:nvPr/>
        </p:nvSpPr>
        <p:spPr>
          <a:xfrm>
            <a:off x="-3700" y="400975"/>
            <a:ext cx="181253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CDEA55A7-3F47-40D5-BE73-040F93C6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21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710F27D-66D4-4553-8F36-DEF2A8837888}"/>
                  </a:ext>
                </a:extLst>
              </p:cNvPr>
              <p:cNvSpPr/>
              <p:nvPr/>
            </p:nvSpPr>
            <p:spPr>
              <a:xfrm>
                <a:off x="204186" y="992803"/>
                <a:ext cx="10875146" cy="5450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How to select?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Saliency map: evaluate the importance of each pixel in the spatial space for the target class prediction.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Hyperplane: find the closet orthogonal projection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onto Hyperplane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ℱ</m:t>
                    </m:r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Gradient Descent of Loss function: find the adversarial image which can let loss function down to the global minimum 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Optimization algorithm: Box constraints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Differential Evolution : search parents and children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How to distort?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Single distortion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Iteratively</a:t>
                </a:r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distort 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gradient x learning rate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 a constant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Clip</a:t>
                </a: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710F27D-66D4-4553-8F36-DEF2A8837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86" y="992803"/>
                <a:ext cx="10875146" cy="5450851"/>
              </a:xfrm>
              <a:prstGeom prst="rect">
                <a:avLst/>
              </a:prstGeom>
              <a:blipFill>
                <a:blip r:embed="rId2"/>
                <a:stretch>
                  <a:fillRect l="-448" b="-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74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C325FEF3-1EA3-46A1-B22D-344CE53DC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800277"/>
              </p:ext>
            </p:extLst>
          </p:nvPr>
        </p:nvGraphicFramePr>
        <p:xfrm>
          <a:off x="1199471" y="164647"/>
          <a:ext cx="9793057" cy="6528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C911E0F-1055-4114-A224-B0ADCDBF74BB}"/>
              </a:ext>
            </a:extLst>
          </p:cNvPr>
          <p:cNvSpPr/>
          <p:nvPr/>
        </p:nvSpPr>
        <p:spPr>
          <a:xfrm>
            <a:off x="204187" y="400975"/>
            <a:ext cx="1313896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 Work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999B8-3C00-4D73-BCD0-0F2A8FE1140D}"/>
              </a:ext>
            </a:extLst>
          </p:cNvPr>
          <p:cNvSpPr/>
          <p:nvPr/>
        </p:nvSpPr>
        <p:spPr>
          <a:xfrm>
            <a:off x="-3700" y="400975"/>
            <a:ext cx="181253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B61EBB-8D3B-4427-8E6B-2EF80949A7A5}"/>
              </a:ext>
            </a:extLst>
          </p:cNvPr>
          <p:cNvSpPr/>
          <p:nvPr/>
        </p:nvSpPr>
        <p:spPr>
          <a:xfrm>
            <a:off x="4221331" y="5769001"/>
            <a:ext cx="37493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How to find the adversarial distortion?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CDEA55A7-3F47-40D5-BE73-040F93C6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7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C911E0F-1055-4114-A224-B0ADCDBF74BB}"/>
              </a:ext>
            </a:extLst>
          </p:cNvPr>
          <p:cNvSpPr/>
          <p:nvPr/>
        </p:nvSpPr>
        <p:spPr>
          <a:xfrm>
            <a:off x="204187" y="400975"/>
            <a:ext cx="1313896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 Work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999B8-3C00-4D73-BCD0-0F2A8FE1140D}"/>
              </a:ext>
            </a:extLst>
          </p:cNvPr>
          <p:cNvSpPr/>
          <p:nvPr/>
        </p:nvSpPr>
        <p:spPr>
          <a:xfrm>
            <a:off x="-3700" y="400975"/>
            <a:ext cx="181253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C54FD75-28EC-438B-A03E-A66A52BD9EC6}"/>
              </a:ext>
            </a:extLst>
          </p:cNvPr>
          <p:cNvGrpSpPr/>
          <p:nvPr/>
        </p:nvGrpSpPr>
        <p:grpSpPr>
          <a:xfrm>
            <a:off x="204187" y="2337155"/>
            <a:ext cx="11783626" cy="2183690"/>
            <a:chOff x="204187" y="2708607"/>
            <a:chExt cx="11783626" cy="218369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AFA1DC6-2180-48C3-AE71-72E179F768F2}"/>
                </a:ext>
              </a:extLst>
            </p:cNvPr>
            <p:cNvGrpSpPr/>
            <p:nvPr/>
          </p:nvGrpSpPr>
          <p:grpSpPr>
            <a:xfrm>
              <a:off x="204187" y="2724831"/>
              <a:ext cx="1299765" cy="2167466"/>
              <a:chOff x="2232" y="1625600"/>
              <a:chExt cx="1299765" cy="2167466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BD4BEA15-6766-4F02-B550-A6060B34F7F7}"/>
                  </a:ext>
                </a:extLst>
              </p:cNvPr>
              <p:cNvSpPr/>
              <p:nvPr/>
            </p:nvSpPr>
            <p:spPr>
              <a:xfrm>
                <a:off x="2232" y="1625600"/>
                <a:ext cx="1299765" cy="216746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矩形: 圆角 4">
                <a:extLst>
                  <a:ext uri="{FF2B5EF4-FFF2-40B4-BE49-F238E27FC236}">
                    <a16:creationId xmlns:a16="http://schemas.microsoft.com/office/drawing/2014/main" id="{141C8F05-77E6-4CBF-B4D0-B391D8C0E31E}"/>
                  </a:ext>
                </a:extLst>
              </p:cNvPr>
              <p:cNvSpPr txBox="1"/>
              <p:nvPr/>
            </p:nvSpPr>
            <p:spPr>
              <a:xfrm>
                <a:off x="65681" y="1689049"/>
                <a:ext cx="1172867" cy="20405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L-BFGS</a:t>
                </a:r>
                <a:r>
                  <a:rPr lang="zh-CN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（</a:t>
                </a: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2013.12.21</a:t>
                </a:r>
                <a:r>
                  <a:rPr lang="zh-CN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）</a:t>
                </a: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[Optimization]</a:t>
                </a:r>
                <a:endParaRPr lang="zh-CN" altLang="en-US" sz="14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25D62B-03D9-4E5C-A92D-61B936D6DF5F}"/>
                </a:ext>
              </a:extLst>
            </p:cNvPr>
            <p:cNvGrpSpPr/>
            <p:nvPr/>
          </p:nvGrpSpPr>
          <p:grpSpPr>
            <a:xfrm>
              <a:off x="2354654" y="2724831"/>
              <a:ext cx="1299765" cy="2167466"/>
              <a:chOff x="1366986" y="1625600"/>
              <a:chExt cx="1299765" cy="2167466"/>
            </a:xfrm>
          </p:grpSpPr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C5199CA5-2E94-480D-B125-B64C5CA65FE8}"/>
                  </a:ext>
                </a:extLst>
              </p:cNvPr>
              <p:cNvSpPr/>
              <p:nvPr/>
            </p:nvSpPr>
            <p:spPr>
              <a:xfrm>
                <a:off x="1366986" y="1625600"/>
                <a:ext cx="1299765" cy="216746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矩形: 圆角 6">
                <a:extLst>
                  <a:ext uri="{FF2B5EF4-FFF2-40B4-BE49-F238E27FC236}">
                    <a16:creationId xmlns:a16="http://schemas.microsoft.com/office/drawing/2014/main" id="{65955751-D960-43EB-99F6-913C7EB34B60}"/>
                  </a:ext>
                </a:extLst>
              </p:cNvPr>
              <p:cNvSpPr txBox="1"/>
              <p:nvPr/>
            </p:nvSpPr>
            <p:spPr>
              <a:xfrm>
                <a:off x="1430435" y="1689049"/>
                <a:ext cx="1172867" cy="20405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en-US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FGSM</a:t>
                </a:r>
                <a:r>
                  <a:rPr lang="zh-CN" altLang="en-US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（</a:t>
                </a:r>
                <a:r>
                  <a:rPr lang="en-US" altLang="en-US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2014.12.20</a:t>
                </a:r>
                <a:r>
                  <a:rPr lang="zh-CN" altLang="en-US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）</a:t>
                </a: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[Cost Function Gradient]</a:t>
                </a:r>
                <a:endParaRPr lang="zh-CN" altLang="en-US" sz="14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C0B67FE-D67C-41F1-8FE7-E3CD830767E6}"/>
                </a:ext>
              </a:extLst>
            </p:cNvPr>
            <p:cNvGrpSpPr/>
            <p:nvPr/>
          </p:nvGrpSpPr>
          <p:grpSpPr>
            <a:xfrm>
              <a:off x="4505121" y="2724831"/>
              <a:ext cx="1299765" cy="2167466"/>
              <a:chOff x="2731740" y="1625600"/>
              <a:chExt cx="1299765" cy="2167466"/>
            </a:xfrm>
          </p:grpSpPr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EDC14A14-F360-489C-9D7E-A64EBD6FDB56}"/>
                  </a:ext>
                </a:extLst>
              </p:cNvPr>
              <p:cNvSpPr/>
              <p:nvPr/>
            </p:nvSpPr>
            <p:spPr>
              <a:xfrm>
                <a:off x="2731740" y="1625600"/>
                <a:ext cx="1299765" cy="216746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矩形: 圆角 8">
                <a:extLst>
                  <a:ext uri="{FF2B5EF4-FFF2-40B4-BE49-F238E27FC236}">
                    <a16:creationId xmlns:a16="http://schemas.microsoft.com/office/drawing/2014/main" id="{52178601-3FF0-4588-9B27-0BD416157360}"/>
                  </a:ext>
                </a:extLst>
              </p:cNvPr>
              <p:cNvSpPr txBox="1"/>
              <p:nvPr/>
            </p:nvSpPr>
            <p:spPr>
              <a:xfrm>
                <a:off x="2795189" y="1689049"/>
                <a:ext cx="1172867" cy="20405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en-US" sz="1400" kern="12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DeepFool</a:t>
                </a:r>
                <a:r>
                  <a:rPr lang="zh-CN" altLang="en-US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（</a:t>
                </a:r>
                <a:r>
                  <a:rPr lang="en-US" altLang="en-US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2015.11.14</a:t>
                </a:r>
                <a:r>
                  <a:rPr lang="zh-CN" altLang="en-US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）</a:t>
                </a: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[Cost Function Gradient]</a:t>
                </a:r>
                <a:endParaRPr lang="zh-CN" altLang="en-US" sz="14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6944FCD-C58B-4E59-A258-60F47B4723DA}"/>
                </a:ext>
              </a:extLst>
            </p:cNvPr>
            <p:cNvGrpSpPr/>
            <p:nvPr/>
          </p:nvGrpSpPr>
          <p:grpSpPr>
            <a:xfrm>
              <a:off x="6655588" y="2719704"/>
              <a:ext cx="1299765" cy="2167466"/>
              <a:chOff x="4096494" y="1625600"/>
              <a:chExt cx="1299765" cy="2167466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5EB864BA-9244-454E-94A9-90E37ED42E01}"/>
                  </a:ext>
                </a:extLst>
              </p:cNvPr>
              <p:cNvSpPr/>
              <p:nvPr/>
            </p:nvSpPr>
            <p:spPr>
              <a:xfrm>
                <a:off x="4096494" y="1625600"/>
                <a:ext cx="1299765" cy="216746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矩形: 圆角 10">
                <a:extLst>
                  <a:ext uri="{FF2B5EF4-FFF2-40B4-BE49-F238E27FC236}">
                    <a16:creationId xmlns:a16="http://schemas.microsoft.com/office/drawing/2014/main" id="{3DF3EF86-4566-4724-B98F-CAC1608EF14A}"/>
                  </a:ext>
                </a:extLst>
              </p:cNvPr>
              <p:cNvSpPr txBox="1"/>
              <p:nvPr/>
            </p:nvSpPr>
            <p:spPr>
              <a:xfrm>
                <a:off x="4159943" y="1689049"/>
                <a:ext cx="1172867" cy="20405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400" kern="1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JSMA</a:t>
                </a:r>
                <a:r>
                  <a:rPr lang="zh-CN" altLang="zh-CN" sz="1400" kern="1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（</a:t>
                </a:r>
                <a:r>
                  <a:rPr lang="en-US" altLang="zh-CN" sz="1400" kern="1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2015.11.24</a:t>
                </a:r>
                <a:r>
                  <a:rPr lang="zh-CN" altLang="zh-CN" sz="1400" kern="1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）</a:t>
                </a:r>
                <a:r>
                  <a:rPr lang="en-US" altLang="zh-CN" sz="1400" kern="12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[Function Gradient]</a:t>
                </a:r>
                <a:endParaRPr lang="zh-CN" altLang="en-US" sz="1400" kern="1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07B84A4-08DE-4B29-932C-3AFDC66968DC}"/>
                </a:ext>
              </a:extLst>
            </p:cNvPr>
            <p:cNvGrpSpPr/>
            <p:nvPr/>
          </p:nvGrpSpPr>
          <p:grpSpPr>
            <a:xfrm>
              <a:off x="8742606" y="2721923"/>
              <a:ext cx="1299765" cy="2167466"/>
              <a:chOff x="5461248" y="1625600"/>
              <a:chExt cx="1299765" cy="2167466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17A71553-616B-48B2-B6E2-E3E2CB3864AA}"/>
                  </a:ext>
                </a:extLst>
              </p:cNvPr>
              <p:cNvSpPr/>
              <p:nvPr/>
            </p:nvSpPr>
            <p:spPr>
              <a:xfrm>
                <a:off x="5461248" y="1625600"/>
                <a:ext cx="1299765" cy="216746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矩形: 圆角 12">
                <a:extLst>
                  <a:ext uri="{FF2B5EF4-FFF2-40B4-BE49-F238E27FC236}">
                    <a16:creationId xmlns:a16="http://schemas.microsoft.com/office/drawing/2014/main" id="{3F1A4117-C545-4359-8405-951F495B7B1B}"/>
                  </a:ext>
                </a:extLst>
              </p:cNvPr>
              <p:cNvSpPr txBox="1"/>
              <p:nvPr/>
            </p:nvSpPr>
            <p:spPr>
              <a:xfrm>
                <a:off x="5524697" y="1689049"/>
                <a:ext cx="1172867" cy="20405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BIM</a:t>
                </a:r>
                <a:r>
                  <a:rPr lang="zh-CN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（</a:t>
                </a: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2016.7.8</a:t>
                </a:r>
                <a:r>
                  <a:rPr lang="zh-CN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）</a:t>
                </a: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[Cost Function Gradient]</a:t>
                </a:r>
                <a:endParaRPr lang="zh-CN" altLang="en-US" sz="14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4DE6057-1EA7-4746-9F64-2FE4480346BB}"/>
                </a:ext>
              </a:extLst>
            </p:cNvPr>
            <p:cNvGrpSpPr/>
            <p:nvPr/>
          </p:nvGrpSpPr>
          <p:grpSpPr>
            <a:xfrm>
              <a:off x="10688048" y="2708607"/>
              <a:ext cx="1299765" cy="2167466"/>
              <a:chOff x="6826001" y="1625600"/>
              <a:chExt cx="1299765" cy="2167466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C15B3856-9756-44ED-A4C5-3665F2DA227B}"/>
                  </a:ext>
                </a:extLst>
              </p:cNvPr>
              <p:cNvSpPr/>
              <p:nvPr/>
            </p:nvSpPr>
            <p:spPr>
              <a:xfrm>
                <a:off x="6826001" y="1625600"/>
                <a:ext cx="1299765" cy="216746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矩形: 圆角 14">
                <a:extLst>
                  <a:ext uri="{FF2B5EF4-FFF2-40B4-BE49-F238E27FC236}">
                    <a16:creationId xmlns:a16="http://schemas.microsoft.com/office/drawing/2014/main" id="{871CB36C-5E7A-4AFA-89CA-CA44380D3452}"/>
                  </a:ext>
                </a:extLst>
              </p:cNvPr>
              <p:cNvSpPr txBox="1"/>
              <p:nvPr/>
            </p:nvSpPr>
            <p:spPr>
              <a:xfrm>
                <a:off x="6889450" y="1689049"/>
                <a:ext cx="1172867" cy="20405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CW</a:t>
                </a:r>
                <a:r>
                  <a:rPr lang="zh-CN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（</a:t>
                </a: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2016.8.16</a:t>
                </a:r>
                <a:r>
                  <a:rPr lang="zh-CN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）</a:t>
                </a: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[Optimization]</a:t>
                </a:r>
                <a:endParaRPr lang="zh-CN" altLang="en-US" sz="14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B7458A1-FD1F-40D0-A84B-9B6C8261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" y="4758647"/>
            <a:ext cx="1685925" cy="838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6B2BEB-0CC2-4584-888C-A23835C0F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7" y="6063148"/>
            <a:ext cx="2800350" cy="504825"/>
          </a:xfrm>
          <a:prstGeom prst="rect">
            <a:avLst/>
          </a:prstGeom>
        </p:spPr>
      </p:pic>
      <p:sp>
        <p:nvSpPr>
          <p:cNvPr id="33" name="箭头: 下 32">
            <a:extLst>
              <a:ext uri="{FF2B5EF4-FFF2-40B4-BE49-F238E27FC236}">
                <a16:creationId xmlns:a16="http://schemas.microsoft.com/office/drawing/2014/main" id="{6C661893-660E-4E2E-B3F4-76EAAC8E2856}"/>
              </a:ext>
            </a:extLst>
          </p:cNvPr>
          <p:cNvSpPr/>
          <p:nvPr/>
        </p:nvSpPr>
        <p:spPr>
          <a:xfrm>
            <a:off x="641005" y="5637319"/>
            <a:ext cx="193496" cy="32584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F5AE9EC7-228C-4D9F-9875-B0967D409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103" y="1870709"/>
            <a:ext cx="2286000" cy="266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D54BD8FC-A306-4C36-A300-7FED594BF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9113" y="4591959"/>
            <a:ext cx="666750" cy="33337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8E4B122-A3F7-4B07-BCDB-EEFA68204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5998" y="4960351"/>
            <a:ext cx="3352800" cy="35242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04BE6688-90ED-4A38-8FA3-D380D01EA9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891" y="4715628"/>
            <a:ext cx="1584219" cy="32085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1E959B1D-1FBE-457B-946E-0EEEF26632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7978" b="-14286"/>
          <a:stretch/>
        </p:blipFill>
        <p:spPr>
          <a:xfrm>
            <a:off x="4140535" y="5058489"/>
            <a:ext cx="2028932" cy="2667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865708F2-BE10-47FB-9633-8309C17955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2500" y="6020285"/>
            <a:ext cx="1905000" cy="29527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B778A89F-CB32-4CB0-8B8E-9D94FEF37E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0975" y="6434623"/>
            <a:ext cx="3448050" cy="266700"/>
          </a:xfrm>
          <a:prstGeom prst="rect">
            <a:avLst/>
          </a:prstGeom>
        </p:spPr>
      </p:pic>
      <p:sp>
        <p:nvSpPr>
          <p:cNvPr id="47" name="箭头: 下 46">
            <a:extLst>
              <a:ext uri="{FF2B5EF4-FFF2-40B4-BE49-F238E27FC236}">
                <a16:creationId xmlns:a16="http://schemas.microsoft.com/office/drawing/2014/main" id="{0469E788-8FFB-4E39-B47E-4944CDECB52E}"/>
              </a:ext>
            </a:extLst>
          </p:cNvPr>
          <p:cNvSpPr/>
          <p:nvPr/>
        </p:nvSpPr>
        <p:spPr>
          <a:xfrm>
            <a:off x="5058253" y="5596847"/>
            <a:ext cx="193496" cy="32584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CA45A4D-019E-42DD-87BE-E033BE73328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6404" r="70839" b="-2017"/>
          <a:stretch/>
        </p:blipFill>
        <p:spPr>
          <a:xfrm>
            <a:off x="6658583" y="1550437"/>
            <a:ext cx="1027429" cy="300906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45FEE717-995E-44F9-A7FC-4BBFA20D48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8583" y="908166"/>
            <a:ext cx="797243" cy="18002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C8BD8F3D-F8AB-45C0-A0AC-2FEE20B9B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58583" y="1228274"/>
            <a:ext cx="1405890" cy="188595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D7B001C-3867-4F3C-BB6D-34E6D2856D5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8618" r="24176" b="29384"/>
          <a:stretch/>
        </p:blipFill>
        <p:spPr>
          <a:xfrm>
            <a:off x="6658583" y="1883067"/>
            <a:ext cx="1663208" cy="248196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FCE09409-9C65-4394-9809-B679907BFC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98689" y="107623"/>
            <a:ext cx="1740218" cy="737235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0C15A45D-A301-4778-B39F-EE0FF3C0A1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17072" y="987302"/>
            <a:ext cx="1740218" cy="728663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239F2163-174E-4DBF-8F67-6A7638879D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45547" y="1858409"/>
            <a:ext cx="2511743" cy="428625"/>
          </a:xfrm>
          <a:prstGeom prst="rect">
            <a:avLst/>
          </a:prstGeom>
        </p:spPr>
      </p:pic>
      <p:sp>
        <p:nvSpPr>
          <p:cNvPr id="55" name="箭头: 下 54">
            <a:extLst>
              <a:ext uri="{FF2B5EF4-FFF2-40B4-BE49-F238E27FC236}">
                <a16:creationId xmlns:a16="http://schemas.microsoft.com/office/drawing/2014/main" id="{76A14FD8-10C8-4354-A60C-2A2386FF0E17}"/>
              </a:ext>
            </a:extLst>
          </p:cNvPr>
          <p:cNvSpPr/>
          <p:nvPr/>
        </p:nvSpPr>
        <p:spPr>
          <a:xfrm>
            <a:off x="11236593" y="779308"/>
            <a:ext cx="202673" cy="21812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75887C35-EA08-427C-BA08-708CEB38C4E7}"/>
              </a:ext>
            </a:extLst>
          </p:cNvPr>
          <p:cNvSpPr/>
          <p:nvPr/>
        </p:nvSpPr>
        <p:spPr>
          <a:xfrm>
            <a:off x="11236411" y="1668814"/>
            <a:ext cx="202673" cy="21812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B5EB552-1105-4E45-A4E8-30A3264F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06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C911E0F-1055-4114-A224-B0ADCDBF74BB}"/>
              </a:ext>
            </a:extLst>
          </p:cNvPr>
          <p:cNvSpPr/>
          <p:nvPr/>
        </p:nvSpPr>
        <p:spPr>
          <a:xfrm>
            <a:off x="204187" y="400975"/>
            <a:ext cx="1313896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 Work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999B8-3C00-4D73-BCD0-0F2A8FE1140D}"/>
              </a:ext>
            </a:extLst>
          </p:cNvPr>
          <p:cNvSpPr/>
          <p:nvPr/>
        </p:nvSpPr>
        <p:spPr>
          <a:xfrm>
            <a:off x="-3700" y="400975"/>
            <a:ext cx="181253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C54FD75-28EC-438B-A03E-A66A52BD9EC6}"/>
              </a:ext>
            </a:extLst>
          </p:cNvPr>
          <p:cNvGrpSpPr/>
          <p:nvPr/>
        </p:nvGrpSpPr>
        <p:grpSpPr>
          <a:xfrm>
            <a:off x="204187" y="2337155"/>
            <a:ext cx="11783626" cy="2183690"/>
            <a:chOff x="204187" y="2708607"/>
            <a:chExt cx="11783626" cy="218369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AFA1DC6-2180-48C3-AE71-72E179F768F2}"/>
                </a:ext>
              </a:extLst>
            </p:cNvPr>
            <p:cNvGrpSpPr/>
            <p:nvPr/>
          </p:nvGrpSpPr>
          <p:grpSpPr>
            <a:xfrm>
              <a:off x="204187" y="2724831"/>
              <a:ext cx="1299765" cy="2167466"/>
              <a:chOff x="2232" y="1625600"/>
              <a:chExt cx="1299765" cy="2167466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BD4BEA15-6766-4F02-B550-A6060B34F7F7}"/>
                  </a:ext>
                </a:extLst>
              </p:cNvPr>
              <p:cNvSpPr/>
              <p:nvPr/>
            </p:nvSpPr>
            <p:spPr>
              <a:xfrm>
                <a:off x="2232" y="1625600"/>
                <a:ext cx="1299765" cy="216746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矩形: 圆角 4">
                <a:extLst>
                  <a:ext uri="{FF2B5EF4-FFF2-40B4-BE49-F238E27FC236}">
                    <a16:creationId xmlns:a16="http://schemas.microsoft.com/office/drawing/2014/main" id="{141C8F05-77E6-4CBF-B4D0-B391D8C0E31E}"/>
                  </a:ext>
                </a:extLst>
              </p:cNvPr>
              <p:cNvSpPr txBox="1"/>
              <p:nvPr/>
            </p:nvSpPr>
            <p:spPr>
              <a:xfrm>
                <a:off x="65681" y="1689049"/>
                <a:ext cx="1172867" cy="20405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L-BFGS</a:t>
                </a:r>
                <a:r>
                  <a:rPr lang="zh-CN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（</a:t>
                </a: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2013.12.21</a:t>
                </a:r>
                <a:r>
                  <a:rPr lang="zh-CN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）</a:t>
                </a: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[Optimization]</a:t>
                </a:r>
                <a:endParaRPr lang="zh-CN" altLang="en-US" sz="14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525D62B-03D9-4E5C-A92D-61B936D6DF5F}"/>
                </a:ext>
              </a:extLst>
            </p:cNvPr>
            <p:cNvGrpSpPr/>
            <p:nvPr/>
          </p:nvGrpSpPr>
          <p:grpSpPr>
            <a:xfrm>
              <a:off x="2354654" y="2724831"/>
              <a:ext cx="1299765" cy="2167466"/>
              <a:chOff x="1366986" y="1625600"/>
              <a:chExt cx="1299765" cy="2167466"/>
            </a:xfrm>
          </p:grpSpPr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C5199CA5-2E94-480D-B125-B64C5CA65FE8}"/>
                  </a:ext>
                </a:extLst>
              </p:cNvPr>
              <p:cNvSpPr/>
              <p:nvPr/>
            </p:nvSpPr>
            <p:spPr>
              <a:xfrm>
                <a:off x="1366986" y="1625600"/>
                <a:ext cx="1299765" cy="216746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矩形: 圆角 6">
                <a:extLst>
                  <a:ext uri="{FF2B5EF4-FFF2-40B4-BE49-F238E27FC236}">
                    <a16:creationId xmlns:a16="http://schemas.microsoft.com/office/drawing/2014/main" id="{65955751-D960-43EB-99F6-913C7EB34B60}"/>
                  </a:ext>
                </a:extLst>
              </p:cNvPr>
              <p:cNvSpPr txBox="1"/>
              <p:nvPr/>
            </p:nvSpPr>
            <p:spPr>
              <a:xfrm>
                <a:off x="1430435" y="1689049"/>
                <a:ext cx="1172867" cy="20405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en-US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FGSM</a:t>
                </a:r>
                <a:r>
                  <a:rPr lang="zh-CN" altLang="en-US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（</a:t>
                </a:r>
                <a:r>
                  <a:rPr lang="en-US" altLang="en-US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2014.12.20</a:t>
                </a:r>
                <a:r>
                  <a:rPr lang="zh-CN" altLang="en-US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）</a:t>
                </a: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[Cost Function Gradient]</a:t>
                </a:r>
                <a:endParaRPr lang="zh-CN" altLang="en-US" sz="14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C0B67FE-D67C-41F1-8FE7-E3CD830767E6}"/>
                </a:ext>
              </a:extLst>
            </p:cNvPr>
            <p:cNvGrpSpPr/>
            <p:nvPr/>
          </p:nvGrpSpPr>
          <p:grpSpPr>
            <a:xfrm>
              <a:off x="4505121" y="2724831"/>
              <a:ext cx="1299765" cy="2167466"/>
              <a:chOff x="2731740" y="1625600"/>
              <a:chExt cx="1299765" cy="2167466"/>
            </a:xfrm>
          </p:grpSpPr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EDC14A14-F360-489C-9D7E-A64EBD6FDB56}"/>
                  </a:ext>
                </a:extLst>
              </p:cNvPr>
              <p:cNvSpPr/>
              <p:nvPr/>
            </p:nvSpPr>
            <p:spPr>
              <a:xfrm>
                <a:off x="2731740" y="1625600"/>
                <a:ext cx="1299765" cy="216746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矩形: 圆角 8">
                <a:extLst>
                  <a:ext uri="{FF2B5EF4-FFF2-40B4-BE49-F238E27FC236}">
                    <a16:creationId xmlns:a16="http://schemas.microsoft.com/office/drawing/2014/main" id="{52178601-3FF0-4588-9B27-0BD416157360}"/>
                  </a:ext>
                </a:extLst>
              </p:cNvPr>
              <p:cNvSpPr txBox="1"/>
              <p:nvPr/>
            </p:nvSpPr>
            <p:spPr>
              <a:xfrm>
                <a:off x="2795189" y="1689049"/>
                <a:ext cx="1172867" cy="20405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en-US" sz="1400" b="1" kern="1200" dirty="0" err="1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DeepFool</a:t>
                </a:r>
                <a:r>
                  <a:rPr lang="zh-CN" altLang="en-US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（</a:t>
                </a:r>
                <a:r>
                  <a:rPr lang="en-US" altLang="en-US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2015.11.14</a:t>
                </a:r>
                <a:r>
                  <a:rPr lang="zh-CN" altLang="en-US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）</a:t>
                </a: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[Cost Function Gradient]</a:t>
                </a:r>
                <a:endParaRPr lang="zh-CN" altLang="en-US" sz="14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6944FCD-C58B-4E59-A258-60F47B4723DA}"/>
                </a:ext>
              </a:extLst>
            </p:cNvPr>
            <p:cNvGrpSpPr/>
            <p:nvPr/>
          </p:nvGrpSpPr>
          <p:grpSpPr>
            <a:xfrm>
              <a:off x="6655588" y="2719704"/>
              <a:ext cx="1299765" cy="2167466"/>
              <a:chOff x="4096494" y="1625600"/>
              <a:chExt cx="1299765" cy="2167466"/>
            </a:xfrm>
          </p:grpSpPr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5EB864BA-9244-454E-94A9-90E37ED42E01}"/>
                  </a:ext>
                </a:extLst>
              </p:cNvPr>
              <p:cNvSpPr/>
              <p:nvPr/>
            </p:nvSpPr>
            <p:spPr>
              <a:xfrm>
                <a:off x="4096494" y="1625600"/>
                <a:ext cx="1299765" cy="216746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矩形: 圆角 10">
                <a:extLst>
                  <a:ext uri="{FF2B5EF4-FFF2-40B4-BE49-F238E27FC236}">
                    <a16:creationId xmlns:a16="http://schemas.microsoft.com/office/drawing/2014/main" id="{3DF3EF86-4566-4724-B98F-CAC1608EF14A}"/>
                  </a:ext>
                </a:extLst>
              </p:cNvPr>
              <p:cNvSpPr txBox="1"/>
              <p:nvPr/>
            </p:nvSpPr>
            <p:spPr>
              <a:xfrm>
                <a:off x="4159943" y="1689049"/>
                <a:ext cx="1172867" cy="20405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400" b="1" kern="1200" dirty="0">
                    <a:solidFill>
                      <a:srgbClr val="FFC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JSMA</a:t>
                </a:r>
                <a:r>
                  <a:rPr lang="zh-CN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（</a:t>
                </a: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2015.11.24</a:t>
                </a:r>
                <a:r>
                  <a:rPr lang="zh-CN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）</a:t>
                </a: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[Function Gradient]</a:t>
                </a:r>
                <a:endParaRPr lang="zh-CN" altLang="en-US" sz="14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07B84A4-08DE-4B29-932C-3AFDC66968DC}"/>
                </a:ext>
              </a:extLst>
            </p:cNvPr>
            <p:cNvGrpSpPr/>
            <p:nvPr/>
          </p:nvGrpSpPr>
          <p:grpSpPr>
            <a:xfrm>
              <a:off x="8742606" y="2721923"/>
              <a:ext cx="1299765" cy="2167466"/>
              <a:chOff x="5461248" y="1625600"/>
              <a:chExt cx="1299765" cy="2167466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17A71553-616B-48B2-B6E2-E3E2CB3864AA}"/>
                  </a:ext>
                </a:extLst>
              </p:cNvPr>
              <p:cNvSpPr/>
              <p:nvPr/>
            </p:nvSpPr>
            <p:spPr>
              <a:xfrm>
                <a:off x="5461248" y="1625600"/>
                <a:ext cx="1299765" cy="216746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矩形: 圆角 12">
                <a:extLst>
                  <a:ext uri="{FF2B5EF4-FFF2-40B4-BE49-F238E27FC236}">
                    <a16:creationId xmlns:a16="http://schemas.microsoft.com/office/drawing/2014/main" id="{3F1A4117-C545-4359-8405-951F495B7B1B}"/>
                  </a:ext>
                </a:extLst>
              </p:cNvPr>
              <p:cNvSpPr txBox="1"/>
              <p:nvPr/>
            </p:nvSpPr>
            <p:spPr>
              <a:xfrm>
                <a:off x="5524697" y="1689049"/>
                <a:ext cx="1172867" cy="20405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BIM</a:t>
                </a:r>
                <a:r>
                  <a:rPr lang="zh-CN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（</a:t>
                </a: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2016.7.8</a:t>
                </a:r>
                <a:r>
                  <a:rPr lang="zh-CN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）</a:t>
                </a: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[Cost Function Gradient]</a:t>
                </a:r>
                <a:endParaRPr lang="zh-CN" altLang="en-US" sz="14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4DE6057-1EA7-4746-9F64-2FE4480346BB}"/>
                </a:ext>
              </a:extLst>
            </p:cNvPr>
            <p:cNvGrpSpPr/>
            <p:nvPr/>
          </p:nvGrpSpPr>
          <p:grpSpPr>
            <a:xfrm>
              <a:off x="10688048" y="2708607"/>
              <a:ext cx="1299765" cy="2167466"/>
              <a:chOff x="6826001" y="1625600"/>
              <a:chExt cx="1299765" cy="2167466"/>
            </a:xfrm>
          </p:grpSpPr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C15B3856-9756-44ED-A4C5-3665F2DA227B}"/>
                  </a:ext>
                </a:extLst>
              </p:cNvPr>
              <p:cNvSpPr/>
              <p:nvPr/>
            </p:nvSpPr>
            <p:spPr>
              <a:xfrm>
                <a:off x="6826001" y="1625600"/>
                <a:ext cx="1299765" cy="216746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矩形: 圆角 14">
                <a:extLst>
                  <a:ext uri="{FF2B5EF4-FFF2-40B4-BE49-F238E27FC236}">
                    <a16:creationId xmlns:a16="http://schemas.microsoft.com/office/drawing/2014/main" id="{871CB36C-5E7A-4AFA-89CA-CA44380D3452}"/>
                  </a:ext>
                </a:extLst>
              </p:cNvPr>
              <p:cNvSpPr txBox="1"/>
              <p:nvPr/>
            </p:nvSpPr>
            <p:spPr>
              <a:xfrm>
                <a:off x="6889450" y="1689049"/>
                <a:ext cx="1172867" cy="204056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53340" tIns="53340" rIns="53340" bIns="5334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15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CW</a:t>
                </a:r>
                <a:r>
                  <a:rPr lang="zh-CN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（</a:t>
                </a: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2016.8.16</a:t>
                </a:r>
                <a:r>
                  <a:rPr lang="zh-CN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）</a:t>
                </a:r>
                <a:r>
                  <a:rPr lang="en-US" altLang="zh-CN" sz="1400" kern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[Optimization]</a:t>
                </a:r>
                <a:endParaRPr lang="zh-CN" altLang="en-US" sz="1400" kern="1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B7458A1-FD1F-40D0-A84B-9B6C82611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3" y="4758647"/>
            <a:ext cx="1685925" cy="838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26B2BEB-0CC2-4584-888C-A23835C0F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7" y="6063148"/>
            <a:ext cx="2800350" cy="504825"/>
          </a:xfrm>
          <a:prstGeom prst="rect">
            <a:avLst/>
          </a:prstGeom>
        </p:spPr>
      </p:pic>
      <p:sp>
        <p:nvSpPr>
          <p:cNvPr id="33" name="箭头: 下 32">
            <a:extLst>
              <a:ext uri="{FF2B5EF4-FFF2-40B4-BE49-F238E27FC236}">
                <a16:creationId xmlns:a16="http://schemas.microsoft.com/office/drawing/2014/main" id="{6C661893-660E-4E2E-B3F4-76EAAC8E2856}"/>
              </a:ext>
            </a:extLst>
          </p:cNvPr>
          <p:cNvSpPr/>
          <p:nvPr/>
        </p:nvSpPr>
        <p:spPr>
          <a:xfrm>
            <a:off x="641005" y="5637319"/>
            <a:ext cx="193496" cy="32584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F5AE9EC7-228C-4D9F-9875-B0967D409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103" y="1870709"/>
            <a:ext cx="2286000" cy="2667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D54BD8FC-A306-4C36-A300-7FED594BF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9113" y="4591959"/>
            <a:ext cx="666750" cy="33337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C8E4B122-A3F7-4B07-BCDB-EEFA68204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5998" y="4960351"/>
            <a:ext cx="3352800" cy="35242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04BE6688-90ED-4A38-8FA3-D380D01EA9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891" y="4715628"/>
            <a:ext cx="1584219" cy="32085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1E959B1D-1FBE-457B-946E-0EEEF26632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7978" b="-14286"/>
          <a:stretch/>
        </p:blipFill>
        <p:spPr>
          <a:xfrm>
            <a:off x="4140535" y="5058489"/>
            <a:ext cx="2028932" cy="2667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865708F2-BE10-47FB-9633-8309C17955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2500" y="6020285"/>
            <a:ext cx="1905000" cy="29527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B778A89F-CB32-4CB0-8B8E-9D94FEF37E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0975" y="6434623"/>
            <a:ext cx="3448050" cy="266700"/>
          </a:xfrm>
          <a:prstGeom prst="rect">
            <a:avLst/>
          </a:prstGeom>
        </p:spPr>
      </p:pic>
      <p:sp>
        <p:nvSpPr>
          <p:cNvPr id="47" name="箭头: 下 46">
            <a:extLst>
              <a:ext uri="{FF2B5EF4-FFF2-40B4-BE49-F238E27FC236}">
                <a16:creationId xmlns:a16="http://schemas.microsoft.com/office/drawing/2014/main" id="{0469E788-8FFB-4E39-B47E-4944CDECB52E}"/>
              </a:ext>
            </a:extLst>
          </p:cNvPr>
          <p:cNvSpPr/>
          <p:nvPr/>
        </p:nvSpPr>
        <p:spPr>
          <a:xfrm>
            <a:off x="5058253" y="5596847"/>
            <a:ext cx="193496" cy="32584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6CA45A4D-019E-42DD-87BE-E033BE73328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6404" r="70839" b="-2017"/>
          <a:stretch/>
        </p:blipFill>
        <p:spPr>
          <a:xfrm>
            <a:off x="6658583" y="1550437"/>
            <a:ext cx="1027429" cy="300906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45FEE717-995E-44F9-A7FC-4BBFA20D48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58583" y="908166"/>
            <a:ext cx="797243" cy="180023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C8BD8F3D-F8AB-45C0-A0AC-2FEE20B9B4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58583" y="1228274"/>
            <a:ext cx="1405890" cy="188595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BD7B001C-3867-4F3C-BB6D-34E6D2856D5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8618" r="24176" b="29384"/>
          <a:stretch/>
        </p:blipFill>
        <p:spPr>
          <a:xfrm>
            <a:off x="6658583" y="1883067"/>
            <a:ext cx="1663208" cy="248196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FCE09409-9C65-4394-9809-B679907BFC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98689" y="107623"/>
            <a:ext cx="1740218" cy="737235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0C15A45D-A301-4778-B39F-EE0FF3C0A1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17072" y="987302"/>
            <a:ext cx="1740218" cy="728663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239F2163-174E-4DBF-8F67-6A7638879D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45547" y="1858409"/>
            <a:ext cx="2511743" cy="428625"/>
          </a:xfrm>
          <a:prstGeom prst="rect">
            <a:avLst/>
          </a:prstGeom>
        </p:spPr>
      </p:pic>
      <p:sp>
        <p:nvSpPr>
          <p:cNvPr id="55" name="箭头: 下 54">
            <a:extLst>
              <a:ext uri="{FF2B5EF4-FFF2-40B4-BE49-F238E27FC236}">
                <a16:creationId xmlns:a16="http://schemas.microsoft.com/office/drawing/2014/main" id="{76A14FD8-10C8-4354-A60C-2A2386FF0E17}"/>
              </a:ext>
            </a:extLst>
          </p:cNvPr>
          <p:cNvSpPr/>
          <p:nvPr/>
        </p:nvSpPr>
        <p:spPr>
          <a:xfrm>
            <a:off x="11236593" y="779308"/>
            <a:ext cx="202673" cy="21812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75887C35-EA08-427C-BA08-708CEB38C4E7}"/>
              </a:ext>
            </a:extLst>
          </p:cNvPr>
          <p:cNvSpPr/>
          <p:nvPr/>
        </p:nvSpPr>
        <p:spPr>
          <a:xfrm>
            <a:off x="11236411" y="1668814"/>
            <a:ext cx="202673" cy="21812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灯片编号占位符 56">
            <a:extLst>
              <a:ext uri="{FF2B5EF4-FFF2-40B4-BE49-F238E27FC236}">
                <a16:creationId xmlns:a16="http://schemas.microsoft.com/office/drawing/2014/main" id="{AD363ECD-DDE6-4ECF-BFE1-65EB66BB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33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C911E0F-1055-4114-A224-B0ADCDBF74BB}"/>
              </a:ext>
            </a:extLst>
          </p:cNvPr>
          <p:cNvSpPr/>
          <p:nvPr/>
        </p:nvSpPr>
        <p:spPr>
          <a:xfrm>
            <a:off x="204187" y="400975"/>
            <a:ext cx="1313896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999B8-3C00-4D73-BCD0-0F2A8FE1140D}"/>
              </a:ext>
            </a:extLst>
          </p:cNvPr>
          <p:cNvSpPr/>
          <p:nvPr/>
        </p:nvSpPr>
        <p:spPr>
          <a:xfrm>
            <a:off x="-3700" y="400975"/>
            <a:ext cx="181253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21AFCA3-D995-4D22-8136-8EF782AF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2190CC-F294-44C1-B1B8-B7166A549F7B}"/>
              </a:ext>
            </a:extLst>
          </p:cNvPr>
          <p:cNvSpPr/>
          <p:nvPr/>
        </p:nvSpPr>
        <p:spPr>
          <a:xfrm>
            <a:off x="608278" y="1395751"/>
            <a:ext cx="10745522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Paper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	</a:t>
            </a:r>
            <a:r>
              <a:rPr lang="en-US" altLang="zh-CN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2016CVPR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	</a:t>
            </a:r>
            <a:r>
              <a:rPr lang="en-US" altLang="zh-CN" dirty="0" err="1">
                <a:solidFill>
                  <a:srgbClr val="C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DeepFool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 a simple and accurate method to fool deep neural networks</a:t>
            </a:r>
            <a:endParaRPr lang="en-US" altLang="zh-CN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Author	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Seyed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-Mohsen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Moosavi-Dezfooli</a:t>
            </a:r>
            <a:endParaRPr lang="en-US" altLang="zh-CN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Team	</a:t>
            </a:r>
            <a:r>
              <a:rPr lang="fr-FR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École Polytechnique Fédérale de Lausanne, EPFL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（瑞士）</a:t>
            </a:r>
            <a:endParaRPr lang="fr-FR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Others	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2017CVPR</a:t>
            </a:r>
            <a:r>
              <a:rPr lang="en-US" altLang="zh-CN" i="1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	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Universal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adversarial perturbations</a:t>
            </a:r>
            <a:endParaRPr lang="zh-CN" altLang="en-US" dirty="0"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88E045-60C1-4E79-9FCA-27FD118A8C84}"/>
              </a:ext>
            </a:extLst>
          </p:cNvPr>
          <p:cNvSpPr/>
          <p:nvPr/>
        </p:nvSpPr>
        <p:spPr>
          <a:xfrm>
            <a:off x="608278" y="3440653"/>
            <a:ext cx="10745522" cy="212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Paper	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2016EuroS&amp;P	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The Limitations of Deep Learning in Adversarial Settings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JSMA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）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Author	Nicolas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Papernot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Team	University of Pennsylvania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Upenn</a:t>
            </a: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（费城）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Others	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2016S&amp;P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		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Distillation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 as a Defense to Adversarial Perturbations against Deep Neural Networks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	</a:t>
            </a:r>
            <a:r>
              <a:rPr lang="en-US" altLang="zh-CN" b="1" i="1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2016Asiaccs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	Practical Black-Box Attacks against Machine Learning</a:t>
            </a:r>
            <a:endParaRPr lang="zh-CN" altLang="en-US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9B5914-A8CA-43EC-82C0-E190C784568E}"/>
              </a:ext>
            </a:extLst>
          </p:cNvPr>
          <p:cNvSpPr/>
          <p:nvPr/>
        </p:nvSpPr>
        <p:spPr>
          <a:xfrm>
            <a:off x="8742991" y="3895950"/>
            <a:ext cx="3450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Jacobin-based Saliency Map Attack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83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C911E0F-1055-4114-A224-B0ADCDBF74BB}"/>
              </a:ext>
            </a:extLst>
          </p:cNvPr>
          <p:cNvSpPr/>
          <p:nvPr/>
        </p:nvSpPr>
        <p:spPr>
          <a:xfrm>
            <a:off x="204187" y="400975"/>
            <a:ext cx="1313896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DeepFool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999B8-3C00-4D73-BCD0-0F2A8FE1140D}"/>
              </a:ext>
            </a:extLst>
          </p:cNvPr>
          <p:cNvSpPr/>
          <p:nvPr/>
        </p:nvSpPr>
        <p:spPr>
          <a:xfrm>
            <a:off x="-3700" y="400975"/>
            <a:ext cx="181253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21AFCA3-D995-4D22-8136-8EF782AF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2B9E0A-DFB9-4A1F-8C99-D694D10AC43C}"/>
              </a:ext>
            </a:extLst>
          </p:cNvPr>
          <p:cNvSpPr/>
          <p:nvPr/>
        </p:nvSpPr>
        <p:spPr>
          <a:xfrm>
            <a:off x="-3700" y="6356350"/>
            <a:ext cx="3424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https://arxiv.org/abs/1511.04599</a:t>
            </a:r>
            <a:endParaRPr lang="zh-CN" altLang="en-US" dirty="0"/>
          </a:p>
        </p:txBody>
      </p:sp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E5A8AABD-9E86-4627-8AB8-28D86E968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697358"/>
              </p:ext>
            </p:extLst>
          </p:nvPr>
        </p:nvGraphicFramePr>
        <p:xfrm>
          <a:off x="2685002" y="1155001"/>
          <a:ext cx="6821995" cy="4547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94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575939-7051-47C0-9133-29B05A1EDC8D}"/>
              </a:ext>
            </a:extLst>
          </p:cNvPr>
          <p:cNvSpPr/>
          <p:nvPr/>
        </p:nvSpPr>
        <p:spPr>
          <a:xfrm>
            <a:off x="204187" y="998284"/>
            <a:ext cx="4017190" cy="5450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Notation: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Binary Classifier: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Original input image: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Estimated label: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Adversarial perturbation: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Binary Classifier output: {-1,1}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Linear Binary Classifier 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Separating Affine Hyperplane: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How to find adversarial perturbation: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911E0F-1055-4114-A224-B0ADCDBF74BB}"/>
              </a:ext>
            </a:extLst>
          </p:cNvPr>
          <p:cNvSpPr/>
          <p:nvPr/>
        </p:nvSpPr>
        <p:spPr>
          <a:xfrm>
            <a:off x="204187" y="400975"/>
            <a:ext cx="1313896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DeepFool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999B8-3C00-4D73-BCD0-0F2A8FE1140D}"/>
              </a:ext>
            </a:extLst>
          </p:cNvPr>
          <p:cNvSpPr/>
          <p:nvPr/>
        </p:nvSpPr>
        <p:spPr>
          <a:xfrm>
            <a:off x="-3700" y="400975"/>
            <a:ext cx="181253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21AFCA3-D995-4D22-8136-8EF782AF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A60CC7-042F-43D7-B86C-016F70B94FA0}"/>
              </a:ext>
            </a:extLst>
          </p:cNvPr>
          <p:cNvSpPr/>
          <p:nvPr/>
        </p:nvSpPr>
        <p:spPr>
          <a:xfrm>
            <a:off x="1708466" y="438250"/>
            <a:ext cx="4789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Binary Classifier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Wingdings" panose="05000000000000000000" pitchFamily="2" charset="2"/>
              </a:rPr>
              <a:t>  Linear Model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Wingdings" panose="05000000000000000000" pitchFamily="2" charset="2"/>
              </a:rPr>
              <a:t>DeepFool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43FB1C-5A2E-42A2-9D77-CAD236FC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99" y="1583570"/>
            <a:ext cx="1609725" cy="2476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2033BF-8865-4D4A-806C-608819609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55" y="3646207"/>
            <a:ext cx="1162050" cy="257175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74C0C201-BA17-43CA-B753-BA8C2374111B}"/>
              </a:ext>
            </a:extLst>
          </p:cNvPr>
          <p:cNvGrpSpPr/>
          <p:nvPr/>
        </p:nvGrpSpPr>
        <p:grpSpPr>
          <a:xfrm>
            <a:off x="4181718" y="4063586"/>
            <a:ext cx="1914282" cy="285750"/>
            <a:chOff x="5914662" y="3260571"/>
            <a:chExt cx="1914282" cy="28575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6E7B4C7-5A9C-4077-B58A-7946798F8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4662" y="3271308"/>
              <a:ext cx="942975" cy="24765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D69013D-8C1A-4D3E-A0AB-576A9CADA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71694" y="3260571"/>
              <a:ext cx="857250" cy="285750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ABC01571-7379-4AD3-AC73-C1D90FD650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5178" y="3632336"/>
            <a:ext cx="1419225" cy="2190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F10BFFD-156F-49DD-B969-75B821931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178" y="4078024"/>
            <a:ext cx="2124075" cy="238125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3010DCE7-EEFA-4C6F-A2C6-B7661F08023C}"/>
              </a:ext>
            </a:extLst>
          </p:cNvPr>
          <p:cNvGrpSpPr/>
          <p:nvPr/>
        </p:nvGrpSpPr>
        <p:grpSpPr>
          <a:xfrm>
            <a:off x="4128698" y="4884313"/>
            <a:ext cx="2423796" cy="716567"/>
            <a:chOff x="1253609" y="5602507"/>
            <a:chExt cx="2124075" cy="627958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37ECDA49-6439-4B21-BC71-D94892BF6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53609" y="5602507"/>
              <a:ext cx="1614572" cy="327002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FF1149D-870E-4566-B2FB-DA6222042A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18743" b="-8845"/>
            <a:stretch/>
          </p:blipFill>
          <p:spPr>
            <a:xfrm>
              <a:off x="1253609" y="5962047"/>
              <a:ext cx="2124075" cy="268418"/>
            </a:xfrm>
            <a:prstGeom prst="rect">
              <a:avLst/>
            </a:prstGeom>
          </p:spPr>
        </p:pic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D044D80E-B8E7-4D4A-9D74-300850ADE8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4099" y="2886402"/>
            <a:ext cx="2138355" cy="20575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09F2CDC-681C-4872-85B1-72D954E826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53915" y="1996728"/>
            <a:ext cx="259697" cy="23429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39EF8FF-4D86-446F-9B94-CD9D3FA0A4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15225" y="2421705"/>
            <a:ext cx="423319" cy="304493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9599400B-2D53-4701-8AC0-33C05D872B89}"/>
              </a:ext>
            </a:extLst>
          </p:cNvPr>
          <p:cNvSpPr/>
          <p:nvPr/>
        </p:nvSpPr>
        <p:spPr>
          <a:xfrm>
            <a:off x="468959" y="5885962"/>
            <a:ext cx="8522209" cy="79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Separating Hyperplane:</a:t>
            </a:r>
            <a:r>
              <a:rPr lang="zh-CN" altLang="en-US" sz="16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分离超平面是指将两个不相交的凸集分割成两部分的一个平面。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Affine Transform:</a:t>
            </a:r>
            <a:r>
              <a:rPr lang="zh-CN" altLang="en-US" sz="16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一个向量空间进行一次线性变换并接上一个平移。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2C650EE-15CF-4ED0-86FC-B20386380817}"/>
              </a:ext>
            </a:extLst>
          </p:cNvPr>
          <p:cNvGrpSpPr/>
          <p:nvPr/>
        </p:nvGrpSpPr>
        <p:grpSpPr>
          <a:xfrm>
            <a:off x="7195178" y="4759676"/>
            <a:ext cx="3933169" cy="811070"/>
            <a:chOff x="7369676" y="5230551"/>
            <a:chExt cx="3933169" cy="81107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68C638F4-9506-438B-AF51-AABED5704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r="6042" b="75367"/>
            <a:stretch/>
          </p:blipFill>
          <p:spPr>
            <a:xfrm>
              <a:off x="7369676" y="5355188"/>
              <a:ext cx="3933169" cy="275202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C431BA8D-9D7F-497E-A6B0-D9D00802AF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14630" t="52090" r="57227" b="3769"/>
            <a:stretch/>
          </p:blipFill>
          <p:spPr>
            <a:xfrm>
              <a:off x="9336260" y="5230551"/>
              <a:ext cx="1178085" cy="493132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18D95013-D5CD-4628-963A-6D6FCF461D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14168" t="28670" r="6042" b="50052"/>
            <a:stretch/>
          </p:blipFill>
          <p:spPr>
            <a:xfrm>
              <a:off x="7369676" y="5803896"/>
              <a:ext cx="3340124" cy="237725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921F9FDB-438C-40F3-9002-76106AA7917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5164"/>
          <a:stretch/>
        </p:blipFill>
        <p:spPr>
          <a:xfrm>
            <a:off x="6837443" y="922377"/>
            <a:ext cx="4771539" cy="219605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39" name="箭头: 下 38">
            <a:extLst>
              <a:ext uri="{FF2B5EF4-FFF2-40B4-BE49-F238E27FC236}">
                <a16:creationId xmlns:a16="http://schemas.microsoft.com/office/drawing/2014/main" id="{7DD49EC1-20C7-4E00-986B-1B22F8D235D0}"/>
              </a:ext>
            </a:extLst>
          </p:cNvPr>
          <p:cNvSpPr/>
          <p:nvPr/>
        </p:nvSpPr>
        <p:spPr>
          <a:xfrm rot="16200000">
            <a:off x="6740695" y="5064453"/>
            <a:ext cx="193496" cy="32584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箭头: 下 39">
            <a:extLst>
              <a:ext uri="{FF2B5EF4-FFF2-40B4-BE49-F238E27FC236}">
                <a16:creationId xmlns:a16="http://schemas.microsoft.com/office/drawing/2014/main" id="{0AA4024F-0DDE-49A8-A491-CC1A16291D01}"/>
              </a:ext>
            </a:extLst>
          </p:cNvPr>
          <p:cNvSpPr/>
          <p:nvPr/>
        </p:nvSpPr>
        <p:spPr>
          <a:xfrm rot="16200000">
            <a:off x="6740695" y="3814654"/>
            <a:ext cx="193496" cy="32584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l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74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C911E0F-1055-4114-A224-B0ADCDBF74BB}"/>
              </a:ext>
            </a:extLst>
          </p:cNvPr>
          <p:cNvSpPr/>
          <p:nvPr/>
        </p:nvSpPr>
        <p:spPr>
          <a:xfrm>
            <a:off x="204187" y="400975"/>
            <a:ext cx="1313896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DeepFool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6999B8-3C00-4D73-BCD0-0F2A8FE1140D}"/>
              </a:ext>
            </a:extLst>
          </p:cNvPr>
          <p:cNvSpPr/>
          <p:nvPr/>
        </p:nvSpPr>
        <p:spPr>
          <a:xfrm>
            <a:off x="-3700" y="400975"/>
            <a:ext cx="181253" cy="44388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21AFCA3-D995-4D22-8136-8EF782AF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3CEC9-B504-4413-9609-3E57FACA1DB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A60CC7-042F-43D7-B86C-016F70B94FA0}"/>
              </a:ext>
            </a:extLst>
          </p:cNvPr>
          <p:cNvSpPr/>
          <p:nvPr/>
        </p:nvSpPr>
        <p:spPr>
          <a:xfrm>
            <a:off x="1708467" y="438250"/>
            <a:ext cx="39732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Binary Classifier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Wingdings" panose="05000000000000000000" pitchFamily="2" charset="2"/>
              </a:rPr>
              <a:t> Iteration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Wingdings" panose="05000000000000000000" pitchFamily="2" charset="2"/>
              </a:rPr>
              <a:t>DeepFool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3AB433-6D68-4A1C-A46B-417E6E5F2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75" y="1254776"/>
            <a:ext cx="5393925" cy="30196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83E850-B914-450C-8731-44666CFC6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25" y="4437493"/>
            <a:ext cx="1228725" cy="2000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27B2795-6F08-4A95-8A96-B448A71EF5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4131" b="906"/>
          <a:stretch/>
        </p:blipFill>
        <p:spPr>
          <a:xfrm>
            <a:off x="1625054" y="4743733"/>
            <a:ext cx="1123620" cy="4058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B3A2A18-FC5D-4BD1-89F4-DD4BBB3B9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222" y="4812936"/>
            <a:ext cx="209550" cy="1905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71CCB09-83BE-4C3B-935C-8AA07D6126A7}"/>
              </a:ext>
            </a:extLst>
          </p:cNvPr>
          <p:cNvSpPr/>
          <p:nvPr/>
        </p:nvSpPr>
        <p:spPr>
          <a:xfrm>
            <a:off x="1351238" y="4697337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prstClr val="black"/>
                </a:solidFill>
              </a:rPr>
              <a:t>=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D037085-3A3F-414B-AD66-2EC8996352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393" r="10449" b="906"/>
          <a:stretch/>
        </p:blipFill>
        <p:spPr>
          <a:xfrm>
            <a:off x="1153252" y="5147064"/>
            <a:ext cx="2743200" cy="4058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B379B43-70A7-4B5D-AAFF-4CE1A8749371}"/>
                  </a:ext>
                </a:extLst>
              </p:cNvPr>
              <p:cNvSpPr txBox="1"/>
              <p:nvPr/>
            </p:nvSpPr>
            <p:spPr>
              <a:xfrm>
                <a:off x="349187" y="6038216"/>
                <a:ext cx="114965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B379B43-70A7-4B5D-AAFF-4CE1A8749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7" y="6038216"/>
                <a:ext cx="11496582" cy="276999"/>
              </a:xfrm>
              <a:prstGeom prst="rect">
                <a:avLst/>
              </a:prstGeom>
              <a:blipFill>
                <a:blip r:embed="rId6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A2B7954-3138-44FB-8131-20ED14123292}"/>
                  </a:ext>
                </a:extLst>
              </p:cNvPr>
              <p:cNvSpPr txBox="1"/>
              <p:nvPr/>
            </p:nvSpPr>
            <p:spPr>
              <a:xfrm>
                <a:off x="585512" y="5613341"/>
                <a:ext cx="200161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A2B7954-3138-44FB-8131-20ED14123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12" y="5613341"/>
                <a:ext cx="2001617" cy="276999"/>
              </a:xfrm>
              <a:prstGeom prst="rect">
                <a:avLst/>
              </a:prstGeom>
              <a:blipFill>
                <a:blip r:embed="rId7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306455-5A93-4B15-8774-C1D2C576736B}"/>
                  </a:ext>
                </a:extLst>
              </p:cNvPr>
              <p:cNvSpPr txBox="1"/>
              <p:nvPr/>
            </p:nvSpPr>
            <p:spPr>
              <a:xfrm>
                <a:off x="2978519" y="5609155"/>
                <a:ext cx="17199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C306455-5A93-4B15-8774-C1D2C5767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519" y="5609155"/>
                <a:ext cx="1719974" cy="276999"/>
              </a:xfrm>
              <a:prstGeom prst="rect">
                <a:avLst/>
              </a:prstGeom>
              <a:blipFill>
                <a:blip r:embed="rId8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752CD021-6036-430F-963F-9975C8DE63FD}"/>
              </a:ext>
            </a:extLst>
          </p:cNvPr>
          <p:cNvSpPr/>
          <p:nvPr/>
        </p:nvSpPr>
        <p:spPr>
          <a:xfrm>
            <a:off x="4184737" y="3618556"/>
            <a:ext cx="1813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Gradient Descent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5724B0B-07A7-442D-8A6A-7EAD4419B9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9902" y="807582"/>
            <a:ext cx="5715867" cy="2811635"/>
          </a:xfrm>
          <a:prstGeom prst="rect">
            <a:avLst/>
          </a:prstGeom>
          <a:ln>
            <a:noFill/>
          </a:ln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B691E947-6655-4664-BE25-9F85A33C599B}"/>
              </a:ext>
            </a:extLst>
          </p:cNvPr>
          <p:cNvSpPr/>
          <p:nvPr/>
        </p:nvSpPr>
        <p:spPr>
          <a:xfrm>
            <a:off x="7287966" y="3819457"/>
            <a:ext cx="1997983" cy="1295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green plane 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wire-framed graph: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orange line: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05B2BE8-2AF9-4833-8436-EDF24CBC4D90}"/>
                  </a:ext>
                </a:extLst>
              </p:cNvPr>
              <p:cNvSpPr/>
              <p:nvPr/>
            </p:nvSpPr>
            <p:spPr>
              <a:xfrm>
                <a:off x="9262022" y="3890309"/>
                <a:ext cx="12019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05B2BE8-2AF9-4833-8436-EDF24CBC4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022" y="3890309"/>
                <a:ext cx="1201931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EDB4C0C-7DD6-4D00-959D-55D7A65EEF1C}"/>
                  </a:ext>
                </a:extLst>
              </p:cNvPr>
              <p:cNvSpPr/>
              <p:nvPr/>
            </p:nvSpPr>
            <p:spPr>
              <a:xfrm>
                <a:off x="9262022" y="4300278"/>
                <a:ext cx="8006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EDB4C0C-7DD6-4D00-959D-55D7A65EE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022" y="4300278"/>
                <a:ext cx="800667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163AAE53-A8B8-49BE-8A0B-BC81280639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85949" y="4830985"/>
            <a:ext cx="21240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9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l">
          <a:defRPr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1133</Words>
  <Application>Microsoft Office PowerPoint</Application>
  <PresentationFormat>宽屏</PresentationFormat>
  <Paragraphs>250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NimbusRomNo9L-Regu</vt:lpstr>
      <vt:lpstr>等线</vt:lpstr>
      <vt:lpstr>等线 Light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梦蝶</dc:creator>
  <cp:lastModifiedBy>黄 梦蝶</cp:lastModifiedBy>
  <cp:revision>345</cp:revision>
  <dcterms:created xsi:type="dcterms:W3CDTF">2020-06-15T05:18:55Z</dcterms:created>
  <dcterms:modified xsi:type="dcterms:W3CDTF">2020-06-15T11:44:06Z</dcterms:modified>
</cp:coreProperties>
</file>