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309" r:id="rId2"/>
    <p:sldId id="311" r:id="rId3"/>
    <p:sldId id="310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DC1DDD-A719-481D-9550-CEAE3C79D5C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7346049-C69F-405D-A104-28450B3E3CDC}">
      <dgm:prSet phldrT="[文本]"/>
      <dgm:spPr/>
      <dgm:t>
        <a:bodyPr/>
        <a:lstStyle/>
        <a:p>
          <a:r>
            <a:rPr lang="en-US" altLang="zh-CN" dirty="0">
              <a:latin typeface="Calibri" panose="020F0502020204030204" pitchFamily="34" charset="0"/>
              <a:cs typeface="Calibri" panose="020F0502020204030204" pitchFamily="34" charset="0"/>
            </a:rPr>
            <a:t>Outline</a:t>
          </a:r>
          <a:endParaRPr lang="zh-CN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E89F195-5ADF-4A40-93E5-77F53592898F}" type="parTrans" cxnId="{93AFFFFC-3D6D-4B2C-A563-AD80573749A6}">
      <dgm:prSet/>
      <dgm:spPr/>
      <dgm:t>
        <a:bodyPr/>
        <a:lstStyle/>
        <a:p>
          <a:endParaRPr lang="zh-CN" altLang="en-US"/>
        </a:p>
      </dgm:t>
    </dgm:pt>
    <dgm:pt modelId="{F85CED13-4E83-4E58-A12E-CBDFEC184EA0}" type="sibTrans" cxnId="{93AFFFFC-3D6D-4B2C-A563-AD80573749A6}">
      <dgm:prSet/>
      <dgm:spPr/>
      <dgm:t>
        <a:bodyPr/>
        <a:lstStyle/>
        <a:p>
          <a:endParaRPr lang="zh-CN" altLang="en-US"/>
        </a:p>
      </dgm:t>
    </dgm:pt>
    <dgm:pt modelId="{BA029F3F-D2E1-4479-9E44-6F3A4037B3CF}">
      <dgm:prSet phldrT="[文本]"/>
      <dgm:spPr/>
      <dgm:t>
        <a:bodyPr/>
        <a:lstStyle/>
        <a:p>
          <a:r>
            <a:rPr lang="en-US" b="0" i="0" dirty="0">
              <a:latin typeface="Calibri" panose="020F0502020204030204" pitchFamily="34" charset="0"/>
              <a:cs typeface="Calibri" panose="020F0502020204030204" pitchFamily="34" charset="0"/>
            </a:rPr>
            <a:t>Scenario</a:t>
          </a:r>
          <a:endParaRPr lang="zh-CN" altLang="en-US" b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363E8CF-D382-42DD-809B-47F932F59068}" type="parTrans" cxnId="{F058AE13-9C69-4286-80C2-0520E374BD2C}">
      <dgm:prSet/>
      <dgm:spPr/>
      <dgm:t>
        <a:bodyPr/>
        <a:lstStyle/>
        <a:p>
          <a:endParaRPr lang="zh-CN" altLang="en-US"/>
        </a:p>
      </dgm:t>
    </dgm:pt>
    <dgm:pt modelId="{452627CD-DEF9-42C2-94F1-AB806A71D781}" type="sibTrans" cxnId="{F058AE13-9C69-4286-80C2-0520E374BD2C}">
      <dgm:prSet/>
      <dgm:spPr/>
      <dgm:t>
        <a:bodyPr/>
        <a:lstStyle/>
        <a:p>
          <a:endParaRPr lang="zh-CN" altLang="en-US"/>
        </a:p>
      </dgm:t>
    </dgm:pt>
    <dgm:pt modelId="{CCEFC8BB-955B-473B-BF71-ACFB71F36288}">
      <dgm:prSet phldrT="[文本]"/>
      <dgm:spPr/>
      <dgm:t>
        <a:bodyPr/>
        <a:lstStyle/>
        <a:p>
          <a:r>
            <a:rPr lang="en-US" altLang="zh-CN" dirty="0">
              <a:latin typeface="Calibri" panose="020F0502020204030204" pitchFamily="34" charset="0"/>
              <a:cs typeface="Calibri" panose="020F0502020204030204" pitchFamily="34" charset="0"/>
            </a:rPr>
            <a:t>Observe Imagine</a:t>
          </a:r>
          <a:endParaRPr lang="zh-CN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1A5AC26-433B-4EF3-AB7E-E1358F6B34AC}" type="parTrans" cxnId="{B8E20B73-0C86-421E-AE10-3DC3D528254F}">
      <dgm:prSet/>
      <dgm:spPr/>
      <dgm:t>
        <a:bodyPr/>
        <a:lstStyle/>
        <a:p>
          <a:endParaRPr lang="zh-CN" altLang="en-US"/>
        </a:p>
      </dgm:t>
    </dgm:pt>
    <dgm:pt modelId="{E2C3BA2F-E84B-44BE-833B-9EF846896B0C}" type="sibTrans" cxnId="{B8E20B73-0C86-421E-AE10-3DC3D528254F}">
      <dgm:prSet/>
      <dgm:spPr/>
      <dgm:t>
        <a:bodyPr/>
        <a:lstStyle/>
        <a:p>
          <a:endParaRPr lang="zh-CN" altLang="en-US"/>
        </a:p>
      </dgm:t>
    </dgm:pt>
    <dgm:pt modelId="{DD11D180-9782-4FE6-983E-5697598414E7}">
      <dgm:prSet phldrT="[文本]"/>
      <dgm:spPr/>
      <dgm:t>
        <a:bodyPr/>
        <a:lstStyle/>
        <a:p>
          <a:r>
            <a:rPr lang="en-US" altLang="zh-CN" dirty="0">
              <a:latin typeface="Calibri" panose="020F0502020204030204" pitchFamily="34" charset="0"/>
              <a:cs typeface="Calibri" panose="020F0502020204030204" pitchFamily="34" charset="0"/>
            </a:rPr>
            <a:t>Problem</a:t>
          </a:r>
          <a:endParaRPr lang="zh-CN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7ACEBC1-47A7-466E-B08B-4908F653FEA3}" type="parTrans" cxnId="{0BD1AB46-EA1E-4CD8-82D4-F21C56ECDA18}">
      <dgm:prSet/>
      <dgm:spPr/>
      <dgm:t>
        <a:bodyPr/>
        <a:lstStyle/>
        <a:p>
          <a:endParaRPr lang="zh-CN" altLang="en-US"/>
        </a:p>
      </dgm:t>
    </dgm:pt>
    <dgm:pt modelId="{5A218547-CBD8-49FB-9B7A-90F63D4BC00C}" type="sibTrans" cxnId="{0BD1AB46-EA1E-4CD8-82D4-F21C56ECDA18}">
      <dgm:prSet/>
      <dgm:spPr/>
      <dgm:t>
        <a:bodyPr/>
        <a:lstStyle/>
        <a:p>
          <a:endParaRPr lang="zh-CN" altLang="en-US"/>
        </a:p>
      </dgm:t>
    </dgm:pt>
    <dgm:pt modelId="{908DCA51-2792-4982-AD29-AF7028C8023F}">
      <dgm:prSet phldrT="[文本]"/>
      <dgm:spPr/>
      <dgm:t>
        <a:bodyPr/>
        <a:lstStyle/>
        <a:p>
          <a:r>
            <a:rPr lang="en-US" altLang="zh-CN" dirty="0">
              <a:latin typeface="Calibri" panose="020F0502020204030204" pitchFamily="34" charset="0"/>
              <a:cs typeface="Calibri" panose="020F0502020204030204" pitchFamily="34" charset="0"/>
            </a:rPr>
            <a:t>Multiple Angles</a:t>
          </a:r>
          <a:endParaRPr lang="zh-CN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1713CB8-C19C-41FB-A06B-414FEBA0D875}" type="parTrans" cxnId="{1E1CA645-DDAF-47DB-89F9-1DE1E5668368}">
      <dgm:prSet/>
      <dgm:spPr/>
      <dgm:t>
        <a:bodyPr/>
        <a:lstStyle/>
        <a:p>
          <a:endParaRPr lang="zh-CN" altLang="en-US"/>
        </a:p>
      </dgm:t>
    </dgm:pt>
    <dgm:pt modelId="{726B0B44-6F14-4F7D-86FE-D0FC4DD9AB7E}" type="sibTrans" cxnId="{1E1CA645-DDAF-47DB-89F9-1DE1E5668368}">
      <dgm:prSet/>
      <dgm:spPr/>
      <dgm:t>
        <a:bodyPr/>
        <a:lstStyle/>
        <a:p>
          <a:endParaRPr lang="zh-CN" altLang="en-US"/>
        </a:p>
      </dgm:t>
    </dgm:pt>
    <dgm:pt modelId="{60F32B5D-E315-4AEF-B5CD-795BE67ADB79}">
      <dgm:prSet/>
      <dgm:spPr/>
      <dgm:t>
        <a:bodyPr/>
        <a:lstStyle/>
        <a:p>
          <a:r>
            <a:rPr lang="en-US" altLang="zh-CN" dirty="0">
              <a:latin typeface="Calibri" panose="020F0502020204030204" pitchFamily="34" charset="0"/>
              <a:cs typeface="Calibri" panose="020F0502020204030204" pitchFamily="34" charset="0"/>
            </a:rPr>
            <a:t>Solution</a:t>
          </a:r>
          <a:endParaRPr lang="zh-CN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7C8D829-EEF3-49CE-BCE4-0180E32BF6CC}" type="parTrans" cxnId="{A2EE6425-BFF1-4E15-801D-104D7E5F2334}">
      <dgm:prSet/>
      <dgm:spPr/>
      <dgm:t>
        <a:bodyPr/>
        <a:lstStyle/>
        <a:p>
          <a:endParaRPr lang="zh-CN" altLang="en-US"/>
        </a:p>
      </dgm:t>
    </dgm:pt>
    <dgm:pt modelId="{C1D755E0-B334-40DE-B6EF-CF8A7F798B46}" type="sibTrans" cxnId="{A2EE6425-BFF1-4E15-801D-104D7E5F2334}">
      <dgm:prSet/>
      <dgm:spPr/>
      <dgm:t>
        <a:bodyPr/>
        <a:lstStyle/>
        <a:p>
          <a:endParaRPr lang="zh-CN" altLang="en-US"/>
        </a:p>
      </dgm:t>
    </dgm:pt>
    <dgm:pt modelId="{46224C9A-0B02-4B27-B8F7-C59CE78EC86A}">
      <dgm:prSet/>
      <dgm:spPr/>
      <dgm:t>
        <a:bodyPr/>
        <a:lstStyle/>
        <a:p>
          <a:r>
            <a:rPr lang="en-US" altLang="zh-CN" dirty="0">
              <a:latin typeface="Calibri" panose="020F0502020204030204" pitchFamily="34" charset="0"/>
              <a:cs typeface="Calibri" panose="020F0502020204030204" pitchFamily="34" charset="0"/>
            </a:rPr>
            <a:t>Theory Tool</a:t>
          </a:r>
          <a:endParaRPr lang="zh-CN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9683DAD-C5C7-4A9F-915C-A5E9B346DB5E}" type="parTrans" cxnId="{6E37023D-AF35-4534-AE19-90B9B81B84B3}">
      <dgm:prSet/>
      <dgm:spPr/>
      <dgm:t>
        <a:bodyPr/>
        <a:lstStyle/>
        <a:p>
          <a:endParaRPr lang="zh-CN" altLang="en-US"/>
        </a:p>
      </dgm:t>
    </dgm:pt>
    <dgm:pt modelId="{56056488-382B-4DB9-A02C-8BAF6461BE22}" type="sibTrans" cxnId="{6E37023D-AF35-4534-AE19-90B9B81B84B3}">
      <dgm:prSet/>
      <dgm:spPr/>
      <dgm:t>
        <a:bodyPr/>
        <a:lstStyle/>
        <a:p>
          <a:endParaRPr lang="zh-CN" altLang="en-US"/>
        </a:p>
      </dgm:t>
    </dgm:pt>
    <dgm:pt modelId="{E01C7BE9-27A5-4D45-9EC8-733306FCDBAA}">
      <dgm:prSet/>
      <dgm:spPr/>
      <dgm:t>
        <a:bodyPr/>
        <a:lstStyle/>
        <a:p>
          <a:r>
            <a:rPr lang="en-US" altLang="zh-CN" dirty="0">
              <a:latin typeface="Calibri" panose="020F0502020204030204" pitchFamily="34" charset="0"/>
              <a:cs typeface="Calibri" panose="020F0502020204030204" pitchFamily="34" charset="0"/>
            </a:rPr>
            <a:t>Performance</a:t>
          </a:r>
          <a:endParaRPr lang="zh-CN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F6BA874-55B7-4F4C-BEC0-5F83910CBD22}" type="parTrans" cxnId="{1D5C76B2-3E71-4249-981C-D26B65185E16}">
      <dgm:prSet/>
      <dgm:spPr/>
      <dgm:t>
        <a:bodyPr/>
        <a:lstStyle/>
        <a:p>
          <a:endParaRPr lang="zh-CN" altLang="en-US"/>
        </a:p>
      </dgm:t>
    </dgm:pt>
    <dgm:pt modelId="{7DA9F0D3-F0BC-4CAB-B2FE-6AF62F11519B}" type="sibTrans" cxnId="{1D5C76B2-3E71-4249-981C-D26B65185E16}">
      <dgm:prSet/>
      <dgm:spPr/>
      <dgm:t>
        <a:bodyPr/>
        <a:lstStyle/>
        <a:p>
          <a:endParaRPr lang="zh-CN" altLang="en-US"/>
        </a:p>
      </dgm:t>
    </dgm:pt>
    <dgm:pt modelId="{B1EEABC6-ADC0-408D-B6F8-E4942898341A}">
      <dgm:prSet/>
      <dgm:spPr/>
      <dgm:t>
        <a:bodyPr/>
        <a:lstStyle/>
        <a:p>
          <a:r>
            <a:rPr lang="en-US" b="0" i="0" dirty="0">
              <a:latin typeface="Calibri" panose="020F0502020204030204" pitchFamily="34" charset="0"/>
              <a:cs typeface="Calibri" panose="020F0502020204030204" pitchFamily="34" charset="0"/>
            </a:rPr>
            <a:t>Effectiveness </a:t>
          </a:r>
          <a:r>
            <a:rPr lang="en-US" altLang="zh-CN" b="0" dirty="0">
              <a:latin typeface="Calibri" panose="020F0502020204030204" pitchFamily="34" charset="0"/>
              <a:cs typeface="Calibri" panose="020F0502020204030204" pitchFamily="34" charset="0"/>
            </a:rPr>
            <a:t>Cost</a:t>
          </a:r>
          <a:endParaRPr lang="zh-CN" altLang="en-US" b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4EF5DF1-6B64-4901-B4D2-49480ED63B9C}" type="parTrans" cxnId="{3681C1F5-4B64-4E4D-9F92-6975132B61CF}">
      <dgm:prSet/>
      <dgm:spPr/>
      <dgm:t>
        <a:bodyPr/>
        <a:lstStyle/>
        <a:p>
          <a:endParaRPr lang="zh-CN" altLang="en-US"/>
        </a:p>
      </dgm:t>
    </dgm:pt>
    <dgm:pt modelId="{304C88C9-F50F-4D4B-8041-B367EEB1D47E}" type="sibTrans" cxnId="{3681C1F5-4B64-4E4D-9F92-6975132B61CF}">
      <dgm:prSet/>
      <dgm:spPr/>
      <dgm:t>
        <a:bodyPr/>
        <a:lstStyle/>
        <a:p>
          <a:endParaRPr lang="zh-CN" altLang="en-US"/>
        </a:p>
      </dgm:t>
    </dgm:pt>
    <dgm:pt modelId="{98D5D624-29D1-47C6-807A-6D145C3DF590}" type="pres">
      <dgm:prSet presAssocID="{64DC1DDD-A719-481D-9550-CEAE3C79D5C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14676F0-39C6-4138-8C17-2B8BF5E5F38D}" type="pres">
      <dgm:prSet presAssocID="{E7346049-C69F-405D-A104-28450B3E3CDC}" presName="root1" presStyleCnt="0"/>
      <dgm:spPr/>
    </dgm:pt>
    <dgm:pt modelId="{365277F7-2886-45D2-98BA-7BC139F7958F}" type="pres">
      <dgm:prSet presAssocID="{E7346049-C69F-405D-A104-28450B3E3CDC}" presName="LevelOneTextNode" presStyleLbl="node0" presStyleIdx="0" presStyleCnt="1">
        <dgm:presLayoutVars>
          <dgm:chPref val="3"/>
        </dgm:presLayoutVars>
      </dgm:prSet>
      <dgm:spPr/>
    </dgm:pt>
    <dgm:pt modelId="{8AA65DFE-B25E-4795-8DD9-894AF23F43AC}" type="pres">
      <dgm:prSet presAssocID="{E7346049-C69F-405D-A104-28450B3E3CDC}" presName="level2hierChild" presStyleCnt="0"/>
      <dgm:spPr/>
    </dgm:pt>
    <dgm:pt modelId="{912950FA-1C5B-4B4E-BC87-AA5BFE07DB3D}" type="pres">
      <dgm:prSet presAssocID="{9363E8CF-D382-42DD-809B-47F932F59068}" presName="conn2-1" presStyleLbl="parChTrans1D2" presStyleIdx="0" presStyleCnt="4"/>
      <dgm:spPr/>
    </dgm:pt>
    <dgm:pt modelId="{523F123D-0BB6-4C33-919C-06217B18CEDA}" type="pres">
      <dgm:prSet presAssocID="{9363E8CF-D382-42DD-809B-47F932F59068}" presName="connTx" presStyleLbl="parChTrans1D2" presStyleIdx="0" presStyleCnt="4"/>
      <dgm:spPr/>
    </dgm:pt>
    <dgm:pt modelId="{71815166-E4B8-40B4-87A4-FB626D80F175}" type="pres">
      <dgm:prSet presAssocID="{BA029F3F-D2E1-4479-9E44-6F3A4037B3CF}" presName="root2" presStyleCnt="0"/>
      <dgm:spPr/>
    </dgm:pt>
    <dgm:pt modelId="{723EABEA-EA15-440F-9AB2-0097D08A43D1}" type="pres">
      <dgm:prSet presAssocID="{BA029F3F-D2E1-4479-9E44-6F3A4037B3CF}" presName="LevelTwoTextNode" presStyleLbl="node2" presStyleIdx="0" presStyleCnt="4">
        <dgm:presLayoutVars>
          <dgm:chPref val="3"/>
        </dgm:presLayoutVars>
      </dgm:prSet>
      <dgm:spPr/>
    </dgm:pt>
    <dgm:pt modelId="{02A1344D-C6A5-4A35-9827-2F09208EAAA0}" type="pres">
      <dgm:prSet presAssocID="{BA029F3F-D2E1-4479-9E44-6F3A4037B3CF}" presName="level3hierChild" presStyleCnt="0"/>
      <dgm:spPr/>
    </dgm:pt>
    <dgm:pt modelId="{CA92E11F-664C-4B27-8E41-DDEC47E55AE7}" type="pres">
      <dgm:prSet presAssocID="{41A5AC26-433B-4EF3-AB7E-E1358F6B34AC}" presName="conn2-1" presStyleLbl="parChTrans1D3" presStyleIdx="0" presStyleCnt="4"/>
      <dgm:spPr/>
    </dgm:pt>
    <dgm:pt modelId="{A56A3741-80FD-4E92-A9D3-4ACDC8B745D8}" type="pres">
      <dgm:prSet presAssocID="{41A5AC26-433B-4EF3-AB7E-E1358F6B34AC}" presName="connTx" presStyleLbl="parChTrans1D3" presStyleIdx="0" presStyleCnt="4"/>
      <dgm:spPr/>
    </dgm:pt>
    <dgm:pt modelId="{347A4F52-31EA-4A39-8814-199FE575A33E}" type="pres">
      <dgm:prSet presAssocID="{CCEFC8BB-955B-473B-BF71-ACFB71F36288}" presName="root2" presStyleCnt="0"/>
      <dgm:spPr/>
    </dgm:pt>
    <dgm:pt modelId="{3011DB9F-B6E3-45DF-8072-1914FA4142E7}" type="pres">
      <dgm:prSet presAssocID="{CCEFC8BB-955B-473B-BF71-ACFB71F36288}" presName="LevelTwoTextNode" presStyleLbl="node3" presStyleIdx="0" presStyleCnt="4">
        <dgm:presLayoutVars>
          <dgm:chPref val="3"/>
        </dgm:presLayoutVars>
      </dgm:prSet>
      <dgm:spPr/>
    </dgm:pt>
    <dgm:pt modelId="{0E0C8D00-705C-47C8-BD4E-3537DD67F249}" type="pres">
      <dgm:prSet presAssocID="{CCEFC8BB-955B-473B-BF71-ACFB71F36288}" presName="level3hierChild" presStyleCnt="0"/>
      <dgm:spPr/>
    </dgm:pt>
    <dgm:pt modelId="{D3D520C0-41F7-4E44-B5E7-319F00B4DA6F}" type="pres">
      <dgm:prSet presAssocID="{07ACEBC1-47A7-466E-B08B-4908F653FEA3}" presName="conn2-1" presStyleLbl="parChTrans1D2" presStyleIdx="1" presStyleCnt="4"/>
      <dgm:spPr/>
    </dgm:pt>
    <dgm:pt modelId="{63570FB3-8E53-434F-BA27-E94D206035AC}" type="pres">
      <dgm:prSet presAssocID="{07ACEBC1-47A7-466E-B08B-4908F653FEA3}" presName="connTx" presStyleLbl="parChTrans1D2" presStyleIdx="1" presStyleCnt="4"/>
      <dgm:spPr/>
    </dgm:pt>
    <dgm:pt modelId="{290F54B6-B18A-4C51-BA4C-B06B57415A93}" type="pres">
      <dgm:prSet presAssocID="{DD11D180-9782-4FE6-983E-5697598414E7}" presName="root2" presStyleCnt="0"/>
      <dgm:spPr/>
    </dgm:pt>
    <dgm:pt modelId="{BB9BBB41-F90D-40A4-9672-36EEF9D3B39C}" type="pres">
      <dgm:prSet presAssocID="{DD11D180-9782-4FE6-983E-5697598414E7}" presName="LevelTwoTextNode" presStyleLbl="node2" presStyleIdx="1" presStyleCnt="4">
        <dgm:presLayoutVars>
          <dgm:chPref val="3"/>
        </dgm:presLayoutVars>
      </dgm:prSet>
      <dgm:spPr/>
    </dgm:pt>
    <dgm:pt modelId="{1D804854-A562-4007-B6E7-2755125A3397}" type="pres">
      <dgm:prSet presAssocID="{DD11D180-9782-4FE6-983E-5697598414E7}" presName="level3hierChild" presStyleCnt="0"/>
      <dgm:spPr/>
    </dgm:pt>
    <dgm:pt modelId="{22B300C1-DFB5-4064-BAE8-D9E82EB89BD2}" type="pres">
      <dgm:prSet presAssocID="{71713CB8-C19C-41FB-A06B-414FEBA0D875}" presName="conn2-1" presStyleLbl="parChTrans1D3" presStyleIdx="1" presStyleCnt="4"/>
      <dgm:spPr/>
    </dgm:pt>
    <dgm:pt modelId="{E5F25849-480D-4FFF-A816-480D0DFF4C7F}" type="pres">
      <dgm:prSet presAssocID="{71713CB8-C19C-41FB-A06B-414FEBA0D875}" presName="connTx" presStyleLbl="parChTrans1D3" presStyleIdx="1" presStyleCnt="4"/>
      <dgm:spPr/>
    </dgm:pt>
    <dgm:pt modelId="{CDA54E75-00D0-4585-94B5-AE97BE42BCAB}" type="pres">
      <dgm:prSet presAssocID="{908DCA51-2792-4982-AD29-AF7028C8023F}" presName="root2" presStyleCnt="0"/>
      <dgm:spPr/>
    </dgm:pt>
    <dgm:pt modelId="{B1571030-9E74-4802-AE28-E41F5AD1342C}" type="pres">
      <dgm:prSet presAssocID="{908DCA51-2792-4982-AD29-AF7028C8023F}" presName="LevelTwoTextNode" presStyleLbl="node3" presStyleIdx="1" presStyleCnt="4">
        <dgm:presLayoutVars>
          <dgm:chPref val="3"/>
        </dgm:presLayoutVars>
      </dgm:prSet>
      <dgm:spPr/>
    </dgm:pt>
    <dgm:pt modelId="{98A0B21B-F830-4FD9-819F-0B3679387066}" type="pres">
      <dgm:prSet presAssocID="{908DCA51-2792-4982-AD29-AF7028C8023F}" presName="level3hierChild" presStyleCnt="0"/>
      <dgm:spPr/>
    </dgm:pt>
    <dgm:pt modelId="{6628DD16-DC1A-4D79-8947-D36A5B89259A}" type="pres">
      <dgm:prSet presAssocID="{B7C8D829-EEF3-49CE-BCE4-0180E32BF6CC}" presName="conn2-1" presStyleLbl="parChTrans1D2" presStyleIdx="2" presStyleCnt="4"/>
      <dgm:spPr/>
    </dgm:pt>
    <dgm:pt modelId="{3134A92E-8333-417F-BBBD-C3A80856F508}" type="pres">
      <dgm:prSet presAssocID="{B7C8D829-EEF3-49CE-BCE4-0180E32BF6CC}" presName="connTx" presStyleLbl="parChTrans1D2" presStyleIdx="2" presStyleCnt="4"/>
      <dgm:spPr/>
    </dgm:pt>
    <dgm:pt modelId="{2B318AAF-2F8E-4DBE-9C30-0C7221C28B07}" type="pres">
      <dgm:prSet presAssocID="{60F32B5D-E315-4AEF-B5CD-795BE67ADB79}" presName="root2" presStyleCnt="0"/>
      <dgm:spPr/>
    </dgm:pt>
    <dgm:pt modelId="{69FE5987-F295-40B8-BED1-17FA8A580E31}" type="pres">
      <dgm:prSet presAssocID="{60F32B5D-E315-4AEF-B5CD-795BE67ADB79}" presName="LevelTwoTextNode" presStyleLbl="node2" presStyleIdx="2" presStyleCnt="4">
        <dgm:presLayoutVars>
          <dgm:chPref val="3"/>
        </dgm:presLayoutVars>
      </dgm:prSet>
      <dgm:spPr/>
    </dgm:pt>
    <dgm:pt modelId="{7E220BF8-2608-44E9-BD62-49FE67A8326A}" type="pres">
      <dgm:prSet presAssocID="{60F32B5D-E315-4AEF-B5CD-795BE67ADB79}" presName="level3hierChild" presStyleCnt="0"/>
      <dgm:spPr/>
    </dgm:pt>
    <dgm:pt modelId="{4695E05E-4875-4C65-A9B9-6D26C926CAF4}" type="pres">
      <dgm:prSet presAssocID="{E9683DAD-C5C7-4A9F-915C-A5E9B346DB5E}" presName="conn2-1" presStyleLbl="parChTrans1D3" presStyleIdx="2" presStyleCnt="4"/>
      <dgm:spPr/>
    </dgm:pt>
    <dgm:pt modelId="{85250B49-51FB-45FC-A865-F5C8336A53AF}" type="pres">
      <dgm:prSet presAssocID="{E9683DAD-C5C7-4A9F-915C-A5E9B346DB5E}" presName="connTx" presStyleLbl="parChTrans1D3" presStyleIdx="2" presStyleCnt="4"/>
      <dgm:spPr/>
    </dgm:pt>
    <dgm:pt modelId="{43C194F0-8C87-4A6C-BCAC-D4578471DF8B}" type="pres">
      <dgm:prSet presAssocID="{46224C9A-0B02-4B27-B8F7-C59CE78EC86A}" presName="root2" presStyleCnt="0"/>
      <dgm:spPr/>
    </dgm:pt>
    <dgm:pt modelId="{C6E2FA2D-1D7C-40AC-B469-1B0EA90E905A}" type="pres">
      <dgm:prSet presAssocID="{46224C9A-0B02-4B27-B8F7-C59CE78EC86A}" presName="LevelTwoTextNode" presStyleLbl="node3" presStyleIdx="2" presStyleCnt="4">
        <dgm:presLayoutVars>
          <dgm:chPref val="3"/>
        </dgm:presLayoutVars>
      </dgm:prSet>
      <dgm:spPr/>
    </dgm:pt>
    <dgm:pt modelId="{61E616AA-F73A-4337-B285-425894035D93}" type="pres">
      <dgm:prSet presAssocID="{46224C9A-0B02-4B27-B8F7-C59CE78EC86A}" presName="level3hierChild" presStyleCnt="0"/>
      <dgm:spPr/>
    </dgm:pt>
    <dgm:pt modelId="{68A5FB92-84AE-4648-87D0-324F7308B0D6}" type="pres">
      <dgm:prSet presAssocID="{7F6BA874-55B7-4F4C-BEC0-5F83910CBD22}" presName="conn2-1" presStyleLbl="parChTrans1D2" presStyleIdx="3" presStyleCnt="4"/>
      <dgm:spPr/>
    </dgm:pt>
    <dgm:pt modelId="{910C314C-8F38-474A-99CD-530C26DC7AB7}" type="pres">
      <dgm:prSet presAssocID="{7F6BA874-55B7-4F4C-BEC0-5F83910CBD22}" presName="connTx" presStyleLbl="parChTrans1D2" presStyleIdx="3" presStyleCnt="4"/>
      <dgm:spPr/>
    </dgm:pt>
    <dgm:pt modelId="{8C2E535E-0F6D-47D7-8C48-F53A38E3A2D7}" type="pres">
      <dgm:prSet presAssocID="{E01C7BE9-27A5-4D45-9EC8-733306FCDBAA}" presName="root2" presStyleCnt="0"/>
      <dgm:spPr/>
    </dgm:pt>
    <dgm:pt modelId="{AA98F06C-0372-4700-98CA-4694A6188FA5}" type="pres">
      <dgm:prSet presAssocID="{E01C7BE9-27A5-4D45-9EC8-733306FCDBAA}" presName="LevelTwoTextNode" presStyleLbl="node2" presStyleIdx="3" presStyleCnt="4">
        <dgm:presLayoutVars>
          <dgm:chPref val="3"/>
        </dgm:presLayoutVars>
      </dgm:prSet>
      <dgm:spPr/>
    </dgm:pt>
    <dgm:pt modelId="{62686FB8-A74E-4BE6-85FA-96F27A1E6D4C}" type="pres">
      <dgm:prSet presAssocID="{E01C7BE9-27A5-4D45-9EC8-733306FCDBAA}" presName="level3hierChild" presStyleCnt="0"/>
      <dgm:spPr/>
    </dgm:pt>
    <dgm:pt modelId="{D2727EB9-267D-4159-A092-08AA67B4D64C}" type="pres">
      <dgm:prSet presAssocID="{C4EF5DF1-6B64-4901-B4D2-49480ED63B9C}" presName="conn2-1" presStyleLbl="parChTrans1D3" presStyleIdx="3" presStyleCnt="4"/>
      <dgm:spPr/>
    </dgm:pt>
    <dgm:pt modelId="{035EA1DC-1A20-4220-AB8D-7629AEAFD5A2}" type="pres">
      <dgm:prSet presAssocID="{C4EF5DF1-6B64-4901-B4D2-49480ED63B9C}" presName="connTx" presStyleLbl="parChTrans1D3" presStyleIdx="3" presStyleCnt="4"/>
      <dgm:spPr/>
    </dgm:pt>
    <dgm:pt modelId="{99478A5F-5B13-4901-B544-C799A14FBB6A}" type="pres">
      <dgm:prSet presAssocID="{B1EEABC6-ADC0-408D-B6F8-E4942898341A}" presName="root2" presStyleCnt="0"/>
      <dgm:spPr/>
    </dgm:pt>
    <dgm:pt modelId="{19948F82-69B5-46BF-943A-D9CC9F5F2BDC}" type="pres">
      <dgm:prSet presAssocID="{B1EEABC6-ADC0-408D-B6F8-E4942898341A}" presName="LevelTwoTextNode" presStyleLbl="node3" presStyleIdx="3" presStyleCnt="4">
        <dgm:presLayoutVars>
          <dgm:chPref val="3"/>
        </dgm:presLayoutVars>
      </dgm:prSet>
      <dgm:spPr/>
    </dgm:pt>
    <dgm:pt modelId="{49E848DB-6683-4790-B75B-B470CAF80A14}" type="pres">
      <dgm:prSet presAssocID="{B1EEABC6-ADC0-408D-B6F8-E4942898341A}" presName="level3hierChild" presStyleCnt="0"/>
      <dgm:spPr/>
    </dgm:pt>
  </dgm:ptLst>
  <dgm:cxnLst>
    <dgm:cxn modelId="{87E1BF04-13A9-4E59-BF9C-EE950A5E328C}" type="presOf" srcId="{9363E8CF-D382-42DD-809B-47F932F59068}" destId="{523F123D-0BB6-4C33-919C-06217B18CEDA}" srcOrd="1" destOrd="0" presId="urn:microsoft.com/office/officeart/2005/8/layout/hierarchy2"/>
    <dgm:cxn modelId="{F058AE13-9C69-4286-80C2-0520E374BD2C}" srcId="{E7346049-C69F-405D-A104-28450B3E3CDC}" destId="{BA029F3F-D2E1-4479-9E44-6F3A4037B3CF}" srcOrd="0" destOrd="0" parTransId="{9363E8CF-D382-42DD-809B-47F932F59068}" sibTransId="{452627CD-DEF9-42C2-94F1-AB806A71D781}"/>
    <dgm:cxn modelId="{C9CB8C15-B96A-48FD-9456-EA1252376AD7}" type="presOf" srcId="{41A5AC26-433B-4EF3-AB7E-E1358F6B34AC}" destId="{CA92E11F-664C-4B27-8E41-DDEC47E55AE7}" srcOrd="0" destOrd="0" presId="urn:microsoft.com/office/officeart/2005/8/layout/hierarchy2"/>
    <dgm:cxn modelId="{FA5DC416-665D-44BC-854D-CD50FEF9AB93}" type="presOf" srcId="{CCEFC8BB-955B-473B-BF71-ACFB71F36288}" destId="{3011DB9F-B6E3-45DF-8072-1914FA4142E7}" srcOrd="0" destOrd="0" presId="urn:microsoft.com/office/officeart/2005/8/layout/hierarchy2"/>
    <dgm:cxn modelId="{D866DE17-9968-4C8E-B650-BC46CA381093}" type="presOf" srcId="{DD11D180-9782-4FE6-983E-5697598414E7}" destId="{BB9BBB41-F90D-40A4-9672-36EEF9D3B39C}" srcOrd="0" destOrd="0" presId="urn:microsoft.com/office/officeart/2005/8/layout/hierarchy2"/>
    <dgm:cxn modelId="{21A5931F-9DEA-46FA-9A45-BA190F7DA832}" type="presOf" srcId="{E9683DAD-C5C7-4A9F-915C-A5E9B346DB5E}" destId="{4695E05E-4875-4C65-A9B9-6D26C926CAF4}" srcOrd="0" destOrd="0" presId="urn:microsoft.com/office/officeart/2005/8/layout/hierarchy2"/>
    <dgm:cxn modelId="{6A993921-0928-4933-B33B-5DC18B477B20}" type="presOf" srcId="{E9683DAD-C5C7-4A9F-915C-A5E9B346DB5E}" destId="{85250B49-51FB-45FC-A865-F5C8336A53AF}" srcOrd="1" destOrd="0" presId="urn:microsoft.com/office/officeart/2005/8/layout/hierarchy2"/>
    <dgm:cxn modelId="{A2EE6425-BFF1-4E15-801D-104D7E5F2334}" srcId="{E7346049-C69F-405D-A104-28450B3E3CDC}" destId="{60F32B5D-E315-4AEF-B5CD-795BE67ADB79}" srcOrd="2" destOrd="0" parTransId="{B7C8D829-EEF3-49CE-BCE4-0180E32BF6CC}" sibTransId="{C1D755E0-B334-40DE-B6EF-CF8A7F798B46}"/>
    <dgm:cxn modelId="{9E64002A-D66B-41BC-BC07-B7BE5E5FD3AD}" type="presOf" srcId="{E7346049-C69F-405D-A104-28450B3E3CDC}" destId="{365277F7-2886-45D2-98BA-7BC139F7958F}" srcOrd="0" destOrd="0" presId="urn:microsoft.com/office/officeart/2005/8/layout/hierarchy2"/>
    <dgm:cxn modelId="{CCA6B430-CED3-4281-8267-5F6822FDCEB2}" type="presOf" srcId="{BA029F3F-D2E1-4479-9E44-6F3A4037B3CF}" destId="{723EABEA-EA15-440F-9AB2-0097D08A43D1}" srcOrd="0" destOrd="0" presId="urn:microsoft.com/office/officeart/2005/8/layout/hierarchy2"/>
    <dgm:cxn modelId="{D2D7CC30-2905-4C43-853B-B515F791F760}" type="presOf" srcId="{60F32B5D-E315-4AEF-B5CD-795BE67ADB79}" destId="{69FE5987-F295-40B8-BED1-17FA8A580E31}" srcOrd="0" destOrd="0" presId="urn:microsoft.com/office/officeart/2005/8/layout/hierarchy2"/>
    <dgm:cxn modelId="{45595E34-84B1-4CFC-80C6-F8D18B4D57AD}" type="presOf" srcId="{64DC1DDD-A719-481D-9550-CEAE3C79D5C6}" destId="{98D5D624-29D1-47C6-807A-6D145C3DF590}" srcOrd="0" destOrd="0" presId="urn:microsoft.com/office/officeart/2005/8/layout/hierarchy2"/>
    <dgm:cxn modelId="{BBC1DD34-0348-46FE-9E45-C27BF688223E}" type="presOf" srcId="{B1EEABC6-ADC0-408D-B6F8-E4942898341A}" destId="{19948F82-69B5-46BF-943A-D9CC9F5F2BDC}" srcOrd="0" destOrd="0" presId="urn:microsoft.com/office/officeart/2005/8/layout/hierarchy2"/>
    <dgm:cxn modelId="{2683B838-C670-44EB-881E-F9B86C9645F0}" type="presOf" srcId="{46224C9A-0B02-4B27-B8F7-C59CE78EC86A}" destId="{C6E2FA2D-1D7C-40AC-B469-1B0EA90E905A}" srcOrd="0" destOrd="0" presId="urn:microsoft.com/office/officeart/2005/8/layout/hierarchy2"/>
    <dgm:cxn modelId="{6E37023D-AF35-4534-AE19-90B9B81B84B3}" srcId="{60F32B5D-E315-4AEF-B5CD-795BE67ADB79}" destId="{46224C9A-0B02-4B27-B8F7-C59CE78EC86A}" srcOrd="0" destOrd="0" parTransId="{E9683DAD-C5C7-4A9F-915C-A5E9B346DB5E}" sibTransId="{56056488-382B-4DB9-A02C-8BAF6461BE22}"/>
    <dgm:cxn modelId="{2CEBCC40-4B45-46C6-B4C3-0800EACBB9F5}" type="presOf" srcId="{B7C8D829-EEF3-49CE-BCE4-0180E32BF6CC}" destId="{3134A92E-8333-417F-BBBD-C3A80856F508}" srcOrd="1" destOrd="0" presId="urn:microsoft.com/office/officeart/2005/8/layout/hierarchy2"/>
    <dgm:cxn modelId="{FEE7F440-2D1D-4EF3-8317-ABD5AB0BD214}" type="presOf" srcId="{908DCA51-2792-4982-AD29-AF7028C8023F}" destId="{B1571030-9E74-4802-AE28-E41F5AD1342C}" srcOrd="0" destOrd="0" presId="urn:microsoft.com/office/officeart/2005/8/layout/hierarchy2"/>
    <dgm:cxn modelId="{1E1CA645-DDAF-47DB-89F9-1DE1E5668368}" srcId="{DD11D180-9782-4FE6-983E-5697598414E7}" destId="{908DCA51-2792-4982-AD29-AF7028C8023F}" srcOrd="0" destOrd="0" parTransId="{71713CB8-C19C-41FB-A06B-414FEBA0D875}" sibTransId="{726B0B44-6F14-4F7D-86FE-D0FC4DD9AB7E}"/>
    <dgm:cxn modelId="{0BD1AB46-EA1E-4CD8-82D4-F21C56ECDA18}" srcId="{E7346049-C69F-405D-A104-28450B3E3CDC}" destId="{DD11D180-9782-4FE6-983E-5697598414E7}" srcOrd="1" destOrd="0" parTransId="{07ACEBC1-47A7-466E-B08B-4908F653FEA3}" sibTransId="{5A218547-CBD8-49FB-9B7A-90F63D4BC00C}"/>
    <dgm:cxn modelId="{B8E20B73-0C86-421E-AE10-3DC3D528254F}" srcId="{BA029F3F-D2E1-4479-9E44-6F3A4037B3CF}" destId="{CCEFC8BB-955B-473B-BF71-ACFB71F36288}" srcOrd="0" destOrd="0" parTransId="{41A5AC26-433B-4EF3-AB7E-E1358F6B34AC}" sibTransId="{E2C3BA2F-E84B-44BE-833B-9EF846896B0C}"/>
    <dgm:cxn modelId="{10AC1B7B-764C-4F5A-8140-77FCFED9CE59}" type="presOf" srcId="{C4EF5DF1-6B64-4901-B4D2-49480ED63B9C}" destId="{D2727EB9-267D-4159-A092-08AA67B4D64C}" srcOrd="0" destOrd="0" presId="urn:microsoft.com/office/officeart/2005/8/layout/hierarchy2"/>
    <dgm:cxn modelId="{50212B7E-C8CE-483C-9673-F2B3A7C4042B}" type="presOf" srcId="{07ACEBC1-47A7-466E-B08B-4908F653FEA3}" destId="{D3D520C0-41F7-4E44-B5E7-319F00B4DA6F}" srcOrd="0" destOrd="0" presId="urn:microsoft.com/office/officeart/2005/8/layout/hierarchy2"/>
    <dgm:cxn modelId="{5C6AC2A0-7A5A-4E3D-9285-9F6E582E07F3}" type="presOf" srcId="{E01C7BE9-27A5-4D45-9EC8-733306FCDBAA}" destId="{AA98F06C-0372-4700-98CA-4694A6188FA5}" srcOrd="0" destOrd="0" presId="urn:microsoft.com/office/officeart/2005/8/layout/hierarchy2"/>
    <dgm:cxn modelId="{1D5C76B2-3E71-4249-981C-D26B65185E16}" srcId="{E7346049-C69F-405D-A104-28450B3E3CDC}" destId="{E01C7BE9-27A5-4D45-9EC8-733306FCDBAA}" srcOrd="3" destOrd="0" parTransId="{7F6BA874-55B7-4F4C-BEC0-5F83910CBD22}" sibTransId="{7DA9F0D3-F0BC-4CAB-B2FE-6AF62F11519B}"/>
    <dgm:cxn modelId="{9D7BD6B6-A86C-4D34-A277-D4970CD2387E}" type="presOf" srcId="{C4EF5DF1-6B64-4901-B4D2-49480ED63B9C}" destId="{035EA1DC-1A20-4220-AB8D-7629AEAFD5A2}" srcOrd="1" destOrd="0" presId="urn:microsoft.com/office/officeart/2005/8/layout/hierarchy2"/>
    <dgm:cxn modelId="{0007C6B8-1A40-4480-804B-F9AF420A4F4B}" type="presOf" srcId="{7F6BA874-55B7-4F4C-BEC0-5F83910CBD22}" destId="{910C314C-8F38-474A-99CD-530C26DC7AB7}" srcOrd="1" destOrd="0" presId="urn:microsoft.com/office/officeart/2005/8/layout/hierarchy2"/>
    <dgm:cxn modelId="{B6DEC3BF-4E2B-4C5E-9E30-45876BF7FD53}" type="presOf" srcId="{B7C8D829-EEF3-49CE-BCE4-0180E32BF6CC}" destId="{6628DD16-DC1A-4D79-8947-D36A5B89259A}" srcOrd="0" destOrd="0" presId="urn:microsoft.com/office/officeart/2005/8/layout/hierarchy2"/>
    <dgm:cxn modelId="{19B403C7-9BCA-4494-8B0C-8B612FEC95AC}" type="presOf" srcId="{71713CB8-C19C-41FB-A06B-414FEBA0D875}" destId="{22B300C1-DFB5-4064-BAE8-D9E82EB89BD2}" srcOrd="0" destOrd="0" presId="urn:microsoft.com/office/officeart/2005/8/layout/hierarchy2"/>
    <dgm:cxn modelId="{182341C7-9E6E-47C2-976E-C023CC6696D8}" type="presOf" srcId="{9363E8CF-D382-42DD-809B-47F932F59068}" destId="{912950FA-1C5B-4B4E-BC87-AA5BFE07DB3D}" srcOrd="0" destOrd="0" presId="urn:microsoft.com/office/officeart/2005/8/layout/hierarchy2"/>
    <dgm:cxn modelId="{512DF1E1-EA2E-4289-9DB1-918115312933}" type="presOf" srcId="{7F6BA874-55B7-4F4C-BEC0-5F83910CBD22}" destId="{68A5FB92-84AE-4648-87D0-324F7308B0D6}" srcOrd="0" destOrd="0" presId="urn:microsoft.com/office/officeart/2005/8/layout/hierarchy2"/>
    <dgm:cxn modelId="{661286EA-B3B6-4EE1-AD0B-7393D7FB06D8}" type="presOf" srcId="{71713CB8-C19C-41FB-A06B-414FEBA0D875}" destId="{E5F25849-480D-4FFF-A816-480D0DFF4C7F}" srcOrd="1" destOrd="0" presId="urn:microsoft.com/office/officeart/2005/8/layout/hierarchy2"/>
    <dgm:cxn modelId="{3681C1F5-4B64-4E4D-9F92-6975132B61CF}" srcId="{E01C7BE9-27A5-4D45-9EC8-733306FCDBAA}" destId="{B1EEABC6-ADC0-408D-B6F8-E4942898341A}" srcOrd="0" destOrd="0" parTransId="{C4EF5DF1-6B64-4901-B4D2-49480ED63B9C}" sibTransId="{304C88C9-F50F-4D4B-8041-B367EEB1D47E}"/>
    <dgm:cxn modelId="{386A1AF7-7327-4936-8B6B-1F8B277B7232}" type="presOf" srcId="{07ACEBC1-47A7-466E-B08B-4908F653FEA3}" destId="{63570FB3-8E53-434F-BA27-E94D206035AC}" srcOrd="1" destOrd="0" presId="urn:microsoft.com/office/officeart/2005/8/layout/hierarchy2"/>
    <dgm:cxn modelId="{FFF8F4F8-6F95-4979-9B94-5529667DBF1E}" type="presOf" srcId="{41A5AC26-433B-4EF3-AB7E-E1358F6B34AC}" destId="{A56A3741-80FD-4E92-A9D3-4ACDC8B745D8}" srcOrd="1" destOrd="0" presId="urn:microsoft.com/office/officeart/2005/8/layout/hierarchy2"/>
    <dgm:cxn modelId="{93AFFFFC-3D6D-4B2C-A563-AD80573749A6}" srcId="{64DC1DDD-A719-481D-9550-CEAE3C79D5C6}" destId="{E7346049-C69F-405D-A104-28450B3E3CDC}" srcOrd="0" destOrd="0" parTransId="{BE89F195-5ADF-4A40-93E5-77F53592898F}" sibTransId="{F85CED13-4E83-4E58-A12E-CBDFEC184EA0}"/>
    <dgm:cxn modelId="{F8AF8423-30F5-469D-8803-126322C10DE1}" type="presParOf" srcId="{98D5D624-29D1-47C6-807A-6D145C3DF590}" destId="{314676F0-39C6-4138-8C17-2B8BF5E5F38D}" srcOrd="0" destOrd="0" presId="urn:microsoft.com/office/officeart/2005/8/layout/hierarchy2"/>
    <dgm:cxn modelId="{956A887A-85EB-4725-AC2A-253DE434C019}" type="presParOf" srcId="{314676F0-39C6-4138-8C17-2B8BF5E5F38D}" destId="{365277F7-2886-45D2-98BA-7BC139F7958F}" srcOrd="0" destOrd="0" presId="urn:microsoft.com/office/officeart/2005/8/layout/hierarchy2"/>
    <dgm:cxn modelId="{9BDFB8FE-EC43-4D09-81A2-4C34965AA65F}" type="presParOf" srcId="{314676F0-39C6-4138-8C17-2B8BF5E5F38D}" destId="{8AA65DFE-B25E-4795-8DD9-894AF23F43AC}" srcOrd="1" destOrd="0" presId="urn:microsoft.com/office/officeart/2005/8/layout/hierarchy2"/>
    <dgm:cxn modelId="{C0F357B1-41AF-4FED-BBF5-5D88A43E60DF}" type="presParOf" srcId="{8AA65DFE-B25E-4795-8DD9-894AF23F43AC}" destId="{912950FA-1C5B-4B4E-BC87-AA5BFE07DB3D}" srcOrd="0" destOrd="0" presId="urn:microsoft.com/office/officeart/2005/8/layout/hierarchy2"/>
    <dgm:cxn modelId="{E8ACB663-45A6-492A-9D4C-70B102B47CE7}" type="presParOf" srcId="{912950FA-1C5B-4B4E-BC87-AA5BFE07DB3D}" destId="{523F123D-0BB6-4C33-919C-06217B18CEDA}" srcOrd="0" destOrd="0" presId="urn:microsoft.com/office/officeart/2005/8/layout/hierarchy2"/>
    <dgm:cxn modelId="{50B73C45-E04C-4BF3-874F-001DEB905382}" type="presParOf" srcId="{8AA65DFE-B25E-4795-8DD9-894AF23F43AC}" destId="{71815166-E4B8-40B4-87A4-FB626D80F175}" srcOrd="1" destOrd="0" presId="urn:microsoft.com/office/officeart/2005/8/layout/hierarchy2"/>
    <dgm:cxn modelId="{1BE270AA-6F91-4DB7-9866-5D9FAC3A72EE}" type="presParOf" srcId="{71815166-E4B8-40B4-87A4-FB626D80F175}" destId="{723EABEA-EA15-440F-9AB2-0097D08A43D1}" srcOrd="0" destOrd="0" presId="urn:microsoft.com/office/officeart/2005/8/layout/hierarchy2"/>
    <dgm:cxn modelId="{B1413A07-1D47-4A53-8DEA-799111906A5D}" type="presParOf" srcId="{71815166-E4B8-40B4-87A4-FB626D80F175}" destId="{02A1344D-C6A5-4A35-9827-2F09208EAAA0}" srcOrd="1" destOrd="0" presId="urn:microsoft.com/office/officeart/2005/8/layout/hierarchy2"/>
    <dgm:cxn modelId="{FF2C6F3E-F25C-4CF8-A376-6416DAEB7543}" type="presParOf" srcId="{02A1344D-C6A5-4A35-9827-2F09208EAAA0}" destId="{CA92E11F-664C-4B27-8E41-DDEC47E55AE7}" srcOrd="0" destOrd="0" presId="urn:microsoft.com/office/officeart/2005/8/layout/hierarchy2"/>
    <dgm:cxn modelId="{6AA6BF19-A6BB-4A07-A752-9C9CA0FDC1EC}" type="presParOf" srcId="{CA92E11F-664C-4B27-8E41-DDEC47E55AE7}" destId="{A56A3741-80FD-4E92-A9D3-4ACDC8B745D8}" srcOrd="0" destOrd="0" presId="urn:microsoft.com/office/officeart/2005/8/layout/hierarchy2"/>
    <dgm:cxn modelId="{2004F856-7A08-481E-B8F1-3AA39EE5DFA4}" type="presParOf" srcId="{02A1344D-C6A5-4A35-9827-2F09208EAAA0}" destId="{347A4F52-31EA-4A39-8814-199FE575A33E}" srcOrd="1" destOrd="0" presId="urn:microsoft.com/office/officeart/2005/8/layout/hierarchy2"/>
    <dgm:cxn modelId="{AD11C5BC-8A11-48C3-B1DD-B04F2D141073}" type="presParOf" srcId="{347A4F52-31EA-4A39-8814-199FE575A33E}" destId="{3011DB9F-B6E3-45DF-8072-1914FA4142E7}" srcOrd="0" destOrd="0" presId="urn:microsoft.com/office/officeart/2005/8/layout/hierarchy2"/>
    <dgm:cxn modelId="{7BEECCD7-22B7-4E4B-A51B-E84766D34910}" type="presParOf" srcId="{347A4F52-31EA-4A39-8814-199FE575A33E}" destId="{0E0C8D00-705C-47C8-BD4E-3537DD67F249}" srcOrd="1" destOrd="0" presId="urn:microsoft.com/office/officeart/2005/8/layout/hierarchy2"/>
    <dgm:cxn modelId="{C4F184F9-9DE1-4B04-9019-31D281C2865A}" type="presParOf" srcId="{8AA65DFE-B25E-4795-8DD9-894AF23F43AC}" destId="{D3D520C0-41F7-4E44-B5E7-319F00B4DA6F}" srcOrd="2" destOrd="0" presId="urn:microsoft.com/office/officeart/2005/8/layout/hierarchy2"/>
    <dgm:cxn modelId="{4C8F9397-23F2-4A75-9C6B-72F8ADFF81B0}" type="presParOf" srcId="{D3D520C0-41F7-4E44-B5E7-319F00B4DA6F}" destId="{63570FB3-8E53-434F-BA27-E94D206035AC}" srcOrd="0" destOrd="0" presId="urn:microsoft.com/office/officeart/2005/8/layout/hierarchy2"/>
    <dgm:cxn modelId="{D68FE3C4-B5DF-402B-8221-4C19D253E96B}" type="presParOf" srcId="{8AA65DFE-B25E-4795-8DD9-894AF23F43AC}" destId="{290F54B6-B18A-4C51-BA4C-B06B57415A93}" srcOrd="3" destOrd="0" presId="urn:microsoft.com/office/officeart/2005/8/layout/hierarchy2"/>
    <dgm:cxn modelId="{FCB4DEFF-AB4D-4FEF-9D8D-CDFBD05A665B}" type="presParOf" srcId="{290F54B6-B18A-4C51-BA4C-B06B57415A93}" destId="{BB9BBB41-F90D-40A4-9672-36EEF9D3B39C}" srcOrd="0" destOrd="0" presId="urn:microsoft.com/office/officeart/2005/8/layout/hierarchy2"/>
    <dgm:cxn modelId="{37FB83BE-E554-479D-90F6-34EAF35F49DC}" type="presParOf" srcId="{290F54B6-B18A-4C51-BA4C-B06B57415A93}" destId="{1D804854-A562-4007-B6E7-2755125A3397}" srcOrd="1" destOrd="0" presId="urn:microsoft.com/office/officeart/2005/8/layout/hierarchy2"/>
    <dgm:cxn modelId="{0658B67E-40E9-40DD-9573-AA267686ACDC}" type="presParOf" srcId="{1D804854-A562-4007-B6E7-2755125A3397}" destId="{22B300C1-DFB5-4064-BAE8-D9E82EB89BD2}" srcOrd="0" destOrd="0" presId="urn:microsoft.com/office/officeart/2005/8/layout/hierarchy2"/>
    <dgm:cxn modelId="{4A9DF07D-B6CA-40AC-A636-D828AE90B25B}" type="presParOf" srcId="{22B300C1-DFB5-4064-BAE8-D9E82EB89BD2}" destId="{E5F25849-480D-4FFF-A816-480D0DFF4C7F}" srcOrd="0" destOrd="0" presId="urn:microsoft.com/office/officeart/2005/8/layout/hierarchy2"/>
    <dgm:cxn modelId="{736E5CCC-3619-430B-835B-A13CB77B6BA9}" type="presParOf" srcId="{1D804854-A562-4007-B6E7-2755125A3397}" destId="{CDA54E75-00D0-4585-94B5-AE97BE42BCAB}" srcOrd="1" destOrd="0" presId="urn:microsoft.com/office/officeart/2005/8/layout/hierarchy2"/>
    <dgm:cxn modelId="{54C70930-A3EB-4BB6-8E36-3D14E4BA658B}" type="presParOf" srcId="{CDA54E75-00D0-4585-94B5-AE97BE42BCAB}" destId="{B1571030-9E74-4802-AE28-E41F5AD1342C}" srcOrd="0" destOrd="0" presId="urn:microsoft.com/office/officeart/2005/8/layout/hierarchy2"/>
    <dgm:cxn modelId="{15064260-2BF9-48E9-B4E3-39A2329908F7}" type="presParOf" srcId="{CDA54E75-00D0-4585-94B5-AE97BE42BCAB}" destId="{98A0B21B-F830-4FD9-819F-0B3679387066}" srcOrd="1" destOrd="0" presId="urn:microsoft.com/office/officeart/2005/8/layout/hierarchy2"/>
    <dgm:cxn modelId="{AD484CDB-1EA0-403A-A783-20B9CBFFAA59}" type="presParOf" srcId="{8AA65DFE-B25E-4795-8DD9-894AF23F43AC}" destId="{6628DD16-DC1A-4D79-8947-D36A5B89259A}" srcOrd="4" destOrd="0" presId="urn:microsoft.com/office/officeart/2005/8/layout/hierarchy2"/>
    <dgm:cxn modelId="{99938826-12D7-4286-9D17-C972134B1954}" type="presParOf" srcId="{6628DD16-DC1A-4D79-8947-D36A5B89259A}" destId="{3134A92E-8333-417F-BBBD-C3A80856F508}" srcOrd="0" destOrd="0" presId="urn:microsoft.com/office/officeart/2005/8/layout/hierarchy2"/>
    <dgm:cxn modelId="{949CA0A5-A0AB-4AEA-A76B-6274D279E614}" type="presParOf" srcId="{8AA65DFE-B25E-4795-8DD9-894AF23F43AC}" destId="{2B318AAF-2F8E-4DBE-9C30-0C7221C28B07}" srcOrd="5" destOrd="0" presId="urn:microsoft.com/office/officeart/2005/8/layout/hierarchy2"/>
    <dgm:cxn modelId="{184BF779-059F-4EB8-BEF7-0C5108A48CB8}" type="presParOf" srcId="{2B318AAF-2F8E-4DBE-9C30-0C7221C28B07}" destId="{69FE5987-F295-40B8-BED1-17FA8A580E31}" srcOrd="0" destOrd="0" presId="urn:microsoft.com/office/officeart/2005/8/layout/hierarchy2"/>
    <dgm:cxn modelId="{803724B5-5B2A-4303-A182-5B4868E9A0A1}" type="presParOf" srcId="{2B318AAF-2F8E-4DBE-9C30-0C7221C28B07}" destId="{7E220BF8-2608-44E9-BD62-49FE67A8326A}" srcOrd="1" destOrd="0" presId="urn:microsoft.com/office/officeart/2005/8/layout/hierarchy2"/>
    <dgm:cxn modelId="{857AB0F1-9E53-4C3A-8FF6-6BE52BF2D5B5}" type="presParOf" srcId="{7E220BF8-2608-44E9-BD62-49FE67A8326A}" destId="{4695E05E-4875-4C65-A9B9-6D26C926CAF4}" srcOrd="0" destOrd="0" presId="urn:microsoft.com/office/officeart/2005/8/layout/hierarchy2"/>
    <dgm:cxn modelId="{D7EABEC6-D845-4A7C-A27B-B0E2A77565A0}" type="presParOf" srcId="{4695E05E-4875-4C65-A9B9-6D26C926CAF4}" destId="{85250B49-51FB-45FC-A865-F5C8336A53AF}" srcOrd="0" destOrd="0" presId="urn:microsoft.com/office/officeart/2005/8/layout/hierarchy2"/>
    <dgm:cxn modelId="{B5FD6F8D-FC09-4D83-AB8F-445DABF9FEA6}" type="presParOf" srcId="{7E220BF8-2608-44E9-BD62-49FE67A8326A}" destId="{43C194F0-8C87-4A6C-BCAC-D4578471DF8B}" srcOrd="1" destOrd="0" presId="urn:microsoft.com/office/officeart/2005/8/layout/hierarchy2"/>
    <dgm:cxn modelId="{887DF413-3887-4B78-A7D7-026A339EABD0}" type="presParOf" srcId="{43C194F0-8C87-4A6C-BCAC-D4578471DF8B}" destId="{C6E2FA2D-1D7C-40AC-B469-1B0EA90E905A}" srcOrd="0" destOrd="0" presId="urn:microsoft.com/office/officeart/2005/8/layout/hierarchy2"/>
    <dgm:cxn modelId="{00FA6AFE-7711-49C3-A41A-79870CC64DC8}" type="presParOf" srcId="{43C194F0-8C87-4A6C-BCAC-D4578471DF8B}" destId="{61E616AA-F73A-4337-B285-425894035D93}" srcOrd="1" destOrd="0" presId="urn:microsoft.com/office/officeart/2005/8/layout/hierarchy2"/>
    <dgm:cxn modelId="{5678BF67-6AF6-4683-A8CB-DE2730C8E0BE}" type="presParOf" srcId="{8AA65DFE-B25E-4795-8DD9-894AF23F43AC}" destId="{68A5FB92-84AE-4648-87D0-324F7308B0D6}" srcOrd="6" destOrd="0" presId="urn:microsoft.com/office/officeart/2005/8/layout/hierarchy2"/>
    <dgm:cxn modelId="{0A72F7F1-A27F-47EB-A9B4-A5376C7480A5}" type="presParOf" srcId="{68A5FB92-84AE-4648-87D0-324F7308B0D6}" destId="{910C314C-8F38-474A-99CD-530C26DC7AB7}" srcOrd="0" destOrd="0" presId="urn:microsoft.com/office/officeart/2005/8/layout/hierarchy2"/>
    <dgm:cxn modelId="{0625D36B-21A4-4EBC-9803-C8A3D43FE9AF}" type="presParOf" srcId="{8AA65DFE-B25E-4795-8DD9-894AF23F43AC}" destId="{8C2E535E-0F6D-47D7-8C48-F53A38E3A2D7}" srcOrd="7" destOrd="0" presId="urn:microsoft.com/office/officeart/2005/8/layout/hierarchy2"/>
    <dgm:cxn modelId="{EB8C4B9E-54EB-43BF-AE28-BF34387DE5EA}" type="presParOf" srcId="{8C2E535E-0F6D-47D7-8C48-F53A38E3A2D7}" destId="{AA98F06C-0372-4700-98CA-4694A6188FA5}" srcOrd="0" destOrd="0" presId="urn:microsoft.com/office/officeart/2005/8/layout/hierarchy2"/>
    <dgm:cxn modelId="{C5F360B0-4D32-43C5-AC94-0FEB8050A867}" type="presParOf" srcId="{8C2E535E-0F6D-47D7-8C48-F53A38E3A2D7}" destId="{62686FB8-A74E-4BE6-85FA-96F27A1E6D4C}" srcOrd="1" destOrd="0" presId="urn:microsoft.com/office/officeart/2005/8/layout/hierarchy2"/>
    <dgm:cxn modelId="{4A06D5A6-7F97-403E-84CF-3BD7EB9573F0}" type="presParOf" srcId="{62686FB8-A74E-4BE6-85FA-96F27A1E6D4C}" destId="{D2727EB9-267D-4159-A092-08AA67B4D64C}" srcOrd="0" destOrd="0" presId="urn:microsoft.com/office/officeart/2005/8/layout/hierarchy2"/>
    <dgm:cxn modelId="{21B0315B-0245-4987-86E4-5C6FF3D9C30B}" type="presParOf" srcId="{D2727EB9-267D-4159-A092-08AA67B4D64C}" destId="{035EA1DC-1A20-4220-AB8D-7629AEAFD5A2}" srcOrd="0" destOrd="0" presId="urn:microsoft.com/office/officeart/2005/8/layout/hierarchy2"/>
    <dgm:cxn modelId="{14D8462C-E912-4FC8-B987-1B00EF74C4C8}" type="presParOf" srcId="{62686FB8-A74E-4BE6-85FA-96F27A1E6D4C}" destId="{99478A5F-5B13-4901-B544-C799A14FBB6A}" srcOrd="1" destOrd="0" presId="urn:microsoft.com/office/officeart/2005/8/layout/hierarchy2"/>
    <dgm:cxn modelId="{8D14B0BD-38E8-46DA-B732-EC37417AE9CE}" type="presParOf" srcId="{99478A5F-5B13-4901-B544-C799A14FBB6A}" destId="{19948F82-69B5-46BF-943A-D9CC9F5F2BDC}" srcOrd="0" destOrd="0" presId="urn:microsoft.com/office/officeart/2005/8/layout/hierarchy2"/>
    <dgm:cxn modelId="{2CCFF9AF-473C-4E2C-87C9-1E8173E01175}" type="presParOf" srcId="{99478A5F-5B13-4901-B544-C799A14FBB6A}" destId="{49E848DB-6683-4790-B75B-B470CAF80A1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5277F7-2886-45D2-98BA-7BC139F7958F}">
      <dsp:nvSpPr>
        <dsp:cNvPr id="0" name=""/>
        <dsp:cNvSpPr/>
      </dsp:nvSpPr>
      <dsp:spPr>
        <a:xfrm>
          <a:off x="2116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latin typeface="Calibri" panose="020F0502020204030204" pitchFamily="34" charset="0"/>
              <a:cs typeface="Calibri" panose="020F0502020204030204" pitchFamily="34" charset="0"/>
            </a:rPr>
            <a:t>Outline</a:t>
          </a:r>
          <a:endParaRPr lang="zh-CN" altLang="en-US" sz="3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3423" y="2206182"/>
        <a:ext cx="2075219" cy="1006302"/>
      </dsp:txXfrm>
    </dsp:sp>
    <dsp:sp modelId="{912950FA-1C5B-4B4E-BC87-AA5BFE07DB3D}">
      <dsp:nvSpPr>
        <dsp:cNvPr id="0" name=""/>
        <dsp:cNvSpPr/>
      </dsp:nvSpPr>
      <dsp:spPr>
        <a:xfrm rot="17692822">
          <a:off x="1551254" y="1769638"/>
          <a:ext cx="203252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2032523" y="177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2516703" y="1736579"/>
        <a:ext cx="101626" cy="101626"/>
      </dsp:txXfrm>
    </dsp:sp>
    <dsp:sp modelId="{723EABEA-EA15-440F-9AB2-0097D08A43D1}">
      <dsp:nvSpPr>
        <dsp:cNvPr id="0" name=""/>
        <dsp:cNvSpPr/>
      </dsp:nvSpPr>
      <dsp:spPr>
        <a:xfrm>
          <a:off x="2995083" y="330993"/>
          <a:ext cx="2137833" cy="106891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Scenario</a:t>
          </a:r>
          <a:endParaRPr lang="zh-CN" altLang="en-US" sz="3000" b="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026390" y="362300"/>
        <a:ext cx="2075219" cy="1006302"/>
      </dsp:txXfrm>
    </dsp:sp>
    <dsp:sp modelId="{CA92E11F-664C-4B27-8E41-DDEC47E55AE7}">
      <dsp:nvSpPr>
        <dsp:cNvPr id="0" name=""/>
        <dsp:cNvSpPr/>
      </dsp:nvSpPr>
      <dsp:spPr>
        <a:xfrm>
          <a:off x="5132916" y="847698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39105" y="844073"/>
        <a:ext cx="42756" cy="42756"/>
      </dsp:txXfrm>
    </dsp:sp>
    <dsp:sp modelId="{3011DB9F-B6E3-45DF-8072-1914FA4142E7}">
      <dsp:nvSpPr>
        <dsp:cNvPr id="0" name=""/>
        <dsp:cNvSpPr/>
      </dsp:nvSpPr>
      <dsp:spPr>
        <a:xfrm>
          <a:off x="5988050" y="330993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latin typeface="Calibri" panose="020F0502020204030204" pitchFamily="34" charset="0"/>
              <a:cs typeface="Calibri" panose="020F0502020204030204" pitchFamily="34" charset="0"/>
            </a:rPr>
            <a:t>Observe Imagine</a:t>
          </a:r>
          <a:endParaRPr lang="zh-CN" altLang="en-US" sz="3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019357" y="362300"/>
        <a:ext cx="2075219" cy="1006302"/>
      </dsp:txXfrm>
    </dsp:sp>
    <dsp:sp modelId="{D3D520C0-41F7-4E44-B5E7-319F00B4DA6F}">
      <dsp:nvSpPr>
        <dsp:cNvPr id="0" name=""/>
        <dsp:cNvSpPr/>
      </dsp:nvSpPr>
      <dsp:spPr>
        <a:xfrm rot="19457599">
          <a:off x="2040966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41189" y="2375692"/>
        <a:ext cx="52654" cy="52654"/>
      </dsp:txXfrm>
    </dsp:sp>
    <dsp:sp modelId="{BB9BBB41-F90D-40A4-9672-36EEF9D3B39C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latin typeface="Calibri" panose="020F0502020204030204" pitchFamily="34" charset="0"/>
              <a:cs typeface="Calibri" panose="020F0502020204030204" pitchFamily="34" charset="0"/>
            </a:rPr>
            <a:t>Problem</a:t>
          </a:r>
          <a:endParaRPr lang="zh-CN" altLang="en-US" sz="3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026390" y="1591555"/>
        <a:ext cx="2075219" cy="1006302"/>
      </dsp:txXfrm>
    </dsp:sp>
    <dsp:sp modelId="{22B300C1-DFB5-4064-BAE8-D9E82EB89BD2}">
      <dsp:nvSpPr>
        <dsp:cNvPr id="0" name=""/>
        <dsp:cNvSpPr/>
      </dsp:nvSpPr>
      <dsp:spPr>
        <a:xfrm>
          <a:off x="5132916" y="2076952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39105" y="2073328"/>
        <a:ext cx="42756" cy="42756"/>
      </dsp:txXfrm>
    </dsp:sp>
    <dsp:sp modelId="{B1571030-9E74-4802-AE28-E41F5AD1342C}">
      <dsp:nvSpPr>
        <dsp:cNvPr id="0" name=""/>
        <dsp:cNvSpPr/>
      </dsp:nvSpPr>
      <dsp:spPr>
        <a:xfrm>
          <a:off x="5988050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latin typeface="Calibri" panose="020F0502020204030204" pitchFamily="34" charset="0"/>
              <a:cs typeface="Calibri" panose="020F0502020204030204" pitchFamily="34" charset="0"/>
            </a:rPr>
            <a:t>Multiple Angles</a:t>
          </a:r>
          <a:endParaRPr lang="zh-CN" altLang="en-US" sz="3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019357" y="1591555"/>
        <a:ext cx="2075219" cy="1006302"/>
      </dsp:txXfrm>
    </dsp:sp>
    <dsp:sp modelId="{6628DD16-DC1A-4D79-8947-D36A5B89259A}">
      <dsp:nvSpPr>
        <dsp:cNvPr id="0" name=""/>
        <dsp:cNvSpPr/>
      </dsp:nvSpPr>
      <dsp:spPr>
        <a:xfrm rot="2142401">
          <a:off x="2040966" y="2998893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41189" y="2990319"/>
        <a:ext cx="52654" cy="52654"/>
      </dsp:txXfrm>
    </dsp:sp>
    <dsp:sp modelId="{69FE5987-F295-40B8-BED1-17FA8A580E31}">
      <dsp:nvSpPr>
        <dsp:cNvPr id="0" name=""/>
        <dsp:cNvSpPr/>
      </dsp:nvSpPr>
      <dsp:spPr>
        <a:xfrm>
          <a:off x="2995083" y="2789502"/>
          <a:ext cx="2137833" cy="106891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latin typeface="Calibri" panose="020F0502020204030204" pitchFamily="34" charset="0"/>
              <a:cs typeface="Calibri" panose="020F0502020204030204" pitchFamily="34" charset="0"/>
            </a:rPr>
            <a:t>Solution</a:t>
          </a:r>
          <a:endParaRPr lang="zh-CN" altLang="en-US" sz="3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026390" y="2820809"/>
        <a:ext cx="2075219" cy="1006302"/>
      </dsp:txXfrm>
    </dsp:sp>
    <dsp:sp modelId="{4695E05E-4875-4C65-A9B9-6D26C926CAF4}">
      <dsp:nvSpPr>
        <dsp:cNvPr id="0" name=""/>
        <dsp:cNvSpPr/>
      </dsp:nvSpPr>
      <dsp:spPr>
        <a:xfrm>
          <a:off x="5132916" y="3306206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39105" y="3302582"/>
        <a:ext cx="42756" cy="42756"/>
      </dsp:txXfrm>
    </dsp:sp>
    <dsp:sp modelId="{C6E2FA2D-1D7C-40AC-B469-1B0EA90E905A}">
      <dsp:nvSpPr>
        <dsp:cNvPr id="0" name=""/>
        <dsp:cNvSpPr/>
      </dsp:nvSpPr>
      <dsp:spPr>
        <a:xfrm>
          <a:off x="5988050" y="2789502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latin typeface="Calibri" panose="020F0502020204030204" pitchFamily="34" charset="0"/>
              <a:cs typeface="Calibri" panose="020F0502020204030204" pitchFamily="34" charset="0"/>
            </a:rPr>
            <a:t>Theory Tool</a:t>
          </a:r>
          <a:endParaRPr lang="zh-CN" altLang="en-US" sz="3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019357" y="2820809"/>
        <a:ext cx="2075219" cy="1006302"/>
      </dsp:txXfrm>
    </dsp:sp>
    <dsp:sp modelId="{68A5FB92-84AE-4648-87D0-324F7308B0D6}">
      <dsp:nvSpPr>
        <dsp:cNvPr id="0" name=""/>
        <dsp:cNvSpPr/>
      </dsp:nvSpPr>
      <dsp:spPr>
        <a:xfrm rot="3907178">
          <a:off x="1551254" y="3613520"/>
          <a:ext cx="203252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2032523" y="177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2516703" y="3580461"/>
        <a:ext cx="101626" cy="101626"/>
      </dsp:txXfrm>
    </dsp:sp>
    <dsp:sp modelId="{AA98F06C-0372-4700-98CA-4694A6188FA5}">
      <dsp:nvSpPr>
        <dsp:cNvPr id="0" name=""/>
        <dsp:cNvSpPr/>
      </dsp:nvSpPr>
      <dsp:spPr>
        <a:xfrm>
          <a:off x="2995083" y="4018756"/>
          <a:ext cx="2137833" cy="106891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latin typeface="Calibri" panose="020F0502020204030204" pitchFamily="34" charset="0"/>
              <a:cs typeface="Calibri" panose="020F0502020204030204" pitchFamily="34" charset="0"/>
            </a:rPr>
            <a:t>Performance</a:t>
          </a:r>
          <a:endParaRPr lang="zh-CN" altLang="en-US" sz="3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026390" y="4050063"/>
        <a:ext cx="2075219" cy="1006302"/>
      </dsp:txXfrm>
    </dsp:sp>
    <dsp:sp modelId="{D2727EB9-267D-4159-A092-08AA67B4D64C}">
      <dsp:nvSpPr>
        <dsp:cNvPr id="0" name=""/>
        <dsp:cNvSpPr/>
      </dsp:nvSpPr>
      <dsp:spPr>
        <a:xfrm>
          <a:off x="5132916" y="4535460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39105" y="4531836"/>
        <a:ext cx="42756" cy="42756"/>
      </dsp:txXfrm>
    </dsp:sp>
    <dsp:sp modelId="{19948F82-69B5-46BF-943A-D9CC9F5F2BDC}">
      <dsp:nvSpPr>
        <dsp:cNvPr id="0" name=""/>
        <dsp:cNvSpPr/>
      </dsp:nvSpPr>
      <dsp:spPr>
        <a:xfrm>
          <a:off x="5988050" y="4018756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Effectiveness </a:t>
          </a:r>
          <a:r>
            <a:rPr lang="en-US" altLang="zh-CN" sz="3000" b="0" kern="1200" dirty="0">
              <a:latin typeface="Calibri" panose="020F0502020204030204" pitchFamily="34" charset="0"/>
              <a:cs typeface="Calibri" panose="020F0502020204030204" pitchFamily="34" charset="0"/>
            </a:rPr>
            <a:t>Cost</a:t>
          </a:r>
          <a:endParaRPr lang="zh-CN" altLang="en-US" sz="3000" b="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019357" y="4050063"/>
        <a:ext cx="2075219" cy="1006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1A0BA-1814-4325-9C25-D11823AEE5BA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6DF0A-A47E-4F6E-A56D-576AC8167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10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6DF0A-A47E-4F6E-A56D-576AC816769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49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8F6DE-73BD-44DA-B3F8-C74AFC982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7E43CC-9490-4944-A957-5B4BB1DEF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291594-49C5-4FE2-A20F-32156004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E0D4-5273-4124-A7E9-518143685608}" type="datetime1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E339B-7121-4FC0-9C85-35CADD5B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BC0B05-FFE4-4B92-A30C-C8DC9672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07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363E3-92B6-47E1-A884-7B930135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18ABD7-E391-4121-8138-DD789BC88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973B28-521C-45FD-A9DE-3FB7D9C7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4C24-91F2-4853-AD75-9100D23474D7}" type="datetime1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30A595-8781-4F5D-8571-46FAA5E8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E14620-DB04-4F25-BD22-DAB4CEF4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76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1A4948-D580-4BB4-8789-DDEC1DF50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F995E5-C8D0-46A2-91D0-E3EBD24C2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FBD8D6-3FEC-4061-A2F6-692078FD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0AA1-62A0-4B59-806E-6835163C29AC}" type="datetime1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E687E-5D50-49EE-99B3-58AE35837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0BC32-D789-446F-98F8-1FA0564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16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B8F01-BD50-4CF0-951F-EB90AFE1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5726C-1C78-4872-8824-5D8B82062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B4212F-9EE9-4283-A054-213774DE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A740-0070-4CA5-B754-49E3BE0BE58F}" type="datetime1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3C442-60E4-48B9-AEF8-9298DAC7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7751E-4CF9-423B-BBB8-D36E0E70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78910-6EA9-4D62-8141-CB6D83AF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D0AC34-052B-4146-99E7-45CCCE592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C9264-5B41-4DF2-A48C-69DCADBE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AE9B-4B3D-4535-BA0A-8EF86A04F8B8}" type="datetime1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4AC56A-CE02-461F-8E02-15C14A1A1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686D6-BDF1-4D3E-BCAD-236263F6F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02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B7AB8-F8B3-45BF-B430-BD987025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BBF83-4666-4143-99C7-61857D2D2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3174ED-E851-4B05-8C80-BB7E81D47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DB76B4-D2FC-4CC2-9035-8E3B1782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FEC3-D02D-4768-808F-A326550BE0BC}" type="datetime1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70EF9A-5266-418C-8C9A-6F7277F56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A2C393-8639-47E1-9B99-856F293C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86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4903E-B155-427A-B004-8C7DB2B6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73A3F0-7A55-4F63-A57F-315F89581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211093-BCB8-4310-ACA5-B439F55A7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D6BFEE-DD43-4B80-8C85-58C5EEA11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2F1BFB-DE08-479A-8CF8-1524AA911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238F32-81C4-4AB8-9192-3493471E3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EA80-424A-4BD1-ADC9-63E6DC3A9F6B}" type="datetime1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ACEAA5-7A8E-4801-B11E-808678CA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144D0D-2A88-4331-8E24-2DB94F1D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64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BA267-28D8-4923-AEC4-C2D16B06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875033-4BB3-4406-8A12-A9D8628D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221A-0567-4813-9B36-C2CD0EB6DACC}" type="datetime1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D182A4-E741-42B8-AFB2-C125047D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E9F353-C5BF-494F-933B-57EEDA17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20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D6CE39-38D8-4053-90F6-3A3F9183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C0D2-B21E-4AC2-BB30-B1896509FD7E}" type="datetime1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F1EBD7-66E0-49F3-A696-68FFC5FE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5A1E71-0415-4E63-B20A-CD816190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5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F7783-F999-4CEF-BF2D-03FB7B183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5DEAF-4492-41C8-98B4-61631FF1A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96B017-12E9-4841-82B6-F1FDAD714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B3ED95-8157-4EC9-9AFF-03BB6CCDB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382C-2FCD-4478-88AB-422B7AA7FFFF}" type="datetime1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B56282-51BF-4429-B811-7CA0C3AE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223E2D-803A-4B6C-883F-049F89B1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8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1162D-0978-431C-95EC-3B1D99341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4C1D52-EEA8-46B3-A551-AA0453E0A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0CA9F8-552A-4F3A-B7AA-AC98AD1BF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1866D9-6630-4CBB-95EB-519A052C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9828-25C3-45E6-A513-D368C6F399A3}" type="datetime1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8191BF-F2FD-4691-A012-5540FEEE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94D172-653A-4540-B9E5-7ED7CD54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10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589960-8F6D-48DE-88CE-4DAC268C9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E66989-C0F4-4D18-BB9A-CCF479B04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0D076-F91B-4D45-8417-D04D452AA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0BD3-2E55-4ED5-BFC0-950A1E4E8B94}" type="datetime1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AA647F-3EC8-4EAA-83AA-AC446FE8C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BFC08-BC14-4E63-93C4-3BD8E4EC5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07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37DBD-7B63-4E18-A1AA-E43C8F27F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1757"/>
            <a:ext cx="9144000" cy="2387600"/>
          </a:xfrm>
        </p:spPr>
        <p:txBody>
          <a:bodyPr anchor="ctr">
            <a:normAutofit fontScale="90000"/>
          </a:bodyPr>
          <a:lstStyle/>
          <a:p>
            <a:r>
              <a:rPr lang="en-US" altLang="zh-CN" b="1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Adversarial Transformation Networks Learning to Generate Adversarial Examples</a:t>
            </a:r>
            <a:br>
              <a:rPr lang="en-US" altLang="zh-CN" b="1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b="1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(ATN)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19488B-4D2F-4877-91A4-5A3C99CC3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4972"/>
            <a:ext cx="9144000" cy="1655762"/>
          </a:xfrm>
        </p:spPr>
        <p:txBody>
          <a:bodyPr anchor="ctr"/>
          <a:lstStyle/>
          <a:p>
            <a:r>
              <a:rPr lang="en-US" altLang="zh-CN" b="1" dirty="0" err="1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Shumeet</a:t>
            </a:r>
            <a:r>
              <a:rPr lang="en-US" altLang="zh-CN" b="1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 err="1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Baluja</a:t>
            </a:r>
            <a:endParaRPr lang="en-US" altLang="zh-CN" b="1" dirty="0">
              <a:solidFill>
                <a:srgbClr val="08080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altLang="zh-CN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 Research</a:t>
            </a:r>
          </a:p>
          <a:p>
            <a:r>
              <a:rPr lang="en-US" altLang="zh-CN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publish(2017-03)</a:t>
            </a:r>
            <a:endParaRPr lang="fr-FR" altLang="zh-CN" dirty="0">
              <a:solidFill>
                <a:srgbClr val="08080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116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6273162-0E0F-42ED-881A-BA2234AA8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187" y="719137"/>
            <a:ext cx="61436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68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B2A469C-5203-431C-A376-FEFC639E7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200150"/>
            <a:ext cx="60960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70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1C7015A-9F44-46C4-BD33-1646AB302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858" y="1269507"/>
            <a:ext cx="9608284" cy="431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94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6E20967-0CFB-41CA-A883-4244B6472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89" y="1139825"/>
            <a:ext cx="11348621" cy="514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59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C1DD41C-5809-497D-8A82-7BBEE508C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921" y="1021984"/>
            <a:ext cx="5268157" cy="553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82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098E0E-A4A1-4967-B123-0072F0DB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2" y="1790700"/>
            <a:ext cx="75723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54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A9C8A1C-1BAB-43B4-BF4F-00E2596E4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095500"/>
            <a:ext cx="6858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64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BEA569E-00ED-41A1-8EB7-E3DFC83F6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931" y="0"/>
            <a:ext cx="4204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72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01B176D-1DBA-4679-819C-D5BB6E3CD0DE}"/>
              </a:ext>
            </a:extLst>
          </p:cNvPr>
          <p:cNvSpPr txBox="1"/>
          <p:nvPr/>
        </p:nvSpPr>
        <p:spPr>
          <a:xfrm>
            <a:off x="488272" y="894010"/>
            <a:ext cx="4622419" cy="34778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两种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ATN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Perturbation ATN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（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P-ATN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）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	input	 x</a:t>
            </a:r>
          </a:p>
          <a:p>
            <a:pPr algn="l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	output	 r	x*=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x+r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Auto Encoding</a:t>
            </a: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	input	x</a:t>
            </a: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	output	encoding of x</a:t>
            </a: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Adversarial Auto Encoding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（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AAE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）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	input	x</a:t>
            </a:r>
          </a:p>
          <a:p>
            <a:pPr algn="l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	output	adversarial encoding of x</a:t>
            </a:r>
          </a:p>
          <a:p>
            <a:pPr algn="l"/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00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603E3AB2-ECE4-4556-98FD-7F343ED0F0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268406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93DC6A-D4D2-4D8C-AE5C-76B6237C9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95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Scenario &amp; Problem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4E4074A-0A01-486B-8866-3D36615D9AB1}"/>
              </a:ext>
            </a:extLst>
          </p:cNvPr>
          <p:cNvSpPr txBox="1"/>
          <p:nvPr/>
        </p:nvSpPr>
        <p:spPr>
          <a:xfrm>
            <a:off x="488272" y="6352143"/>
            <a:ext cx="70755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Reference: L-BFGS\</a:t>
            </a:r>
            <a:r>
              <a:rPr lang="en-US" altLang="zh-CN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Deepfool</a:t>
            </a:r>
            <a:r>
              <a:rPr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\FGSM</a:t>
            </a:r>
            <a:endParaRPr lang="zh-CN" altLang="en-US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B731FF-4516-4C4D-925C-EC37E823E6D4}"/>
              </a:ext>
            </a:extLst>
          </p:cNvPr>
          <p:cNvSpPr txBox="1"/>
          <p:nvPr/>
        </p:nvSpPr>
        <p:spPr>
          <a:xfrm>
            <a:off x="488272" y="998908"/>
            <a:ext cx="7075502" cy="41983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Scenario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a single image perturbation that fools a deep neural network classifier on all natural images?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a single image perturbation that fools many deep neural network classifiers?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Problem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All of prior adversarial perturbations have intrinsic dependence on datapoints: the perturbations are specifically crafted for each data point independently.</a:t>
            </a:r>
          </a:p>
        </p:txBody>
      </p:sp>
    </p:spTree>
    <p:extLst>
      <p:ext uri="{BB962C8B-B14F-4D97-AF65-F5344CB8AC3E}">
        <p14:creationId xmlns:p14="http://schemas.microsoft.com/office/powerpoint/2010/main" val="151217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E75EC3C-5E8E-4D8C-8931-07AC077E2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1704975"/>
            <a:ext cx="63627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7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F17773-6FE9-4B96-BA61-1F371DDE5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955" y="820917"/>
            <a:ext cx="5064018" cy="528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1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59E6665-6C71-4286-9F9F-2D971E4CF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61" y="1410671"/>
            <a:ext cx="10372078" cy="403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9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D7BBD85-2FCE-45FA-A7D2-059E38370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827" y="415291"/>
            <a:ext cx="4482345" cy="614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93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C4F7640-A7E5-40F0-8ABB-C0EE9691B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641" y="883906"/>
            <a:ext cx="5656717" cy="509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85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F91E308-1E14-4068-AB66-FF2010B7A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936" y="2323102"/>
            <a:ext cx="9570128" cy="221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49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 anchor="ctr">
        <a:spAutoFit/>
      </a:bodyPr>
      <a:lstStyle>
        <a:defPPr algn="l">
          <a:defRPr sz="2000" dirty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18907</TotalTime>
  <Words>199</Words>
  <Application>Microsoft Office PowerPoint</Application>
  <PresentationFormat>宽屏</PresentationFormat>
  <Paragraphs>81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微软雅黑</vt:lpstr>
      <vt:lpstr>Arial</vt:lpstr>
      <vt:lpstr>Calibri</vt:lpstr>
      <vt:lpstr>Wingdings</vt:lpstr>
      <vt:lpstr>Office 主题​​</vt:lpstr>
      <vt:lpstr>Adversarial Transformation Networks Learning to Generate Adversarial Examples (ATN)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Intriguing Properties of Neural Networks </dc:title>
  <dc:creator>黄 梦蝶</dc:creator>
  <cp:lastModifiedBy>黄 梦蝶</cp:lastModifiedBy>
  <cp:revision>740</cp:revision>
  <dcterms:created xsi:type="dcterms:W3CDTF">2020-05-21T02:04:26Z</dcterms:created>
  <dcterms:modified xsi:type="dcterms:W3CDTF">2020-06-24T01:24:03Z</dcterms:modified>
</cp:coreProperties>
</file>