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09" r:id="rId2"/>
    <p:sldId id="328" r:id="rId3"/>
    <p:sldId id="329" r:id="rId4"/>
    <p:sldId id="326" r:id="rId5"/>
    <p:sldId id="330" r:id="rId6"/>
    <p:sldId id="331" r:id="rId7"/>
    <p:sldId id="32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E0D4-5273-4124-A7E9-518143685608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C24-91F2-4853-AD75-9100D23474D7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10AA1-62A0-4B59-806E-6835163C29AC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A740-0070-4CA5-B754-49E3BE0BE58F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AE9B-4B3D-4535-BA0A-8EF86A04F8B8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FEC3-D02D-4768-808F-A326550BE0BC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EA80-424A-4BD1-ADC9-63E6DC3A9F6B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221A-0567-4813-9B36-C2CD0EB6DACC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C0D2-B21E-4AC2-BB30-B1896509FD7E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9382C-2FCD-4478-88AB-422B7AA7FFFF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19828-25C3-45E6-A513-D368C6F399A3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10BD3-2E55-4ED5-BFC0-950A1E4E8B94}" type="datetime1">
              <a:rPr lang="zh-CN" altLang="en-US" smtClean="0"/>
              <a:t>2020/8/14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37DBD-7B63-4E18-A1AA-E43C8F27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980" y="1584002"/>
            <a:ext cx="10520039" cy="2387600"/>
          </a:xfrm>
        </p:spPr>
        <p:txBody>
          <a:bodyPr anchor="ctr">
            <a:normAutofit fontScale="90000"/>
          </a:bodyPr>
          <a:lstStyle/>
          <a:p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Stacked Convolutional Auto-Encoders for</a:t>
            </a:r>
            <a:b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Hierarchical Feature Extraction </a:t>
            </a:r>
            <a:b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(CAE)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19488B-4D2F-4877-91A4-5A3C99CC3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4972"/>
            <a:ext cx="9144000" cy="1655762"/>
          </a:xfrm>
        </p:spPr>
        <p:txBody>
          <a:bodyPr anchor="ctr"/>
          <a:lstStyle/>
          <a:p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Jonathan </a:t>
            </a:r>
            <a:r>
              <a:rPr lang="en-US" altLang="zh-CN" b="1" dirty="0" err="1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Masci</a:t>
            </a:r>
            <a:r>
              <a:rPr lang="en-US" altLang="zh-CN" b="1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CN"/>
            </a:br>
            <a:r>
              <a:rPr lang="fr-FR" altLang="zh-CN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fr-FR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solidFill>
                  <a:srgbClr val="08080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ICML</a:t>
            </a:r>
            <a:endParaRPr lang="fr-FR" altLang="zh-CN" dirty="0">
              <a:solidFill>
                <a:srgbClr val="08080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16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Scenario &amp; Problem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7E7800-2908-4EC0-A05B-22410FDA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2581275"/>
            <a:ext cx="56102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8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Scenario &amp; Problem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1224DE-2084-4472-934E-D5D46B22A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587" y="1229326"/>
            <a:ext cx="4314825" cy="333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C5B8ED-5D89-457E-BBA4-092EDFA6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744" y="1933693"/>
            <a:ext cx="4343400" cy="5238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DCB277-A0E5-4AC6-BEB0-EE4F252FA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625" y="2621861"/>
            <a:ext cx="4486275" cy="6096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DAD8088-B3BF-42EB-ABD7-40E2FEE180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469" y="3492314"/>
            <a:ext cx="4638675" cy="4762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6D5D8C-2008-494D-B757-13F0C7E90A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7531" y="4537275"/>
            <a:ext cx="6686550" cy="6953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5FBE4EF-5655-4223-953F-C1EB585053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4106" y="1286475"/>
            <a:ext cx="1466850" cy="2190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4D8887-D445-4805-9800-EE2AC6AF43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4106" y="2014655"/>
            <a:ext cx="1200150" cy="1809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61F29E-E9B7-4062-A519-88927101A1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4106" y="2735662"/>
            <a:ext cx="1104900" cy="1905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85A6A61-060E-4C7F-BC92-91D78FEBBAF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994" t="-5555" b="-1"/>
          <a:stretch/>
        </p:blipFill>
        <p:spPr>
          <a:xfrm>
            <a:off x="834501" y="3625768"/>
            <a:ext cx="243645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55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1362A4-D142-4576-966C-C948E522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857375"/>
            <a:ext cx="89058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74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0580E-D647-4B30-8757-F952AA6B9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20" y="1234181"/>
            <a:ext cx="4733925" cy="2933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28A08A-AF18-4F45-B56F-4C645F71B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2" y="1272281"/>
            <a:ext cx="4752975" cy="2895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06B87E-E864-4A14-9D09-F1885879D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8437" y="4776094"/>
            <a:ext cx="67151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Experiment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7A57301-06C2-4CEC-A382-366F8F5C7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46" y="1376779"/>
            <a:ext cx="3352800" cy="21336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177E42D-8AD5-42D5-89CF-B062429BF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964" y="1376779"/>
            <a:ext cx="32670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6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A4767FB-26AE-4835-810C-CEAD817179E0}"/>
              </a:ext>
            </a:extLst>
          </p:cNvPr>
          <p:cNvSpPr txBox="1"/>
          <p:nvPr/>
        </p:nvSpPr>
        <p:spPr>
          <a:xfrm>
            <a:off x="488272" y="297697"/>
            <a:ext cx="1080338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ED3F127-9BEE-44D7-8C8E-F207E85CE9D7}"/>
              </a:ext>
            </a:extLst>
          </p:cNvPr>
          <p:cNvSpPr/>
          <p:nvPr/>
        </p:nvSpPr>
        <p:spPr>
          <a:xfrm>
            <a:off x="0" y="370790"/>
            <a:ext cx="488272" cy="3770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FCA24E-3D66-4F8F-A6AA-2255B74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235A6B-0348-47BC-A63A-36559D599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066925"/>
            <a:ext cx="66770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01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l">
          <a:defRPr sz="20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20433</TotalTime>
  <Words>40</Words>
  <Application>Microsoft Office PowerPoint</Application>
  <PresentationFormat>宽屏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Calibri</vt:lpstr>
      <vt:lpstr>Office 主题​​</vt:lpstr>
      <vt:lpstr>Stacked Convolutional Auto-Encoders for Hierarchical Feature Extraction  (CAE)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949</cp:revision>
  <dcterms:created xsi:type="dcterms:W3CDTF">2020-05-21T02:04:26Z</dcterms:created>
  <dcterms:modified xsi:type="dcterms:W3CDTF">2020-08-14T04:13:42Z</dcterms:modified>
</cp:coreProperties>
</file>