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09" r:id="rId2"/>
    <p:sldId id="328" r:id="rId3"/>
    <p:sldId id="329" r:id="rId4"/>
    <p:sldId id="331" r:id="rId5"/>
    <p:sldId id="326" r:id="rId6"/>
    <p:sldId id="330" r:id="rId7"/>
    <p:sldId id="332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F0A-A47E-4F6E-A56D-576AC81676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0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700" y="6498963"/>
            <a:ext cx="2743200" cy="365125"/>
          </a:xfrm>
        </p:spPr>
        <p:txBody>
          <a:bodyPr/>
          <a:lstStyle/>
          <a:p>
            <a:fld id="{3501C0D2-B21E-4AC2-BB30-B1896509FD7E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57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111" y="6490574"/>
            <a:ext cx="2743200" cy="365125"/>
          </a:xfrm>
        </p:spPr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rmAutofit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Auto-Encoding Variational Bayes 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(VAE)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Diederik</a:t>
            </a: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P. </a:t>
            </a:r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Kingma</a:t>
            </a: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/>
            </a:b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 van Amsterdam </a:t>
            </a:r>
            <a:br>
              <a:rPr lang="en-US" altLang="zh-CN" dirty="0"/>
            </a:b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ICLR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830890-59D5-4DCE-9476-F732CC34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528887"/>
            <a:ext cx="3390900" cy="1800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DD69CC-1CDB-420D-9A5D-C4F37B8A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686158"/>
            <a:ext cx="65532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838CE1-B3D8-4366-B310-09DAB152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924050"/>
            <a:ext cx="7810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594ACB-58AE-4461-92DD-4CCD294D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05186"/>
            <a:ext cx="6200775" cy="371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17CF82-99CD-4BAA-A162-637F935C9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729976"/>
            <a:ext cx="6534150" cy="323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B1C4FE-144B-4986-AD53-FF8C12988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25" y="1246608"/>
            <a:ext cx="6686550" cy="428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D59172-6DCC-46F4-A543-98E4A4312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5" y="1759228"/>
            <a:ext cx="5048250" cy="276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7CBAC1-A105-48CA-9950-B6415E450B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675" y="2188768"/>
            <a:ext cx="7467600" cy="619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A13184-00C2-4BFB-9D0F-FD042260C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1825" y="2783265"/>
            <a:ext cx="6267450" cy="1076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B80A7B-31CA-4B21-8898-A43AF93FE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5100" y="3846780"/>
            <a:ext cx="6734175" cy="904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746F4A-203C-47FB-B07F-F002C31AF1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5675" y="4824008"/>
            <a:ext cx="5943600" cy="6762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8AA8B5-2742-4488-831C-4FC6021DE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7650" y="5447593"/>
            <a:ext cx="5381625" cy="323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2F61E3-F8FB-4016-A50C-A25E292F85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5790542"/>
            <a:ext cx="7343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5E3F5D-3793-47EC-8793-7DBC2926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023937"/>
            <a:ext cx="7734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FE45FD-5140-46FC-AB12-766C96E0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457325"/>
            <a:ext cx="7705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20904</TotalTime>
  <Words>45</Words>
  <Application>Microsoft Office PowerPoint</Application>
  <PresentationFormat>宽屏</PresentationFormat>
  <Paragraphs>24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Auto-Encoding Variational Bayes  (VAE)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968</cp:revision>
  <dcterms:created xsi:type="dcterms:W3CDTF">2020-05-21T02:04:26Z</dcterms:created>
  <dcterms:modified xsi:type="dcterms:W3CDTF">2020-08-24T07:32:00Z</dcterms:modified>
</cp:coreProperties>
</file>