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09" r:id="rId2"/>
    <p:sldId id="328" r:id="rId3"/>
    <p:sldId id="330" r:id="rId4"/>
    <p:sldId id="333" r:id="rId5"/>
    <p:sldId id="334" r:id="rId6"/>
    <p:sldId id="332" r:id="rId7"/>
    <p:sldId id="335" r:id="rId8"/>
    <p:sldId id="336" r:id="rId9"/>
    <p:sldId id="337" r:id="rId10"/>
    <p:sldId id="338" r:id="rId11"/>
    <p:sldId id="339" r:id="rId12"/>
    <p:sldId id="340" r:id="rId13"/>
    <p:sldId id="32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95" autoAdjust="0"/>
    <p:restoredTop sz="94660"/>
  </p:normalViewPr>
  <p:slideViewPr>
    <p:cSldViewPr snapToGrid="0">
      <p:cViewPr>
        <p:scale>
          <a:sx n="75" d="100"/>
          <a:sy n="75" d="100"/>
        </p:scale>
        <p:origin x="235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E0D4-5273-4124-A7E9-518143685608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C24-91F2-4853-AD75-9100D23474D7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AA1-62A0-4B59-806E-6835163C29AC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A740-0070-4CA5-B754-49E3BE0BE58F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E9B-4B3D-4535-BA0A-8EF86A04F8B8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EC3-D02D-4768-808F-A326550BE0BC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EA80-424A-4BD1-ADC9-63E6DC3A9F6B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221A-0567-4813-9B36-C2CD0EB6DACC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700" y="6498963"/>
            <a:ext cx="2743200" cy="365125"/>
          </a:xfrm>
        </p:spPr>
        <p:txBody>
          <a:bodyPr/>
          <a:lstStyle/>
          <a:p>
            <a:fld id="{3501C0D2-B21E-4AC2-BB30-B1896509FD7E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057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1111" y="6490574"/>
            <a:ext cx="2743200" cy="365125"/>
          </a:xfrm>
        </p:spPr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382C-2FCD-4478-88AB-422B7AA7FFFF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9828-25C3-45E6-A513-D368C6F399A3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0BD3-2E55-4ED5-BFC0-950A1E4E8B94}" type="datetime1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7DBD-7B63-4E18-A1AA-E43C8F27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80" y="1584002"/>
            <a:ext cx="10520039" cy="2387600"/>
          </a:xfrm>
        </p:spPr>
        <p:txBody>
          <a:bodyPr anchor="ctr">
            <a:noAutofit/>
          </a:bodyPr>
          <a:lstStyle/>
          <a:p>
            <a:r>
              <a:rPr lang="en-US" altLang="zh-CN" sz="6000" b="1" i="0" dirty="0">
                <a:solidFill>
                  <a:srgbClr val="000000"/>
                </a:solidFill>
                <a:effectLst/>
                <a:latin typeface="NimbusRomNo9L-Medi"/>
              </a:rPr>
              <a:t>Unsupervised Learning of Video Representations using LSTMs</a:t>
            </a:r>
            <a:b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(LSTM AE)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9488B-4D2F-4877-91A4-5A3C99CC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972"/>
            <a:ext cx="9144000" cy="1655762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Nitish Srivastava </a:t>
            </a:r>
            <a:b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Toronto</a:t>
            </a:r>
            <a:br>
              <a:rPr lang="en-US" altLang="zh-CN" dirty="0"/>
            </a:br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ICML</a:t>
            </a:r>
            <a:endParaRPr lang="fr-FR" altLang="zh-CN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1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Future prediction results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1CC596-7644-47D3-9A70-13DEE1AEC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139"/>
          <a:stretch/>
        </p:blipFill>
        <p:spPr>
          <a:xfrm>
            <a:off x="4488772" y="911509"/>
            <a:ext cx="6015038" cy="23823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3B828B-7432-4561-ACDA-BA235A492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62"/>
          <a:stretch/>
        </p:blipFill>
        <p:spPr>
          <a:xfrm>
            <a:off x="488272" y="3384428"/>
            <a:ext cx="6015038" cy="317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2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82254"/>
            <a:ext cx="1080338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 performance on action recognition achieved by finetuning different unsupervised learning models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8D41AB-FF74-4084-A808-6E868DF7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072"/>
            <a:ext cx="12192000" cy="372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8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compare our models to the state-of-the-art action recognition results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62CD3A-1458-4ADB-8D1E-64A2FAB7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092133"/>
            <a:ext cx="5880100" cy="54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6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1EF63A-FB1A-46B6-9418-63F11E2045B8}"/>
              </a:ext>
            </a:extLst>
          </p:cNvPr>
          <p:cNvSpPr txBox="1"/>
          <p:nvPr/>
        </p:nvSpPr>
        <p:spPr>
          <a:xfrm>
            <a:off x="488272" y="1081731"/>
            <a:ext cx="10768654" cy="51229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LSTM Auto encoder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可以实现的两类任务：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重建视频序列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预测未来的视频序列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两类研究难题：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Auto encoder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的通病：越复杂越容易学到恒等映射，这是必须极力避免的。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Video representation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要避免只存储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short term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的输入信息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未来研究：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在高层加入不会偏离数据流形的噪声，给预测输出带来随机性，如此，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会表现的更好。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1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Scenario &amp; Problem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7DF906-6809-4EF4-96B9-C708E98A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128587"/>
            <a:ext cx="39433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8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LSTM Autoencoder Model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8B89688-3502-4405-A084-09FD6D09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857250"/>
            <a:ext cx="78676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7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LSTM Future Predictor Model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9C3869-C196-49BF-8063-0D5CF6B1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838200"/>
            <a:ext cx="83534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9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Composite Model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33C138-39C3-4FEC-A6FB-5309D2171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75" y="0"/>
            <a:ext cx="604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2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Composite models on MINIST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32292F-4B60-4EDB-985C-CEFE8004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719137"/>
            <a:ext cx="93154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7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Composite models on natural image patches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8E1FB1-0285-48DA-A49F-CA649BD2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990600"/>
            <a:ext cx="92297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4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Action Recognition on UCF-101/HMDB-51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1B80D2-5CEE-4759-A1EC-98B63903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820917"/>
            <a:ext cx="4826000" cy="54749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96B019-4FED-44EE-AF16-FC05C69C6AC0}"/>
              </a:ext>
            </a:extLst>
          </p:cNvPr>
          <p:cNvSpPr txBox="1"/>
          <p:nvPr/>
        </p:nvSpPr>
        <p:spPr>
          <a:xfrm>
            <a:off x="9864" y="1760835"/>
            <a:ext cx="367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目标：观察</a:t>
            </a:r>
            <a:r>
              <a:rPr lang="en-US" altLang="zh-CN" dirty="0"/>
              <a:t> if the features</a:t>
            </a:r>
          </a:p>
          <a:p>
            <a:r>
              <a:rPr lang="en-US" altLang="zh-CN" dirty="0"/>
              <a:t>learned by unsupervised learning can help improve performance on supervised tasks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962A67-90AF-45B7-BD0A-BBA7ADC5B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7949"/>
            <a:ext cx="392383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82254"/>
            <a:ext cx="1080338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three models - single frame classifier, baseline LSTM classifier and the LSTM classifier initialized with weights from the Composite Model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160C21-B213-4DB1-A73C-ADBB4AE3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337"/>
            <a:ext cx="12192000" cy="50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1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l">
          <a:defRPr sz="20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21287</TotalTime>
  <Words>217</Words>
  <Application>Microsoft Office PowerPoint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NimbusRomNo9L-Medi</vt:lpstr>
      <vt:lpstr>等线</vt:lpstr>
      <vt:lpstr>等线 Light</vt:lpstr>
      <vt:lpstr>Arial</vt:lpstr>
      <vt:lpstr>Calibri</vt:lpstr>
      <vt:lpstr>Office 主题​​</vt:lpstr>
      <vt:lpstr>Unsupervised Learning of Video Representations using LSTMs (LSTM AE)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999</cp:revision>
  <dcterms:created xsi:type="dcterms:W3CDTF">2020-05-21T02:04:26Z</dcterms:created>
  <dcterms:modified xsi:type="dcterms:W3CDTF">2020-09-02T07:39:28Z</dcterms:modified>
</cp:coreProperties>
</file>