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09" r:id="rId2"/>
    <p:sldId id="328" r:id="rId3"/>
    <p:sldId id="330" r:id="rId4"/>
    <p:sldId id="333" r:id="rId5"/>
    <p:sldId id="334" r:id="rId6"/>
    <p:sldId id="337" r:id="rId7"/>
    <p:sldId id="335" r:id="rId8"/>
    <p:sldId id="341" r:id="rId9"/>
    <p:sldId id="336" r:id="rId10"/>
    <p:sldId id="338" r:id="rId11"/>
    <p:sldId id="339" r:id="rId12"/>
    <p:sldId id="340" r:id="rId13"/>
    <p:sldId id="344" r:id="rId14"/>
    <p:sldId id="342" r:id="rId15"/>
    <p:sldId id="343" r:id="rId16"/>
    <p:sldId id="348" r:id="rId17"/>
    <p:sldId id="345" r:id="rId18"/>
    <p:sldId id="346" r:id="rId19"/>
    <p:sldId id="32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700" y="6498963"/>
            <a:ext cx="2743200" cy="365125"/>
          </a:xfrm>
        </p:spPr>
        <p:txBody>
          <a:bodyPr/>
          <a:lstStyle/>
          <a:p>
            <a:fld id="{3501C0D2-B21E-4AC2-BB30-B1896509FD7E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57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111" y="6490574"/>
            <a:ext cx="2743200" cy="365125"/>
          </a:xfrm>
        </p:spPr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Autofit/>
          </a:bodyPr>
          <a:lstStyle/>
          <a:p>
            <a:r>
              <a:rPr lang="en-US" altLang="zh-CN" sz="6000" b="1" i="0" dirty="0">
                <a:solidFill>
                  <a:srgbClr val="000000"/>
                </a:solidFill>
                <a:effectLst/>
                <a:latin typeface="NimbusRomNo9L-Medi"/>
              </a:rPr>
              <a:t>Adversarial Autoencoders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(AAE)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Alireza </a:t>
            </a:r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Makhzani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Toronto</a:t>
            </a:r>
            <a:br>
              <a:rPr lang="en-US" altLang="zh-CN" dirty="0"/>
            </a:b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provide a one-hot vector encoding of the label to the decoder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0188CF-306F-4E9B-BC4E-05A11986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384"/>
            <a:ext cx="12192000" cy="45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hidden code is forced into a 15-D Gaussian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FFBE48-0B6D-4A81-9444-FF65325F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53" y="964370"/>
            <a:ext cx="9361693" cy="53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8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the inference network of the AAE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BCE2E1-2F92-41B3-8CBC-D45D41E4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820917"/>
            <a:ext cx="10239375" cy="5924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5AA066-637E-4957-B07D-CFABF4D981AA}"/>
              </a:ext>
            </a:extLst>
          </p:cNvPr>
          <p:cNvSpPr txBox="1"/>
          <p:nvPr/>
        </p:nvSpPr>
        <p:spPr>
          <a:xfrm>
            <a:off x="488272" y="3783192"/>
            <a:ext cx="3398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predicts both the discrete class variable y and the continuous latent variable z using the encoder q(z, </a:t>
            </a:r>
            <a:r>
              <a:rPr lang="en-US" altLang="zh-CN" dirty="0" err="1"/>
              <a:t>y|x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19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results of semi-supervised classification experiments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32CF60-F3E1-47AA-A052-11513FDB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838325"/>
            <a:ext cx="9772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unsupervised clustering performance of the AAE on MNIST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453BEA-DB9D-467C-8D72-C72D0279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596195"/>
            <a:ext cx="10191750" cy="3981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9888F4-D88C-45D1-B3BC-F18B9F9C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41150"/>
            <a:ext cx="838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final Dimensionality Reduction representation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46AD1E-F224-4B95-BDDA-3BAB17A99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46" y="747824"/>
            <a:ext cx="9213508" cy="60610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F6F35D-8998-40DF-A584-586B5DB35150}"/>
              </a:ext>
            </a:extLst>
          </p:cNvPr>
          <p:cNvSpPr txBox="1"/>
          <p:nvPr/>
        </p:nvSpPr>
        <p:spPr>
          <a:xfrm>
            <a:off x="488272" y="1676851"/>
            <a:ext cx="28153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adding the n dimensional</a:t>
            </a:r>
          </a:p>
          <a:p>
            <a:r>
              <a:rPr lang="en-US" altLang="zh-CN" dirty="0"/>
              <a:t>distributed representation of the cluster head with the n dimensional style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723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semi-supervised dimensionality reduction in n = 2 dimensions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73C768-DC22-4F5C-A057-978573571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003033"/>
            <a:ext cx="992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9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unsupervised dimensionality reduction in n = 2 dimensions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6F0D58-7809-4ECB-A0F3-1793797E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070849"/>
            <a:ext cx="4953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9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semi-supervised dimensionality reduction in n = 10 dimensions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9FA02-07CB-4B69-87F2-74596611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966074"/>
            <a:ext cx="50863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8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1EF63A-FB1A-46B6-9418-63F11E2045B8}"/>
              </a:ext>
            </a:extLst>
          </p:cNvPr>
          <p:cNvSpPr txBox="1"/>
          <p:nvPr/>
        </p:nvSpPr>
        <p:spPr>
          <a:xfrm>
            <a:off x="488272" y="1081731"/>
            <a:ext cx="10838801" cy="46612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概率自编码器，结合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的对抗思想，判别器和生成器辅助训练自编码器的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应用场景丰富：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半监督学习分类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分解图像风格信息和内容信息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无监督聚类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降维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数据可视化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对比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VAE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，变分推理思想。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D9AE28-9264-4B07-82D3-24BD3DE3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233487"/>
            <a:ext cx="8410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adversarial autoencoder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4DBEF5-94DB-42AD-B6A7-43831821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062037"/>
            <a:ext cx="102203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变分推理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A6B72F-8CEC-457D-86A4-573A2F06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527072"/>
            <a:ext cx="5905500" cy="647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C74007-D795-490F-BE79-0FF2246A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1" y="2527033"/>
            <a:ext cx="6429375" cy="752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1AFD83-BC21-4DB7-B4C3-A11C3262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3429000"/>
            <a:ext cx="10134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Comparison of adversarial and variational autoencoder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568ED5-78BC-4539-8D58-FB999C28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13" y="864235"/>
            <a:ext cx="7246374" cy="56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the training procedure for semi-supervised approach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35B13B-4D8C-40EF-9BD4-EE340AE9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19250"/>
            <a:ext cx="10363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the latent representation of an adversarial autoencoder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8BCB1E-E680-4BBE-A34D-64F2A0E0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31" y="764658"/>
            <a:ext cx="8994538" cy="60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7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82254"/>
            <a:ext cx="108033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compares the log-likelihood of the adversarial autoencoder to state-of-the-art methods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B1178C-B603-4BB6-B455-79C6A509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57375"/>
            <a:ext cx="102298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7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samples drawn from the adversarial autoencoder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6F849C-6C66-4516-A553-EA71A96D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35" y="747824"/>
            <a:ext cx="9869129" cy="57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21342</TotalTime>
  <Words>260</Words>
  <Application>Microsoft Office PowerPoint</Application>
  <PresentationFormat>宽屏</PresentationFormat>
  <Paragraphs>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NimbusRomNo9L-Medi</vt:lpstr>
      <vt:lpstr>等线</vt:lpstr>
      <vt:lpstr>等线 Light</vt:lpstr>
      <vt:lpstr>Arial</vt:lpstr>
      <vt:lpstr>Calibri</vt:lpstr>
      <vt:lpstr>Office 主题​​</vt:lpstr>
      <vt:lpstr>Adversarial Autoencoders (AAE)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1030</cp:revision>
  <dcterms:created xsi:type="dcterms:W3CDTF">2020-05-21T02:04:26Z</dcterms:created>
  <dcterms:modified xsi:type="dcterms:W3CDTF">2020-09-03T02:28:28Z</dcterms:modified>
</cp:coreProperties>
</file>