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67" r:id="rId2"/>
    <p:sldId id="259" r:id="rId3"/>
    <p:sldId id="260" r:id="rId4"/>
    <p:sldId id="261" r:id="rId5"/>
    <p:sldId id="269" r:id="rId6"/>
    <p:sldId id="263" r:id="rId7"/>
    <p:sldId id="272" r:id="rId8"/>
    <p:sldId id="264" r:id="rId9"/>
    <p:sldId id="27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CCCCFF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A</a:t>
          </a:r>
          <a:endParaRPr lang="zh-CN" altLang="en-US" sz="2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D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Interpolate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CCCCFF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5C58F720-A670-4875-959D-028AB02511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Robustness improving condition (RIC)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CCCCFF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A</a:t>
          </a:r>
          <a:endParaRPr lang="zh-CN" altLang="en-US" sz="2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D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Interpolate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Robustness improving condition (RIC)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9F62-77A9-47BE-BABA-CB15C54D9D40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878C-527A-4EF7-8586-802D890428EC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877C-BD1F-46BD-9D0F-1EDF75CB98BD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B675-1BF9-43D0-8955-9AFFE4F23BC0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1F9-D28F-4FED-B6BB-7761C6804ED9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CE0-248F-4C71-9779-F16685CBAB37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242-D336-4A3D-927B-3549E2F2E6F5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0FC-1903-4251-8146-57E7A6D3B353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0AFB0FAB-C694-4865-B560-AABB8ABD5A62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7DB5-C35E-485D-A2C4-155B15F76EA3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B0A-95C8-4841-81B6-BF668F1582D1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88E-74EA-401A-9E19-F878A3FDFD6A}" type="datetime1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Auto-Encoding Variational Bayes </a:t>
            </a:r>
            <a:b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(VAE)</a:t>
            </a:r>
            <a:endParaRPr lang="zh-CN" alt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Diederik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P.Kingma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Max Welling </a:t>
            </a:r>
            <a:endParaRPr lang="en-US" altLang="zh-CN" sz="11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Universiteit van Amsterdam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Netherlands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ICLR 2014</a:t>
            </a: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2020-10-22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DE33D-0A0E-4952-A649-36652497B33D}"/>
              </a:ext>
            </a:extLst>
          </p:cNvPr>
          <p:cNvCxnSpPr/>
          <p:nvPr/>
        </p:nvCxnSpPr>
        <p:spPr>
          <a:xfrm>
            <a:off x="-8878" y="435007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1F0DE7-4743-4B20-B117-CE3A13530ABD}"/>
              </a:ext>
            </a:extLst>
          </p:cNvPr>
          <p:cNvCxnSpPr/>
          <p:nvPr/>
        </p:nvCxnSpPr>
        <p:spPr>
          <a:xfrm>
            <a:off x="-8878" y="534141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6F0467-99FD-4563-A909-22917250D35B}"/>
              </a:ext>
            </a:extLst>
          </p:cNvPr>
          <p:cNvCxnSpPr/>
          <p:nvPr/>
        </p:nvCxnSpPr>
        <p:spPr>
          <a:xfrm>
            <a:off x="-8878" y="633275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A1AA1-DEA1-4994-B883-CEF1536177DA}"/>
              </a:ext>
            </a:extLst>
          </p:cNvPr>
          <p:cNvCxnSpPr/>
          <p:nvPr/>
        </p:nvCxnSpPr>
        <p:spPr>
          <a:xfrm>
            <a:off x="-8878" y="729449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CCCC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63CFB87-30F1-43F0-B5DF-EA813B2487B5}"/>
              </a:ext>
            </a:extLst>
          </p:cNvPr>
          <p:cNvCxnSpPr/>
          <p:nvPr/>
        </p:nvCxnSpPr>
        <p:spPr>
          <a:xfrm>
            <a:off x="1474" y="6127090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6EC61-3DCD-4C43-B4AD-3000D3CDB8F8}"/>
              </a:ext>
            </a:extLst>
          </p:cNvPr>
          <p:cNvCxnSpPr/>
          <p:nvPr/>
        </p:nvCxnSpPr>
        <p:spPr>
          <a:xfrm>
            <a:off x="1474" y="622622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999740-DA0B-4EA0-8E24-10E959F85FC2}"/>
              </a:ext>
            </a:extLst>
          </p:cNvPr>
          <p:cNvCxnSpPr/>
          <p:nvPr/>
        </p:nvCxnSpPr>
        <p:spPr>
          <a:xfrm>
            <a:off x="1474" y="6325358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67F4EB-D957-4E73-9106-0F6901225225}"/>
              </a:ext>
            </a:extLst>
          </p:cNvPr>
          <p:cNvCxnSpPr/>
          <p:nvPr/>
        </p:nvCxnSpPr>
        <p:spPr>
          <a:xfrm>
            <a:off x="1474" y="6421532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MV Boli" panose="02000500030200090000" pitchFamily="2" charset="0"/>
                <a:cs typeface="MV Boli" panose="02000500030200090000" pitchFamily="2" charset="0"/>
              </a:rPr>
              <a:t>Thank you !</a:t>
            </a:r>
            <a:endParaRPr lang="zh-CN" alt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Mengdie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Lab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Ruiyun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2020-9-25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66F35A-EB8D-4DE2-8CD4-8DAC968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Overview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8710528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41045" cy="400110"/>
              <a:chOff x="692394" y="1681461"/>
              <a:chExt cx="1241045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Contents</a:t>
                </a:r>
                <a:endParaRPr lang="zh-CN" altLang="en-US" sz="2000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CC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CC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3516467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CC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MV Boli" panose="02000500030200090000" pitchFamily="2" charset="0"/>
                    <a:ea typeface="等线" panose="02010600030101010101" pitchFamily="2" charset="-122"/>
                    <a:cs typeface="MV Boli" panose="02000500030200090000" pitchFamily="2" charset="0"/>
                  </a:rPr>
                  <a:t>Detection-purpose</a:t>
                </a:r>
                <a:endParaRPr lang="zh-CN" altLang="en-US" sz="1200" dirty="0">
                  <a:solidFill>
                    <a:prstClr val="black"/>
                  </a:solidFill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0E27A9-BC98-4075-A29F-1011526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C068B-534A-4BF4-99C6-4156E71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94AA99-4674-4D8E-A804-D3EFA86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4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4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4B01-A068-4C17-B91D-F0A05F6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Verification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6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6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BDC2-7D26-4B26-8F52-489EAE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7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7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6EB787-67BF-42F3-88DE-84E353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5FAD7-EDE3-4611-B620-2BD720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88</Words>
  <Application>Microsoft Office PowerPoint</Application>
  <PresentationFormat>宽屏</PresentationFormat>
  <Paragraphs>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Arial Black</vt:lpstr>
      <vt:lpstr>MV Boli</vt:lpstr>
      <vt:lpstr>Office 主题​​</vt:lpstr>
      <vt:lpstr>Auto-Encoding Variational Bayes  (VAE)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565</cp:revision>
  <dcterms:created xsi:type="dcterms:W3CDTF">2020-09-03T13:53:15Z</dcterms:created>
  <dcterms:modified xsi:type="dcterms:W3CDTF">2020-10-22T07:35:47Z</dcterms:modified>
</cp:coreProperties>
</file>