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309" r:id="rId2"/>
    <p:sldId id="311" r:id="rId3"/>
    <p:sldId id="310" r:id="rId4"/>
    <p:sldId id="323" r:id="rId5"/>
    <p:sldId id="326" r:id="rId6"/>
    <p:sldId id="327" r:id="rId7"/>
    <p:sldId id="328" r:id="rId8"/>
    <p:sldId id="329" r:id="rId9"/>
    <p:sldId id="324" r:id="rId10"/>
    <p:sldId id="330" r:id="rId11"/>
    <p:sldId id="331" r:id="rId12"/>
    <p:sldId id="332" r:id="rId13"/>
    <p:sldId id="333" r:id="rId14"/>
    <p:sldId id="325" r:id="rId15"/>
    <p:sldId id="336" r:id="rId16"/>
    <p:sldId id="335" r:id="rId17"/>
    <p:sldId id="321" r:id="rId18"/>
    <p:sldId id="337" r:id="rId19"/>
    <p:sldId id="338" r:id="rId20"/>
    <p:sldId id="334" r:id="rId21"/>
    <p:sldId id="32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>
        <p:scale>
          <a:sx n="100" d="100"/>
          <a:sy n="100" d="100"/>
        </p:scale>
        <p:origin x="10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C1DDD-A719-481D-9550-CEAE3C79D5C6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E7346049-C69F-405D-A104-28450B3E3CDC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89F195-5ADF-4A40-93E5-77F53592898F}" type="par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F85CED13-4E83-4E58-A12E-CBDFEC184EA0}" type="sibTrans" cxnId="{93AFFFFC-3D6D-4B2C-A563-AD80573749A6}">
      <dgm:prSet/>
      <dgm:spPr/>
      <dgm:t>
        <a:bodyPr/>
        <a:lstStyle/>
        <a:p>
          <a:endParaRPr lang="zh-CN" altLang="en-US"/>
        </a:p>
      </dgm:t>
    </dgm:pt>
    <dgm:pt modelId="{BA029F3F-D2E1-4479-9E44-6F3A4037B3CF}">
      <dgm:prSet phldrT="[文本]"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63E8CF-D382-42DD-809B-47F932F59068}" type="par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452627CD-DEF9-42C2-94F1-AB806A71D781}" type="sibTrans" cxnId="{F058AE13-9C69-4286-80C2-0520E374BD2C}">
      <dgm:prSet/>
      <dgm:spPr/>
      <dgm:t>
        <a:bodyPr/>
        <a:lstStyle/>
        <a:p>
          <a:endParaRPr lang="zh-CN" altLang="en-US"/>
        </a:p>
      </dgm:t>
    </dgm:pt>
    <dgm:pt modelId="{CCEFC8BB-955B-473B-BF71-ACFB71F36288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1A5AC26-433B-4EF3-AB7E-E1358F6B34AC}" type="par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E2C3BA2F-E84B-44BE-833B-9EF846896B0C}" type="sibTrans" cxnId="{B8E20B73-0C86-421E-AE10-3DC3D528254F}">
      <dgm:prSet/>
      <dgm:spPr/>
      <dgm:t>
        <a:bodyPr/>
        <a:lstStyle/>
        <a:p>
          <a:endParaRPr lang="zh-CN" altLang="en-US"/>
        </a:p>
      </dgm:t>
    </dgm:pt>
    <dgm:pt modelId="{DD11D180-9782-4FE6-983E-5697598414E7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7ACEBC1-47A7-466E-B08B-4908F653FEA3}" type="par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5A218547-CBD8-49FB-9B7A-90F63D4BC00C}" type="sibTrans" cxnId="{0BD1AB46-EA1E-4CD8-82D4-F21C56ECDA18}">
      <dgm:prSet/>
      <dgm:spPr/>
      <dgm:t>
        <a:bodyPr/>
        <a:lstStyle/>
        <a:p>
          <a:endParaRPr lang="zh-CN" altLang="en-US"/>
        </a:p>
      </dgm:t>
    </dgm:pt>
    <dgm:pt modelId="{908DCA51-2792-4982-AD29-AF7028C8023F}">
      <dgm:prSet phldrT="[文本]"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13CB8-C19C-41FB-A06B-414FEBA0D875}" type="par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726B0B44-6F14-4F7D-86FE-D0FC4DD9AB7E}" type="sibTrans" cxnId="{1E1CA645-DDAF-47DB-89F9-1DE1E5668368}">
      <dgm:prSet/>
      <dgm:spPr/>
      <dgm:t>
        <a:bodyPr/>
        <a:lstStyle/>
        <a:p>
          <a:endParaRPr lang="zh-CN" altLang="en-US"/>
        </a:p>
      </dgm:t>
    </dgm:pt>
    <dgm:pt modelId="{60F32B5D-E315-4AEF-B5CD-795BE67ADB79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C8D829-EEF3-49CE-BCE4-0180E32BF6CC}" type="par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C1D755E0-B334-40DE-B6EF-CF8A7F798B46}" type="sibTrans" cxnId="{A2EE6425-BFF1-4E15-801D-104D7E5F2334}">
      <dgm:prSet/>
      <dgm:spPr/>
      <dgm:t>
        <a:bodyPr/>
        <a:lstStyle/>
        <a:p>
          <a:endParaRPr lang="zh-CN" altLang="en-US"/>
        </a:p>
      </dgm:t>
    </dgm:pt>
    <dgm:pt modelId="{46224C9A-0B02-4B27-B8F7-C59CE78EC86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9683DAD-C5C7-4A9F-915C-A5E9B346DB5E}" type="par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56056488-382B-4DB9-A02C-8BAF6461BE22}" type="sibTrans" cxnId="{6E37023D-AF35-4534-AE19-90B9B81B84B3}">
      <dgm:prSet/>
      <dgm:spPr/>
      <dgm:t>
        <a:bodyPr/>
        <a:lstStyle/>
        <a:p>
          <a:endParaRPr lang="zh-CN" altLang="en-US"/>
        </a:p>
      </dgm:t>
    </dgm:pt>
    <dgm:pt modelId="{E01C7BE9-27A5-4D45-9EC8-733306FCDBAA}">
      <dgm:prSet/>
      <dgm:spPr/>
      <dgm:t>
        <a:bodyPr/>
        <a:lstStyle/>
        <a:p>
          <a:r>
            <a:rPr lang="en-US" altLang="zh-CN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6BA874-55B7-4F4C-BEC0-5F83910CBD22}" type="par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7DA9F0D3-F0BC-4CAB-B2FE-6AF62F11519B}" type="sibTrans" cxnId="{1D5C76B2-3E71-4249-981C-D26B65185E16}">
      <dgm:prSet/>
      <dgm:spPr/>
      <dgm:t>
        <a:bodyPr/>
        <a:lstStyle/>
        <a:p>
          <a:endParaRPr lang="zh-CN" altLang="en-US"/>
        </a:p>
      </dgm:t>
    </dgm:pt>
    <dgm:pt modelId="{B1EEABC6-ADC0-408D-B6F8-E4942898341A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b="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4EF5DF1-6B64-4901-B4D2-49480ED63B9C}" type="par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304C88C9-F50F-4D4B-8041-B367EEB1D47E}" type="sibTrans" cxnId="{3681C1F5-4B64-4E4D-9F92-6975132B61CF}">
      <dgm:prSet/>
      <dgm:spPr/>
      <dgm:t>
        <a:bodyPr/>
        <a:lstStyle/>
        <a:p>
          <a:endParaRPr lang="zh-CN" altLang="en-US"/>
        </a:p>
      </dgm:t>
    </dgm:pt>
    <dgm:pt modelId="{98D5D624-29D1-47C6-807A-6D145C3DF590}" type="pres">
      <dgm:prSet presAssocID="{64DC1DDD-A719-481D-9550-CEAE3C79D5C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4676F0-39C6-4138-8C17-2B8BF5E5F38D}" type="pres">
      <dgm:prSet presAssocID="{E7346049-C69F-405D-A104-28450B3E3CDC}" presName="root1" presStyleCnt="0"/>
      <dgm:spPr/>
    </dgm:pt>
    <dgm:pt modelId="{365277F7-2886-45D2-98BA-7BC139F7958F}" type="pres">
      <dgm:prSet presAssocID="{E7346049-C69F-405D-A104-28450B3E3CDC}" presName="LevelOneTextNode" presStyleLbl="node0" presStyleIdx="0" presStyleCnt="1">
        <dgm:presLayoutVars>
          <dgm:chPref val="3"/>
        </dgm:presLayoutVars>
      </dgm:prSet>
      <dgm:spPr/>
    </dgm:pt>
    <dgm:pt modelId="{8AA65DFE-B25E-4795-8DD9-894AF23F43AC}" type="pres">
      <dgm:prSet presAssocID="{E7346049-C69F-405D-A104-28450B3E3CDC}" presName="level2hierChild" presStyleCnt="0"/>
      <dgm:spPr/>
    </dgm:pt>
    <dgm:pt modelId="{912950FA-1C5B-4B4E-BC87-AA5BFE07DB3D}" type="pres">
      <dgm:prSet presAssocID="{9363E8CF-D382-42DD-809B-47F932F59068}" presName="conn2-1" presStyleLbl="parChTrans1D2" presStyleIdx="0" presStyleCnt="4"/>
      <dgm:spPr/>
    </dgm:pt>
    <dgm:pt modelId="{523F123D-0BB6-4C33-919C-06217B18CEDA}" type="pres">
      <dgm:prSet presAssocID="{9363E8CF-D382-42DD-809B-47F932F59068}" presName="connTx" presStyleLbl="parChTrans1D2" presStyleIdx="0" presStyleCnt="4"/>
      <dgm:spPr/>
    </dgm:pt>
    <dgm:pt modelId="{71815166-E4B8-40B4-87A4-FB626D80F175}" type="pres">
      <dgm:prSet presAssocID="{BA029F3F-D2E1-4479-9E44-6F3A4037B3CF}" presName="root2" presStyleCnt="0"/>
      <dgm:spPr/>
    </dgm:pt>
    <dgm:pt modelId="{723EABEA-EA15-440F-9AB2-0097D08A43D1}" type="pres">
      <dgm:prSet presAssocID="{BA029F3F-D2E1-4479-9E44-6F3A4037B3CF}" presName="LevelTwoTextNode" presStyleLbl="node2" presStyleIdx="0" presStyleCnt="4">
        <dgm:presLayoutVars>
          <dgm:chPref val="3"/>
        </dgm:presLayoutVars>
      </dgm:prSet>
      <dgm:spPr/>
    </dgm:pt>
    <dgm:pt modelId="{02A1344D-C6A5-4A35-9827-2F09208EAAA0}" type="pres">
      <dgm:prSet presAssocID="{BA029F3F-D2E1-4479-9E44-6F3A4037B3CF}" presName="level3hierChild" presStyleCnt="0"/>
      <dgm:spPr/>
    </dgm:pt>
    <dgm:pt modelId="{CA92E11F-664C-4B27-8E41-DDEC47E55AE7}" type="pres">
      <dgm:prSet presAssocID="{41A5AC26-433B-4EF3-AB7E-E1358F6B34AC}" presName="conn2-1" presStyleLbl="parChTrans1D3" presStyleIdx="0" presStyleCnt="4"/>
      <dgm:spPr/>
    </dgm:pt>
    <dgm:pt modelId="{A56A3741-80FD-4E92-A9D3-4ACDC8B745D8}" type="pres">
      <dgm:prSet presAssocID="{41A5AC26-433B-4EF3-AB7E-E1358F6B34AC}" presName="connTx" presStyleLbl="parChTrans1D3" presStyleIdx="0" presStyleCnt="4"/>
      <dgm:spPr/>
    </dgm:pt>
    <dgm:pt modelId="{347A4F52-31EA-4A39-8814-199FE575A33E}" type="pres">
      <dgm:prSet presAssocID="{CCEFC8BB-955B-473B-BF71-ACFB71F36288}" presName="root2" presStyleCnt="0"/>
      <dgm:spPr/>
    </dgm:pt>
    <dgm:pt modelId="{3011DB9F-B6E3-45DF-8072-1914FA4142E7}" type="pres">
      <dgm:prSet presAssocID="{CCEFC8BB-955B-473B-BF71-ACFB71F36288}" presName="LevelTwoTextNode" presStyleLbl="node3" presStyleIdx="0" presStyleCnt="4">
        <dgm:presLayoutVars>
          <dgm:chPref val="3"/>
        </dgm:presLayoutVars>
      </dgm:prSet>
      <dgm:spPr/>
    </dgm:pt>
    <dgm:pt modelId="{0E0C8D00-705C-47C8-BD4E-3537DD67F249}" type="pres">
      <dgm:prSet presAssocID="{CCEFC8BB-955B-473B-BF71-ACFB71F36288}" presName="level3hierChild" presStyleCnt="0"/>
      <dgm:spPr/>
    </dgm:pt>
    <dgm:pt modelId="{D3D520C0-41F7-4E44-B5E7-319F00B4DA6F}" type="pres">
      <dgm:prSet presAssocID="{07ACEBC1-47A7-466E-B08B-4908F653FEA3}" presName="conn2-1" presStyleLbl="parChTrans1D2" presStyleIdx="1" presStyleCnt="4"/>
      <dgm:spPr/>
    </dgm:pt>
    <dgm:pt modelId="{63570FB3-8E53-434F-BA27-E94D206035AC}" type="pres">
      <dgm:prSet presAssocID="{07ACEBC1-47A7-466E-B08B-4908F653FEA3}" presName="connTx" presStyleLbl="parChTrans1D2" presStyleIdx="1" presStyleCnt="4"/>
      <dgm:spPr/>
    </dgm:pt>
    <dgm:pt modelId="{290F54B6-B18A-4C51-BA4C-B06B57415A93}" type="pres">
      <dgm:prSet presAssocID="{DD11D180-9782-4FE6-983E-5697598414E7}" presName="root2" presStyleCnt="0"/>
      <dgm:spPr/>
    </dgm:pt>
    <dgm:pt modelId="{BB9BBB41-F90D-40A4-9672-36EEF9D3B39C}" type="pres">
      <dgm:prSet presAssocID="{DD11D180-9782-4FE6-983E-5697598414E7}" presName="LevelTwoTextNode" presStyleLbl="node2" presStyleIdx="1" presStyleCnt="4">
        <dgm:presLayoutVars>
          <dgm:chPref val="3"/>
        </dgm:presLayoutVars>
      </dgm:prSet>
      <dgm:spPr/>
    </dgm:pt>
    <dgm:pt modelId="{1D804854-A562-4007-B6E7-2755125A3397}" type="pres">
      <dgm:prSet presAssocID="{DD11D180-9782-4FE6-983E-5697598414E7}" presName="level3hierChild" presStyleCnt="0"/>
      <dgm:spPr/>
    </dgm:pt>
    <dgm:pt modelId="{22B300C1-DFB5-4064-BAE8-D9E82EB89BD2}" type="pres">
      <dgm:prSet presAssocID="{71713CB8-C19C-41FB-A06B-414FEBA0D875}" presName="conn2-1" presStyleLbl="parChTrans1D3" presStyleIdx="1" presStyleCnt="4"/>
      <dgm:spPr/>
    </dgm:pt>
    <dgm:pt modelId="{E5F25849-480D-4FFF-A816-480D0DFF4C7F}" type="pres">
      <dgm:prSet presAssocID="{71713CB8-C19C-41FB-A06B-414FEBA0D875}" presName="connTx" presStyleLbl="parChTrans1D3" presStyleIdx="1" presStyleCnt="4"/>
      <dgm:spPr/>
    </dgm:pt>
    <dgm:pt modelId="{CDA54E75-00D0-4585-94B5-AE97BE42BCAB}" type="pres">
      <dgm:prSet presAssocID="{908DCA51-2792-4982-AD29-AF7028C8023F}" presName="root2" presStyleCnt="0"/>
      <dgm:spPr/>
    </dgm:pt>
    <dgm:pt modelId="{B1571030-9E74-4802-AE28-E41F5AD1342C}" type="pres">
      <dgm:prSet presAssocID="{908DCA51-2792-4982-AD29-AF7028C8023F}" presName="LevelTwoTextNode" presStyleLbl="node3" presStyleIdx="1" presStyleCnt="4">
        <dgm:presLayoutVars>
          <dgm:chPref val="3"/>
        </dgm:presLayoutVars>
      </dgm:prSet>
      <dgm:spPr/>
    </dgm:pt>
    <dgm:pt modelId="{98A0B21B-F830-4FD9-819F-0B3679387066}" type="pres">
      <dgm:prSet presAssocID="{908DCA51-2792-4982-AD29-AF7028C8023F}" presName="level3hierChild" presStyleCnt="0"/>
      <dgm:spPr/>
    </dgm:pt>
    <dgm:pt modelId="{6628DD16-DC1A-4D79-8947-D36A5B89259A}" type="pres">
      <dgm:prSet presAssocID="{B7C8D829-EEF3-49CE-BCE4-0180E32BF6CC}" presName="conn2-1" presStyleLbl="parChTrans1D2" presStyleIdx="2" presStyleCnt="4"/>
      <dgm:spPr/>
    </dgm:pt>
    <dgm:pt modelId="{3134A92E-8333-417F-BBBD-C3A80856F508}" type="pres">
      <dgm:prSet presAssocID="{B7C8D829-EEF3-49CE-BCE4-0180E32BF6CC}" presName="connTx" presStyleLbl="parChTrans1D2" presStyleIdx="2" presStyleCnt="4"/>
      <dgm:spPr/>
    </dgm:pt>
    <dgm:pt modelId="{2B318AAF-2F8E-4DBE-9C30-0C7221C28B07}" type="pres">
      <dgm:prSet presAssocID="{60F32B5D-E315-4AEF-B5CD-795BE67ADB79}" presName="root2" presStyleCnt="0"/>
      <dgm:spPr/>
    </dgm:pt>
    <dgm:pt modelId="{69FE5987-F295-40B8-BED1-17FA8A580E31}" type="pres">
      <dgm:prSet presAssocID="{60F32B5D-E315-4AEF-B5CD-795BE67ADB79}" presName="LevelTwoTextNode" presStyleLbl="node2" presStyleIdx="2" presStyleCnt="4">
        <dgm:presLayoutVars>
          <dgm:chPref val="3"/>
        </dgm:presLayoutVars>
      </dgm:prSet>
      <dgm:spPr/>
    </dgm:pt>
    <dgm:pt modelId="{7E220BF8-2608-44E9-BD62-49FE67A8326A}" type="pres">
      <dgm:prSet presAssocID="{60F32B5D-E315-4AEF-B5CD-795BE67ADB79}" presName="level3hierChild" presStyleCnt="0"/>
      <dgm:spPr/>
    </dgm:pt>
    <dgm:pt modelId="{4695E05E-4875-4C65-A9B9-6D26C926CAF4}" type="pres">
      <dgm:prSet presAssocID="{E9683DAD-C5C7-4A9F-915C-A5E9B346DB5E}" presName="conn2-1" presStyleLbl="parChTrans1D3" presStyleIdx="2" presStyleCnt="4"/>
      <dgm:spPr/>
    </dgm:pt>
    <dgm:pt modelId="{85250B49-51FB-45FC-A865-F5C8336A53AF}" type="pres">
      <dgm:prSet presAssocID="{E9683DAD-C5C7-4A9F-915C-A5E9B346DB5E}" presName="connTx" presStyleLbl="parChTrans1D3" presStyleIdx="2" presStyleCnt="4"/>
      <dgm:spPr/>
    </dgm:pt>
    <dgm:pt modelId="{43C194F0-8C87-4A6C-BCAC-D4578471DF8B}" type="pres">
      <dgm:prSet presAssocID="{46224C9A-0B02-4B27-B8F7-C59CE78EC86A}" presName="root2" presStyleCnt="0"/>
      <dgm:spPr/>
    </dgm:pt>
    <dgm:pt modelId="{C6E2FA2D-1D7C-40AC-B469-1B0EA90E905A}" type="pres">
      <dgm:prSet presAssocID="{46224C9A-0B02-4B27-B8F7-C59CE78EC86A}" presName="LevelTwoTextNode" presStyleLbl="node3" presStyleIdx="2" presStyleCnt="4">
        <dgm:presLayoutVars>
          <dgm:chPref val="3"/>
        </dgm:presLayoutVars>
      </dgm:prSet>
      <dgm:spPr/>
    </dgm:pt>
    <dgm:pt modelId="{61E616AA-F73A-4337-B285-425894035D93}" type="pres">
      <dgm:prSet presAssocID="{46224C9A-0B02-4B27-B8F7-C59CE78EC86A}" presName="level3hierChild" presStyleCnt="0"/>
      <dgm:spPr/>
    </dgm:pt>
    <dgm:pt modelId="{68A5FB92-84AE-4648-87D0-324F7308B0D6}" type="pres">
      <dgm:prSet presAssocID="{7F6BA874-55B7-4F4C-BEC0-5F83910CBD22}" presName="conn2-1" presStyleLbl="parChTrans1D2" presStyleIdx="3" presStyleCnt="4"/>
      <dgm:spPr/>
    </dgm:pt>
    <dgm:pt modelId="{910C314C-8F38-474A-99CD-530C26DC7AB7}" type="pres">
      <dgm:prSet presAssocID="{7F6BA874-55B7-4F4C-BEC0-5F83910CBD22}" presName="connTx" presStyleLbl="parChTrans1D2" presStyleIdx="3" presStyleCnt="4"/>
      <dgm:spPr/>
    </dgm:pt>
    <dgm:pt modelId="{8C2E535E-0F6D-47D7-8C48-F53A38E3A2D7}" type="pres">
      <dgm:prSet presAssocID="{E01C7BE9-27A5-4D45-9EC8-733306FCDBAA}" presName="root2" presStyleCnt="0"/>
      <dgm:spPr/>
    </dgm:pt>
    <dgm:pt modelId="{AA98F06C-0372-4700-98CA-4694A6188FA5}" type="pres">
      <dgm:prSet presAssocID="{E01C7BE9-27A5-4D45-9EC8-733306FCDBAA}" presName="LevelTwoTextNode" presStyleLbl="node2" presStyleIdx="3" presStyleCnt="4">
        <dgm:presLayoutVars>
          <dgm:chPref val="3"/>
        </dgm:presLayoutVars>
      </dgm:prSet>
      <dgm:spPr/>
    </dgm:pt>
    <dgm:pt modelId="{62686FB8-A74E-4BE6-85FA-96F27A1E6D4C}" type="pres">
      <dgm:prSet presAssocID="{E01C7BE9-27A5-4D45-9EC8-733306FCDBAA}" presName="level3hierChild" presStyleCnt="0"/>
      <dgm:spPr/>
    </dgm:pt>
    <dgm:pt modelId="{D2727EB9-267D-4159-A092-08AA67B4D64C}" type="pres">
      <dgm:prSet presAssocID="{C4EF5DF1-6B64-4901-B4D2-49480ED63B9C}" presName="conn2-1" presStyleLbl="parChTrans1D3" presStyleIdx="3" presStyleCnt="4"/>
      <dgm:spPr/>
    </dgm:pt>
    <dgm:pt modelId="{035EA1DC-1A20-4220-AB8D-7629AEAFD5A2}" type="pres">
      <dgm:prSet presAssocID="{C4EF5DF1-6B64-4901-B4D2-49480ED63B9C}" presName="connTx" presStyleLbl="parChTrans1D3" presStyleIdx="3" presStyleCnt="4"/>
      <dgm:spPr/>
    </dgm:pt>
    <dgm:pt modelId="{99478A5F-5B13-4901-B544-C799A14FBB6A}" type="pres">
      <dgm:prSet presAssocID="{B1EEABC6-ADC0-408D-B6F8-E4942898341A}" presName="root2" presStyleCnt="0"/>
      <dgm:spPr/>
    </dgm:pt>
    <dgm:pt modelId="{19948F82-69B5-46BF-943A-D9CC9F5F2BDC}" type="pres">
      <dgm:prSet presAssocID="{B1EEABC6-ADC0-408D-B6F8-E4942898341A}" presName="LevelTwoTextNode" presStyleLbl="node3" presStyleIdx="3" presStyleCnt="4">
        <dgm:presLayoutVars>
          <dgm:chPref val="3"/>
        </dgm:presLayoutVars>
      </dgm:prSet>
      <dgm:spPr/>
    </dgm:pt>
    <dgm:pt modelId="{49E848DB-6683-4790-B75B-B470CAF80A14}" type="pres">
      <dgm:prSet presAssocID="{B1EEABC6-ADC0-408D-B6F8-E4942898341A}" presName="level3hierChild" presStyleCnt="0"/>
      <dgm:spPr/>
    </dgm:pt>
  </dgm:ptLst>
  <dgm:cxnLst>
    <dgm:cxn modelId="{87E1BF04-13A9-4E59-BF9C-EE950A5E328C}" type="presOf" srcId="{9363E8CF-D382-42DD-809B-47F932F59068}" destId="{523F123D-0BB6-4C33-919C-06217B18CEDA}" srcOrd="1" destOrd="0" presId="urn:microsoft.com/office/officeart/2005/8/layout/hierarchy2"/>
    <dgm:cxn modelId="{F058AE13-9C69-4286-80C2-0520E374BD2C}" srcId="{E7346049-C69F-405D-A104-28450B3E3CDC}" destId="{BA029F3F-D2E1-4479-9E44-6F3A4037B3CF}" srcOrd="0" destOrd="0" parTransId="{9363E8CF-D382-42DD-809B-47F932F59068}" sibTransId="{452627CD-DEF9-42C2-94F1-AB806A71D781}"/>
    <dgm:cxn modelId="{C9CB8C15-B96A-48FD-9456-EA1252376AD7}" type="presOf" srcId="{41A5AC26-433B-4EF3-AB7E-E1358F6B34AC}" destId="{CA92E11F-664C-4B27-8E41-DDEC47E55AE7}" srcOrd="0" destOrd="0" presId="urn:microsoft.com/office/officeart/2005/8/layout/hierarchy2"/>
    <dgm:cxn modelId="{FA5DC416-665D-44BC-854D-CD50FEF9AB93}" type="presOf" srcId="{CCEFC8BB-955B-473B-BF71-ACFB71F36288}" destId="{3011DB9F-B6E3-45DF-8072-1914FA4142E7}" srcOrd="0" destOrd="0" presId="urn:microsoft.com/office/officeart/2005/8/layout/hierarchy2"/>
    <dgm:cxn modelId="{D866DE17-9968-4C8E-B650-BC46CA381093}" type="presOf" srcId="{DD11D180-9782-4FE6-983E-5697598414E7}" destId="{BB9BBB41-F90D-40A4-9672-36EEF9D3B39C}" srcOrd="0" destOrd="0" presId="urn:microsoft.com/office/officeart/2005/8/layout/hierarchy2"/>
    <dgm:cxn modelId="{21A5931F-9DEA-46FA-9A45-BA190F7DA832}" type="presOf" srcId="{E9683DAD-C5C7-4A9F-915C-A5E9B346DB5E}" destId="{4695E05E-4875-4C65-A9B9-6D26C926CAF4}" srcOrd="0" destOrd="0" presId="urn:microsoft.com/office/officeart/2005/8/layout/hierarchy2"/>
    <dgm:cxn modelId="{6A993921-0928-4933-B33B-5DC18B477B20}" type="presOf" srcId="{E9683DAD-C5C7-4A9F-915C-A5E9B346DB5E}" destId="{85250B49-51FB-45FC-A865-F5C8336A53AF}" srcOrd="1" destOrd="0" presId="urn:microsoft.com/office/officeart/2005/8/layout/hierarchy2"/>
    <dgm:cxn modelId="{A2EE6425-BFF1-4E15-801D-104D7E5F2334}" srcId="{E7346049-C69F-405D-A104-28450B3E3CDC}" destId="{60F32B5D-E315-4AEF-B5CD-795BE67ADB79}" srcOrd="2" destOrd="0" parTransId="{B7C8D829-EEF3-49CE-BCE4-0180E32BF6CC}" sibTransId="{C1D755E0-B334-40DE-B6EF-CF8A7F798B46}"/>
    <dgm:cxn modelId="{9E64002A-D66B-41BC-BC07-B7BE5E5FD3AD}" type="presOf" srcId="{E7346049-C69F-405D-A104-28450B3E3CDC}" destId="{365277F7-2886-45D2-98BA-7BC139F7958F}" srcOrd="0" destOrd="0" presId="urn:microsoft.com/office/officeart/2005/8/layout/hierarchy2"/>
    <dgm:cxn modelId="{CCA6B430-CED3-4281-8267-5F6822FDCEB2}" type="presOf" srcId="{BA029F3F-D2E1-4479-9E44-6F3A4037B3CF}" destId="{723EABEA-EA15-440F-9AB2-0097D08A43D1}" srcOrd="0" destOrd="0" presId="urn:microsoft.com/office/officeart/2005/8/layout/hierarchy2"/>
    <dgm:cxn modelId="{D2D7CC30-2905-4C43-853B-B515F791F760}" type="presOf" srcId="{60F32B5D-E315-4AEF-B5CD-795BE67ADB79}" destId="{69FE5987-F295-40B8-BED1-17FA8A580E31}" srcOrd="0" destOrd="0" presId="urn:microsoft.com/office/officeart/2005/8/layout/hierarchy2"/>
    <dgm:cxn modelId="{45595E34-84B1-4CFC-80C6-F8D18B4D57AD}" type="presOf" srcId="{64DC1DDD-A719-481D-9550-CEAE3C79D5C6}" destId="{98D5D624-29D1-47C6-807A-6D145C3DF590}" srcOrd="0" destOrd="0" presId="urn:microsoft.com/office/officeart/2005/8/layout/hierarchy2"/>
    <dgm:cxn modelId="{BBC1DD34-0348-46FE-9E45-C27BF688223E}" type="presOf" srcId="{B1EEABC6-ADC0-408D-B6F8-E4942898341A}" destId="{19948F82-69B5-46BF-943A-D9CC9F5F2BDC}" srcOrd="0" destOrd="0" presId="urn:microsoft.com/office/officeart/2005/8/layout/hierarchy2"/>
    <dgm:cxn modelId="{2683B838-C670-44EB-881E-F9B86C9645F0}" type="presOf" srcId="{46224C9A-0B02-4B27-B8F7-C59CE78EC86A}" destId="{C6E2FA2D-1D7C-40AC-B469-1B0EA90E905A}" srcOrd="0" destOrd="0" presId="urn:microsoft.com/office/officeart/2005/8/layout/hierarchy2"/>
    <dgm:cxn modelId="{6E37023D-AF35-4534-AE19-90B9B81B84B3}" srcId="{60F32B5D-E315-4AEF-B5CD-795BE67ADB79}" destId="{46224C9A-0B02-4B27-B8F7-C59CE78EC86A}" srcOrd="0" destOrd="0" parTransId="{E9683DAD-C5C7-4A9F-915C-A5E9B346DB5E}" sibTransId="{56056488-382B-4DB9-A02C-8BAF6461BE22}"/>
    <dgm:cxn modelId="{2CEBCC40-4B45-46C6-B4C3-0800EACBB9F5}" type="presOf" srcId="{B7C8D829-EEF3-49CE-BCE4-0180E32BF6CC}" destId="{3134A92E-8333-417F-BBBD-C3A80856F508}" srcOrd="1" destOrd="0" presId="urn:microsoft.com/office/officeart/2005/8/layout/hierarchy2"/>
    <dgm:cxn modelId="{FEE7F440-2D1D-4EF3-8317-ABD5AB0BD214}" type="presOf" srcId="{908DCA51-2792-4982-AD29-AF7028C8023F}" destId="{B1571030-9E74-4802-AE28-E41F5AD1342C}" srcOrd="0" destOrd="0" presId="urn:microsoft.com/office/officeart/2005/8/layout/hierarchy2"/>
    <dgm:cxn modelId="{1E1CA645-DDAF-47DB-89F9-1DE1E5668368}" srcId="{DD11D180-9782-4FE6-983E-5697598414E7}" destId="{908DCA51-2792-4982-AD29-AF7028C8023F}" srcOrd="0" destOrd="0" parTransId="{71713CB8-C19C-41FB-A06B-414FEBA0D875}" sibTransId="{726B0B44-6F14-4F7D-86FE-D0FC4DD9AB7E}"/>
    <dgm:cxn modelId="{0BD1AB46-EA1E-4CD8-82D4-F21C56ECDA18}" srcId="{E7346049-C69F-405D-A104-28450B3E3CDC}" destId="{DD11D180-9782-4FE6-983E-5697598414E7}" srcOrd="1" destOrd="0" parTransId="{07ACEBC1-47A7-466E-B08B-4908F653FEA3}" sibTransId="{5A218547-CBD8-49FB-9B7A-90F63D4BC00C}"/>
    <dgm:cxn modelId="{B8E20B73-0C86-421E-AE10-3DC3D528254F}" srcId="{BA029F3F-D2E1-4479-9E44-6F3A4037B3CF}" destId="{CCEFC8BB-955B-473B-BF71-ACFB71F36288}" srcOrd="0" destOrd="0" parTransId="{41A5AC26-433B-4EF3-AB7E-E1358F6B34AC}" sibTransId="{E2C3BA2F-E84B-44BE-833B-9EF846896B0C}"/>
    <dgm:cxn modelId="{10AC1B7B-764C-4F5A-8140-77FCFED9CE59}" type="presOf" srcId="{C4EF5DF1-6B64-4901-B4D2-49480ED63B9C}" destId="{D2727EB9-267D-4159-A092-08AA67B4D64C}" srcOrd="0" destOrd="0" presId="urn:microsoft.com/office/officeart/2005/8/layout/hierarchy2"/>
    <dgm:cxn modelId="{50212B7E-C8CE-483C-9673-F2B3A7C4042B}" type="presOf" srcId="{07ACEBC1-47A7-466E-B08B-4908F653FEA3}" destId="{D3D520C0-41F7-4E44-B5E7-319F00B4DA6F}" srcOrd="0" destOrd="0" presId="urn:microsoft.com/office/officeart/2005/8/layout/hierarchy2"/>
    <dgm:cxn modelId="{5C6AC2A0-7A5A-4E3D-9285-9F6E582E07F3}" type="presOf" srcId="{E01C7BE9-27A5-4D45-9EC8-733306FCDBAA}" destId="{AA98F06C-0372-4700-98CA-4694A6188FA5}" srcOrd="0" destOrd="0" presId="urn:microsoft.com/office/officeart/2005/8/layout/hierarchy2"/>
    <dgm:cxn modelId="{1D5C76B2-3E71-4249-981C-D26B65185E16}" srcId="{E7346049-C69F-405D-A104-28450B3E3CDC}" destId="{E01C7BE9-27A5-4D45-9EC8-733306FCDBAA}" srcOrd="3" destOrd="0" parTransId="{7F6BA874-55B7-4F4C-BEC0-5F83910CBD22}" sibTransId="{7DA9F0D3-F0BC-4CAB-B2FE-6AF62F11519B}"/>
    <dgm:cxn modelId="{9D7BD6B6-A86C-4D34-A277-D4970CD2387E}" type="presOf" srcId="{C4EF5DF1-6B64-4901-B4D2-49480ED63B9C}" destId="{035EA1DC-1A20-4220-AB8D-7629AEAFD5A2}" srcOrd="1" destOrd="0" presId="urn:microsoft.com/office/officeart/2005/8/layout/hierarchy2"/>
    <dgm:cxn modelId="{0007C6B8-1A40-4480-804B-F9AF420A4F4B}" type="presOf" srcId="{7F6BA874-55B7-4F4C-BEC0-5F83910CBD22}" destId="{910C314C-8F38-474A-99CD-530C26DC7AB7}" srcOrd="1" destOrd="0" presId="urn:microsoft.com/office/officeart/2005/8/layout/hierarchy2"/>
    <dgm:cxn modelId="{B6DEC3BF-4E2B-4C5E-9E30-45876BF7FD53}" type="presOf" srcId="{B7C8D829-EEF3-49CE-BCE4-0180E32BF6CC}" destId="{6628DD16-DC1A-4D79-8947-D36A5B89259A}" srcOrd="0" destOrd="0" presId="urn:microsoft.com/office/officeart/2005/8/layout/hierarchy2"/>
    <dgm:cxn modelId="{19B403C7-9BCA-4494-8B0C-8B612FEC95AC}" type="presOf" srcId="{71713CB8-C19C-41FB-A06B-414FEBA0D875}" destId="{22B300C1-DFB5-4064-BAE8-D9E82EB89BD2}" srcOrd="0" destOrd="0" presId="urn:microsoft.com/office/officeart/2005/8/layout/hierarchy2"/>
    <dgm:cxn modelId="{182341C7-9E6E-47C2-976E-C023CC6696D8}" type="presOf" srcId="{9363E8CF-D382-42DD-809B-47F932F59068}" destId="{912950FA-1C5B-4B4E-BC87-AA5BFE07DB3D}" srcOrd="0" destOrd="0" presId="urn:microsoft.com/office/officeart/2005/8/layout/hierarchy2"/>
    <dgm:cxn modelId="{512DF1E1-EA2E-4289-9DB1-918115312933}" type="presOf" srcId="{7F6BA874-55B7-4F4C-BEC0-5F83910CBD22}" destId="{68A5FB92-84AE-4648-87D0-324F7308B0D6}" srcOrd="0" destOrd="0" presId="urn:microsoft.com/office/officeart/2005/8/layout/hierarchy2"/>
    <dgm:cxn modelId="{661286EA-B3B6-4EE1-AD0B-7393D7FB06D8}" type="presOf" srcId="{71713CB8-C19C-41FB-A06B-414FEBA0D875}" destId="{E5F25849-480D-4FFF-A816-480D0DFF4C7F}" srcOrd="1" destOrd="0" presId="urn:microsoft.com/office/officeart/2005/8/layout/hierarchy2"/>
    <dgm:cxn modelId="{3681C1F5-4B64-4E4D-9F92-6975132B61CF}" srcId="{E01C7BE9-27A5-4D45-9EC8-733306FCDBAA}" destId="{B1EEABC6-ADC0-408D-B6F8-E4942898341A}" srcOrd="0" destOrd="0" parTransId="{C4EF5DF1-6B64-4901-B4D2-49480ED63B9C}" sibTransId="{304C88C9-F50F-4D4B-8041-B367EEB1D47E}"/>
    <dgm:cxn modelId="{386A1AF7-7327-4936-8B6B-1F8B277B7232}" type="presOf" srcId="{07ACEBC1-47A7-466E-B08B-4908F653FEA3}" destId="{63570FB3-8E53-434F-BA27-E94D206035AC}" srcOrd="1" destOrd="0" presId="urn:microsoft.com/office/officeart/2005/8/layout/hierarchy2"/>
    <dgm:cxn modelId="{FFF8F4F8-6F95-4979-9B94-5529667DBF1E}" type="presOf" srcId="{41A5AC26-433B-4EF3-AB7E-E1358F6B34AC}" destId="{A56A3741-80FD-4E92-A9D3-4ACDC8B745D8}" srcOrd="1" destOrd="0" presId="urn:microsoft.com/office/officeart/2005/8/layout/hierarchy2"/>
    <dgm:cxn modelId="{93AFFFFC-3D6D-4B2C-A563-AD80573749A6}" srcId="{64DC1DDD-A719-481D-9550-CEAE3C79D5C6}" destId="{E7346049-C69F-405D-A104-28450B3E3CDC}" srcOrd="0" destOrd="0" parTransId="{BE89F195-5ADF-4A40-93E5-77F53592898F}" sibTransId="{F85CED13-4E83-4E58-A12E-CBDFEC184EA0}"/>
    <dgm:cxn modelId="{F8AF8423-30F5-469D-8803-126322C10DE1}" type="presParOf" srcId="{98D5D624-29D1-47C6-807A-6D145C3DF590}" destId="{314676F0-39C6-4138-8C17-2B8BF5E5F38D}" srcOrd="0" destOrd="0" presId="urn:microsoft.com/office/officeart/2005/8/layout/hierarchy2"/>
    <dgm:cxn modelId="{956A887A-85EB-4725-AC2A-253DE434C019}" type="presParOf" srcId="{314676F0-39C6-4138-8C17-2B8BF5E5F38D}" destId="{365277F7-2886-45D2-98BA-7BC139F7958F}" srcOrd="0" destOrd="0" presId="urn:microsoft.com/office/officeart/2005/8/layout/hierarchy2"/>
    <dgm:cxn modelId="{9BDFB8FE-EC43-4D09-81A2-4C34965AA65F}" type="presParOf" srcId="{314676F0-39C6-4138-8C17-2B8BF5E5F38D}" destId="{8AA65DFE-B25E-4795-8DD9-894AF23F43AC}" srcOrd="1" destOrd="0" presId="urn:microsoft.com/office/officeart/2005/8/layout/hierarchy2"/>
    <dgm:cxn modelId="{C0F357B1-41AF-4FED-BBF5-5D88A43E60DF}" type="presParOf" srcId="{8AA65DFE-B25E-4795-8DD9-894AF23F43AC}" destId="{912950FA-1C5B-4B4E-BC87-AA5BFE07DB3D}" srcOrd="0" destOrd="0" presId="urn:microsoft.com/office/officeart/2005/8/layout/hierarchy2"/>
    <dgm:cxn modelId="{E8ACB663-45A6-492A-9D4C-70B102B47CE7}" type="presParOf" srcId="{912950FA-1C5B-4B4E-BC87-AA5BFE07DB3D}" destId="{523F123D-0BB6-4C33-919C-06217B18CEDA}" srcOrd="0" destOrd="0" presId="urn:microsoft.com/office/officeart/2005/8/layout/hierarchy2"/>
    <dgm:cxn modelId="{50B73C45-E04C-4BF3-874F-001DEB905382}" type="presParOf" srcId="{8AA65DFE-B25E-4795-8DD9-894AF23F43AC}" destId="{71815166-E4B8-40B4-87A4-FB626D80F175}" srcOrd="1" destOrd="0" presId="urn:microsoft.com/office/officeart/2005/8/layout/hierarchy2"/>
    <dgm:cxn modelId="{1BE270AA-6F91-4DB7-9866-5D9FAC3A72EE}" type="presParOf" srcId="{71815166-E4B8-40B4-87A4-FB626D80F175}" destId="{723EABEA-EA15-440F-9AB2-0097D08A43D1}" srcOrd="0" destOrd="0" presId="urn:microsoft.com/office/officeart/2005/8/layout/hierarchy2"/>
    <dgm:cxn modelId="{B1413A07-1D47-4A53-8DEA-799111906A5D}" type="presParOf" srcId="{71815166-E4B8-40B4-87A4-FB626D80F175}" destId="{02A1344D-C6A5-4A35-9827-2F09208EAAA0}" srcOrd="1" destOrd="0" presId="urn:microsoft.com/office/officeart/2005/8/layout/hierarchy2"/>
    <dgm:cxn modelId="{FF2C6F3E-F25C-4CF8-A376-6416DAEB7543}" type="presParOf" srcId="{02A1344D-C6A5-4A35-9827-2F09208EAAA0}" destId="{CA92E11F-664C-4B27-8E41-DDEC47E55AE7}" srcOrd="0" destOrd="0" presId="urn:microsoft.com/office/officeart/2005/8/layout/hierarchy2"/>
    <dgm:cxn modelId="{6AA6BF19-A6BB-4A07-A752-9C9CA0FDC1EC}" type="presParOf" srcId="{CA92E11F-664C-4B27-8E41-DDEC47E55AE7}" destId="{A56A3741-80FD-4E92-A9D3-4ACDC8B745D8}" srcOrd="0" destOrd="0" presId="urn:microsoft.com/office/officeart/2005/8/layout/hierarchy2"/>
    <dgm:cxn modelId="{2004F856-7A08-481E-B8F1-3AA39EE5DFA4}" type="presParOf" srcId="{02A1344D-C6A5-4A35-9827-2F09208EAAA0}" destId="{347A4F52-31EA-4A39-8814-199FE575A33E}" srcOrd="1" destOrd="0" presId="urn:microsoft.com/office/officeart/2005/8/layout/hierarchy2"/>
    <dgm:cxn modelId="{AD11C5BC-8A11-48C3-B1DD-B04F2D141073}" type="presParOf" srcId="{347A4F52-31EA-4A39-8814-199FE575A33E}" destId="{3011DB9F-B6E3-45DF-8072-1914FA4142E7}" srcOrd="0" destOrd="0" presId="urn:microsoft.com/office/officeart/2005/8/layout/hierarchy2"/>
    <dgm:cxn modelId="{7BEECCD7-22B7-4E4B-A51B-E84766D34910}" type="presParOf" srcId="{347A4F52-31EA-4A39-8814-199FE575A33E}" destId="{0E0C8D00-705C-47C8-BD4E-3537DD67F249}" srcOrd="1" destOrd="0" presId="urn:microsoft.com/office/officeart/2005/8/layout/hierarchy2"/>
    <dgm:cxn modelId="{C4F184F9-9DE1-4B04-9019-31D281C2865A}" type="presParOf" srcId="{8AA65DFE-B25E-4795-8DD9-894AF23F43AC}" destId="{D3D520C0-41F7-4E44-B5E7-319F00B4DA6F}" srcOrd="2" destOrd="0" presId="urn:microsoft.com/office/officeart/2005/8/layout/hierarchy2"/>
    <dgm:cxn modelId="{4C8F9397-23F2-4A75-9C6B-72F8ADFF81B0}" type="presParOf" srcId="{D3D520C0-41F7-4E44-B5E7-319F00B4DA6F}" destId="{63570FB3-8E53-434F-BA27-E94D206035AC}" srcOrd="0" destOrd="0" presId="urn:microsoft.com/office/officeart/2005/8/layout/hierarchy2"/>
    <dgm:cxn modelId="{D68FE3C4-B5DF-402B-8221-4C19D253E96B}" type="presParOf" srcId="{8AA65DFE-B25E-4795-8DD9-894AF23F43AC}" destId="{290F54B6-B18A-4C51-BA4C-B06B57415A93}" srcOrd="3" destOrd="0" presId="urn:microsoft.com/office/officeart/2005/8/layout/hierarchy2"/>
    <dgm:cxn modelId="{FCB4DEFF-AB4D-4FEF-9D8D-CDFBD05A665B}" type="presParOf" srcId="{290F54B6-B18A-4C51-BA4C-B06B57415A93}" destId="{BB9BBB41-F90D-40A4-9672-36EEF9D3B39C}" srcOrd="0" destOrd="0" presId="urn:microsoft.com/office/officeart/2005/8/layout/hierarchy2"/>
    <dgm:cxn modelId="{37FB83BE-E554-479D-90F6-34EAF35F49DC}" type="presParOf" srcId="{290F54B6-B18A-4C51-BA4C-B06B57415A93}" destId="{1D804854-A562-4007-B6E7-2755125A3397}" srcOrd="1" destOrd="0" presId="urn:microsoft.com/office/officeart/2005/8/layout/hierarchy2"/>
    <dgm:cxn modelId="{0658B67E-40E9-40DD-9573-AA267686ACDC}" type="presParOf" srcId="{1D804854-A562-4007-B6E7-2755125A3397}" destId="{22B300C1-DFB5-4064-BAE8-D9E82EB89BD2}" srcOrd="0" destOrd="0" presId="urn:microsoft.com/office/officeart/2005/8/layout/hierarchy2"/>
    <dgm:cxn modelId="{4A9DF07D-B6CA-40AC-A636-D828AE90B25B}" type="presParOf" srcId="{22B300C1-DFB5-4064-BAE8-D9E82EB89BD2}" destId="{E5F25849-480D-4FFF-A816-480D0DFF4C7F}" srcOrd="0" destOrd="0" presId="urn:microsoft.com/office/officeart/2005/8/layout/hierarchy2"/>
    <dgm:cxn modelId="{736E5CCC-3619-430B-835B-A13CB77B6BA9}" type="presParOf" srcId="{1D804854-A562-4007-B6E7-2755125A3397}" destId="{CDA54E75-00D0-4585-94B5-AE97BE42BCAB}" srcOrd="1" destOrd="0" presId="urn:microsoft.com/office/officeart/2005/8/layout/hierarchy2"/>
    <dgm:cxn modelId="{54C70930-A3EB-4BB6-8E36-3D14E4BA658B}" type="presParOf" srcId="{CDA54E75-00D0-4585-94B5-AE97BE42BCAB}" destId="{B1571030-9E74-4802-AE28-E41F5AD1342C}" srcOrd="0" destOrd="0" presId="urn:microsoft.com/office/officeart/2005/8/layout/hierarchy2"/>
    <dgm:cxn modelId="{15064260-2BF9-48E9-B4E3-39A2329908F7}" type="presParOf" srcId="{CDA54E75-00D0-4585-94B5-AE97BE42BCAB}" destId="{98A0B21B-F830-4FD9-819F-0B3679387066}" srcOrd="1" destOrd="0" presId="urn:microsoft.com/office/officeart/2005/8/layout/hierarchy2"/>
    <dgm:cxn modelId="{AD484CDB-1EA0-403A-A783-20B9CBFFAA59}" type="presParOf" srcId="{8AA65DFE-B25E-4795-8DD9-894AF23F43AC}" destId="{6628DD16-DC1A-4D79-8947-D36A5B89259A}" srcOrd="4" destOrd="0" presId="urn:microsoft.com/office/officeart/2005/8/layout/hierarchy2"/>
    <dgm:cxn modelId="{99938826-12D7-4286-9D17-C972134B1954}" type="presParOf" srcId="{6628DD16-DC1A-4D79-8947-D36A5B89259A}" destId="{3134A92E-8333-417F-BBBD-C3A80856F508}" srcOrd="0" destOrd="0" presId="urn:microsoft.com/office/officeart/2005/8/layout/hierarchy2"/>
    <dgm:cxn modelId="{949CA0A5-A0AB-4AEA-A76B-6274D279E614}" type="presParOf" srcId="{8AA65DFE-B25E-4795-8DD9-894AF23F43AC}" destId="{2B318AAF-2F8E-4DBE-9C30-0C7221C28B07}" srcOrd="5" destOrd="0" presId="urn:microsoft.com/office/officeart/2005/8/layout/hierarchy2"/>
    <dgm:cxn modelId="{184BF779-059F-4EB8-BEF7-0C5108A48CB8}" type="presParOf" srcId="{2B318AAF-2F8E-4DBE-9C30-0C7221C28B07}" destId="{69FE5987-F295-40B8-BED1-17FA8A580E31}" srcOrd="0" destOrd="0" presId="urn:microsoft.com/office/officeart/2005/8/layout/hierarchy2"/>
    <dgm:cxn modelId="{803724B5-5B2A-4303-A182-5B4868E9A0A1}" type="presParOf" srcId="{2B318AAF-2F8E-4DBE-9C30-0C7221C28B07}" destId="{7E220BF8-2608-44E9-BD62-49FE67A8326A}" srcOrd="1" destOrd="0" presId="urn:microsoft.com/office/officeart/2005/8/layout/hierarchy2"/>
    <dgm:cxn modelId="{857AB0F1-9E53-4C3A-8FF6-6BE52BF2D5B5}" type="presParOf" srcId="{7E220BF8-2608-44E9-BD62-49FE67A8326A}" destId="{4695E05E-4875-4C65-A9B9-6D26C926CAF4}" srcOrd="0" destOrd="0" presId="urn:microsoft.com/office/officeart/2005/8/layout/hierarchy2"/>
    <dgm:cxn modelId="{D7EABEC6-D845-4A7C-A27B-B0E2A77565A0}" type="presParOf" srcId="{4695E05E-4875-4C65-A9B9-6D26C926CAF4}" destId="{85250B49-51FB-45FC-A865-F5C8336A53AF}" srcOrd="0" destOrd="0" presId="urn:microsoft.com/office/officeart/2005/8/layout/hierarchy2"/>
    <dgm:cxn modelId="{B5FD6F8D-FC09-4D83-AB8F-445DABF9FEA6}" type="presParOf" srcId="{7E220BF8-2608-44E9-BD62-49FE67A8326A}" destId="{43C194F0-8C87-4A6C-BCAC-D4578471DF8B}" srcOrd="1" destOrd="0" presId="urn:microsoft.com/office/officeart/2005/8/layout/hierarchy2"/>
    <dgm:cxn modelId="{887DF413-3887-4B78-A7D7-026A339EABD0}" type="presParOf" srcId="{43C194F0-8C87-4A6C-BCAC-D4578471DF8B}" destId="{C6E2FA2D-1D7C-40AC-B469-1B0EA90E905A}" srcOrd="0" destOrd="0" presId="urn:microsoft.com/office/officeart/2005/8/layout/hierarchy2"/>
    <dgm:cxn modelId="{00FA6AFE-7711-49C3-A41A-79870CC64DC8}" type="presParOf" srcId="{43C194F0-8C87-4A6C-BCAC-D4578471DF8B}" destId="{61E616AA-F73A-4337-B285-425894035D93}" srcOrd="1" destOrd="0" presId="urn:microsoft.com/office/officeart/2005/8/layout/hierarchy2"/>
    <dgm:cxn modelId="{5678BF67-6AF6-4683-A8CB-DE2730C8E0BE}" type="presParOf" srcId="{8AA65DFE-B25E-4795-8DD9-894AF23F43AC}" destId="{68A5FB92-84AE-4648-87D0-324F7308B0D6}" srcOrd="6" destOrd="0" presId="urn:microsoft.com/office/officeart/2005/8/layout/hierarchy2"/>
    <dgm:cxn modelId="{0A72F7F1-A27F-47EB-A9B4-A5376C7480A5}" type="presParOf" srcId="{68A5FB92-84AE-4648-87D0-324F7308B0D6}" destId="{910C314C-8F38-474A-99CD-530C26DC7AB7}" srcOrd="0" destOrd="0" presId="urn:microsoft.com/office/officeart/2005/8/layout/hierarchy2"/>
    <dgm:cxn modelId="{0625D36B-21A4-4EBC-9803-C8A3D43FE9AF}" type="presParOf" srcId="{8AA65DFE-B25E-4795-8DD9-894AF23F43AC}" destId="{8C2E535E-0F6D-47D7-8C48-F53A38E3A2D7}" srcOrd="7" destOrd="0" presId="urn:microsoft.com/office/officeart/2005/8/layout/hierarchy2"/>
    <dgm:cxn modelId="{EB8C4B9E-54EB-43BF-AE28-BF34387DE5EA}" type="presParOf" srcId="{8C2E535E-0F6D-47D7-8C48-F53A38E3A2D7}" destId="{AA98F06C-0372-4700-98CA-4694A6188FA5}" srcOrd="0" destOrd="0" presId="urn:microsoft.com/office/officeart/2005/8/layout/hierarchy2"/>
    <dgm:cxn modelId="{C5F360B0-4D32-43C5-AC94-0FEB8050A867}" type="presParOf" srcId="{8C2E535E-0F6D-47D7-8C48-F53A38E3A2D7}" destId="{62686FB8-A74E-4BE6-85FA-96F27A1E6D4C}" srcOrd="1" destOrd="0" presId="urn:microsoft.com/office/officeart/2005/8/layout/hierarchy2"/>
    <dgm:cxn modelId="{4A06D5A6-7F97-403E-84CF-3BD7EB9573F0}" type="presParOf" srcId="{62686FB8-A74E-4BE6-85FA-96F27A1E6D4C}" destId="{D2727EB9-267D-4159-A092-08AA67B4D64C}" srcOrd="0" destOrd="0" presId="urn:microsoft.com/office/officeart/2005/8/layout/hierarchy2"/>
    <dgm:cxn modelId="{21B0315B-0245-4987-86E4-5C6FF3D9C30B}" type="presParOf" srcId="{D2727EB9-267D-4159-A092-08AA67B4D64C}" destId="{035EA1DC-1A20-4220-AB8D-7629AEAFD5A2}" srcOrd="0" destOrd="0" presId="urn:microsoft.com/office/officeart/2005/8/layout/hierarchy2"/>
    <dgm:cxn modelId="{14D8462C-E912-4FC8-B987-1B00EF74C4C8}" type="presParOf" srcId="{62686FB8-A74E-4BE6-85FA-96F27A1E6D4C}" destId="{99478A5F-5B13-4901-B544-C799A14FBB6A}" srcOrd="1" destOrd="0" presId="urn:microsoft.com/office/officeart/2005/8/layout/hierarchy2"/>
    <dgm:cxn modelId="{8D14B0BD-38E8-46DA-B732-EC37417AE9CE}" type="presParOf" srcId="{99478A5F-5B13-4901-B544-C799A14FBB6A}" destId="{19948F82-69B5-46BF-943A-D9CC9F5F2BDC}" srcOrd="0" destOrd="0" presId="urn:microsoft.com/office/officeart/2005/8/layout/hierarchy2"/>
    <dgm:cxn modelId="{2CCFF9AF-473C-4E2C-87C9-1E8173E01175}" type="presParOf" srcId="{99478A5F-5B13-4901-B544-C799A14FBB6A}" destId="{49E848DB-6683-4790-B75B-B470CAF80A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77F7-2886-45D2-98BA-7BC139F7958F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Outline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3423" y="2206182"/>
        <a:ext cx="2075219" cy="1006302"/>
      </dsp:txXfrm>
    </dsp:sp>
    <dsp:sp modelId="{912950FA-1C5B-4B4E-BC87-AA5BFE07DB3D}">
      <dsp:nvSpPr>
        <dsp:cNvPr id="0" name=""/>
        <dsp:cNvSpPr/>
      </dsp:nvSpPr>
      <dsp:spPr>
        <a:xfrm rot="17692822">
          <a:off x="1551254" y="1769638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1736579"/>
        <a:ext cx="101626" cy="101626"/>
      </dsp:txXfrm>
    </dsp:sp>
    <dsp:sp modelId="{723EABEA-EA15-440F-9AB2-0097D08A43D1}">
      <dsp:nvSpPr>
        <dsp:cNvPr id="0" name=""/>
        <dsp:cNvSpPr/>
      </dsp:nvSpPr>
      <dsp:spPr>
        <a:xfrm>
          <a:off x="2995083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Scenario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362300"/>
        <a:ext cx="2075219" cy="1006302"/>
      </dsp:txXfrm>
    </dsp:sp>
    <dsp:sp modelId="{CA92E11F-664C-4B27-8E41-DDEC47E55AE7}">
      <dsp:nvSpPr>
        <dsp:cNvPr id="0" name=""/>
        <dsp:cNvSpPr/>
      </dsp:nvSpPr>
      <dsp:spPr>
        <a:xfrm>
          <a:off x="5132916" y="847698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844073"/>
        <a:ext cx="42756" cy="42756"/>
      </dsp:txXfrm>
    </dsp:sp>
    <dsp:sp modelId="{3011DB9F-B6E3-45DF-8072-1914FA4142E7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Observe Imagine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362300"/>
        <a:ext cx="2075219" cy="1006302"/>
      </dsp:txXfrm>
    </dsp:sp>
    <dsp:sp modelId="{D3D520C0-41F7-4E44-B5E7-319F00B4DA6F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375692"/>
        <a:ext cx="52654" cy="52654"/>
      </dsp:txXfrm>
    </dsp:sp>
    <dsp:sp modelId="{BB9BBB41-F90D-40A4-9672-36EEF9D3B39C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1591555"/>
        <a:ext cx="2075219" cy="1006302"/>
      </dsp:txXfrm>
    </dsp:sp>
    <dsp:sp modelId="{22B300C1-DFB5-4064-BAE8-D9E82EB89BD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2073328"/>
        <a:ext cx="42756" cy="42756"/>
      </dsp:txXfrm>
    </dsp:sp>
    <dsp:sp modelId="{B1571030-9E74-4802-AE28-E41F5AD1342C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Multiple Angles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1591555"/>
        <a:ext cx="2075219" cy="1006302"/>
      </dsp:txXfrm>
    </dsp:sp>
    <dsp:sp modelId="{6628DD16-DC1A-4D79-8947-D36A5B89259A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541189" y="2990319"/>
        <a:ext cx="52654" cy="52654"/>
      </dsp:txXfrm>
    </dsp:sp>
    <dsp:sp modelId="{69FE5987-F295-40B8-BED1-17FA8A580E31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Solution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2820809"/>
        <a:ext cx="2075219" cy="1006302"/>
      </dsp:txXfrm>
    </dsp:sp>
    <dsp:sp modelId="{4695E05E-4875-4C65-A9B9-6D26C926CAF4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3302582"/>
        <a:ext cx="42756" cy="42756"/>
      </dsp:txXfrm>
    </dsp:sp>
    <dsp:sp modelId="{C6E2FA2D-1D7C-40AC-B469-1B0EA90E905A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Theory Tool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2820809"/>
        <a:ext cx="2075219" cy="1006302"/>
      </dsp:txXfrm>
    </dsp:sp>
    <dsp:sp modelId="{68A5FB92-84AE-4648-87D0-324F7308B0D6}">
      <dsp:nvSpPr>
        <dsp:cNvPr id="0" name=""/>
        <dsp:cNvSpPr/>
      </dsp:nvSpPr>
      <dsp:spPr>
        <a:xfrm rot="3907178">
          <a:off x="1551254" y="3613520"/>
          <a:ext cx="203252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32523" y="1775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2516703" y="3580461"/>
        <a:ext cx="101626" cy="101626"/>
      </dsp:txXfrm>
    </dsp:sp>
    <dsp:sp modelId="{AA98F06C-0372-4700-98CA-4694A6188FA5}">
      <dsp:nvSpPr>
        <dsp:cNvPr id="0" name=""/>
        <dsp:cNvSpPr/>
      </dsp:nvSpPr>
      <dsp:spPr>
        <a:xfrm>
          <a:off x="2995083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>
              <a:latin typeface="Calibri" panose="020F0502020204030204" pitchFamily="34" charset="0"/>
              <a:cs typeface="Calibri" panose="020F0502020204030204" pitchFamily="34" charset="0"/>
            </a:rPr>
            <a:t>Performance</a:t>
          </a:r>
          <a:endParaRPr lang="zh-CN" altLang="en-US" sz="30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026390" y="4050063"/>
        <a:ext cx="2075219" cy="1006302"/>
      </dsp:txXfrm>
    </dsp:sp>
    <dsp:sp modelId="{D2727EB9-267D-4159-A092-08AA67B4D64C}">
      <dsp:nvSpPr>
        <dsp:cNvPr id="0" name=""/>
        <dsp:cNvSpPr/>
      </dsp:nvSpPr>
      <dsp:spPr>
        <a:xfrm>
          <a:off x="5132916" y="4535460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539105" y="4531836"/>
        <a:ext cx="42756" cy="42756"/>
      </dsp:txXfrm>
    </dsp:sp>
    <dsp:sp modelId="{19948F82-69B5-46BF-943A-D9CC9F5F2BDC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Effectiveness </a:t>
          </a:r>
          <a:r>
            <a:rPr lang="en-US" altLang="zh-CN" sz="3000" b="0" kern="1200" dirty="0">
              <a:latin typeface="Calibri" panose="020F0502020204030204" pitchFamily="34" charset="0"/>
              <a:cs typeface="Calibri" panose="020F0502020204030204" pitchFamily="34" charset="0"/>
            </a:rPr>
            <a:t>Cost</a:t>
          </a:r>
          <a:endParaRPr lang="zh-CN" altLang="en-US" sz="30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Houdini Fooling Deep Structured Prediction Models</a:t>
            </a:r>
            <a:br>
              <a:rPr lang="en-US" altLang="zh-CN" b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(Houdini)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Sayantan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Sarkar</a:t>
            </a:r>
            <a:b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Maryland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 </a:t>
            </a:r>
            <a:r>
              <a:rPr lang="zh-CN" altLang="en-US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未发表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145B51-D57E-4D23-B987-F94DF7C80139}"/>
                  </a:ext>
                </a:extLst>
              </p:cNvPr>
              <p:cNvSpPr txBox="1"/>
              <p:nvPr/>
            </p:nvSpPr>
            <p:spPr>
              <a:xfrm>
                <a:off x="488272" y="1016663"/>
                <a:ext cx="5607728" cy="461389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原本的姿势估计：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is the head size of the person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is the number of annotated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keypoints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Traning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时常用三类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loss function :(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逐像素比较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binary cross entropy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softmax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MSE losses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A145B51-D57E-4D23-B987-F94DF7C80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2" y="1016663"/>
                <a:ext cx="5607728" cy="4613892"/>
              </a:xfrm>
              <a:prstGeom prst="rect">
                <a:avLst/>
              </a:prstGeom>
              <a:blipFill>
                <a:blip r:embed="rId2"/>
                <a:stretch>
                  <a:fillRect l="-870" b="-1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6DFE315A-2EB6-4174-8752-729EB1460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61" y="2333369"/>
            <a:ext cx="5048250" cy="314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B9E811-EB3C-40C4-884F-C724AE85C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61" y="1542311"/>
            <a:ext cx="3962400" cy="7524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ACA883-07F6-4712-94E3-2BED2DD70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96" y="3207628"/>
            <a:ext cx="2638425" cy="2476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DD9B60-82DD-4A42-A805-ED293E281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012" y="2200018"/>
            <a:ext cx="2543175" cy="58102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17EC18-1D92-4954-A87C-5C0BBA239B35}"/>
              </a:ext>
            </a:extLst>
          </p:cNvPr>
          <p:cNvSpPr txBox="1"/>
          <p:nvPr/>
        </p:nvSpPr>
        <p:spPr>
          <a:xfrm>
            <a:off x="6038111" y="1016663"/>
            <a:ext cx="5607728" cy="2536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攻击：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D674006-D9D3-4B27-9C7D-B8D5E3D40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7589" y="1629517"/>
            <a:ext cx="3771900" cy="2762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C84739-E4E2-49C3-A6CD-11615CF818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6089" b="-41187"/>
          <a:stretch/>
        </p:blipFill>
        <p:spPr>
          <a:xfrm>
            <a:off x="6597589" y="3012110"/>
            <a:ext cx="5594411" cy="4168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DEB6B9-2E19-4F32-B60D-26AF27B6AD4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4184" t="-41187"/>
          <a:stretch/>
        </p:blipFill>
        <p:spPr>
          <a:xfrm>
            <a:off x="6654924" y="3367240"/>
            <a:ext cx="3135113" cy="4168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C26101F-2AF4-4003-865E-4CB61E87CB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7589" y="3974761"/>
            <a:ext cx="3705225" cy="2667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E5C95D-A8E1-4FB0-8A28-CFB8962FB3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46377" y="4535368"/>
            <a:ext cx="885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5802B5F-97A9-467D-B4DC-E20DAEA4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928812"/>
            <a:ext cx="99726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45B51-D57E-4D23-B987-F94DF7C80139}"/>
              </a:ext>
            </a:extLst>
          </p:cNvPr>
          <p:cNvSpPr txBox="1"/>
          <p:nvPr/>
        </p:nvSpPr>
        <p:spPr>
          <a:xfrm>
            <a:off x="488272" y="1016663"/>
            <a:ext cx="5607728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evaluate the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perceived degree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of perturbation 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F21F2B-C2A2-48BF-A837-C9B990EC0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4"/>
          <a:stretch/>
        </p:blipFill>
        <p:spPr>
          <a:xfrm>
            <a:off x="2004735" y="1680009"/>
            <a:ext cx="2574802" cy="4221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1EF5E36-6E7E-40CE-A3EC-1591517D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6" y="2550049"/>
            <a:ext cx="1002982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1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5F89B8-E66B-4042-8A6B-7743D603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240721"/>
            <a:ext cx="100203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4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segmentation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altLang="zh-CN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E0E190-E7B2-48F0-97FD-EEAFDD2D1AC0}"/>
                  </a:ext>
                </a:extLst>
              </p:cNvPr>
              <p:cNvSpPr txBox="1"/>
              <p:nvPr/>
            </p:nvSpPr>
            <p:spPr>
              <a:xfrm>
                <a:off x="488272" y="1016663"/>
                <a:ext cx="10865528" cy="212090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评估指标：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mean Intersection over Union (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mIoU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𝐼𝑜𝑈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𝑇𝑃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=(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𝑇𝑃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 +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𝐹𝑃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 +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𝐹𝑁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TP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true positive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FP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false positive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FN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false negative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E0E190-E7B2-48F0-97FD-EEAFDD2D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2" y="1016663"/>
                <a:ext cx="10865528" cy="2120902"/>
              </a:xfrm>
              <a:prstGeom prst="rect">
                <a:avLst/>
              </a:prstGeom>
              <a:blipFill>
                <a:blip r:embed="rId2"/>
                <a:stretch>
                  <a:fillRect l="-449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D0143B85-951F-488A-A9EB-D9F5E2A2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562" y="3333311"/>
            <a:ext cx="100488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1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segmentation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altLang="zh-CN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718E1B-0E87-4686-9341-B84A6ED06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33525"/>
            <a:ext cx="10077450" cy="379095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DFBD3F-F9F4-46DE-B842-B00B0F1BC404}"/>
              </a:ext>
            </a:extLst>
          </p:cNvPr>
          <p:cNvSpPr/>
          <p:nvPr/>
        </p:nvSpPr>
        <p:spPr>
          <a:xfrm>
            <a:off x="1057275" y="5517247"/>
            <a:ext cx="100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the target segmentation is the ground truth segmentation of a different image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9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segmentation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altLang="zh-CN" sz="28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709EF6-20DF-4B2E-96DA-671918C2A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076450"/>
            <a:ext cx="9972675" cy="27051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DC0DEEE-5623-4ACD-BB04-3CC93D857E85}"/>
              </a:ext>
            </a:extLst>
          </p:cNvPr>
          <p:cNvSpPr/>
          <p:nvPr/>
        </p:nvSpPr>
        <p:spPr>
          <a:xfrm>
            <a:off x="1057275" y="5517247"/>
            <a:ext cx="1000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the target segmentation is an arbitrary 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（更难）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4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deep Automatic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(ASR) system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64D288-A1B2-469D-82AC-5335EB1C7DDB}"/>
                  </a:ext>
                </a:extLst>
              </p:cNvPr>
              <p:cNvSpPr txBox="1"/>
              <p:nvPr/>
            </p:nvSpPr>
            <p:spPr>
              <a:xfrm>
                <a:off x="488272" y="1016663"/>
                <a:ext cx="10865528" cy="586038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Model: two convolutional layers + seven layers Bidirectional 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LSTM+one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fully connected layer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Loss function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Connectionist Temporal Classification (CTC) loss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评估指标：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Word Error Rate (WER)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Character Error Rate (CER)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几个实验：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ABX Experiment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An ABX test is a standard way to assess the detectable differences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between two choices of sensory stimuli.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（主观评测）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2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Untargeted Attacks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compare network performance after attacking it with both Houdini and CTC.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3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）</a:t>
                </a:r>
                <a:r>
                  <a:rPr lang="en-US" altLang="zh-CN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Targetted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Attacks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the input to the model at iteration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 is the adversarial example from iteration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（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4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）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Black box Attacks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do not have access to the models’ gradients but only to its’ predictions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A64D288-A1B2-469D-82AC-5335EB1C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72" y="1016663"/>
                <a:ext cx="10865528" cy="5860387"/>
              </a:xfrm>
              <a:prstGeom prst="rect">
                <a:avLst/>
              </a:prstGeom>
              <a:blipFill>
                <a:blip r:embed="rId2"/>
                <a:stretch>
                  <a:fillRect l="-449" b="-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362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deep Automatic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(ASR) system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64D288-A1B2-469D-82AC-5335EB1C7DDB}"/>
              </a:ext>
            </a:extLst>
          </p:cNvPr>
          <p:cNvSpPr txBox="1"/>
          <p:nvPr/>
        </p:nvSpPr>
        <p:spPr>
          <a:xfrm>
            <a:off x="1181100" y="5260060"/>
            <a:ext cx="9910762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Untargeted attack: original and adversarial spectrograms for a single speech segment.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9AB9A4-D165-492D-94C7-39D10821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776412"/>
            <a:ext cx="99917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4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deep Automatic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(ASR) system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05615E-988E-444F-A6E9-1B418216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2076450"/>
            <a:ext cx="99917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603E3AB2-ECE4-4556-98FD-7F343ED0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68406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3DC6A-D4D2-4D8C-AE5C-76B6237C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950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deep Automatic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(ASR) system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380C6F-6D7C-40ED-8030-E5439608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928687"/>
            <a:ext cx="7743825" cy="5610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5754D1-100E-4A0A-BD81-C5E3AD11A031}"/>
              </a:ext>
            </a:extLst>
          </p:cNvPr>
          <p:cNvSpPr txBox="1"/>
          <p:nvPr/>
        </p:nvSpPr>
        <p:spPr>
          <a:xfrm>
            <a:off x="488272" y="2545068"/>
            <a:ext cx="1979951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Black attack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Google Voice</a:t>
            </a:r>
          </a:p>
        </p:txBody>
      </p:sp>
    </p:spTree>
    <p:extLst>
      <p:ext uri="{BB962C8B-B14F-4D97-AF65-F5344CB8AC3E}">
        <p14:creationId xmlns:p14="http://schemas.microsoft.com/office/powerpoint/2010/main" val="3343092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4A5655-FDE3-4ED4-8470-7A85DAFCB374}"/>
              </a:ext>
            </a:extLst>
          </p:cNvPr>
          <p:cNvSpPr txBox="1"/>
          <p:nvPr/>
        </p:nvSpPr>
        <p:spPr>
          <a:xfrm>
            <a:off x="488272" y="1215775"/>
            <a:ext cx="9225474" cy="50693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Houdini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损失函数的设计受到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、条件随机场中的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启发，属于结构化预测。</a:t>
            </a:r>
          </a:p>
        </p:txBody>
      </p:sp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4074A-0A01-486B-8866-3D36615D9AB1}"/>
              </a:ext>
            </a:extLst>
          </p:cNvPr>
          <p:cNvSpPr txBox="1"/>
          <p:nvPr/>
        </p:nvSpPr>
        <p:spPr>
          <a:xfrm>
            <a:off x="488272" y="4512974"/>
            <a:ext cx="10635448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Amodei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R.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Anubhai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 Battenberg, C. Case, J. Casper, B. Catanzaro, J. Chen, M.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Chrzanowski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A. Coates, G.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Diamos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 al. Deep speech 2: End-to-end speech recognition in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english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mandarin.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preprint arXiv:1512.02595,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Newell, K. Yang, and J. Deng. Stacked hourglass networks for human pose estimation. ECCV, 2016.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Papernot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P. McDaniel, I. Goodfellow, S. Jha, Z.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Berkay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Celik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A. Swami. Practical black-box attacks against deep learning systems using adversarial examples. </a:t>
            </a:r>
            <a:r>
              <a:rPr lang="en-US" altLang="zh-CN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preprint arXiv:1602.02697, 2016. </a:t>
            </a:r>
            <a:endParaRPr lang="zh-CN" alt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B731FF-4516-4C4D-925C-EC37E823E6D4}"/>
              </a:ext>
            </a:extLst>
          </p:cNvPr>
          <p:cNvSpPr txBox="1"/>
          <p:nvPr/>
        </p:nvSpPr>
        <p:spPr>
          <a:xfrm>
            <a:off x="488272" y="998908"/>
            <a:ext cx="5171748" cy="29518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Scenario: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不可微的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模型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loss function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human pose estimation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姿态估计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speech recognition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语音识别：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白盒：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DeepSpeech-2 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黑盒：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Google Voice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semantic segmentation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语义分割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B4579E-5541-4F0B-AE37-5579FC46AFCB}"/>
              </a:ext>
            </a:extLst>
          </p:cNvPr>
          <p:cNvSpPr txBox="1"/>
          <p:nvPr/>
        </p:nvSpPr>
        <p:spPr>
          <a:xfrm>
            <a:off x="5889964" y="998908"/>
            <a:ext cx="3956406" cy="170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Problem: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直接最优化的方法不考虑，怎样找到一个更好的替代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loss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17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A29C6-DDB8-4483-A6B8-5C889B73E589}"/>
              </a:ext>
            </a:extLst>
          </p:cNvPr>
          <p:cNvSpPr txBox="1"/>
          <p:nvPr/>
        </p:nvSpPr>
        <p:spPr>
          <a:xfrm>
            <a:off x="488272" y="1016663"/>
            <a:ext cx="10865528" cy="8744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Prior work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F70CC4-F017-4951-B1D6-0A4179E34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28" y="1767245"/>
            <a:ext cx="3771900" cy="2476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0B51A1-86D9-4049-AE1A-9CBA93770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651" y="1767245"/>
            <a:ext cx="1190625" cy="3048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3F29021-D56F-4146-B25B-57210BA3B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99" y="1762449"/>
            <a:ext cx="1485900" cy="3238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947B57-9EB0-4A35-BA87-37AF3CD9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28" y="2521574"/>
            <a:ext cx="4324350" cy="8763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3CEC09-A51C-4270-82C8-87A840636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28" y="3904553"/>
            <a:ext cx="4886325" cy="285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FFAEAB8-B38F-45D4-9B54-0968B8E57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328" y="4419757"/>
            <a:ext cx="9944100" cy="120967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74F95B7-A4C4-4A3A-8327-63AC6CD4CCC3}"/>
              </a:ext>
            </a:extLst>
          </p:cNvPr>
          <p:cNvSpPr/>
          <p:nvPr/>
        </p:nvSpPr>
        <p:spPr>
          <a:xfrm>
            <a:off x="5533378" y="3960849"/>
            <a:ext cx="2425344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的泰勒展开式的一阶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B16FC4E-7A89-4F92-AF24-DA335FF51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0425" y="5750528"/>
            <a:ext cx="5391150" cy="3143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FFCEF10-9203-4A68-842A-957A0E384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251" y="6213765"/>
            <a:ext cx="52006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828263D-1D1A-44FC-80B4-2C3337ED5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26" t="11581" r="8794"/>
          <a:stretch/>
        </p:blipFill>
        <p:spPr>
          <a:xfrm>
            <a:off x="554484" y="1258120"/>
            <a:ext cx="5335480" cy="33383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75C99DF-7096-4C8F-A14A-8B21EC853699}"/>
                  </a:ext>
                </a:extLst>
              </p:cNvPr>
              <p:cNvSpPr txBox="1"/>
              <p:nvPr/>
            </p:nvSpPr>
            <p:spPr>
              <a:xfrm>
                <a:off x="554484" y="5182689"/>
                <a:ext cx="10865528" cy="8744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时，泰勒公式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拉格朗日中值公式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时，泰勒公式</a:t>
                </a:r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=</a:t>
                </a:r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" panose="020F0502020204030204" pitchFamily="34" charset="0"/>
                  </a:rPr>
                  <a:t>麦克劳林公式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75C99DF-7096-4C8F-A14A-8B21EC853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84" y="5182689"/>
                <a:ext cx="10865528" cy="874407"/>
              </a:xfrm>
              <a:prstGeom prst="rect">
                <a:avLst/>
              </a:prstGeom>
              <a:blipFill>
                <a:blip r:embed="rId4"/>
                <a:stretch>
                  <a:fillRect l="-393" b="-9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DCA8D63-86AF-49C9-BA25-855762D66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187" y="5348429"/>
            <a:ext cx="4152900" cy="2714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981C3C-DAC7-40D8-9BFD-79987F540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187" y="5619892"/>
            <a:ext cx="4234973" cy="477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CB4EB53-3B0D-4E7D-8C33-D9D1A606C0B3}"/>
                  </a:ext>
                </a:extLst>
              </p:cNvPr>
              <p:cNvSpPr/>
              <p:nvPr/>
            </p:nvSpPr>
            <p:spPr>
              <a:xfrm>
                <a:off x="6302038" y="2604626"/>
                <a:ext cx="5127595" cy="13469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的一阶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在上页公式中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指的是此处的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指的是此处的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所以，就将基于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CN" alt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上损失函数梯度的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问题转化成了基于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上损失函数梯度的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max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问题。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CB4EB53-3B0D-4E7D-8C33-D9D1A606C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038" y="2604626"/>
                <a:ext cx="5127595" cy="1346907"/>
              </a:xfrm>
              <a:prstGeom prst="rect">
                <a:avLst/>
              </a:prstGeom>
              <a:blipFill>
                <a:blip r:embed="rId7"/>
                <a:stretch>
                  <a:fillRect l="-357" b="-4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0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A29C6-DDB8-4483-A6B8-5C889B73E589}"/>
              </a:ext>
            </a:extLst>
          </p:cNvPr>
          <p:cNvSpPr txBox="1"/>
          <p:nvPr/>
        </p:nvSpPr>
        <p:spPr>
          <a:xfrm>
            <a:off x="488272" y="1016663"/>
            <a:ext cx="10865528" cy="5444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Prior work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一种替代损失：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probit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loss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Houdini loss: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Structured hinge loss: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Log loss: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Houdini loss: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AE0797-D5E1-4AC7-9A5B-392C6EA82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082730"/>
            <a:ext cx="4705350" cy="4476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26E6EA-9D50-4820-8FAF-DAFB6E8B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8" y="2813488"/>
            <a:ext cx="5743575" cy="847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B49D11-4E4B-4FDA-8F83-37B3D8A3E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981" y="3661213"/>
            <a:ext cx="2933700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FE6CEE-83FD-4292-81E2-4E58E65A8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8903" y="3746234"/>
            <a:ext cx="1196590" cy="316517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3DBDEF-9D45-4686-B76F-3135B89150CE}"/>
              </a:ext>
            </a:extLst>
          </p:cNvPr>
          <p:cNvCxnSpPr>
            <a:cxnSpLocks/>
          </p:cNvCxnSpPr>
          <p:nvPr/>
        </p:nvCxnSpPr>
        <p:spPr>
          <a:xfrm>
            <a:off x="5892693" y="3895615"/>
            <a:ext cx="71021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990F0881-9B52-4674-8F9D-E5B2F074648F}"/>
              </a:ext>
            </a:extLst>
          </p:cNvPr>
          <p:cNvSpPr/>
          <p:nvPr/>
        </p:nvSpPr>
        <p:spPr>
          <a:xfrm>
            <a:off x="7115414" y="3603843"/>
            <a:ext cx="1820948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Surrogate loss: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4BFC446-2C4A-4577-B0A3-12D5DBCDE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0993" y="5965884"/>
            <a:ext cx="6210300" cy="5524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11EEEA9-56B1-45BB-B150-B70B2057F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929" y="4433436"/>
            <a:ext cx="2754213" cy="41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C38170E-EBF6-4EF7-B6B8-2187CFEED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17" y="5121605"/>
            <a:ext cx="3365165" cy="6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40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A29C6-DDB8-4483-A6B8-5C889B73E589}"/>
              </a:ext>
            </a:extLst>
          </p:cNvPr>
          <p:cNvSpPr txBox="1"/>
          <p:nvPr/>
        </p:nvSpPr>
        <p:spPr>
          <a:xfrm>
            <a:off x="488272" y="1016663"/>
            <a:ext cx="10865528" cy="54448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Houdini loss: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use Houdini in place of the task loss.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梯度求解：第一层是采用泰勒一阶近似，之后用链式法则。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Houdini loss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input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network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output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2C5103-B4A7-47C8-B2B7-C1992627A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37" y="2297943"/>
            <a:ext cx="3076575" cy="3429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317EA5E-4117-41E0-9BC0-BAFE25094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358" y="2896125"/>
            <a:ext cx="4400550" cy="3143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C68047D-F786-4972-8E3B-1AB81155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483" y="1490211"/>
            <a:ext cx="6210300" cy="5524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0469393-DE96-4945-B389-025D5A9D1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961" y="4527363"/>
            <a:ext cx="4429125" cy="7429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3102308-BD38-4858-ABE8-BE561C37C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670" y="5602470"/>
            <a:ext cx="9305925" cy="866775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C3EB640-D819-4306-A8BD-8D42E6F11793}"/>
              </a:ext>
            </a:extLst>
          </p:cNvPr>
          <p:cNvSpPr/>
          <p:nvPr/>
        </p:nvSpPr>
        <p:spPr>
          <a:xfrm>
            <a:off x="5699464" y="4527363"/>
            <a:ext cx="1331651" cy="742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92A4193-62CC-4657-8C9B-AE77CDF06F27}"/>
              </a:ext>
            </a:extLst>
          </p:cNvPr>
          <p:cNvCxnSpPr/>
          <p:nvPr/>
        </p:nvCxnSpPr>
        <p:spPr>
          <a:xfrm flipH="1">
            <a:off x="5370990" y="5270313"/>
            <a:ext cx="896645" cy="332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76EB89C3-3C46-4A9F-8027-0BB18000B949}"/>
              </a:ext>
            </a:extLst>
          </p:cNvPr>
          <p:cNvSpPr/>
          <p:nvPr/>
        </p:nvSpPr>
        <p:spPr>
          <a:xfrm>
            <a:off x="1740023" y="6001304"/>
            <a:ext cx="204187" cy="1775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86903D8-98A7-4385-859B-F31D51BF7B79}"/>
              </a:ext>
            </a:extLst>
          </p:cNvPr>
          <p:cNvSpPr/>
          <p:nvPr/>
        </p:nvSpPr>
        <p:spPr>
          <a:xfrm>
            <a:off x="7423812" y="5664616"/>
            <a:ext cx="2474790" cy="7538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80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0A29C6-DDB8-4483-A6B8-5C889B73E589}"/>
              </a:ext>
            </a:extLst>
          </p:cNvPr>
          <p:cNvSpPr txBox="1"/>
          <p:nvPr/>
        </p:nvSpPr>
        <p:spPr>
          <a:xfrm>
            <a:off x="488272" y="1016663"/>
            <a:ext cx="10865528" cy="1289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Houdini loss:</a:t>
            </a:r>
          </a:p>
          <a:p>
            <a:pPr>
              <a:lnSpc>
                <a:spcPct val="150000"/>
              </a:lnSpc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9D87E9-CF49-4A76-9FA1-B4DDC794B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27" y="4432087"/>
            <a:ext cx="1352550" cy="4762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C15DD05-E366-49DD-BC44-B83DCD159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483" y="1490211"/>
            <a:ext cx="6210300" cy="5524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4A161F3-DCF8-4512-9103-D49A7FC86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037" y="3372328"/>
            <a:ext cx="9305925" cy="866775"/>
          </a:xfrm>
          <a:prstGeom prst="rect">
            <a:avLst/>
          </a:prstGeom>
        </p:spPr>
      </p:pic>
      <p:sp>
        <p:nvSpPr>
          <p:cNvPr id="25" name="椭圆 24">
            <a:extLst>
              <a:ext uri="{FF2B5EF4-FFF2-40B4-BE49-F238E27FC236}">
                <a16:creationId xmlns:a16="http://schemas.microsoft.com/office/drawing/2014/main" id="{F2E3AC61-2E3C-4A5A-A1DA-980FBAD8EE4B}"/>
              </a:ext>
            </a:extLst>
          </p:cNvPr>
          <p:cNvSpPr/>
          <p:nvPr/>
        </p:nvSpPr>
        <p:spPr>
          <a:xfrm>
            <a:off x="1713390" y="3771162"/>
            <a:ext cx="204187" cy="17755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184318-E615-4422-B460-39BCE4439F43}"/>
              </a:ext>
            </a:extLst>
          </p:cNvPr>
          <p:cNvSpPr/>
          <p:nvPr/>
        </p:nvSpPr>
        <p:spPr>
          <a:xfrm>
            <a:off x="7397179" y="3434474"/>
            <a:ext cx="2474790" cy="75388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871D13-2F37-4689-B7B8-7048156AC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176" y="4892709"/>
            <a:ext cx="6505575" cy="1143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C3FAC79-5C7F-458A-A5CB-495A1069F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0961" y="2368714"/>
            <a:ext cx="4429125" cy="742950"/>
          </a:xfrm>
          <a:prstGeom prst="rect">
            <a:avLst/>
          </a:prstGeom>
        </p:spPr>
      </p:pic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29B7632-A6CE-4C91-8625-7496DDEE76FC}"/>
              </a:ext>
            </a:extLst>
          </p:cNvPr>
          <p:cNvSpPr/>
          <p:nvPr/>
        </p:nvSpPr>
        <p:spPr>
          <a:xfrm>
            <a:off x="5699464" y="2368714"/>
            <a:ext cx="1331651" cy="7429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79BA89A-1839-43F1-8F5E-485980153296}"/>
              </a:ext>
            </a:extLst>
          </p:cNvPr>
          <p:cNvCxnSpPr/>
          <p:nvPr/>
        </p:nvCxnSpPr>
        <p:spPr>
          <a:xfrm flipH="1">
            <a:off x="5131293" y="3106309"/>
            <a:ext cx="896645" cy="332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0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Performance on  deep model for human </a:t>
            </a:r>
            <a:r>
              <a:rPr lang="en-US" altLang="zh-CN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pose estimation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45B51-D57E-4D23-B987-F94DF7C80139}"/>
              </a:ext>
            </a:extLst>
          </p:cNvPr>
          <p:cNvSpPr txBox="1"/>
          <p:nvPr/>
        </p:nvSpPr>
        <p:spPr>
          <a:xfrm>
            <a:off x="488272" y="1016663"/>
            <a:ext cx="10865528" cy="2120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pose estimation task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given a single RGB image of a person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determine correct 2D positions of several pre-defined key points which typically correspond to skeletal joints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（骨骼关节）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评估指标：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percentage of correctly detected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keypoints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PCKh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0CD71A-FECA-411B-B1C0-B1F30D58C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32" y="3333311"/>
            <a:ext cx="10715625" cy="2781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F1D2B5E-BCAA-4B42-8C74-EC3900498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46" y="6114611"/>
            <a:ext cx="6410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17597</TotalTime>
  <Words>858</Words>
  <Application>Microsoft Office PowerPoint</Application>
  <PresentationFormat>宽屏</PresentationFormat>
  <Paragraphs>161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微软雅黑</vt:lpstr>
      <vt:lpstr>Arial</vt:lpstr>
      <vt:lpstr>Calibri</vt:lpstr>
      <vt:lpstr>Cambria Math</vt:lpstr>
      <vt:lpstr>Wingdings</vt:lpstr>
      <vt:lpstr>Office 主题​​</vt:lpstr>
      <vt:lpstr>Houdini Fooling Deep Structured Prediction Models (Houdini)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871</cp:revision>
  <dcterms:created xsi:type="dcterms:W3CDTF">2020-05-21T02:04:26Z</dcterms:created>
  <dcterms:modified xsi:type="dcterms:W3CDTF">2020-07-05T14:49:56Z</dcterms:modified>
</cp:coreProperties>
</file>