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0300" y="2468880"/>
            <a:ext cx="5989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MusicShare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037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Приложение</a:t>
            </a:r>
            <a:r>
              <a:rPr lang="en-US" dirty="0" smtClean="0"/>
              <a:t>,</a:t>
            </a:r>
            <a:r>
              <a:rPr lang="bg-BG" dirty="0" smtClean="0"/>
              <a:t> създадено с цел да помогне на музикантите да създават музика и да разпространяват собственото си авторство.  Всеки потребител може да качва свои собствени песни, албуми, както и да чуе чуждите.  Най-ценното е, че всеки може да качи собствена идея за песен, </a:t>
            </a:r>
            <a:r>
              <a:rPr lang="en-US" dirty="0" smtClean="0"/>
              <a:t> </a:t>
            </a:r>
            <a:r>
              <a:rPr lang="bg-BG" dirty="0" smtClean="0"/>
              <a:t>казвайки от каква помощ има нужда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Регистриран потребител</a:t>
            </a:r>
          </a:p>
          <a:p>
            <a:r>
              <a:rPr lang="bg-BG" dirty="0" smtClean="0"/>
              <a:t>Гост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1944764" cy="3450613"/>
          </a:xfrm>
        </p:spPr>
        <p:txBody>
          <a:bodyPr/>
          <a:lstStyle/>
          <a:p>
            <a:r>
              <a:rPr lang="en-US" dirty="0" smtClean="0"/>
              <a:t>React.js    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Express.js</a:t>
            </a:r>
          </a:p>
          <a:p>
            <a:r>
              <a:rPr lang="en-US" dirty="0" smtClean="0"/>
              <a:t>Material UI</a:t>
            </a:r>
          </a:p>
          <a:p>
            <a:r>
              <a:rPr lang="en-US" dirty="0" err="1" smtClean="0"/>
              <a:t>Multer</a:t>
            </a:r>
            <a:endParaRPr lang="en-US" dirty="0" smtClean="0"/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React Router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2077" y="2015732"/>
            <a:ext cx="4798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bcrypt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Formik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</TotalTime>
  <Words>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PowerPoint Presentation</vt:lpstr>
      <vt:lpstr>Описание:</vt:lpstr>
      <vt:lpstr>Роли</vt:lpstr>
      <vt:lpstr>Технологии: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Musicshare</dc:title>
  <dc:creator>Magdalena</dc:creator>
  <cp:lastModifiedBy>Magdalena</cp:lastModifiedBy>
  <cp:revision>3</cp:revision>
  <dcterms:created xsi:type="dcterms:W3CDTF">2020-07-25T14:04:05Z</dcterms:created>
  <dcterms:modified xsi:type="dcterms:W3CDTF">2020-07-25T15:25:30Z</dcterms:modified>
</cp:coreProperties>
</file>