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11/30/2021</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040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11/30/2021</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476600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11/30/2021</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802334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11/30/2021</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29410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11/30/2021</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84285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11/30/2021</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90727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11/30/2021</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74444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11/30/2021</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97193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11/30/2021</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27499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11/30/2021</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14359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11/30/2021</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117400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11/30/2021</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798259240"/>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0105F5E-5B61-4F51-927C-5B28DB7DD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tock exchange numbers">
            <a:extLst>
              <a:ext uri="{FF2B5EF4-FFF2-40B4-BE49-F238E27FC236}">
                <a16:creationId xmlns:a16="http://schemas.microsoft.com/office/drawing/2014/main" id="{2E0BB34D-FBD6-4C4F-B210-49F6ADDF2E94}"/>
              </a:ext>
            </a:extLst>
          </p:cNvPr>
          <p:cNvPicPr>
            <a:picLocks noChangeAspect="1"/>
          </p:cNvPicPr>
          <p:nvPr/>
        </p:nvPicPr>
        <p:blipFill rotWithShape="1">
          <a:blip r:embed="rId2"/>
          <a:srcRect l="15679" r="17417"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Title 1">
            <a:extLst>
              <a:ext uri="{FF2B5EF4-FFF2-40B4-BE49-F238E27FC236}">
                <a16:creationId xmlns:a16="http://schemas.microsoft.com/office/drawing/2014/main" id="{CF732F24-6710-4B08-93DA-89D329731063}"/>
              </a:ext>
            </a:extLst>
          </p:cNvPr>
          <p:cNvSpPr>
            <a:spLocks noGrp="1"/>
          </p:cNvSpPr>
          <p:nvPr>
            <p:ph type="ctrTitle"/>
          </p:nvPr>
        </p:nvSpPr>
        <p:spPr>
          <a:xfrm>
            <a:off x="1160891" y="1061686"/>
            <a:ext cx="7214624" cy="3101751"/>
          </a:xfrm>
        </p:spPr>
        <p:txBody>
          <a:bodyPr anchor="t">
            <a:normAutofit/>
          </a:bodyPr>
          <a:lstStyle/>
          <a:p>
            <a:r>
              <a:rPr lang="en-US" sz="6600"/>
              <a:t>Currency Converter </a:t>
            </a:r>
          </a:p>
        </p:txBody>
      </p:sp>
      <p:sp>
        <p:nvSpPr>
          <p:cNvPr id="3" name="Subtitle 2">
            <a:extLst>
              <a:ext uri="{FF2B5EF4-FFF2-40B4-BE49-F238E27FC236}">
                <a16:creationId xmlns:a16="http://schemas.microsoft.com/office/drawing/2014/main" id="{8025F4F4-84C7-4C8F-89E7-AB15DF0A281E}"/>
              </a:ext>
            </a:extLst>
          </p:cNvPr>
          <p:cNvSpPr>
            <a:spLocks noGrp="1"/>
          </p:cNvSpPr>
          <p:nvPr>
            <p:ph type="subTitle" idx="1"/>
          </p:nvPr>
        </p:nvSpPr>
        <p:spPr>
          <a:xfrm>
            <a:off x="0" y="4883144"/>
            <a:ext cx="6096000" cy="941926"/>
          </a:xfrm>
        </p:spPr>
        <p:txBody>
          <a:bodyPr anchor="b">
            <a:normAutofit fontScale="92500"/>
          </a:bodyPr>
          <a:lstStyle/>
          <a:p>
            <a:r>
              <a:rPr lang="en-US" dirty="0"/>
              <a:t>Maggie Wilson</a:t>
            </a:r>
          </a:p>
          <a:p>
            <a:r>
              <a:rPr lang="en-US" dirty="0"/>
              <a:t>https://github.com/MaggieWilson/Traveler-s-Conversion-Tool-</a:t>
            </a:r>
          </a:p>
        </p:txBody>
      </p:sp>
    </p:spTree>
    <p:extLst>
      <p:ext uri="{BB962C8B-B14F-4D97-AF65-F5344CB8AC3E}">
        <p14:creationId xmlns:p14="http://schemas.microsoft.com/office/powerpoint/2010/main" val="187155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3" name="Straight Connector 22">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50DD09-4BB6-4DD9-952D-941550BEAF62}"/>
              </a:ext>
            </a:extLst>
          </p:cNvPr>
          <p:cNvSpPr>
            <a:spLocks noGrp="1"/>
          </p:cNvSpPr>
          <p:nvPr>
            <p:ph type="title"/>
          </p:nvPr>
        </p:nvSpPr>
        <p:spPr>
          <a:xfrm>
            <a:off x="3304503" y="1074199"/>
            <a:ext cx="5582994" cy="4167777"/>
          </a:xfrm>
        </p:spPr>
        <p:txBody>
          <a:bodyPr vert="horz" lIns="91440" tIns="45720" rIns="91440" bIns="45720" rtlCol="0" anchor="b">
            <a:normAutofit fontScale="90000"/>
          </a:bodyPr>
          <a:lstStyle/>
          <a:p>
            <a:pPr algn="ctr">
              <a:lnSpc>
                <a:spcPct val="90000"/>
              </a:lnSpc>
            </a:pPr>
            <a:r>
              <a:rPr lang="en-US" cap="all" spc="300" dirty="0"/>
              <a:t>Currency Converter:</a:t>
            </a:r>
            <a:br>
              <a:rPr lang="en-US" sz="3400" cap="all" spc="300" dirty="0"/>
            </a:br>
            <a:br>
              <a:rPr lang="en-US" sz="3400" cap="all" spc="300" dirty="0"/>
            </a:br>
            <a:r>
              <a:rPr lang="en-US" sz="3400" cap="all" spc="300" dirty="0"/>
              <a:t>A Traveler’s aid to Quickly and seamlessly convert the currencies of different countries. </a:t>
            </a:r>
          </a:p>
        </p:txBody>
      </p:sp>
      <p:sp>
        <p:nvSpPr>
          <p:cNvPr id="27" name="Freeform: Shape 26">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9" name="Straight Connector 28">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Freeform: Shape 30">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53151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FF04C-B5E9-4846-8A91-A4D6E3C3CEF1}"/>
              </a:ext>
            </a:extLst>
          </p:cNvPr>
          <p:cNvSpPr>
            <a:spLocks noGrp="1"/>
          </p:cNvSpPr>
          <p:nvPr>
            <p:ph type="title"/>
          </p:nvPr>
        </p:nvSpPr>
        <p:spPr>
          <a:xfrm>
            <a:off x="1422400" y="1288953"/>
            <a:ext cx="9347200" cy="1360898"/>
          </a:xfrm>
        </p:spPr>
        <p:txBody>
          <a:bodyPr>
            <a:noAutofit/>
          </a:bodyPr>
          <a:lstStyle/>
          <a:p>
            <a:r>
              <a:rPr lang="en-US" sz="2800" dirty="0"/>
              <a:t>Python will be used to create the program. From python, current currency rates from all over the world will be downloaded into the Currency Converter by importing currency rates from </a:t>
            </a:r>
            <a:r>
              <a:rPr lang="en-US" sz="2800" dirty="0" err="1"/>
              <a:t>forex_python</a:t>
            </a:r>
            <a:r>
              <a:rPr lang="en-US" sz="2800" dirty="0"/>
              <a:t> (foreign exchanges).</a:t>
            </a:r>
          </a:p>
        </p:txBody>
      </p:sp>
      <p:pic>
        <p:nvPicPr>
          <p:cNvPr id="5" name="Content Placeholder 4" descr="A screenshot of a computer&#10;&#10;Description automatically generated">
            <a:extLst>
              <a:ext uri="{FF2B5EF4-FFF2-40B4-BE49-F238E27FC236}">
                <a16:creationId xmlns:a16="http://schemas.microsoft.com/office/drawing/2014/main" id="{3CC015F9-0D66-4ACB-8091-04DF539FC68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2578" t="30717" r="19084" b="41856"/>
          <a:stretch/>
        </p:blipFill>
        <p:spPr>
          <a:xfrm>
            <a:off x="904240" y="3441070"/>
            <a:ext cx="10383520" cy="2895600"/>
          </a:xfrm>
        </p:spPr>
      </p:pic>
      <p:cxnSp>
        <p:nvCxnSpPr>
          <p:cNvPr id="7" name="Connector: Curved 6">
            <a:extLst>
              <a:ext uri="{FF2B5EF4-FFF2-40B4-BE49-F238E27FC236}">
                <a16:creationId xmlns:a16="http://schemas.microsoft.com/office/drawing/2014/main" id="{1985605F-B45B-4D18-843C-DD73C44DF2D9}"/>
              </a:ext>
            </a:extLst>
          </p:cNvPr>
          <p:cNvCxnSpPr>
            <a:cxnSpLocks/>
          </p:cNvCxnSpPr>
          <p:nvPr/>
        </p:nvCxnSpPr>
        <p:spPr>
          <a:xfrm rot="10800000" flipV="1">
            <a:off x="6516212" y="2725445"/>
            <a:ext cx="3444535" cy="1208676"/>
          </a:xfrm>
          <a:prstGeom prst="curvedConnector3">
            <a:avLst>
              <a:gd name="adj1" fmla="val -22423"/>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15980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49B4A-71ED-4B74-B671-67F4812992A2}"/>
              </a:ext>
            </a:extLst>
          </p:cNvPr>
          <p:cNvSpPr>
            <a:spLocks noGrp="1"/>
          </p:cNvSpPr>
          <p:nvPr>
            <p:ph type="title"/>
          </p:nvPr>
        </p:nvSpPr>
        <p:spPr>
          <a:xfrm>
            <a:off x="7051040" y="1335627"/>
            <a:ext cx="4292599" cy="4186745"/>
          </a:xfrm>
        </p:spPr>
        <p:txBody>
          <a:bodyPr>
            <a:noAutofit/>
          </a:bodyPr>
          <a:lstStyle/>
          <a:p>
            <a:r>
              <a:rPr lang="en-US" sz="2400" dirty="0"/>
              <a:t>After running the program, a popup appears prompting the user to input the required data. The program then converts the currency of one country to another (the program is still being developed to also be able to convert from cryptocurrencies like Bitcoin). </a:t>
            </a:r>
          </a:p>
        </p:txBody>
      </p:sp>
      <p:pic>
        <p:nvPicPr>
          <p:cNvPr id="9" name="Content Placeholder 8" descr="A screenshot of a computer&#10;&#10;Description automatically generated">
            <a:extLst>
              <a:ext uri="{FF2B5EF4-FFF2-40B4-BE49-F238E27FC236}">
                <a16:creationId xmlns:a16="http://schemas.microsoft.com/office/drawing/2014/main" id="{B6BB239D-1C12-4912-A192-C14CFAD98C2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801" t="7173" r="4551" b="7752"/>
          <a:stretch/>
        </p:blipFill>
        <p:spPr>
          <a:xfrm>
            <a:off x="1315720" y="1869027"/>
            <a:ext cx="5289501" cy="2855373"/>
          </a:xfrm>
        </p:spPr>
      </p:pic>
    </p:spTree>
    <p:extLst>
      <p:ext uri="{BB962C8B-B14F-4D97-AF65-F5344CB8AC3E}">
        <p14:creationId xmlns:p14="http://schemas.microsoft.com/office/powerpoint/2010/main" val="4221632720"/>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362441"/>
      </a:dk2>
      <a:lt2>
        <a:srgbClr val="E8E2E8"/>
      </a:lt2>
      <a:accent1>
        <a:srgbClr val="47B54A"/>
      </a:accent1>
      <a:accent2>
        <a:srgbClr val="69B13B"/>
      </a:accent2>
      <a:accent3>
        <a:srgbClr val="95A942"/>
      </a:accent3>
      <a:accent4>
        <a:srgbClr val="B1973B"/>
      </a:accent4>
      <a:accent5>
        <a:srgbClr val="C3784D"/>
      </a:accent5>
      <a:accent6>
        <a:srgbClr val="B13B41"/>
      </a:accent6>
      <a:hlink>
        <a:srgbClr val="AB7539"/>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28</TotalTime>
  <Words>117</Words>
  <Application>Microsoft Office PowerPoint</Application>
  <PresentationFormat>Widescreen</PresentationFormat>
  <Paragraphs>6</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Walbaum Display</vt:lpstr>
      <vt:lpstr>RegattaVTI</vt:lpstr>
      <vt:lpstr>Currency Converter </vt:lpstr>
      <vt:lpstr>Currency Converter:  A Traveler’s aid to Quickly and seamlessly convert the currencies of different countries. </vt:lpstr>
      <vt:lpstr>Python will be used to create the program. From python, current currency rates from all over the world will be downloaded into the Currency Converter by importing currency rates from forex_python (foreign exchanges).</vt:lpstr>
      <vt:lpstr>After running the program, a popup appears prompting the user to input the required data. The program then converts the currency of one country to another (the program is still being developed to also be able to convert from cryptocurrencies like Bitcoin).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Currency Converter</dc:title>
  <dc:creator>Maggie Wilson</dc:creator>
  <cp:lastModifiedBy>Wilson, Maggie (Student)</cp:lastModifiedBy>
  <cp:revision>2</cp:revision>
  <dcterms:created xsi:type="dcterms:W3CDTF">2021-11-30T21:18:21Z</dcterms:created>
  <dcterms:modified xsi:type="dcterms:W3CDTF">2021-11-30T21:52:38Z</dcterms:modified>
</cp:coreProperties>
</file>