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21105/joss.01686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UNIT1_PPT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Maggie</a:t>
            </a:r>
            <a:r>
              <a:rPr/>
              <a:t> </a:t>
            </a:r>
            <a:r>
              <a:rPr/>
              <a:t>Sha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2020/10/19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PCA</a:t>
            </a:r>
          </a:p>
        </p:txBody>
      </p:sp>
      <p:pic>
        <p:nvPicPr>
          <p:cNvPr descr="Slid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To cite the 'knitr' package in publications use:
## 
##   Yihui Xie (2020). knitr: A General-Purpose Package for Dynamic Report
##   Generation in R. R package version 1.29.
## 
##   Yihui Xie (2015) Dynamic Documents with R and knitr. 2nd edition.
##   Chapman and Hall/CRC. ISBN 978-1498716963
## 
##   Yihui Xie (2014) knitr: A Comprehensive Tool for Reproducible
##   Research in R. In Victoria Stodden, Friedrich Leisch and Roger D.
##   Peng, editors, Implementing Reproducible Computational Research.
##   Chapman and Hall/CRC. ISBN 978-1466561595
## 
## To see these entries in BibTeX format, use 'print(&lt;citation&gt;,
## bibtex=TRUE)', 'toBibtex(.)', or set
## 'options(citation.bibtex.max=999)'.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Dietrich J (2020). _citation: Software Citation Tools_. R package
## version 0.4.1.
## 
## A BibTeX entry for LaTeX users is
## 
##   @Manual{,
##     title = {citation: Software Citation Tools},
##     author = {Jan Philipp Dietrich},
##     year = {2020},
##     note = {R package version 0.4.1},
##   }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To cite ggplot2 in publications, please use:
## 
##   H. Wickham. ggplot2: Elegant Graphics for Data Analysis.
##   Springer-Verlag New York, 2016.
## 
## A BibTeX entry for LaTeX users is
## 
##   @Book{,
##     author = {Hadley Wickham},
##     title = {ggplot2: Elegant Graphics for Data Analysis},
##     publisher = {Springer-Verlag New York},
##     year = {2016},
##     isbn = {978-3-319-24277-4},
##     url = {https://ggplot2.tidyverse.org},
##   }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citation(package=“tidyverse”)</a:t>
            </a:r>
          </a:p>
          <a:p>
            <a:pPr lvl="0" marL="0" indent="0">
              <a:buNone/>
            </a:pPr>
            <a:r>
              <a:rPr/>
              <a:t>Wickham et al., (2019). Welcome to the tidyverse. Journal of Open Source Software, 4(43), 1686, </a:t>
            </a:r>
            <a:r>
              <a:rPr>
                <a:hlinkClick r:id="rId2"/>
              </a:rPr>
              <a:t>https://doi.org/10.21105/joss.01686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USDA database selector</a:t>
            </a:r>
          </a:p>
          <a:p>
            <a:pPr lvl="2"/>
            <a:r>
              <a:rPr/>
              <a:t>13238 observations of 21 variables</a:t>
            </a:r>
          </a:p>
          <a:p>
            <a:pPr lvl="2"/>
            <a:r>
              <a:rPr/>
              <a:t>NAs, empty columns, single repeated values</a:t>
            </a:r>
          </a:p>
          <a:p>
            <a:pPr lvl="2"/>
            <a:r>
              <a:rPr/>
              <a:t>only 8 out of 21 columns containing meaningful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berry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Slides_files/figure-pptx/import%20berr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Cleaning and Organization</a:t>
            </a:r>
          </a:p>
          <a:p>
            <a:pPr lvl="2"/>
            <a:r>
              <a:rPr/>
              <a:t>strawberry data</a:t>
            </a:r>
          </a:p>
          <a:p>
            <a:pPr lvl="2"/>
            <a:r>
              <a:rPr/>
              <a:t>unfood data</a:t>
            </a:r>
          </a:p>
          <a:p>
            <a:pPr lvl="1"/>
            <a:r>
              <a:rPr/>
              <a:t>Visualization</a:t>
            </a:r>
          </a:p>
          <a:p>
            <a:pPr lvl="2"/>
            <a:r>
              <a:rPr/>
              <a:t>Values of chemicals being used in 2016, 2018 and 2019 in all States</a:t>
            </a:r>
          </a:p>
          <a:p>
            <a:pPr lvl="2"/>
            <a:r>
              <a:rPr/>
              <a:t>FUNGICIDE usage in California, Florida and Washington</a:t>
            </a:r>
          </a:p>
          <a:p>
            <a:pPr lvl="2"/>
            <a:r>
              <a:rPr/>
              <a:t>PCA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cleaning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Filter out data other than strawberries</a:t>
            </a:r>
          </a:p>
          <a:p>
            <a:pPr lvl="1"/>
            <a:r>
              <a:rPr/>
              <a:t>Split the variables in one column into several different columns</a:t>
            </a:r>
          </a:p>
          <a:p>
            <a:pPr lvl="1"/>
            <a:r>
              <a:rPr/>
              <a:t>Eliminate Redundancy</a:t>
            </a:r>
          </a:p>
          <a:p>
            <a:pPr lvl="1"/>
            <a:r>
              <a:rPr/>
              <a:t>Join columns to make the data meaningful</a:t>
            </a:r>
          </a:p>
          <a:p>
            <a:pPr lvl="1"/>
            <a:r>
              <a:rPr/>
              <a:t>Reorder columns</a:t>
            </a:r>
          </a:p>
          <a:p>
            <a:pPr lvl="1"/>
            <a:r>
              <a:rPr/>
              <a:t>filter chemicals being applied to food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strawberry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Slides_files/figure-pptx/import%20strawberri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chemicals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food</a:t>
            </a:r>
          </a:p>
        </p:txBody>
      </p:sp>
      <p:pic>
        <p:nvPicPr>
          <p:cNvPr descr="Slide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chemicals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2016,</a:t>
            </a:r>
            <a:r>
              <a:rPr/>
              <a:t> </a:t>
            </a:r>
            <a:r>
              <a:rPr/>
              <a:t>2018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States</a:t>
            </a:r>
          </a:p>
        </p:txBody>
      </p:sp>
      <p:pic>
        <p:nvPicPr>
          <p:cNvPr descr="Slid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FUNGICIDE</a:t>
            </a:r>
            <a:r>
              <a:rPr/>
              <a:t> </a:t>
            </a:r>
            <a:r>
              <a:rPr/>
              <a:t>usage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California,</a:t>
            </a:r>
            <a:r>
              <a:rPr/>
              <a:t> </a:t>
            </a:r>
            <a:r>
              <a:rPr/>
              <a:t>Florida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Washington</a:t>
            </a:r>
          </a:p>
        </p:txBody>
      </p:sp>
      <p:pic>
        <p:nvPicPr>
          <p:cNvPr descr="Slide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UNIT1_PPT</dc:title>
  <dc:creator>Maggie Sha</dc:creator>
  <cp:keywords/>
  <dcterms:created xsi:type="dcterms:W3CDTF">2020-10-19T06:43:13Z</dcterms:created>
  <dcterms:modified xsi:type="dcterms:W3CDTF">2020-10-19T06:43:13Z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2020/10/19</vt:lpwstr>
  </property>
  <property fmtid="{D5CDD505-2E9C-101B-9397-08002B2CF9AE}" pid="3" name="output">
    <vt:lpwstr>powerpoint_presentation</vt:lpwstr>
  </property>
</Properties>
</file>