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46375" y="2930525"/>
            <a:ext cx="11728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显示模式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14950" y="1170305"/>
            <a:ext cx="11728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完整模式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14950" y="2930525"/>
            <a:ext cx="11728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精简模式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14950" y="4590415"/>
            <a:ext cx="11728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记忆模式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37220" y="365125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显示主菜单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37220" y="897890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显示播放列表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37220" y="1504950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显示主窗口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37220" y="2024380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显示控制条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37220" y="2682875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显示主窗口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37220" y="3244850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显示控制条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37220" y="4037965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显示主窗口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237220" y="4590415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显示控制条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37220" y="5111750"/>
            <a:ext cx="1604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显示收藏列表</a:t>
            </a:r>
            <a:endParaRPr lang="en-US" altLang="zh-CN"/>
          </a:p>
        </p:txBody>
      </p:sp>
      <p:cxnSp>
        <p:nvCxnSpPr>
          <p:cNvPr id="17" name="肘形连接符 16"/>
          <p:cNvCxnSpPr>
            <a:stCxn id="4" idx="3"/>
            <a:endCxn id="5" idx="1"/>
          </p:cNvCxnSpPr>
          <p:nvPr/>
        </p:nvCxnSpPr>
        <p:spPr>
          <a:xfrm flipV="1">
            <a:off x="3919220" y="1354455"/>
            <a:ext cx="1395730" cy="17602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3"/>
            <a:endCxn id="8" idx="1"/>
          </p:cNvCxnSpPr>
          <p:nvPr/>
        </p:nvCxnSpPr>
        <p:spPr>
          <a:xfrm flipV="1">
            <a:off x="6487795" y="549275"/>
            <a:ext cx="1749425" cy="805180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3"/>
            <a:endCxn id="9" idx="1"/>
          </p:cNvCxnSpPr>
          <p:nvPr/>
        </p:nvCxnSpPr>
        <p:spPr>
          <a:xfrm flipV="1">
            <a:off x="6487795" y="1082040"/>
            <a:ext cx="1749425" cy="27241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3"/>
            <a:endCxn id="10" idx="1"/>
          </p:cNvCxnSpPr>
          <p:nvPr/>
        </p:nvCxnSpPr>
        <p:spPr>
          <a:xfrm>
            <a:off x="6487795" y="1354455"/>
            <a:ext cx="1749425" cy="33464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1" idx="1"/>
          </p:cNvCxnSpPr>
          <p:nvPr/>
        </p:nvCxnSpPr>
        <p:spPr>
          <a:xfrm>
            <a:off x="6487795" y="1354455"/>
            <a:ext cx="1749425" cy="85407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12" idx="1"/>
          </p:cNvCxnSpPr>
          <p:nvPr/>
        </p:nvCxnSpPr>
        <p:spPr>
          <a:xfrm flipV="1">
            <a:off x="6487795" y="2867025"/>
            <a:ext cx="1749425" cy="247650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3"/>
            <a:endCxn id="13" idx="1"/>
          </p:cNvCxnSpPr>
          <p:nvPr/>
        </p:nvCxnSpPr>
        <p:spPr>
          <a:xfrm>
            <a:off x="6487795" y="3114675"/>
            <a:ext cx="1749425" cy="31432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4" idx="1"/>
          </p:cNvCxnSpPr>
          <p:nvPr/>
        </p:nvCxnSpPr>
        <p:spPr>
          <a:xfrm flipV="1">
            <a:off x="6487795" y="4222115"/>
            <a:ext cx="1749425" cy="552450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3"/>
            <a:endCxn id="15" idx="1"/>
          </p:cNvCxnSpPr>
          <p:nvPr/>
        </p:nvCxnSpPr>
        <p:spPr>
          <a:xfrm>
            <a:off x="6487795" y="4774565"/>
            <a:ext cx="1749425" cy="31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3"/>
            <a:endCxn id="16" idx="1"/>
          </p:cNvCxnSpPr>
          <p:nvPr/>
        </p:nvCxnSpPr>
        <p:spPr>
          <a:xfrm>
            <a:off x="6487795" y="4774565"/>
            <a:ext cx="1749425" cy="52133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6" idx="1"/>
          </p:cNvCxnSpPr>
          <p:nvPr/>
        </p:nvCxnSpPr>
        <p:spPr>
          <a:xfrm>
            <a:off x="3919220" y="3114675"/>
            <a:ext cx="1395730" cy="31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3"/>
            <a:endCxn id="7" idx="1"/>
          </p:cNvCxnSpPr>
          <p:nvPr/>
        </p:nvCxnSpPr>
        <p:spPr>
          <a:xfrm>
            <a:off x="3919220" y="3114675"/>
            <a:ext cx="1395730" cy="1659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00935" y="181610"/>
            <a:ext cx="7934325" cy="549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管理员_fs</dc:creator>
  <cp:lastModifiedBy>管理员_fs</cp:lastModifiedBy>
  <cp:revision>4</cp:revision>
  <dcterms:created xsi:type="dcterms:W3CDTF">2019-09-19T02:01:00Z</dcterms:created>
  <dcterms:modified xsi:type="dcterms:W3CDTF">2022-03-06T23:08:45Z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