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3335" y="3009900"/>
            <a:ext cx="1407795" cy="3683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软件初始化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43875" y="1139825"/>
            <a:ext cx="2680970" cy="3683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Android</a:t>
            </a:r>
            <a:r>
              <a:rPr lang="zh-CN" altLang="en-US"/>
              <a:t>操作功能初始化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45145" y="1955165"/>
            <a:ext cx="2681605" cy="3683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Android</a:t>
            </a:r>
            <a:r>
              <a:rPr lang="zh-CN" altLang="en-US"/>
              <a:t>操作界面初始化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72915" y="1586865"/>
            <a:ext cx="2004695" cy="3683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Android</a:t>
            </a:r>
            <a:r>
              <a:rPr lang="zh-CN" altLang="en-US"/>
              <a:t>操作系统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72915" y="3009900"/>
            <a:ext cx="2004695" cy="3683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IOS</a:t>
            </a:r>
            <a:r>
              <a:rPr lang="zh-CN" altLang="en-US"/>
              <a:t>操作系统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272915" y="4382770"/>
            <a:ext cx="2004695" cy="3683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Windows</a:t>
            </a:r>
            <a:r>
              <a:rPr lang="zh-CN" altLang="en-US"/>
              <a:t>操作系统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143240" y="3315970"/>
            <a:ext cx="2682240" cy="3683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IOS</a:t>
            </a:r>
            <a:r>
              <a:rPr lang="zh-CN" altLang="en-US"/>
              <a:t>操作界面初始化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143875" y="2641600"/>
            <a:ext cx="2682875" cy="3683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IOS</a:t>
            </a:r>
            <a:r>
              <a:rPr lang="zh-CN" altLang="en-US"/>
              <a:t>操作功能初始化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144510" y="4100195"/>
            <a:ext cx="2682240" cy="3683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Windwos</a:t>
            </a:r>
            <a:r>
              <a:rPr lang="zh-CN" altLang="en-US"/>
              <a:t>操作功能初始化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143240" y="4812030"/>
            <a:ext cx="2682240" cy="3683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Windwos</a:t>
            </a:r>
            <a:r>
              <a:rPr lang="zh-CN" altLang="en-US"/>
              <a:t>操作界面初始化</a:t>
            </a:r>
            <a:endParaRPr lang="zh-CN" altLang="en-US"/>
          </a:p>
        </p:txBody>
      </p:sp>
      <p:cxnSp>
        <p:nvCxnSpPr>
          <p:cNvPr id="18" name="肘形连接符 17"/>
          <p:cNvCxnSpPr>
            <a:stCxn id="5" idx="3"/>
            <a:endCxn id="8" idx="1"/>
          </p:cNvCxnSpPr>
          <p:nvPr/>
        </p:nvCxnSpPr>
        <p:spPr>
          <a:xfrm flipV="1">
            <a:off x="2691130" y="1771015"/>
            <a:ext cx="1581785" cy="1423035"/>
          </a:xfrm>
          <a:prstGeom prst="bentConnector3">
            <a:avLst>
              <a:gd name="adj1" fmla="val 500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3"/>
          </p:cNvCxnSpPr>
          <p:nvPr/>
        </p:nvCxnSpPr>
        <p:spPr>
          <a:xfrm>
            <a:off x="2691130" y="3194050"/>
            <a:ext cx="1581785" cy="1382395"/>
          </a:xfrm>
          <a:prstGeom prst="bentConnector3">
            <a:avLst>
              <a:gd name="adj1" fmla="val 500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3"/>
            <a:endCxn id="11" idx="1"/>
          </p:cNvCxnSpPr>
          <p:nvPr/>
        </p:nvCxnSpPr>
        <p:spPr>
          <a:xfrm>
            <a:off x="2691130" y="3194050"/>
            <a:ext cx="1581785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8" idx="3"/>
            <a:endCxn id="6" idx="1"/>
          </p:cNvCxnSpPr>
          <p:nvPr/>
        </p:nvCxnSpPr>
        <p:spPr>
          <a:xfrm flipV="1">
            <a:off x="6277610" y="1323975"/>
            <a:ext cx="1866265" cy="447040"/>
          </a:xfrm>
          <a:prstGeom prst="bentConnector3">
            <a:avLst>
              <a:gd name="adj1" fmla="val 500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>
            <a:off x="6276975" y="1771650"/>
            <a:ext cx="1866265" cy="255270"/>
          </a:xfrm>
          <a:prstGeom prst="bentConnector3">
            <a:avLst>
              <a:gd name="adj1" fmla="val 500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3"/>
            <a:endCxn id="14" idx="1"/>
          </p:cNvCxnSpPr>
          <p:nvPr/>
        </p:nvCxnSpPr>
        <p:spPr>
          <a:xfrm flipV="1">
            <a:off x="6277610" y="2825750"/>
            <a:ext cx="1866265" cy="368300"/>
          </a:xfrm>
          <a:prstGeom prst="bentConnector3">
            <a:avLst>
              <a:gd name="adj1" fmla="val 500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1" idx="3"/>
            <a:endCxn id="13" idx="1"/>
          </p:cNvCxnSpPr>
          <p:nvPr/>
        </p:nvCxnSpPr>
        <p:spPr>
          <a:xfrm>
            <a:off x="6277610" y="3194050"/>
            <a:ext cx="1865630" cy="3060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2" idx="3"/>
            <a:endCxn id="15" idx="1"/>
          </p:cNvCxnSpPr>
          <p:nvPr/>
        </p:nvCxnSpPr>
        <p:spPr>
          <a:xfrm flipV="1">
            <a:off x="6277610" y="4284345"/>
            <a:ext cx="1866900" cy="2825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2" idx="3"/>
            <a:endCxn id="16" idx="1"/>
          </p:cNvCxnSpPr>
          <p:nvPr/>
        </p:nvCxnSpPr>
        <p:spPr>
          <a:xfrm>
            <a:off x="6277610" y="4566920"/>
            <a:ext cx="1865630" cy="4292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90575" y="752475"/>
            <a:ext cx="10677525" cy="4876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2686050" y="4657725"/>
            <a:ext cx="600075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676525" y="1028700"/>
            <a:ext cx="9525" cy="3638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52575" y="6604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产品族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04275" y="44780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产品等级结构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52575" y="1606550"/>
            <a:ext cx="924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Android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980565" y="2663825"/>
            <a:ext cx="496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IOS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552575" y="3800475"/>
            <a:ext cx="1048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Windows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527425" y="49530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操作功能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013575" y="49530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操作界面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908300" y="1606550"/>
            <a:ext cx="2524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Android</a:t>
            </a:r>
            <a:r>
              <a:rPr lang="zh-CN" altLang="en-US"/>
              <a:t>操作功能初始化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908300" y="2663825"/>
            <a:ext cx="2096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IOS</a:t>
            </a:r>
            <a:r>
              <a:rPr lang="zh-CN" altLang="en-US"/>
              <a:t>操作功能初始化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08300" y="3800475"/>
            <a:ext cx="2648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Windows</a:t>
            </a:r>
            <a:r>
              <a:rPr lang="zh-CN" altLang="en-US"/>
              <a:t>操作功能初始化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83275" y="1606550"/>
            <a:ext cx="2524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Android</a:t>
            </a:r>
            <a:r>
              <a:rPr lang="zh-CN" altLang="en-US"/>
              <a:t>操作界面初始化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014085" y="2663825"/>
            <a:ext cx="240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     IOS</a:t>
            </a:r>
            <a:r>
              <a:rPr lang="zh-CN" altLang="en-US"/>
              <a:t>操作界面初始化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883275" y="3800475"/>
            <a:ext cx="2648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Windows</a:t>
            </a:r>
            <a:r>
              <a:rPr lang="zh-CN" altLang="en-US"/>
              <a:t>操作界面初始化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47975" y="1343025"/>
            <a:ext cx="5715000" cy="8096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23485" y="2921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一个产品族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675495" y="26638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一个产品等级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934075" y="1171575"/>
            <a:ext cx="2705100" cy="33718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5166360" y="660400"/>
            <a:ext cx="266700" cy="5524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1"/>
          </p:cNvCxnSpPr>
          <p:nvPr/>
        </p:nvCxnSpPr>
        <p:spPr>
          <a:xfrm flipH="1">
            <a:off x="8763000" y="2847975"/>
            <a:ext cx="912495" cy="1809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WPS 演示</Application>
  <PresentationFormat>宽屏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epsoft-hy</dc:creator>
  <cp:lastModifiedBy>epsoft-hy</cp:lastModifiedBy>
  <cp:revision>5</cp:revision>
  <dcterms:created xsi:type="dcterms:W3CDTF">2022-03-05T10:28:04Z</dcterms:created>
  <dcterms:modified xsi:type="dcterms:W3CDTF">2022-03-05T10:52:23Z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2052-10.8.2.6784</vt:lpwstr>
  </property>
</Properties>
</file>