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7" r:id="rId2"/>
    <p:sldId id="274" r:id="rId3"/>
    <p:sldId id="307" r:id="rId4"/>
    <p:sldId id="308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706" autoAdjust="0"/>
  </p:normalViewPr>
  <p:slideViewPr>
    <p:cSldViewPr snapToGrid="0">
      <p:cViewPr varScale="1">
        <p:scale>
          <a:sx n="74" d="100"/>
          <a:sy n="74" d="100"/>
        </p:scale>
        <p:origin x="75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5/31/2018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5/31/2018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5/31/2018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Angular CLI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</a:t>
            </a:r>
            <a:r>
              <a:rPr lang="en-US" sz="4400" b="1" dirty="0" smtClean="0">
                <a:solidFill>
                  <a:schemeClr val="tx1"/>
                </a:solidFill>
              </a:rPr>
              <a:t>Automate &amp;&amp; accelerate your work flow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Subramanian Murugan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Use case 4</a:t>
            </a:r>
          </a:p>
          <a:p>
            <a:pPr lvl="1"/>
            <a:r>
              <a:rPr lang="en-IN" i="1" dirty="0"/>
              <a:t>Create modules under existing folder(as subfolder) and </a:t>
            </a:r>
            <a:r>
              <a:rPr lang="en-IN" i="1" dirty="0" smtClean="0"/>
              <a:t>updates the </a:t>
            </a:r>
            <a:r>
              <a:rPr lang="en-IN" i="1" dirty="0"/>
              <a:t>module you mention</a:t>
            </a:r>
            <a:r>
              <a:rPr lang="en-IN" i="1" dirty="0" smtClean="0"/>
              <a:t>.</a:t>
            </a:r>
          </a:p>
          <a:p>
            <a:pPr lvl="1"/>
            <a:endParaRPr lang="en-IN" dirty="0" smtClean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searchbar</a:t>
            </a:r>
            <a:r>
              <a:rPr lang="en-IN" dirty="0"/>
              <a:t> --module header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searchbar.module.spec.ts</a:t>
            </a:r>
            <a:r>
              <a:rPr lang="en-IN" dirty="0"/>
              <a:t> (299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header.module.ts</a:t>
            </a:r>
            <a:r>
              <a:rPr lang="en-IN" dirty="0"/>
              <a:t> (275 bytes)</a:t>
            </a:r>
          </a:p>
        </p:txBody>
      </p:sp>
    </p:spTree>
    <p:extLst>
      <p:ext uri="{BB962C8B-B14F-4D97-AF65-F5344CB8AC3E}">
        <p14:creationId xmlns:p14="http://schemas.microsoft.com/office/powerpoint/2010/main" val="139117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Use case 5</a:t>
            </a:r>
          </a:p>
          <a:p>
            <a:pPr lvl="1"/>
            <a:r>
              <a:rPr lang="en-IN" i="1" dirty="0"/>
              <a:t>create modules with force option: will override existing code</a:t>
            </a:r>
          </a:p>
          <a:p>
            <a:pPr marL="502920" lvl="1" indent="0">
              <a:buNone/>
            </a:pPr>
            <a:endParaRPr lang="en-IN" i="1" dirty="0" smtClean="0"/>
          </a:p>
          <a:p>
            <a:pPr lvl="1"/>
            <a:endParaRPr lang="en-IN" dirty="0" smtClean="0"/>
          </a:p>
          <a:p>
            <a:pPr marL="502920" lvl="1" indent="0">
              <a:buNone/>
            </a:pPr>
            <a:r>
              <a:rPr lang="en-IN" dirty="0" smtClean="0"/>
              <a:t>&gt; ng </a:t>
            </a:r>
            <a:r>
              <a:rPr lang="en-IN" dirty="0"/>
              <a:t>g m header/</a:t>
            </a:r>
            <a:r>
              <a:rPr lang="en-IN" dirty="0" err="1"/>
              <a:t>searchbar</a:t>
            </a:r>
            <a:r>
              <a:rPr lang="en-IN" dirty="0"/>
              <a:t> --module header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searchbar.module.spec.ts</a:t>
            </a:r>
            <a:r>
              <a:rPr lang="en-IN" dirty="0"/>
              <a:t> (299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</p:txBody>
      </p:sp>
    </p:spTree>
    <p:extLst>
      <p:ext uri="{BB962C8B-B14F-4D97-AF65-F5344CB8AC3E}">
        <p14:creationId xmlns:p14="http://schemas.microsoft.com/office/powerpoint/2010/main" val="87710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Use case 5</a:t>
            </a:r>
          </a:p>
          <a:p>
            <a:pPr lvl="1"/>
            <a:r>
              <a:rPr lang="en-IN" i="1" dirty="0"/>
              <a:t>create modules with force option: will override existing code</a:t>
            </a:r>
          </a:p>
          <a:p>
            <a:pPr marL="502920" lvl="1" indent="0">
              <a:buNone/>
            </a:pPr>
            <a:endParaRPr lang="en-IN" i="1" dirty="0" smtClean="0"/>
          </a:p>
          <a:p>
            <a:pPr lvl="1"/>
            <a:endParaRPr lang="en-IN" dirty="0" smtClean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searchbar</a:t>
            </a:r>
            <a:r>
              <a:rPr lang="en-IN" dirty="0"/>
              <a:t> --module header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searchbar.module.spec.ts</a:t>
            </a:r>
            <a:r>
              <a:rPr lang="en-IN" dirty="0"/>
              <a:t> (299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</p:txBody>
      </p:sp>
    </p:spTree>
    <p:extLst>
      <p:ext uri="{BB962C8B-B14F-4D97-AF65-F5344CB8AC3E}">
        <p14:creationId xmlns:p14="http://schemas.microsoft.com/office/powerpoint/2010/main" val="200590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Use case 6</a:t>
            </a:r>
          </a:p>
          <a:p>
            <a:pPr lvl="1"/>
            <a:r>
              <a:rPr lang="en-IN" i="1" dirty="0"/>
              <a:t>create modules without spec files</a:t>
            </a:r>
            <a:endParaRPr lang="en-IN" i="1" dirty="0" smtClean="0"/>
          </a:p>
          <a:p>
            <a:pPr lvl="1"/>
            <a:endParaRPr lang="en-IN" dirty="0" smtClean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searchbar</a:t>
            </a:r>
            <a:r>
              <a:rPr lang="en-IN" dirty="0"/>
              <a:t> --module header --spec=false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searchbar</a:t>
            </a:r>
            <a:r>
              <a:rPr lang="en-IN" dirty="0"/>
              <a:t>/</a:t>
            </a:r>
            <a:r>
              <a:rPr lang="en-IN" dirty="0" err="1"/>
              <a:t>searchbar.module.ts</a:t>
            </a:r>
            <a:r>
              <a:rPr lang="en-IN" dirty="0"/>
              <a:t> (193 bytes)</a:t>
            </a:r>
          </a:p>
        </p:txBody>
      </p:sp>
    </p:spTree>
    <p:extLst>
      <p:ext uri="{BB962C8B-B14F-4D97-AF65-F5344CB8AC3E}">
        <p14:creationId xmlns:p14="http://schemas.microsoft.com/office/powerpoint/2010/main" val="189793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 case 1</a:t>
            </a:r>
          </a:p>
          <a:p>
            <a:pPr lvl="1"/>
            <a:r>
              <a:rPr lang="en-IN" i="1" dirty="0"/>
              <a:t>Create component in the app </a:t>
            </a:r>
            <a:r>
              <a:rPr lang="en-IN" i="1" dirty="0" smtClean="0"/>
              <a:t>folder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 smtClean="0"/>
              <a:t>&gt;</a:t>
            </a:r>
            <a:r>
              <a:rPr lang="en-IN" dirty="0"/>
              <a:t>ng g c 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(386 bytes)</a:t>
            </a:r>
          </a:p>
        </p:txBody>
      </p:sp>
    </p:spTree>
    <p:extLst>
      <p:ext uri="{BB962C8B-B14F-4D97-AF65-F5344CB8AC3E}">
        <p14:creationId xmlns:p14="http://schemas.microsoft.com/office/powerpoint/2010/main" val="1544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 case 2</a:t>
            </a:r>
          </a:p>
          <a:p>
            <a:pPr lvl="1"/>
            <a:r>
              <a:rPr lang="en-IN" i="1" dirty="0"/>
              <a:t>Create component in the app </a:t>
            </a:r>
            <a:r>
              <a:rPr lang="en-IN" i="1" dirty="0" smtClean="0"/>
              <a:t>folder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 smtClean="0"/>
              <a:t>&gt;</a:t>
            </a:r>
            <a:r>
              <a:rPr lang="en-IN" dirty="0"/>
              <a:t>ng g c 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(386 bytes)</a:t>
            </a:r>
          </a:p>
        </p:txBody>
      </p:sp>
    </p:spTree>
    <p:extLst>
      <p:ext uri="{BB962C8B-B14F-4D97-AF65-F5344CB8AC3E}">
        <p14:creationId xmlns:p14="http://schemas.microsoft.com/office/powerpoint/2010/main" val="218596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Use case 3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i="1" dirty="0" smtClean="0"/>
              <a:t>create </a:t>
            </a:r>
            <a:r>
              <a:rPr lang="en-IN" i="1" dirty="0"/>
              <a:t>module in the separate folder and updates app module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i="1" dirty="0" smtClean="0"/>
              <a:t>create </a:t>
            </a:r>
            <a:r>
              <a:rPr lang="en-IN" i="1" dirty="0"/>
              <a:t>component in the same module folder = --flat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i="1" dirty="0" smtClean="0"/>
              <a:t>updates </a:t>
            </a:r>
            <a:r>
              <a:rPr lang="en-IN" i="1" dirty="0"/>
              <a:t>that module with component </a:t>
            </a:r>
            <a:r>
              <a:rPr lang="en-IN" i="1" dirty="0" smtClean="0"/>
              <a:t>created</a:t>
            </a:r>
          </a:p>
          <a:p>
            <a:pPr marL="960120" lvl="1" indent="-457200">
              <a:buFont typeface="+mj-lt"/>
              <a:buAutoNum type="arabicPeriod"/>
            </a:pPr>
            <a:endParaRPr lang="en-IN" i="1" dirty="0"/>
          </a:p>
          <a:p>
            <a:pPr marL="502920" lvl="1" indent="0">
              <a:buNone/>
            </a:pPr>
            <a:r>
              <a:rPr lang="en-IN" dirty="0" smtClean="0"/>
              <a:t>&gt;</a:t>
            </a:r>
            <a:r>
              <a:rPr lang="en-IN" dirty="0"/>
              <a:t>ng g m Hero --module app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hero.module.spec.ts</a:t>
            </a:r>
            <a:r>
              <a:rPr lang="en-IN" dirty="0"/>
              <a:t> (259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hero.module.ts</a:t>
            </a:r>
            <a:r>
              <a:rPr lang="en-IN" dirty="0"/>
              <a:t> (188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(458 bytes</a:t>
            </a:r>
            <a:r>
              <a:rPr lang="en-IN" dirty="0" smtClean="0"/>
              <a:t>)</a:t>
            </a:r>
          </a:p>
          <a:p>
            <a:pPr marL="502920" lvl="1" indent="0">
              <a:buNone/>
            </a:pPr>
            <a:endParaRPr lang="en-IN" dirty="0" smtClean="0"/>
          </a:p>
          <a:p>
            <a:pPr marL="502920" lvl="1" indent="0">
              <a:buNone/>
            </a:pPr>
            <a:r>
              <a:rPr lang="en-IN" dirty="0"/>
              <a:t>2 &amp; 3 &gt;ng g c hero/Hero --module 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hero.module.ts</a:t>
            </a:r>
            <a:r>
              <a:rPr lang="en-IN" dirty="0"/>
              <a:t> (251 bytes)</a:t>
            </a:r>
          </a:p>
        </p:txBody>
      </p:sp>
    </p:spTree>
    <p:extLst>
      <p:ext uri="{BB962C8B-B14F-4D97-AF65-F5344CB8AC3E}">
        <p14:creationId xmlns:p14="http://schemas.microsoft.com/office/powerpoint/2010/main" val="54720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4</a:t>
            </a:r>
          </a:p>
          <a:p>
            <a:pPr lvl="1"/>
            <a:r>
              <a:rPr lang="en-IN" i="1" dirty="0"/>
              <a:t>Create component that already created -Override existing component creations = --</a:t>
            </a:r>
            <a:r>
              <a:rPr lang="en-IN" i="1" dirty="0" smtClean="0"/>
              <a:t>force</a:t>
            </a:r>
          </a:p>
          <a:p>
            <a:pPr marL="502920" lvl="1" indent="0">
              <a:buNone/>
            </a:pPr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</p:txBody>
      </p:sp>
    </p:spTree>
    <p:extLst>
      <p:ext uri="{BB962C8B-B14F-4D97-AF65-F5344CB8AC3E}">
        <p14:creationId xmlns:p14="http://schemas.microsoft.com/office/powerpoint/2010/main" val="117197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5</a:t>
            </a:r>
          </a:p>
          <a:p>
            <a:pPr lvl="1"/>
            <a:r>
              <a:rPr lang="en-IN" i="1" dirty="0"/>
              <a:t>create component that should be accessed outside from current module.  --</a:t>
            </a:r>
            <a:r>
              <a:rPr lang="en-IN" i="1" dirty="0" smtClean="0"/>
              <a:t>export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 --export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hero.component.spec.ts</a:t>
            </a:r>
            <a:r>
              <a:rPr lang="en-IN" dirty="0"/>
              <a:t> (614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hero.module.ts</a:t>
            </a:r>
            <a:r>
              <a:rPr lang="en-IN" dirty="0"/>
              <a:t> (285 bytes)</a:t>
            </a:r>
          </a:p>
        </p:txBody>
      </p:sp>
    </p:spTree>
    <p:extLst>
      <p:ext uri="{BB962C8B-B14F-4D97-AF65-F5344CB8AC3E}">
        <p14:creationId xmlns:p14="http://schemas.microsoft.com/office/powerpoint/2010/main" val="157262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6</a:t>
            </a:r>
          </a:p>
          <a:p>
            <a:pPr lvl="1"/>
            <a:r>
              <a:rPr lang="en-IN" i="1" dirty="0"/>
              <a:t>create component without spec file --</a:t>
            </a:r>
            <a:r>
              <a:rPr lang="en-IN" i="1" dirty="0" smtClean="0"/>
              <a:t>spec=false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 smtClean="0"/>
              <a:t>&gt;ng </a:t>
            </a:r>
            <a:r>
              <a:rPr lang="en-IN" dirty="0"/>
              <a:t>g c hero/Hero --module hero --flat --spec=false  --force --export --selector=hero-</a:t>
            </a:r>
            <a:r>
              <a:rPr lang="en-IN" dirty="0" err="1"/>
              <a:t>cmp</a:t>
            </a:r>
            <a:endParaRPr lang="en-IN" dirty="0"/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(261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/app/hero/hero.component.css (0 bytes)</a:t>
            </a:r>
          </a:p>
        </p:txBody>
      </p:sp>
    </p:spTree>
    <p:extLst>
      <p:ext uri="{BB962C8B-B14F-4D97-AF65-F5344CB8AC3E}">
        <p14:creationId xmlns:p14="http://schemas.microsoft.com/office/powerpoint/2010/main" val="42374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Angular CLI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777285"/>
            <a:ext cx="9601198" cy="4739425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Angular CLI Features</a:t>
            </a:r>
          </a:p>
          <a:p>
            <a:r>
              <a:rPr lang="en-IN" dirty="0" smtClean="0"/>
              <a:t>How CLI Works</a:t>
            </a:r>
          </a:p>
          <a:p>
            <a:r>
              <a:rPr lang="en-IN" dirty="0" smtClean="0"/>
              <a:t>Installation</a:t>
            </a:r>
            <a:endParaRPr lang="en-IN" dirty="0"/>
          </a:p>
          <a:p>
            <a:r>
              <a:rPr lang="en-US" dirty="0" smtClean="0"/>
              <a:t>Create Application</a:t>
            </a:r>
            <a:endParaRPr lang="en-US" dirty="0" smtClean="0"/>
          </a:p>
          <a:p>
            <a:r>
              <a:rPr lang="en-US" dirty="0" smtClean="0"/>
              <a:t>Modules</a:t>
            </a:r>
            <a:endParaRPr lang="en-US" dirty="0"/>
          </a:p>
          <a:p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7</a:t>
            </a:r>
          </a:p>
          <a:p>
            <a:pPr lvl="1"/>
            <a:r>
              <a:rPr lang="en-IN" i="1" dirty="0"/>
              <a:t>create component with inline </a:t>
            </a:r>
            <a:r>
              <a:rPr lang="en-IN" i="1" dirty="0" smtClean="0"/>
              <a:t>styles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--spec=false --inline-style=true  --force --export --selector=hero-</a:t>
            </a:r>
            <a:r>
              <a:rPr lang="en-IN" dirty="0" err="1"/>
              <a:t>cmp</a:t>
            </a:r>
            <a:endParaRPr lang="en-IN" dirty="0"/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/app/hero/hero.component.html (23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(236 bytes)</a:t>
            </a:r>
          </a:p>
        </p:txBody>
      </p:sp>
    </p:spTree>
    <p:extLst>
      <p:ext uri="{BB962C8B-B14F-4D97-AF65-F5344CB8AC3E}">
        <p14:creationId xmlns:p14="http://schemas.microsoft.com/office/powerpoint/2010/main" val="344239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8</a:t>
            </a:r>
          </a:p>
          <a:p>
            <a:pPr lvl="1"/>
            <a:r>
              <a:rPr lang="en-IN" i="1" dirty="0"/>
              <a:t>create component with inline </a:t>
            </a:r>
            <a:r>
              <a:rPr lang="en-IN" i="1" dirty="0" smtClean="0"/>
              <a:t>template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c hero/Hero --module hero --flat --spec=false --inline-style=true --inline-template=true  --force --export --selector=hero-</a:t>
            </a:r>
            <a:r>
              <a:rPr lang="en-IN" dirty="0" err="1"/>
              <a:t>cmp</a:t>
            </a:r>
            <a:endParaRPr lang="en-IN" dirty="0"/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hero.component.ts</a:t>
            </a:r>
            <a:r>
              <a:rPr lang="en-IN" dirty="0"/>
              <a:t> (250 bytes)</a:t>
            </a:r>
          </a:p>
        </p:txBody>
      </p:sp>
    </p:spTree>
    <p:extLst>
      <p:ext uri="{BB962C8B-B14F-4D97-AF65-F5344CB8AC3E}">
        <p14:creationId xmlns:p14="http://schemas.microsoft.com/office/powerpoint/2010/main" val="310874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1</a:t>
            </a:r>
          </a:p>
          <a:p>
            <a:pPr lvl="1"/>
            <a:r>
              <a:rPr lang="en-IN" i="1" dirty="0"/>
              <a:t>Create service on existing </a:t>
            </a:r>
            <a:r>
              <a:rPr lang="en-IN" i="1" dirty="0" smtClean="0"/>
              <a:t>folders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/>
              <a:t>&gt;ng g s hero/Hero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hero.service.spec.ts</a:t>
            </a:r>
            <a:r>
              <a:rPr lang="en-IN" dirty="0"/>
              <a:t> (362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hero.service.ts</a:t>
            </a:r>
            <a:r>
              <a:rPr lang="en-IN" dirty="0"/>
              <a:t> (133 bytes)</a:t>
            </a:r>
          </a:p>
        </p:txBody>
      </p:sp>
    </p:spTree>
    <p:extLst>
      <p:ext uri="{BB962C8B-B14F-4D97-AF65-F5344CB8AC3E}">
        <p14:creationId xmlns:p14="http://schemas.microsoft.com/office/powerpoint/2010/main" val="236991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2</a:t>
            </a:r>
          </a:p>
          <a:p>
            <a:pPr lvl="1"/>
            <a:r>
              <a:rPr lang="en-IN" i="1" dirty="0" smtClean="0"/>
              <a:t>Create service  with overriding and avoiding spec files</a:t>
            </a:r>
          </a:p>
          <a:p>
            <a:pPr lvl="1"/>
            <a:endParaRPr lang="en-IN" i="1" dirty="0" smtClean="0"/>
          </a:p>
          <a:p>
            <a:pPr marL="502920" lvl="1" indent="0">
              <a:buNone/>
            </a:pPr>
            <a:r>
              <a:rPr lang="en-IN" dirty="0"/>
              <a:t>&gt;ng g s  hero/Hero --flat  --force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hero.service.spec.ts</a:t>
            </a:r>
            <a:r>
              <a:rPr lang="en-IN" dirty="0"/>
              <a:t> (362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/app/hero/</a:t>
            </a:r>
            <a:r>
              <a:rPr lang="en-IN" dirty="0" err="1"/>
              <a:t>hero.service.ts</a:t>
            </a:r>
            <a:r>
              <a:rPr lang="en-IN" dirty="0"/>
              <a:t> (133 bytes)</a:t>
            </a:r>
          </a:p>
        </p:txBody>
      </p:sp>
    </p:spTree>
    <p:extLst>
      <p:ext uri="{BB962C8B-B14F-4D97-AF65-F5344CB8AC3E}">
        <p14:creationId xmlns:p14="http://schemas.microsoft.com/office/powerpoint/2010/main" val="342920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1</a:t>
            </a:r>
          </a:p>
          <a:p>
            <a:pPr lvl="1"/>
            <a:r>
              <a:rPr lang="en-IN" i="1" dirty="0"/>
              <a:t>Create directive and updates app </a:t>
            </a:r>
            <a:r>
              <a:rPr lang="en-IN" i="1" dirty="0" smtClean="0"/>
              <a:t>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d  highlight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highlight.directive.spec.ts</a:t>
            </a:r>
            <a:r>
              <a:rPr lang="en-IN" i="1" dirty="0"/>
              <a:t> (236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highlight.directive.ts</a:t>
            </a:r>
            <a:r>
              <a:rPr lang="en-IN" i="1" dirty="0"/>
              <a:t> (147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app.module.ts</a:t>
            </a:r>
            <a:r>
              <a:rPr lang="en-IN" i="1" dirty="0"/>
              <a:t> (400 bytes)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8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2</a:t>
            </a:r>
          </a:p>
          <a:p>
            <a:pPr lvl="1"/>
            <a:r>
              <a:rPr lang="en-IN" i="1" dirty="0"/>
              <a:t>create directive in existing folders and updates app 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d  header/highlight --flat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/app/header/</a:t>
            </a:r>
            <a:r>
              <a:rPr lang="en-IN" i="1" dirty="0" err="1"/>
              <a:t>highlight.directive.spec.ts</a:t>
            </a:r>
            <a:r>
              <a:rPr lang="en-IN" i="1" dirty="0"/>
              <a:t> (236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/app/header/</a:t>
            </a:r>
            <a:r>
              <a:rPr lang="en-IN" i="1" dirty="0" err="1"/>
              <a:t>highlight.directive.ts</a:t>
            </a:r>
            <a:r>
              <a:rPr lang="en-IN" i="1" dirty="0"/>
              <a:t> (147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app.module.ts</a:t>
            </a:r>
            <a:r>
              <a:rPr lang="en-IN" i="1" dirty="0"/>
              <a:t> (408 bytes)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68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3</a:t>
            </a:r>
          </a:p>
          <a:p>
            <a:pPr lvl="1"/>
            <a:r>
              <a:rPr lang="en-IN" i="1" dirty="0"/>
              <a:t>create directive in existing folders and updates the  module you mention and export that </a:t>
            </a:r>
            <a:r>
              <a:rPr lang="en-IN" i="1" dirty="0" smtClean="0"/>
              <a:t>directive </a:t>
            </a:r>
            <a:r>
              <a:rPr lang="en-IN" i="1" dirty="0"/>
              <a:t>so that other module components can use </a:t>
            </a:r>
            <a:r>
              <a:rPr lang="en-IN" i="1" dirty="0" smtClean="0"/>
              <a:t>them.</a:t>
            </a:r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 smtClean="0"/>
              <a:t>&gt;</a:t>
            </a:r>
            <a:r>
              <a:rPr lang="en-IN" i="1" dirty="0"/>
              <a:t>ng g d hero/highlight --flat --module hero --export=true --force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highlight.directive.spec.ts</a:t>
            </a:r>
            <a:r>
              <a:rPr lang="en-IN" i="1" dirty="0"/>
              <a:t> (236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highlight.directive.ts</a:t>
            </a:r>
            <a:r>
              <a:rPr lang="en-IN" i="1" dirty="0"/>
              <a:t> (147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hero.module.ts</a:t>
            </a:r>
            <a:r>
              <a:rPr lang="en-IN" i="1" dirty="0"/>
              <a:t> (299 bytes)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3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1</a:t>
            </a:r>
          </a:p>
          <a:p>
            <a:pPr lvl="1"/>
            <a:r>
              <a:rPr lang="en-IN" i="1" dirty="0"/>
              <a:t>Create </a:t>
            </a:r>
            <a:r>
              <a:rPr lang="en-IN" i="1" dirty="0" smtClean="0"/>
              <a:t>Pipe , Updates </a:t>
            </a:r>
            <a:r>
              <a:rPr lang="en-IN" i="1" dirty="0"/>
              <a:t>app </a:t>
            </a:r>
            <a:r>
              <a:rPr lang="en-IN" i="1" dirty="0" smtClean="0"/>
              <a:t>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p currency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currency.pipe.spec.ts</a:t>
            </a:r>
            <a:r>
              <a:rPr lang="en-IN" i="1" dirty="0"/>
              <a:t> (195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currency.pipe.ts</a:t>
            </a:r>
            <a:r>
              <a:rPr lang="en-IN" i="1" dirty="0"/>
              <a:t> (205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</a:t>
            </a:r>
            <a:r>
              <a:rPr lang="en-IN" i="1" dirty="0" err="1"/>
              <a:t>app.module.ts</a:t>
            </a:r>
            <a:r>
              <a:rPr lang="en-IN" i="1" dirty="0"/>
              <a:t> (384 bytes)</a:t>
            </a:r>
          </a:p>
        </p:txBody>
      </p:sp>
    </p:spTree>
    <p:extLst>
      <p:ext uri="{BB962C8B-B14F-4D97-AF65-F5344CB8AC3E}">
        <p14:creationId xmlns:p14="http://schemas.microsoft.com/office/powerpoint/2010/main" val="133644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700789"/>
          </a:xfrm>
        </p:spPr>
        <p:txBody>
          <a:bodyPr>
            <a:normAutofit/>
          </a:bodyPr>
          <a:lstStyle/>
          <a:p>
            <a:r>
              <a:rPr lang="en-IN" b="1" dirty="0" smtClean="0"/>
              <a:t>Use case 2</a:t>
            </a:r>
          </a:p>
          <a:p>
            <a:pPr lvl="1"/>
            <a:r>
              <a:rPr lang="en-IN" i="1" dirty="0"/>
              <a:t>Create Pipe  in existing folders, Updates that folder </a:t>
            </a:r>
            <a:r>
              <a:rPr lang="en-IN" i="1" dirty="0" smtClean="0"/>
              <a:t>module and </a:t>
            </a:r>
            <a:r>
              <a:rPr lang="en-IN" i="1" dirty="0"/>
              <a:t>export them so that other module components can use.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i="1" dirty="0"/>
              <a:t>&gt;ng g p hero/currency --flat --module hero --export=true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currency.pipe.spec.ts</a:t>
            </a:r>
            <a:r>
              <a:rPr lang="en-IN" i="1" dirty="0"/>
              <a:t> (195 bytes)</a:t>
            </a:r>
          </a:p>
          <a:p>
            <a:pPr marL="502920" lvl="1" indent="0">
              <a:buNone/>
            </a:pPr>
            <a:r>
              <a:rPr lang="en-IN" i="1" dirty="0"/>
              <a:t>CREATE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currency.pipe.ts</a:t>
            </a:r>
            <a:r>
              <a:rPr lang="en-IN" i="1" dirty="0"/>
              <a:t> (205 bytes)</a:t>
            </a:r>
          </a:p>
          <a:p>
            <a:pPr marL="502920" lvl="1" indent="0">
              <a:buNone/>
            </a:pPr>
            <a:r>
              <a:rPr lang="en-IN" i="1" dirty="0"/>
              <a:t>UPDATE </a:t>
            </a:r>
            <a:r>
              <a:rPr lang="en-IN" i="1" dirty="0" err="1"/>
              <a:t>src</a:t>
            </a:r>
            <a:r>
              <a:rPr lang="en-IN" i="1" dirty="0"/>
              <a:t>/app/hero/</a:t>
            </a:r>
            <a:r>
              <a:rPr lang="en-IN" i="1" dirty="0" err="1"/>
              <a:t>hero.module.ts</a:t>
            </a:r>
            <a:r>
              <a:rPr lang="en-IN" i="1" dirty="0"/>
              <a:t> (375 bytes)</a:t>
            </a:r>
            <a:endParaRPr lang="en-IN" i="1" dirty="0" smtClean="0"/>
          </a:p>
          <a:p>
            <a:pPr lvl="1"/>
            <a:endParaRPr lang="en-IN" i="1" dirty="0"/>
          </a:p>
          <a:p>
            <a:pPr lvl="1"/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5838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Subramanian 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Angular CLI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4800" dirty="0" smtClean="0"/>
              <a:t>ng new</a:t>
            </a:r>
          </a:p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sz="4800" dirty="0"/>
              <a:t> </a:t>
            </a:r>
            <a:r>
              <a:rPr lang="en-IN" sz="4800" dirty="0" smtClean="0"/>
              <a:t>ng generate</a:t>
            </a:r>
          </a:p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sz="4800" dirty="0" smtClean="0"/>
              <a:t> ng serve</a:t>
            </a:r>
          </a:p>
          <a:p>
            <a:pPr>
              <a:buClr>
                <a:srgbClr val="7030A0"/>
              </a:buClr>
              <a:buSzPct val="88000"/>
              <a:buFont typeface="Wingdings" panose="05000000000000000000" pitchFamily="2" charset="2"/>
              <a:buChar char="§"/>
            </a:pPr>
            <a:r>
              <a:rPr lang="en-IN" sz="4800" dirty="0"/>
              <a:t> </a:t>
            </a:r>
            <a:r>
              <a:rPr lang="en-IN" sz="4800" dirty="0" smtClean="0"/>
              <a:t>ng build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4337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24" y="3271234"/>
            <a:ext cx="9601198" cy="2240924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IN" dirty="0" smtClean="0"/>
              <a:t>Schematics run arbitrary code to execute tree transformations</a:t>
            </a:r>
          </a:p>
          <a:p>
            <a:pPr marL="45720" indent="0" algn="ctr">
              <a:buNone/>
            </a:pPr>
            <a:r>
              <a:rPr lang="en-IN" dirty="0" smtClean="0"/>
              <a:t>Create Blue prints of Application</a:t>
            </a:r>
          </a:p>
          <a:p>
            <a:pPr marL="45720" indent="0" algn="ctr">
              <a:buNone/>
            </a:pPr>
            <a:r>
              <a:rPr lang="en-IN" dirty="0" smtClean="0"/>
              <a:t>Updates the references of files</a:t>
            </a:r>
          </a:p>
          <a:p>
            <a:pPr marL="45720" indent="0" algn="ctr">
              <a:buNone/>
            </a:pPr>
            <a:r>
              <a:rPr lang="en-IN" dirty="0" smtClean="0"/>
              <a:t>Use Syntax tree to change the App Structure</a:t>
            </a:r>
          </a:p>
          <a:p>
            <a:pPr marL="4572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63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IN" sz="6000" dirty="0" smtClean="0"/>
          </a:p>
          <a:p>
            <a:pPr marL="45720" indent="0" algn="ctr">
              <a:buNone/>
            </a:pPr>
            <a:r>
              <a:rPr lang="en-IN" sz="6000" dirty="0" smtClean="0"/>
              <a:t>npm </a:t>
            </a:r>
            <a:r>
              <a:rPr lang="en-IN" sz="6000" dirty="0"/>
              <a:t>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05577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</a:t>
            </a:r>
            <a:r>
              <a:rPr lang="en-US" b="1" dirty="0" smtClean="0"/>
              <a:t>Application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marL="45720" indent="0" algn="ctr">
              <a:buNone/>
            </a:pPr>
            <a:r>
              <a:rPr lang="en-IN" b="1" i="1" dirty="0">
                <a:solidFill>
                  <a:srgbClr val="FF0000"/>
                </a:solidFill>
              </a:rPr>
              <a:t>Generating and serving an Angular project via a development server</a:t>
            </a:r>
          </a:p>
          <a:p>
            <a:r>
              <a:rPr lang="en-IN" dirty="0"/>
              <a:t>ng new PROJECT-NAME</a:t>
            </a:r>
          </a:p>
          <a:p>
            <a:r>
              <a:rPr lang="en-IN" dirty="0"/>
              <a:t>cd PROJECT-NAME</a:t>
            </a:r>
          </a:p>
          <a:p>
            <a:r>
              <a:rPr lang="en-IN" dirty="0"/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281800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Use case 1</a:t>
            </a:r>
          </a:p>
          <a:p>
            <a:pPr lvl="1"/>
            <a:r>
              <a:rPr lang="en-IN" i="1" dirty="0"/>
              <a:t>create a folder and </a:t>
            </a:r>
            <a:r>
              <a:rPr lang="en-IN" i="1" dirty="0" smtClean="0"/>
              <a:t>module</a:t>
            </a:r>
          </a:p>
          <a:p>
            <a:pPr lvl="1"/>
            <a:endParaRPr lang="en-IN" dirty="0"/>
          </a:p>
          <a:p>
            <a:pPr marL="502920" lvl="1" indent="0">
              <a:buNone/>
            </a:pPr>
            <a:r>
              <a:rPr lang="en-IN" dirty="0"/>
              <a:t>&gt;ng g m header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header.module.spec.ts</a:t>
            </a:r>
            <a:r>
              <a:rPr lang="en-IN" dirty="0"/>
              <a:t> (275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header.module.ts</a:t>
            </a:r>
            <a:r>
              <a:rPr lang="en-IN" dirty="0"/>
              <a:t> (190 bytes)</a:t>
            </a:r>
          </a:p>
        </p:txBody>
      </p:sp>
    </p:spTree>
    <p:extLst>
      <p:ext uri="{BB962C8B-B14F-4D97-AF65-F5344CB8AC3E}">
        <p14:creationId xmlns:p14="http://schemas.microsoft.com/office/powerpoint/2010/main" val="56375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Use case 2</a:t>
            </a:r>
          </a:p>
          <a:p>
            <a:pPr lvl="1"/>
            <a:r>
              <a:rPr lang="en-IN" i="1" dirty="0"/>
              <a:t>create module and updates app </a:t>
            </a:r>
            <a:r>
              <a:rPr lang="en-IN" i="1" dirty="0" smtClean="0"/>
              <a:t>module</a:t>
            </a:r>
          </a:p>
          <a:p>
            <a:pPr lvl="1"/>
            <a:endParaRPr lang="en-IN" i="1" dirty="0"/>
          </a:p>
          <a:p>
            <a:pPr marL="502920" lvl="1" indent="0">
              <a:buNone/>
            </a:pPr>
            <a:r>
              <a:rPr lang="en-IN" dirty="0" smtClean="0"/>
              <a:t>&gt;</a:t>
            </a:r>
            <a:r>
              <a:rPr lang="en-IN" dirty="0"/>
              <a:t>ng g m header --module app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header.module.spec.ts</a:t>
            </a:r>
            <a:r>
              <a:rPr lang="en-IN" dirty="0"/>
              <a:t> (275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header.module.ts</a:t>
            </a:r>
            <a:r>
              <a:rPr lang="en-IN" dirty="0"/>
              <a:t> (190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(389 bytes)</a:t>
            </a:r>
          </a:p>
        </p:txBody>
      </p:sp>
    </p:spTree>
    <p:extLst>
      <p:ext uri="{BB962C8B-B14F-4D97-AF65-F5344CB8AC3E}">
        <p14:creationId xmlns:p14="http://schemas.microsoft.com/office/powerpoint/2010/main" val="358931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Generations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Use case 3</a:t>
            </a:r>
          </a:p>
          <a:p>
            <a:pPr lvl="1"/>
            <a:r>
              <a:rPr lang="en-IN" i="1" dirty="0"/>
              <a:t>Create modules on existing folder and updates app module</a:t>
            </a:r>
          </a:p>
          <a:p>
            <a:pPr marL="502920" lvl="1" indent="0">
              <a:buNone/>
            </a:pPr>
            <a:endParaRPr lang="en-IN" dirty="0" smtClean="0"/>
          </a:p>
          <a:p>
            <a:pPr marL="502920" lvl="1" indent="0">
              <a:buNone/>
            </a:pPr>
            <a:r>
              <a:rPr lang="en-IN" dirty="0"/>
              <a:t>&gt;ng g m header/</a:t>
            </a:r>
            <a:r>
              <a:rPr lang="en-IN" dirty="0" err="1"/>
              <a:t>menubar</a:t>
            </a:r>
            <a:r>
              <a:rPr lang="en-IN" dirty="0"/>
              <a:t> --module app --flat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menubar.module.spec.ts</a:t>
            </a:r>
            <a:r>
              <a:rPr lang="en-IN" dirty="0"/>
              <a:t> (283 bytes)</a:t>
            </a:r>
          </a:p>
          <a:p>
            <a:pPr marL="502920" lvl="1" indent="0">
              <a:buNone/>
            </a:pPr>
            <a:r>
              <a:rPr lang="en-IN" dirty="0"/>
              <a:t>CREATE </a:t>
            </a:r>
            <a:r>
              <a:rPr lang="en-IN" dirty="0" err="1"/>
              <a:t>src</a:t>
            </a:r>
            <a:r>
              <a:rPr lang="en-IN" dirty="0"/>
              <a:t>/app/header/</a:t>
            </a:r>
            <a:r>
              <a:rPr lang="en-IN" dirty="0" err="1"/>
              <a:t>menubar.module.ts</a:t>
            </a:r>
            <a:r>
              <a:rPr lang="en-IN" dirty="0"/>
              <a:t> (191 bytes)</a:t>
            </a:r>
          </a:p>
          <a:p>
            <a:pPr marL="502920" lvl="1" indent="0">
              <a:buNone/>
            </a:pPr>
            <a:r>
              <a:rPr lang="en-IN" dirty="0"/>
              <a:t>UPDATE </a:t>
            </a:r>
            <a:r>
              <a:rPr lang="en-IN" dirty="0" err="1"/>
              <a:t>src</a:t>
            </a:r>
            <a:r>
              <a:rPr lang="en-IN" dirty="0"/>
              <a:t>/app/</a:t>
            </a:r>
            <a:r>
              <a:rPr lang="en-IN" dirty="0" err="1"/>
              <a:t>app.module.ts</a:t>
            </a:r>
            <a:r>
              <a:rPr lang="en-IN" dirty="0"/>
              <a:t> (466 bytes)</a:t>
            </a:r>
          </a:p>
        </p:txBody>
      </p:sp>
    </p:spTree>
    <p:extLst>
      <p:ext uri="{BB962C8B-B14F-4D97-AF65-F5344CB8AC3E}">
        <p14:creationId xmlns:p14="http://schemas.microsoft.com/office/powerpoint/2010/main" val="179145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163</TotalTime>
  <Words>1068</Words>
  <Application>Microsoft Office PowerPoint</Application>
  <PresentationFormat>Widescreen</PresentationFormat>
  <Paragraphs>218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</vt:lpstr>
      <vt:lpstr>Seashells 16x9</vt:lpstr>
      <vt:lpstr>Angular CLI     Automate &amp;&amp; accelerate your work flow</vt:lpstr>
      <vt:lpstr>How to Use Angular CLI </vt:lpstr>
      <vt:lpstr> Angular CLI Features</vt:lpstr>
      <vt:lpstr>Schematics</vt:lpstr>
      <vt:lpstr> Installation</vt:lpstr>
      <vt:lpstr>Create Application</vt:lpstr>
      <vt:lpstr>Module Generations</vt:lpstr>
      <vt:lpstr>Module Generations</vt:lpstr>
      <vt:lpstr>Module Generations</vt:lpstr>
      <vt:lpstr>Module Generations</vt:lpstr>
      <vt:lpstr>Module Generations</vt:lpstr>
      <vt:lpstr>Module Generations</vt:lpstr>
      <vt:lpstr>Module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Component Generations</vt:lpstr>
      <vt:lpstr>Service Generations</vt:lpstr>
      <vt:lpstr>Service Generations</vt:lpstr>
      <vt:lpstr>Directive Generations</vt:lpstr>
      <vt:lpstr>Directive Generations</vt:lpstr>
      <vt:lpstr>Directive Generations</vt:lpstr>
      <vt:lpstr>Pipe Generations</vt:lpstr>
      <vt:lpstr>Pipe Generations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Subramanian M</dc:creator>
  <cp:lastModifiedBy>Subramanian M</cp:lastModifiedBy>
  <cp:revision>47</cp:revision>
  <cp:lastPrinted>2018-05-31T13:10:19Z</cp:lastPrinted>
  <dcterms:created xsi:type="dcterms:W3CDTF">2018-05-31T11:23:42Z</dcterms:created>
  <dcterms:modified xsi:type="dcterms:W3CDTF">2018-05-31T14:07:07Z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