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74" r:id="rId3"/>
    <p:sldId id="281" r:id="rId4"/>
    <p:sldId id="284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80" r:id="rId14"/>
    <p:sldId id="275" r:id="rId15"/>
    <p:sldId id="277" r:id="rId16"/>
    <p:sldId id="278" r:id="rId17"/>
    <p:sldId id="269" r:id="rId18"/>
    <p:sldId id="271" r:id="rId19"/>
    <p:sldId id="272" r:id="rId20"/>
    <p:sldId id="27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8C-4C60-B716-BBF3FCCC2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8C-4C60-B716-BBF3FCCC2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28C-4C60-B716-BBF3FCCC2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9529648"/>
        <c:axId val="499530824"/>
      </c:barChart>
      <c:catAx>
        <c:axId val="4995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30824"/>
        <c:crosses val="autoZero"/>
        <c:auto val="1"/>
        <c:lblAlgn val="ctr"/>
        <c:lblOffset val="100"/>
        <c:noMultiLvlLbl val="0"/>
      </c:catAx>
      <c:valAx>
        <c:axId val="49953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Subramanian Murugan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2" y="0"/>
            <a:ext cx="3230997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Structure split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5500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Listing the inputs and outputs and what area this Component is responsible </a:t>
            </a:r>
            <a:r>
              <a:rPr lang="en-IN" dirty="0" smtClean="0"/>
              <a:t>for  helps </a:t>
            </a:r>
            <a:r>
              <a:rPr lang="en-IN" dirty="0"/>
              <a:t>to ensure the Components are architected correctly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The goal is for </a:t>
            </a:r>
            <a:r>
              <a:rPr lang="en-IN" dirty="0" smtClean="0"/>
              <a:t>each  Component </a:t>
            </a:r>
            <a:r>
              <a:rPr lang="en-IN" dirty="0"/>
              <a:t>to have a well defined </a:t>
            </a:r>
            <a:r>
              <a:rPr lang="en-IN" i="1" dirty="0"/>
              <a:t>boundary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2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754" y="3022243"/>
            <a:ext cx="9601200" cy="12192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 Flow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60"/>
          <a:stretch/>
        </p:blipFill>
        <p:spPr>
          <a:xfrm>
            <a:off x="0" y="0"/>
            <a:ext cx="12192000" cy="67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Subramanian 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5" name="Content Placeholder 4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10017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762258"/>
              </p:ext>
            </p:extLst>
          </p:nvPr>
        </p:nvGraphicFramePr>
        <p:xfrm>
          <a:off x="6249988" y="1828800"/>
          <a:ext cx="4648200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Circle process showing 3 steps arranged from left to right pointing towards goal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38218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4576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Architecting with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 how to </a:t>
            </a:r>
            <a:r>
              <a:rPr lang="en-IN" i="1" dirty="0"/>
              <a:t>architect </a:t>
            </a:r>
            <a:r>
              <a:rPr lang="en-IN" dirty="0"/>
              <a:t>an angular Application</a:t>
            </a:r>
            <a:r>
              <a:rPr lang="en-IN" dirty="0" smtClean="0"/>
              <a:t>.</a:t>
            </a:r>
          </a:p>
          <a:p>
            <a:r>
              <a:rPr lang="en-IN" b="1" dirty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1. Breaking down an applications into </a:t>
            </a:r>
            <a:r>
              <a:rPr lang="en-IN" dirty="0" smtClean="0"/>
              <a:t>separate </a:t>
            </a:r>
            <a:r>
              <a:rPr lang="en-IN" dirty="0"/>
              <a:t>Components.</a:t>
            </a:r>
          </a:p>
          <a:p>
            <a:pPr marL="45720" indent="0">
              <a:buNone/>
            </a:pPr>
            <a:r>
              <a:rPr lang="en-IN" dirty="0"/>
              <a:t>2. For each component we describe it’s </a:t>
            </a:r>
            <a:r>
              <a:rPr lang="en-IN" i="1" dirty="0" smtClean="0"/>
              <a:t>responsibilities</a:t>
            </a:r>
            <a:r>
              <a:rPr lang="en-IN" dirty="0" smtClean="0"/>
              <a:t>.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3. Once we’ve </a:t>
            </a:r>
            <a:r>
              <a:rPr lang="en-IN" dirty="0" smtClean="0"/>
              <a:t>described </a:t>
            </a:r>
            <a:r>
              <a:rPr lang="en-IN" dirty="0"/>
              <a:t>the </a:t>
            </a:r>
            <a:r>
              <a:rPr lang="en-IN" dirty="0" smtClean="0"/>
              <a:t>responsibilities </a:t>
            </a:r>
            <a:r>
              <a:rPr lang="en-IN" dirty="0"/>
              <a:t>we then describe it’s </a:t>
            </a:r>
            <a:r>
              <a:rPr lang="en-IN" i="1" dirty="0"/>
              <a:t>inputs &amp; outputs</a:t>
            </a:r>
            <a:r>
              <a:rPr lang="en-IN" dirty="0"/>
              <a:t>, it’s public </a:t>
            </a:r>
            <a:r>
              <a:rPr lang="en-IN" dirty="0" smtClean="0"/>
              <a:t>facing interface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67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176" y="3073758"/>
            <a:ext cx="9601200" cy="12192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Breaking down an applications into separate Components</a:t>
            </a:r>
          </a:p>
        </p:txBody>
      </p:sp>
    </p:spTree>
    <p:extLst>
      <p:ext uri="{BB962C8B-B14F-4D97-AF65-F5344CB8AC3E}">
        <p14:creationId xmlns:p14="http://schemas.microsoft.com/office/powerpoint/2010/main" val="292423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412124"/>
            <a:ext cx="9362940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17" y="2803302"/>
            <a:ext cx="9601200" cy="1219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Defining Component Responsibility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8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Responsibilities</a:t>
            </a:r>
          </a:p>
          <a:p>
            <a:pPr lvl="1"/>
            <a:r>
              <a:rPr lang="en-IN" dirty="0"/>
              <a:t>All aspects of authentication. Letting the user login/signup and logout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Inputs</a:t>
            </a:r>
          </a:p>
          <a:p>
            <a:pPr lvl="1"/>
            <a:r>
              <a:rPr lang="en-IN" dirty="0" smtClean="0"/>
              <a:t>None</a:t>
            </a:r>
          </a:p>
          <a:p>
            <a:r>
              <a:rPr lang="en-IN" b="1" dirty="0" smtClean="0"/>
              <a:t>Outputs</a:t>
            </a:r>
          </a:p>
          <a:p>
            <a:pPr lvl="1"/>
            <a:r>
              <a:rPr lang="en-IN" dirty="0" err="1" smtClean="0"/>
              <a:t>LoginChanged</a:t>
            </a:r>
            <a:r>
              <a:rPr lang="en-IN" dirty="0" smtClean="0"/>
              <a:t> </a:t>
            </a:r>
            <a:r>
              <a:rPr lang="en-IN" dirty="0"/>
              <a:t>- An output event that is fired when the users login state changes.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9713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Responsibilities</a:t>
            </a:r>
          </a:p>
          <a:p>
            <a:pPr lvl="1"/>
            <a:r>
              <a:rPr lang="en-IN" dirty="0"/>
              <a:t>Performing </a:t>
            </a:r>
            <a:r>
              <a:rPr lang="en-IN" dirty="0" smtClean="0"/>
              <a:t>searches.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Inputs</a:t>
            </a:r>
          </a:p>
          <a:p>
            <a:pPr lvl="1"/>
            <a:r>
              <a:rPr lang="en-IN" dirty="0" smtClean="0"/>
              <a:t>None</a:t>
            </a:r>
          </a:p>
          <a:p>
            <a:r>
              <a:rPr lang="en-IN" b="1" dirty="0" smtClean="0"/>
              <a:t>Outputs</a:t>
            </a:r>
          </a:p>
          <a:p>
            <a:pPr lvl="1"/>
            <a:r>
              <a:rPr lang="en-IN" dirty="0"/>
              <a:t>SearchTermChanged - An output event that is fired when a user performs a search, $</a:t>
            </a:r>
            <a:r>
              <a:rPr lang="en-IN" dirty="0" smtClean="0"/>
              <a:t>event contains </a:t>
            </a:r>
            <a:r>
              <a:rPr lang="en-IN" dirty="0"/>
              <a:t>the search term.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4573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ContentComponent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Responsibilities</a:t>
            </a:r>
          </a:p>
          <a:p>
            <a:pPr lvl="1"/>
            <a:r>
              <a:rPr lang="en-IN" dirty="0"/>
              <a:t>Showing the search results.</a:t>
            </a:r>
          </a:p>
          <a:p>
            <a:r>
              <a:rPr lang="en-IN" b="1" dirty="0"/>
              <a:t>Inputs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/>
              <a:t>SearchTerm</a:t>
            </a:r>
            <a:r>
              <a:rPr lang="en-IN" dirty="0"/>
              <a:t> the search term that we want to filter the results by.</a:t>
            </a:r>
          </a:p>
          <a:p>
            <a:r>
              <a:rPr lang="en-IN" b="1" dirty="0"/>
              <a:t>Outputs</a:t>
            </a:r>
          </a:p>
          <a:p>
            <a:pPr lvl="1"/>
            <a:r>
              <a:rPr lang="en-IN" dirty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6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25</TotalTime>
  <Words>282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</vt:lpstr>
      <vt:lpstr>Seashells 16x9</vt:lpstr>
      <vt:lpstr>Angular</vt:lpstr>
      <vt:lpstr>Architecting with Components</vt:lpstr>
      <vt:lpstr>Process</vt:lpstr>
      <vt:lpstr>Breaking down an applications into separate Components</vt:lpstr>
      <vt:lpstr>PowerPoint Presentation</vt:lpstr>
      <vt:lpstr>Defining Component Responsibility</vt:lpstr>
      <vt:lpstr>Header Component</vt:lpstr>
      <vt:lpstr>Sidebar Component</vt:lpstr>
      <vt:lpstr>ContentComponent</vt:lpstr>
      <vt:lpstr>Why this Structure split up</vt:lpstr>
      <vt:lpstr>Data Flow</vt:lpstr>
      <vt:lpstr>PowerPoint Presentation</vt:lpstr>
      <vt:lpstr>Thank You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Subramanian M</dc:creator>
  <cp:lastModifiedBy>Subramanian M</cp:lastModifiedBy>
  <cp:revision>13</cp:revision>
  <dcterms:created xsi:type="dcterms:W3CDTF">2018-06-01T02:52:06Z</dcterms:created>
  <dcterms:modified xsi:type="dcterms:W3CDTF">2018-06-01T03:17:37Z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