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7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D3E0-B431-481B-8455-339F7DA7A665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BED-937A-490B-977E-109F52F64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16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D3E0-B431-481B-8455-339F7DA7A665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BED-937A-490B-977E-109F52F64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88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D3E0-B431-481B-8455-339F7DA7A665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BED-937A-490B-977E-109F52F64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7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D3E0-B431-481B-8455-339F7DA7A665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BED-937A-490B-977E-109F52F64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80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D3E0-B431-481B-8455-339F7DA7A665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BED-937A-490B-977E-109F52F64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9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D3E0-B431-481B-8455-339F7DA7A665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BED-937A-490B-977E-109F52F64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35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D3E0-B431-481B-8455-339F7DA7A665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BED-937A-490B-977E-109F52F64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84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D3E0-B431-481B-8455-339F7DA7A665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BED-937A-490B-977E-109F52F64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76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D3E0-B431-481B-8455-339F7DA7A665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BED-937A-490B-977E-109F52F64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5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D3E0-B431-481B-8455-339F7DA7A665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BED-937A-490B-977E-109F52F64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4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D3E0-B431-481B-8455-339F7DA7A665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EBED-937A-490B-977E-109F52F64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41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D3E0-B431-481B-8455-339F7DA7A665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1EBED-937A-490B-977E-109F52F64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5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5275" y="179388"/>
            <a:ext cx="11725274" cy="706437"/>
          </a:xfrm>
        </p:spPr>
        <p:txBody>
          <a:bodyPr>
            <a:normAutofit/>
          </a:bodyPr>
          <a:lstStyle/>
          <a:p>
            <a:r>
              <a:rPr lang="ru-RU" sz="4400" b="1" dirty="0" smtClean="0"/>
              <a:t>Работа с отчетами. Правила формирования. </a:t>
            </a:r>
            <a:endParaRPr lang="ru-RU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57250" y="1130974"/>
            <a:ext cx="3724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ПСО (приказ, смета, отчет)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057400"/>
            <a:ext cx="3667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(покупка продуктов питания или </a:t>
            </a:r>
            <a:r>
              <a:rPr lang="ru-RU" dirty="0" err="1" smtClean="0"/>
              <a:t>канцелярки</a:t>
            </a:r>
            <a:r>
              <a:rPr lang="ru-RU" dirty="0" smtClean="0"/>
              <a:t>) на: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Фармкружок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Презентацию в ЛПУ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Презентацию на «школах мам»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9650" y="3638550"/>
            <a:ext cx="3695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Покупку подарков: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государственные и профессиональные праздники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Покупку подарков на день рождения (программы лояльности)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719387" y="1738015"/>
            <a:ext cx="0" cy="20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1209675" y="1943100"/>
            <a:ext cx="9525" cy="16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57924" y="1112103"/>
            <a:ext cx="576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ППСО (приказ, программа, смета, отчет)</a:t>
            </a:r>
            <a:endParaRPr lang="ru-RU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53236" y="2057399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ППСО без лектора</a:t>
            </a:r>
          </a:p>
          <a:p>
            <a:r>
              <a:rPr lang="ru-RU" dirty="0" smtClean="0"/>
              <a:t>Организация мероприятий с чтением лекции, заказом питания и арендой помещения. </a:t>
            </a:r>
          </a:p>
          <a:p>
            <a:r>
              <a:rPr lang="ru-RU" dirty="0" smtClean="0"/>
              <a:t>Лектор при этом читает наш. Сотрудник АО «ИНФАПРИМ»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191249" y="4295356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ППСО с лектором</a:t>
            </a:r>
          </a:p>
          <a:p>
            <a:r>
              <a:rPr lang="ru-RU" dirty="0" smtClean="0"/>
              <a:t>Организация мероприятий с чтением лекции, заказом питания и арендой помещения. Лектор –приглашенное лицо, которому выплачивается гонорар и все транспортные расходы происходят за счет АО «ИНФАПРИМ»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8972550" y="1592639"/>
            <a:ext cx="0" cy="35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543675" y="1592639"/>
            <a:ext cx="9525" cy="270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2013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Широкоэкранный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Работа с отчетами. Правила формирования.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отчетами. Правила формирования.</dc:title>
  <dc:creator>Кочкина Ольга Леонидовна</dc:creator>
  <cp:lastModifiedBy>Кочкина Ольга Леонидовна</cp:lastModifiedBy>
  <cp:revision>2</cp:revision>
  <dcterms:created xsi:type="dcterms:W3CDTF">2018-03-15T10:18:28Z</dcterms:created>
  <dcterms:modified xsi:type="dcterms:W3CDTF">2018-03-15T10:18:54Z</dcterms:modified>
</cp:coreProperties>
</file>