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6"/>
  </p:notesMasterIdLst>
  <p:sldIdLst>
    <p:sldId id="256" r:id="rId2"/>
    <p:sldId id="281" r:id="rId3"/>
    <p:sldId id="277" r:id="rId4"/>
    <p:sldId id="283" r:id="rId5"/>
    <p:sldId id="284" r:id="rId6"/>
    <p:sldId id="262" r:id="rId7"/>
    <p:sldId id="285" r:id="rId8"/>
    <p:sldId id="266" r:id="rId9"/>
    <p:sldId id="280" r:id="rId10"/>
    <p:sldId id="278" r:id="rId11"/>
    <p:sldId id="287" r:id="rId12"/>
    <p:sldId id="286" r:id="rId13"/>
    <p:sldId id="288" r:id="rId14"/>
    <p:sldId id="289" r:id="rId15"/>
  </p:sldIdLst>
  <p:sldSz cx="9144000" cy="6858000" type="screen4x3"/>
  <p:notesSz cx="6648450" cy="97742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337E1FB-B17E-4969-B11E-DCFE71CD08F4}">
          <p14:sldIdLst>
            <p14:sldId id="256"/>
          </p14:sldIdLst>
        </p14:section>
        <p14:section name="Раздел без заголовка" id="{0695AC86-FD0E-4931-89DF-EAD73606AF5B}">
          <p14:sldIdLst>
            <p14:sldId id="281"/>
            <p14:sldId id="277"/>
            <p14:sldId id="283"/>
            <p14:sldId id="284"/>
            <p14:sldId id="262"/>
            <p14:sldId id="285"/>
            <p14:sldId id="266"/>
            <p14:sldId id="280"/>
            <p14:sldId id="278"/>
            <p14:sldId id="287"/>
            <p14:sldId id="286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00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25892-55AB-4852-B56B-941CA1162661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ABE563B-714A-4E93-A27A-5E46B47BDCE4}">
      <dgm:prSet phldrT="[Текст]" custT="1"/>
      <dgm:spPr/>
      <dgm:t>
        <a:bodyPr/>
        <a:lstStyle/>
        <a:p>
          <a:r>
            <a:rPr lang="ru-RU" sz="900" dirty="0" smtClean="0"/>
            <a:t>1.	</a:t>
          </a:r>
          <a:r>
            <a:rPr lang="ru-RU" sz="1000" b="0" dirty="0" smtClean="0"/>
            <a:t>Общие положения о должной осмотрительности</a:t>
          </a:r>
          <a:endParaRPr lang="ru-RU" sz="1000" b="0" dirty="0"/>
        </a:p>
      </dgm:t>
    </dgm:pt>
    <dgm:pt modelId="{FE7F0612-7763-4615-8D09-B1AE7BD4A9C7}" type="parTrans" cxnId="{8481C2D1-02DA-453E-9A50-D5D7112FBA19}">
      <dgm:prSet/>
      <dgm:spPr/>
      <dgm:t>
        <a:bodyPr/>
        <a:lstStyle/>
        <a:p>
          <a:endParaRPr lang="ru-RU"/>
        </a:p>
      </dgm:t>
    </dgm:pt>
    <dgm:pt modelId="{BAB8CF02-8C7C-4EC0-8D9C-6D191C02DDF0}" type="sibTrans" cxnId="{8481C2D1-02DA-453E-9A50-D5D7112FBA19}">
      <dgm:prSet/>
      <dgm:spPr/>
      <dgm:t>
        <a:bodyPr/>
        <a:lstStyle/>
        <a:p>
          <a:endParaRPr lang="ru-RU"/>
        </a:p>
      </dgm:t>
    </dgm:pt>
    <dgm:pt modelId="{FC18CA10-3228-40C4-A437-6C8A2E1FFAF0}">
      <dgm:prSet phldrT="[Текст]" custT="1"/>
      <dgm:spPr/>
      <dgm:t>
        <a:bodyPr/>
        <a:lstStyle/>
        <a:p>
          <a:r>
            <a:rPr lang="ru-RU" sz="1000" b="0" dirty="0" smtClean="0"/>
            <a:t>2.	Инициатор договора /Координатор</a:t>
          </a:r>
          <a:endParaRPr lang="ru-RU" sz="1000" b="0" dirty="0"/>
        </a:p>
      </dgm:t>
    </dgm:pt>
    <dgm:pt modelId="{BF004729-09B6-417A-909A-00342190788D}" type="parTrans" cxnId="{28DE2E97-7332-43D2-A48E-3DD6AF4E873E}">
      <dgm:prSet/>
      <dgm:spPr/>
      <dgm:t>
        <a:bodyPr/>
        <a:lstStyle/>
        <a:p>
          <a:endParaRPr lang="ru-RU"/>
        </a:p>
      </dgm:t>
    </dgm:pt>
    <dgm:pt modelId="{D2AEE6D2-49A3-4C51-988D-6864764BA4A8}" type="sibTrans" cxnId="{28DE2E97-7332-43D2-A48E-3DD6AF4E873E}">
      <dgm:prSet/>
      <dgm:spPr/>
      <dgm:t>
        <a:bodyPr/>
        <a:lstStyle/>
        <a:p>
          <a:endParaRPr lang="ru-RU"/>
        </a:p>
      </dgm:t>
    </dgm:pt>
    <dgm:pt modelId="{5B2496D1-8B18-4A1E-A659-9E1B46D1E960}">
      <dgm:prSet phldrT="[Текст]" custT="1"/>
      <dgm:spPr/>
      <dgm:t>
        <a:bodyPr/>
        <a:lstStyle/>
        <a:p>
          <a:r>
            <a:rPr lang="ru-RU" sz="1000" b="0" dirty="0" smtClean="0"/>
            <a:t>3.	Порядок работы с новым контрагентом и договором</a:t>
          </a:r>
          <a:endParaRPr lang="ru-RU" sz="1000" b="0" dirty="0"/>
        </a:p>
      </dgm:t>
    </dgm:pt>
    <dgm:pt modelId="{62B0ABE3-A08A-462D-9758-8B877A7859C9}" type="parTrans" cxnId="{B7D14F51-E857-4CB1-AD08-575E90BA973F}">
      <dgm:prSet/>
      <dgm:spPr/>
      <dgm:t>
        <a:bodyPr/>
        <a:lstStyle/>
        <a:p>
          <a:endParaRPr lang="ru-RU"/>
        </a:p>
      </dgm:t>
    </dgm:pt>
    <dgm:pt modelId="{7E2B3A10-7E98-4A8B-B034-B72E2B442D8D}" type="sibTrans" cxnId="{B7D14F51-E857-4CB1-AD08-575E90BA973F}">
      <dgm:prSet/>
      <dgm:spPr/>
      <dgm:t>
        <a:bodyPr/>
        <a:lstStyle/>
        <a:p>
          <a:endParaRPr lang="ru-RU"/>
        </a:p>
      </dgm:t>
    </dgm:pt>
    <dgm:pt modelId="{C3CCFA69-AFCD-42A6-A0A2-17E984362543}">
      <dgm:prSet custT="1"/>
      <dgm:spPr/>
      <dgm:t>
        <a:bodyPr/>
        <a:lstStyle/>
        <a:p>
          <a:r>
            <a:rPr lang="ru-RU" sz="1000" b="0" dirty="0" smtClean="0"/>
            <a:t>6.	Общие процедуры, выполняемые для проверки контрагента</a:t>
          </a:r>
          <a:endParaRPr lang="ru-RU" sz="1000" b="0" dirty="0"/>
        </a:p>
      </dgm:t>
    </dgm:pt>
    <dgm:pt modelId="{BF969891-65CA-4127-9E33-777199847916}" type="parTrans" cxnId="{D17E4E63-F513-414F-A535-4F26A0BF059D}">
      <dgm:prSet/>
      <dgm:spPr/>
      <dgm:t>
        <a:bodyPr/>
        <a:lstStyle/>
        <a:p>
          <a:endParaRPr lang="ru-RU"/>
        </a:p>
      </dgm:t>
    </dgm:pt>
    <dgm:pt modelId="{3640B7D7-157D-47DC-AC74-1C69CABDDD39}" type="sibTrans" cxnId="{D17E4E63-F513-414F-A535-4F26A0BF059D}">
      <dgm:prSet/>
      <dgm:spPr/>
      <dgm:t>
        <a:bodyPr/>
        <a:lstStyle/>
        <a:p>
          <a:endParaRPr lang="ru-RU"/>
        </a:p>
      </dgm:t>
    </dgm:pt>
    <dgm:pt modelId="{484A8667-F92E-43A6-94F8-F304CA4D297D}">
      <dgm:prSet custT="1"/>
      <dgm:spPr/>
      <dgm:t>
        <a:bodyPr/>
        <a:lstStyle/>
        <a:p>
          <a:r>
            <a:rPr lang="ru-RU" sz="1000" b="0" dirty="0" smtClean="0"/>
            <a:t>7.	Оформление результатов проверки контрагента</a:t>
          </a:r>
          <a:endParaRPr lang="ru-RU" sz="1000" b="0" dirty="0"/>
        </a:p>
      </dgm:t>
    </dgm:pt>
    <dgm:pt modelId="{82EF5341-F473-43AE-8040-AA603F49CFD4}" type="parTrans" cxnId="{643F5064-E482-4F3F-838E-FFB5FF10EF16}">
      <dgm:prSet/>
      <dgm:spPr/>
      <dgm:t>
        <a:bodyPr/>
        <a:lstStyle/>
        <a:p>
          <a:endParaRPr lang="ru-RU"/>
        </a:p>
      </dgm:t>
    </dgm:pt>
    <dgm:pt modelId="{D0C4D6F4-B834-4EBE-84B7-21A49C2C147A}" type="sibTrans" cxnId="{643F5064-E482-4F3F-838E-FFB5FF10EF16}">
      <dgm:prSet/>
      <dgm:spPr/>
      <dgm:t>
        <a:bodyPr/>
        <a:lstStyle/>
        <a:p>
          <a:endParaRPr lang="ru-RU"/>
        </a:p>
      </dgm:t>
    </dgm:pt>
    <dgm:pt modelId="{2F03EFC0-1C7F-48C6-A984-A7A8423B11CF}">
      <dgm:prSet custT="1"/>
      <dgm:spPr/>
      <dgm:t>
        <a:bodyPr/>
        <a:lstStyle/>
        <a:p>
          <a:r>
            <a:rPr lang="ru-RU" sz="1000" b="0" dirty="0" smtClean="0"/>
            <a:t>8.	Типовые и нетиповые договоры</a:t>
          </a:r>
          <a:endParaRPr lang="ru-RU" sz="1000" b="0" dirty="0"/>
        </a:p>
      </dgm:t>
    </dgm:pt>
    <dgm:pt modelId="{386ABB2A-5B30-41B0-B6A3-E672E9A9522E}" type="parTrans" cxnId="{EBD7CF44-507E-4C46-8224-2E70D5BD79E5}">
      <dgm:prSet/>
      <dgm:spPr/>
      <dgm:t>
        <a:bodyPr/>
        <a:lstStyle/>
        <a:p>
          <a:endParaRPr lang="ru-RU"/>
        </a:p>
      </dgm:t>
    </dgm:pt>
    <dgm:pt modelId="{1ECC92DE-5D9E-4543-8AF4-384D33175C37}" type="sibTrans" cxnId="{EBD7CF44-507E-4C46-8224-2E70D5BD79E5}">
      <dgm:prSet/>
      <dgm:spPr/>
      <dgm:t>
        <a:bodyPr/>
        <a:lstStyle/>
        <a:p>
          <a:endParaRPr lang="ru-RU"/>
        </a:p>
      </dgm:t>
    </dgm:pt>
    <dgm:pt modelId="{46018D32-C402-4AA1-A00E-3CBD6C18E0D2}">
      <dgm:prSet custT="1"/>
      <dgm:spPr/>
      <dgm:t>
        <a:bodyPr/>
        <a:lstStyle/>
        <a:p>
          <a:r>
            <a:rPr lang="ru-RU" sz="1000" b="0" dirty="0" smtClean="0"/>
            <a:t>9.	Первый этап: Согласование контрагента и договора в электронном виде</a:t>
          </a:r>
          <a:endParaRPr lang="ru-RU" sz="1000" b="0" dirty="0"/>
        </a:p>
      </dgm:t>
    </dgm:pt>
    <dgm:pt modelId="{0296C36C-09E4-41D3-AF6D-B84148DFD9FC}" type="parTrans" cxnId="{B6967C62-CA95-41D4-9189-15CB9B16D31E}">
      <dgm:prSet/>
      <dgm:spPr/>
      <dgm:t>
        <a:bodyPr/>
        <a:lstStyle/>
        <a:p>
          <a:endParaRPr lang="ru-RU"/>
        </a:p>
      </dgm:t>
    </dgm:pt>
    <dgm:pt modelId="{26A0532B-6544-4A73-83C1-1EF4D6331378}" type="sibTrans" cxnId="{B6967C62-CA95-41D4-9189-15CB9B16D31E}">
      <dgm:prSet/>
      <dgm:spPr/>
      <dgm:t>
        <a:bodyPr/>
        <a:lstStyle/>
        <a:p>
          <a:endParaRPr lang="ru-RU"/>
        </a:p>
      </dgm:t>
    </dgm:pt>
    <dgm:pt modelId="{DE2F6627-F8C0-43C8-966E-0BEAECEA04DC}">
      <dgm:prSet custT="1"/>
      <dgm:spPr/>
      <dgm:t>
        <a:bodyPr/>
        <a:lstStyle/>
        <a:p>
          <a:r>
            <a:rPr lang="ru-RU" sz="1000" b="0" dirty="0" smtClean="0"/>
            <a:t>10.	Второй этап: Визирование договора</a:t>
          </a:r>
          <a:endParaRPr lang="ru-RU" sz="1000" b="0" dirty="0"/>
        </a:p>
      </dgm:t>
    </dgm:pt>
    <dgm:pt modelId="{2CD8B682-EC10-4889-894F-ADEB57D44C2E}" type="parTrans" cxnId="{4B71A2D4-C079-4E4C-B0AD-112FE2676A9C}">
      <dgm:prSet/>
      <dgm:spPr/>
      <dgm:t>
        <a:bodyPr/>
        <a:lstStyle/>
        <a:p>
          <a:endParaRPr lang="ru-RU"/>
        </a:p>
      </dgm:t>
    </dgm:pt>
    <dgm:pt modelId="{FDE0454D-F474-4CCA-BBAC-8A8858B96EFB}" type="sibTrans" cxnId="{4B71A2D4-C079-4E4C-B0AD-112FE2676A9C}">
      <dgm:prSet/>
      <dgm:spPr/>
      <dgm:t>
        <a:bodyPr/>
        <a:lstStyle/>
        <a:p>
          <a:endParaRPr lang="ru-RU"/>
        </a:p>
      </dgm:t>
    </dgm:pt>
    <dgm:pt modelId="{BCAC2324-2005-4DAC-8071-DCBA2F72E21B}">
      <dgm:prSet custT="1"/>
      <dgm:spPr/>
      <dgm:t>
        <a:bodyPr/>
        <a:lstStyle/>
        <a:p>
          <a:r>
            <a:rPr lang="ru-RU" sz="1000" b="0" dirty="0" smtClean="0"/>
            <a:t>5. Документы, предоставляемые контрагентом для заключения договора</a:t>
          </a:r>
          <a:endParaRPr lang="ru-RU" sz="1000" b="0" dirty="0"/>
        </a:p>
      </dgm:t>
    </dgm:pt>
    <dgm:pt modelId="{414335B4-DA94-480C-B371-59A1EB36DA19}" type="sibTrans" cxnId="{A5C03809-D7A7-4A30-B11C-4F95AD8CE6E7}">
      <dgm:prSet/>
      <dgm:spPr/>
      <dgm:t>
        <a:bodyPr/>
        <a:lstStyle/>
        <a:p>
          <a:endParaRPr lang="ru-RU"/>
        </a:p>
      </dgm:t>
    </dgm:pt>
    <dgm:pt modelId="{00ED9597-3C71-4ACA-84F7-727F6C1E74E0}" type="parTrans" cxnId="{A5C03809-D7A7-4A30-B11C-4F95AD8CE6E7}">
      <dgm:prSet/>
      <dgm:spPr/>
      <dgm:t>
        <a:bodyPr/>
        <a:lstStyle/>
        <a:p>
          <a:endParaRPr lang="ru-RU"/>
        </a:p>
      </dgm:t>
    </dgm:pt>
    <dgm:pt modelId="{5BCE864B-38D0-4A24-904E-58C7AAFD047C}">
      <dgm:prSet custT="1"/>
      <dgm:spPr/>
      <dgm:t>
        <a:bodyPr/>
        <a:lstStyle/>
        <a:p>
          <a:r>
            <a:rPr lang="ru-RU" sz="1000" b="0" dirty="0" smtClean="0"/>
            <a:t>4.	Критерии добросовестности и финансовой устойчивости контрагента</a:t>
          </a:r>
          <a:endParaRPr lang="ru-RU" sz="1000" b="0" dirty="0"/>
        </a:p>
      </dgm:t>
    </dgm:pt>
    <dgm:pt modelId="{2799E447-E669-4E42-89A7-54DF764EE180}" type="sibTrans" cxnId="{32E456F1-0722-4ACA-B177-DB5F5D48BC32}">
      <dgm:prSet/>
      <dgm:spPr/>
      <dgm:t>
        <a:bodyPr/>
        <a:lstStyle/>
        <a:p>
          <a:endParaRPr lang="ru-RU"/>
        </a:p>
      </dgm:t>
    </dgm:pt>
    <dgm:pt modelId="{0D12532E-83ED-4162-A00C-A0037A69046B}" type="parTrans" cxnId="{32E456F1-0722-4ACA-B177-DB5F5D48BC32}">
      <dgm:prSet/>
      <dgm:spPr/>
      <dgm:t>
        <a:bodyPr/>
        <a:lstStyle/>
        <a:p>
          <a:endParaRPr lang="ru-RU"/>
        </a:p>
      </dgm:t>
    </dgm:pt>
    <dgm:pt modelId="{F1F0E1E4-C5DA-4ACA-8C17-1311F5749BAF}">
      <dgm:prSet custT="1"/>
      <dgm:spPr/>
      <dgm:t>
        <a:bodyPr/>
        <a:lstStyle/>
        <a:p>
          <a:r>
            <a:rPr lang="ru-RU" sz="1000" b="0" dirty="0" smtClean="0"/>
            <a:t>11.	Подписание </a:t>
          </a:r>
          <a:r>
            <a:rPr lang="ru-RU" sz="1000" dirty="0" smtClean="0"/>
            <a:t>договора Генеральным директором</a:t>
          </a:r>
          <a:endParaRPr lang="ru-RU" sz="1000" dirty="0"/>
        </a:p>
      </dgm:t>
    </dgm:pt>
    <dgm:pt modelId="{A8F43CA4-D0E8-4CD6-A77D-ECA6E9490E1F}" type="parTrans" cxnId="{E45D7D26-03CC-463D-B2DF-6BA338EAD896}">
      <dgm:prSet/>
      <dgm:spPr/>
      <dgm:t>
        <a:bodyPr/>
        <a:lstStyle/>
        <a:p>
          <a:endParaRPr lang="ru-RU"/>
        </a:p>
      </dgm:t>
    </dgm:pt>
    <dgm:pt modelId="{A615E27B-2789-4BD5-A1B9-1DFE81C7FB60}" type="sibTrans" cxnId="{E45D7D26-03CC-463D-B2DF-6BA338EAD896}">
      <dgm:prSet/>
      <dgm:spPr/>
      <dgm:t>
        <a:bodyPr/>
        <a:lstStyle/>
        <a:p>
          <a:endParaRPr lang="ru-RU"/>
        </a:p>
      </dgm:t>
    </dgm:pt>
    <dgm:pt modelId="{9438EDFD-4C57-41B3-A384-104031A07101}">
      <dgm:prSet custT="1"/>
      <dgm:spPr/>
      <dgm:t>
        <a:bodyPr/>
        <a:lstStyle/>
        <a:p>
          <a:r>
            <a:rPr lang="ru-RU" sz="1000" dirty="0" smtClean="0"/>
            <a:t>12.	Учет и хранение заключенных договоров и документов по контрагентам</a:t>
          </a:r>
          <a:endParaRPr lang="ru-RU" sz="1000" dirty="0"/>
        </a:p>
      </dgm:t>
    </dgm:pt>
    <dgm:pt modelId="{37E059A4-41E0-44BB-8B43-5938020CE9F5}" type="parTrans" cxnId="{6DE969DC-A053-49B3-B4FE-CFB33581FDA8}">
      <dgm:prSet/>
      <dgm:spPr/>
      <dgm:t>
        <a:bodyPr/>
        <a:lstStyle/>
        <a:p>
          <a:endParaRPr lang="ru-RU"/>
        </a:p>
      </dgm:t>
    </dgm:pt>
    <dgm:pt modelId="{3F1CF616-834F-4760-A655-558E53ADF2F4}" type="sibTrans" cxnId="{6DE969DC-A053-49B3-B4FE-CFB33581FDA8}">
      <dgm:prSet/>
      <dgm:spPr/>
      <dgm:t>
        <a:bodyPr/>
        <a:lstStyle/>
        <a:p>
          <a:endParaRPr lang="ru-RU"/>
        </a:p>
      </dgm:t>
    </dgm:pt>
    <dgm:pt modelId="{181B86C3-A10F-4315-A5AC-19EFB3990E5D}" type="pres">
      <dgm:prSet presAssocID="{D1E25892-55AB-4852-B56B-941CA1162661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ru-RU"/>
        </a:p>
      </dgm:t>
    </dgm:pt>
    <dgm:pt modelId="{48C0D903-D951-4C9D-BFEB-DF35259EC5BC}" type="pres">
      <dgm:prSet presAssocID="{FABE563B-714A-4E93-A27A-5E46B47BDCE4}" presName="parenttextcomposite" presStyleCnt="0"/>
      <dgm:spPr/>
    </dgm:pt>
    <dgm:pt modelId="{CF5B68D1-64DD-4601-BE05-7EC189F31160}" type="pres">
      <dgm:prSet presAssocID="{FABE563B-714A-4E93-A27A-5E46B47BDCE4}" presName="parenttext" presStyleLbl="revTx" presStyleIdx="0" presStyleCnt="1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DA613D-363B-4945-A25D-343230395A7D}" type="pres">
      <dgm:prSet presAssocID="{FABE563B-714A-4E93-A27A-5E46B47BDCE4}" presName="parallelogramComposite" presStyleCnt="0"/>
      <dgm:spPr/>
    </dgm:pt>
    <dgm:pt modelId="{7B667A23-106D-45D2-B397-95EC174FBF9C}" type="pres">
      <dgm:prSet presAssocID="{FABE563B-714A-4E93-A27A-5E46B47BDCE4}" presName="parallelogram1" presStyleLbl="alignNode1" presStyleIdx="0" presStyleCnt="84"/>
      <dgm:spPr/>
    </dgm:pt>
    <dgm:pt modelId="{F0EE1D9D-DCD3-4AA5-B36B-548318877C14}" type="pres">
      <dgm:prSet presAssocID="{FABE563B-714A-4E93-A27A-5E46B47BDCE4}" presName="parallelogram2" presStyleLbl="alignNode1" presStyleIdx="1" presStyleCnt="84"/>
      <dgm:spPr/>
    </dgm:pt>
    <dgm:pt modelId="{E47A2E30-5451-4449-9F88-FA5AC8B4A83E}" type="pres">
      <dgm:prSet presAssocID="{FABE563B-714A-4E93-A27A-5E46B47BDCE4}" presName="parallelogram3" presStyleLbl="alignNode1" presStyleIdx="2" presStyleCnt="84"/>
      <dgm:spPr/>
    </dgm:pt>
    <dgm:pt modelId="{36C3FE70-E405-45C4-9375-565DA3080CFC}" type="pres">
      <dgm:prSet presAssocID="{FABE563B-714A-4E93-A27A-5E46B47BDCE4}" presName="parallelogram4" presStyleLbl="alignNode1" presStyleIdx="3" presStyleCnt="84"/>
      <dgm:spPr/>
    </dgm:pt>
    <dgm:pt modelId="{7FC7A36A-EA99-4610-8D33-E414BDE7AE57}" type="pres">
      <dgm:prSet presAssocID="{FABE563B-714A-4E93-A27A-5E46B47BDCE4}" presName="parallelogram5" presStyleLbl="alignNode1" presStyleIdx="4" presStyleCnt="84"/>
      <dgm:spPr/>
    </dgm:pt>
    <dgm:pt modelId="{4834F4D1-6775-4487-BA72-B246C3A4DF3F}" type="pres">
      <dgm:prSet presAssocID="{FABE563B-714A-4E93-A27A-5E46B47BDCE4}" presName="parallelogram6" presStyleLbl="alignNode1" presStyleIdx="5" presStyleCnt="84"/>
      <dgm:spPr/>
    </dgm:pt>
    <dgm:pt modelId="{22B080B4-FAA9-4AA0-B960-7E1496B04581}" type="pres">
      <dgm:prSet presAssocID="{FABE563B-714A-4E93-A27A-5E46B47BDCE4}" presName="parallelogram7" presStyleLbl="alignNode1" presStyleIdx="6" presStyleCnt="84"/>
      <dgm:spPr/>
    </dgm:pt>
    <dgm:pt modelId="{50408109-6695-4BEB-9AD2-A554053EC0A3}" type="pres">
      <dgm:prSet presAssocID="{BAB8CF02-8C7C-4EC0-8D9C-6D191C02DDF0}" presName="sibTrans" presStyleCnt="0"/>
      <dgm:spPr/>
    </dgm:pt>
    <dgm:pt modelId="{69E75F4D-53CF-4D61-BC0B-0FF4FDDAA907}" type="pres">
      <dgm:prSet presAssocID="{FC18CA10-3228-40C4-A437-6C8A2E1FFAF0}" presName="parenttextcomposite" presStyleCnt="0"/>
      <dgm:spPr/>
    </dgm:pt>
    <dgm:pt modelId="{30534B54-AD20-4A61-8C87-721D476E9B05}" type="pres">
      <dgm:prSet presAssocID="{FC18CA10-3228-40C4-A437-6C8A2E1FFAF0}" presName="parenttext" presStyleLbl="revTx" presStyleIdx="1" presStyleCnt="1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B02D6F-32D9-4C09-9BC3-5026A11E4BDF}" type="pres">
      <dgm:prSet presAssocID="{FC18CA10-3228-40C4-A437-6C8A2E1FFAF0}" presName="parallelogramComposite" presStyleCnt="0"/>
      <dgm:spPr/>
    </dgm:pt>
    <dgm:pt modelId="{F1BDB6A1-3262-432F-969F-BB81879DFC81}" type="pres">
      <dgm:prSet presAssocID="{FC18CA10-3228-40C4-A437-6C8A2E1FFAF0}" presName="parallelogram1" presStyleLbl="alignNode1" presStyleIdx="7" presStyleCnt="84"/>
      <dgm:spPr/>
    </dgm:pt>
    <dgm:pt modelId="{AB2A2876-DBBC-4D40-A73F-7D6FF46C0B08}" type="pres">
      <dgm:prSet presAssocID="{FC18CA10-3228-40C4-A437-6C8A2E1FFAF0}" presName="parallelogram2" presStyleLbl="alignNode1" presStyleIdx="8" presStyleCnt="84"/>
      <dgm:spPr/>
    </dgm:pt>
    <dgm:pt modelId="{8F3C57D4-43EC-4C98-BF03-5BDCB04694A6}" type="pres">
      <dgm:prSet presAssocID="{FC18CA10-3228-40C4-A437-6C8A2E1FFAF0}" presName="parallelogram3" presStyleLbl="alignNode1" presStyleIdx="9" presStyleCnt="84"/>
      <dgm:spPr/>
    </dgm:pt>
    <dgm:pt modelId="{8B084643-A945-4763-8BB2-96ACF6C6C46F}" type="pres">
      <dgm:prSet presAssocID="{FC18CA10-3228-40C4-A437-6C8A2E1FFAF0}" presName="parallelogram4" presStyleLbl="alignNode1" presStyleIdx="10" presStyleCnt="84"/>
      <dgm:spPr/>
    </dgm:pt>
    <dgm:pt modelId="{A112E71E-9C23-4A33-BF03-0A03F1C05B26}" type="pres">
      <dgm:prSet presAssocID="{FC18CA10-3228-40C4-A437-6C8A2E1FFAF0}" presName="parallelogram5" presStyleLbl="alignNode1" presStyleIdx="11" presStyleCnt="84"/>
      <dgm:spPr/>
    </dgm:pt>
    <dgm:pt modelId="{5EF0A4FA-CE86-4641-8702-2F5BEB00A262}" type="pres">
      <dgm:prSet presAssocID="{FC18CA10-3228-40C4-A437-6C8A2E1FFAF0}" presName="parallelogram6" presStyleLbl="alignNode1" presStyleIdx="12" presStyleCnt="84"/>
      <dgm:spPr/>
    </dgm:pt>
    <dgm:pt modelId="{2425EEE5-9964-4B9E-99E2-EC886C95EE7C}" type="pres">
      <dgm:prSet presAssocID="{FC18CA10-3228-40C4-A437-6C8A2E1FFAF0}" presName="parallelogram7" presStyleLbl="alignNode1" presStyleIdx="13" presStyleCnt="84"/>
      <dgm:spPr/>
    </dgm:pt>
    <dgm:pt modelId="{4E8C2ADC-9D42-4B92-884C-302D81D0506B}" type="pres">
      <dgm:prSet presAssocID="{D2AEE6D2-49A3-4C51-988D-6864764BA4A8}" presName="sibTrans" presStyleCnt="0"/>
      <dgm:spPr/>
    </dgm:pt>
    <dgm:pt modelId="{F9A58BE2-2789-4442-A16C-3FC742E8EE8D}" type="pres">
      <dgm:prSet presAssocID="{5B2496D1-8B18-4A1E-A659-9E1B46D1E960}" presName="parenttextcomposite" presStyleCnt="0"/>
      <dgm:spPr/>
    </dgm:pt>
    <dgm:pt modelId="{4E7148A3-F906-4941-B099-40624C7A9FD5}" type="pres">
      <dgm:prSet presAssocID="{5B2496D1-8B18-4A1E-A659-9E1B46D1E960}" presName="parenttext" presStyleLbl="revTx" presStyleIdx="2" presStyleCnt="1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453634-8AD0-4F8E-A3F7-9D654E963AFC}" type="pres">
      <dgm:prSet presAssocID="{5B2496D1-8B18-4A1E-A659-9E1B46D1E960}" presName="parallelogramComposite" presStyleCnt="0"/>
      <dgm:spPr/>
    </dgm:pt>
    <dgm:pt modelId="{17BF0996-25A5-4BE8-A914-5B1A1C1F5819}" type="pres">
      <dgm:prSet presAssocID="{5B2496D1-8B18-4A1E-A659-9E1B46D1E960}" presName="parallelogram1" presStyleLbl="alignNode1" presStyleIdx="14" presStyleCnt="84"/>
      <dgm:spPr/>
    </dgm:pt>
    <dgm:pt modelId="{60078CCC-9331-4299-895D-0E75D3240862}" type="pres">
      <dgm:prSet presAssocID="{5B2496D1-8B18-4A1E-A659-9E1B46D1E960}" presName="parallelogram2" presStyleLbl="alignNode1" presStyleIdx="15" presStyleCnt="84"/>
      <dgm:spPr/>
    </dgm:pt>
    <dgm:pt modelId="{9457FB19-31A3-4399-B915-470F6DCB33A4}" type="pres">
      <dgm:prSet presAssocID="{5B2496D1-8B18-4A1E-A659-9E1B46D1E960}" presName="parallelogram3" presStyleLbl="alignNode1" presStyleIdx="16" presStyleCnt="84"/>
      <dgm:spPr/>
    </dgm:pt>
    <dgm:pt modelId="{08B9E54A-EB5E-4645-B873-A1D70F6C3623}" type="pres">
      <dgm:prSet presAssocID="{5B2496D1-8B18-4A1E-A659-9E1B46D1E960}" presName="parallelogram4" presStyleLbl="alignNode1" presStyleIdx="17" presStyleCnt="84"/>
      <dgm:spPr/>
    </dgm:pt>
    <dgm:pt modelId="{F7328591-5989-40AD-BF36-1DE23BAC82DD}" type="pres">
      <dgm:prSet presAssocID="{5B2496D1-8B18-4A1E-A659-9E1B46D1E960}" presName="parallelogram5" presStyleLbl="alignNode1" presStyleIdx="18" presStyleCnt="84"/>
      <dgm:spPr/>
    </dgm:pt>
    <dgm:pt modelId="{0DB51E64-3DD3-4430-B3CA-8F7A39A16848}" type="pres">
      <dgm:prSet presAssocID="{5B2496D1-8B18-4A1E-A659-9E1B46D1E960}" presName="parallelogram6" presStyleLbl="alignNode1" presStyleIdx="19" presStyleCnt="84"/>
      <dgm:spPr/>
    </dgm:pt>
    <dgm:pt modelId="{E594EFCA-F4BA-4376-AC15-B74D1F5C9784}" type="pres">
      <dgm:prSet presAssocID="{5B2496D1-8B18-4A1E-A659-9E1B46D1E960}" presName="parallelogram7" presStyleLbl="alignNode1" presStyleIdx="20" presStyleCnt="84"/>
      <dgm:spPr/>
    </dgm:pt>
    <dgm:pt modelId="{1C4436BD-5985-468E-A03F-BC2CAF0CAD2B}" type="pres">
      <dgm:prSet presAssocID="{7E2B3A10-7E98-4A8B-B034-B72E2B442D8D}" presName="sibTrans" presStyleCnt="0"/>
      <dgm:spPr/>
    </dgm:pt>
    <dgm:pt modelId="{9834D76C-351E-4C3E-9440-C44A7FEB9740}" type="pres">
      <dgm:prSet presAssocID="{5BCE864B-38D0-4A24-904E-58C7AAFD047C}" presName="parenttextcomposite" presStyleCnt="0"/>
      <dgm:spPr/>
    </dgm:pt>
    <dgm:pt modelId="{D1A0B0D0-0C33-43F7-B281-E1B023CCAFD3}" type="pres">
      <dgm:prSet presAssocID="{5BCE864B-38D0-4A24-904E-58C7AAFD047C}" presName="parenttext" presStyleLbl="revTx" presStyleIdx="3" presStyleCnt="1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804634-FF0E-494E-BD75-F9D606D27699}" type="pres">
      <dgm:prSet presAssocID="{5BCE864B-38D0-4A24-904E-58C7AAFD047C}" presName="parallelogramComposite" presStyleCnt="0"/>
      <dgm:spPr/>
    </dgm:pt>
    <dgm:pt modelId="{4E7A21DC-6AEA-42E6-B0E3-F1F1797653A7}" type="pres">
      <dgm:prSet presAssocID="{5BCE864B-38D0-4A24-904E-58C7AAFD047C}" presName="parallelogram1" presStyleLbl="alignNode1" presStyleIdx="21" presStyleCnt="84"/>
      <dgm:spPr/>
    </dgm:pt>
    <dgm:pt modelId="{0BE71355-5549-4AD1-AD4B-B9D63070665C}" type="pres">
      <dgm:prSet presAssocID="{5BCE864B-38D0-4A24-904E-58C7AAFD047C}" presName="parallelogram2" presStyleLbl="alignNode1" presStyleIdx="22" presStyleCnt="84"/>
      <dgm:spPr/>
    </dgm:pt>
    <dgm:pt modelId="{6ED297E5-8890-4542-A917-72172D0E456F}" type="pres">
      <dgm:prSet presAssocID="{5BCE864B-38D0-4A24-904E-58C7AAFD047C}" presName="parallelogram3" presStyleLbl="alignNode1" presStyleIdx="23" presStyleCnt="84"/>
      <dgm:spPr/>
    </dgm:pt>
    <dgm:pt modelId="{77E1ECF2-B74F-43FB-85E5-B70439880C02}" type="pres">
      <dgm:prSet presAssocID="{5BCE864B-38D0-4A24-904E-58C7AAFD047C}" presName="parallelogram4" presStyleLbl="alignNode1" presStyleIdx="24" presStyleCnt="84"/>
      <dgm:spPr/>
    </dgm:pt>
    <dgm:pt modelId="{F442D2A9-40C6-4C47-84F8-5BC631AF0057}" type="pres">
      <dgm:prSet presAssocID="{5BCE864B-38D0-4A24-904E-58C7AAFD047C}" presName="parallelogram5" presStyleLbl="alignNode1" presStyleIdx="25" presStyleCnt="84"/>
      <dgm:spPr/>
    </dgm:pt>
    <dgm:pt modelId="{AC36610C-3D27-41C8-8025-88B5B5515BED}" type="pres">
      <dgm:prSet presAssocID="{5BCE864B-38D0-4A24-904E-58C7AAFD047C}" presName="parallelogram6" presStyleLbl="alignNode1" presStyleIdx="26" presStyleCnt="84"/>
      <dgm:spPr/>
    </dgm:pt>
    <dgm:pt modelId="{132B20B3-0DC8-42B5-A89B-D30F5D7B1479}" type="pres">
      <dgm:prSet presAssocID="{5BCE864B-38D0-4A24-904E-58C7AAFD047C}" presName="parallelogram7" presStyleLbl="alignNode1" presStyleIdx="27" presStyleCnt="84"/>
      <dgm:spPr/>
    </dgm:pt>
    <dgm:pt modelId="{69FE4264-97B7-498A-83AB-5DD114CB53F4}" type="pres">
      <dgm:prSet presAssocID="{2799E447-E669-4E42-89A7-54DF764EE180}" presName="sibTrans" presStyleCnt="0"/>
      <dgm:spPr/>
    </dgm:pt>
    <dgm:pt modelId="{91CB6B90-26C9-4B3D-8873-12D7913CCCD5}" type="pres">
      <dgm:prSet presAssocID="{BCAC2324-2005-4DAC-8071-DCBA2F72E21B}" presName="parenttextcomposite" presStyleCnt="0"/>
      <dgm:spPr/>
    </dgm:pt>
    <dgm:pt modelId="{00C0B77F-4B7C-4B5A-AFF8-C093D0E1ADF8}" type="pres">
      <dgm:prSet presAssocID="{BCAC2324-2005-4DAC-8071-DCBA2F72E21B}" presName="parenttext" presStyleLbl="revTx" presStyleIdx="4" presStyleCnt="1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9A9880-2CDD-4809-8C18-92791F9F2BCD}" type="pres">
      <dgm:prSet presAssocID="{BCAC2324-2005-4DAC-8071-DCBA2F72E21B}" presName="parallelogramComposite" presStyleCnt="0"/>
      <dgm:spPr/>
    </dgm:pt>
    <dgm:pt modelId="{EBA45C96-35D7-486F-9C4F-8A06096C6419}" type="pres">
      <dgm:prSet presAssocID="{BCAC2324-2005-4DAC-8071-DCBA2F72E21B}" presName="parallelogram1" presStyleLbl="alignNode1" presStyleIdx="28" presStyleCnt="84"/>
      <dgm:spPr/>
    </dgm:pt>
    <dgm:pt modelId="{2748B11A-EB21-4235-96D5-25C3DCB77B96}" type="pres">
      <dgm:prSet presAssocID="{BCAC2324-2005-4DAC-8071-DCBA2F72E21B}" presName="parallelogram2" presStyleLbl="alignNode1" presStyleIdx="29" presStyleCnt="84"/>
      <dgm:spPr/>
    </dgm:pt>
    <dgm:pt modelId="{33004BB1-2B76-4D61-BA46-E2F2EEDB3304}" type="pres">
      <dgm:prSet presAssocID="{BCAC2324-2005-4DAC-8071-DCBA2F72E21B}" presName="parallelogram3" presStyleLbl="alignNode1" presStyleIdx="30" presStyleCnt="84"/>
      <dgm:spPr/>
    </dgm:pt>
    <dgm:pt modelId="{43A7375D-E9EF-4640-8F4D-9C731A3A0D70}" type="pres">
      <dgm:prSet presAssocID="{BCAC2324-2005-4DAC-8071-DCBA2F72E21B}" presName="parallelogram4" presStyleLbl="alignNode1" presStyleIdx="31" presStyleCnt="84"/>
      <dgm:spPr/>
    </dgm:pt>
    <dgm:pt modelId="{2ED772BB-5D8D-4175-9D25-CA3E20EDFA77}" type="pres">
      <dgm:prSet presAssocID="{BCAC2324-2005-4DAC-8071-DCBA2F72E21B}" presName="parallelogram5" presStyleLbl="alignNode1" presStyleIdx="32" presStyleCnt="84"/>
      <dgm:spPr/>
    </dgm:pt>
    <dgm:pt modelId="{89300D3C-9226-4DD9-A0BC-041A671D0A1A}" type="pres">
      <dgm:prSet presAssocID="{BCAC2324-2005-4DAC-8071-DCBA2F72E21B}" presName="parallelogram6" presStyleLbl="alignNode1" presStyleIdx="33" presStyleCnt="84"/>
      <dgm:spPr/>
    </dgm:pt>
    <dgm:pt modelId="{43F806F8-234D-4B84-84D6-7CA47EB04E44}" type="pres">
      <dgm:prSet presAssocID="{BCAC2324-2005-4DAC-8071-DCBA2F72E21B}" presName="parallelogram7" presStyleLbl="alignNode1" presStyleIdx="34" presStyleCnt="84"/>
      <dgm:spPr/>
    </dgm:pt>
    <dgm:pt modelId="{BE4CDF41-75C2-4AE6-9855-7097E0BDB864}" type="pres">
      <dgm:prSet presAssocID="{414335B4-DA94-480C-B371-59A1EB36DA19}" presName="sibTrans" presStyleCnt="0"/>
      <dgm:spPr/>
    </dgm:pt>
    <dgm:pt modelId="{763BF9F9-0670-46C7-A422-E2184CCCC756}" type="pres">
      <dgm:prSet presAssocID="{C3CCFA69-AFCD-42A6-A0A2-17E984362543}" presName="parenttextcomposite" presStyleCnt="0"/>
      <dgm:spPr/>
    </dgm:pt>
    <dgm:pt modelId="{4F0F122E-1EFF-43B7-9478-D774AD68669B}" type="pres">
      <dgm:prSet presAssocID="{C3CCFA69-AFCD-42A6-A0A2-17E984362543}" presName="parenttext" presStyleLbl="revTx" presStyleIdx="5" presStyleCnt="1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1D4F97-5F9F-40FF-8610-828CE7900C1F}" type="pres">
      <dgm:prSet presAssocID="{C3CCFA69-AFCD-42A6-A0A2-17E984362543}" presName="parallelogramComposite" presStyleCnt="0"/>
      <dgm:spPr/>
    </dgm:pt>
    <dgm:pt modelId="{F597B626-B277-4FBA-B40C-B1DCE272C9CC}" type="pres">
      <dgm:prSet presAssocID="{C3CCFA69-AFCD-42A6-A0A2-17E984362543}" presName="parallelogram1" presStyleLbl="alignNode1" presStyleIdx="35" presStyleCnt="84"/>
      <dgm:spPr/>
    </dgm:pt>
    <dgm:pt modelId="{9D6590D6-C7AE-4C2F-8635-97771993F6EF}" type="pres">
      <dgm:prSet presAssocID="{C3CCFA69-AFCD-42A6-A0A2-17E984362543}" presName="parallelogram2" presStyleLbl="alignNode1" presStyleIdx="36" presStyleCnt="84"/>
      <dgm:spPr/>
    </dgm:pt>
    <dgm:pt modelId="{EB5B7749-2B2E-4A97-9582-28A03282793A}" type="pres">
      <dgm:prSet presAssocID="{C3CCFA69-AFCD-42A6-A0A2-17E984362543}" presName="parallelogram3" presStyleLbl="alignNode1" presStyleIdx="37" presStyleCnt="84"/>
      <dgm:spPr/>
    </dgm:pt>
    <dgm:pt modelId="{FFD90CDF-2F6E-43B1-8FDB-FF994C8731DC}" type="pres">
      <dgm:prSet presAssocID="{C3CCFA69-AFCD-42A6-A0A2-17E984362543}" presName="parallelogram4" presStyleLbl="alignNode1" presStyleIdx="38" presStyleCnt="84"/>
      <dgm:spPr/>
    </dgm:pt>
    <dgm:pt modelId="{AD01370D-301E-4881-ADA9-9BEB19461E76}" type="pres">
      <dgm:prSet presAssocID="{C3CCFA69-AFCD-42A6-A0A2-17E984362543}" presName="parallelogram5" presStyleLbl="alignNode1" presStyleIdx="39" presStyleCnt="84"/>
      <dgm:spPr/>
    </dgm:pt>
    <dgm:pt modelId="{182CF49E-257A-4889-B663-9FF9BCC72083}" type="pres">
      <dgm:prSet presAssocID="{C3CCFA69-AFCD-42A6-A0A2-17E984362543}" presName="parallelogram6" presStyleLbl="alignNode1" presStyleIdx="40" presStyleCnt="84"/>
      <dgm:spPr/>
    </dgm:pt>
    <dgm:pt modelId="{D416F0A9-DC70-4097-A8FB-06CBD0E16216}" type="pres">
      <dgm:prSet presAssocID="{C3CCFA69-AFCD-42A6-A0A2-17E984362543}" presName="parallelogram7" presStyleLbl="alignNode1" presStyleIdx="41" presStyleCnt="84"/>
      <dgm:spPr/>
    </dgm:pt>
    <dgm:pt modelId="{28862786-F88E-4B51-91FE-25B92FA2BC86}" type="pres">
      <dgm:prSet presAssocID="{3640B7D7-157D-47DC-AC74-1C69CABDDD39}" presName="sibTrans" presStyleCnt="0"/>
      <dgm:spPr/>
    </dgm:pt>
    <dgm:pt modelId="{8FDBD564-0001-41D1-88F6-17D88E793DA2}" type="pres">
      <dgm:prSet presAssocID="{484A8667-F92E-43A6-94F8-F304CA4D297D}" presName="parenttextcomposite" presStyleCnt="0"/>
      <dgm:spPr/>
    </dgm:pt>
    <dgm:pt modelId="{4DAF2B4F-D0EC-4565-ABA5-4E09D787C76F}" type="pres">
      <dgm:prSet presAssocID="{484A8667-F92E-43A6-94F8-F304CA4D297D}" presName="parenttext" presStyleLbl="revTx" presStyleIdx="6" presStyleCnt="1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9815FC-3AB2-4245-930C-D6EDF406C4D6}" type="pres">
      <dgm:prSet presAssocID="{484A8667-F92E-43A6-94F8-F304CA4D297D}" presName="parallelogramComposite" presStyleCnt="0"/>
      <dgm:spPr/>
    </dgm:pt>
    <dgm:pt modelId="{032A34BB-6F40-41B0-80CE-8D262816F825}" type="pres">
      <dgm:prSet presAssocID="{484A8667-F92E-43A6-94F8-F304CA4D297D}" presName="parallelogram1" presStyleLbl="alignNode1" presStyleIdx="42" presStyleCnt="84"/>
      <dgm:spPr/>
    </dgm:pt>
    <dgm:pt modelId="{8D832FF9-E0FD-4FCA-BF8F-EE78EB4BF6BB}" type="pres">
      <dgm:prSet presAssocID="{484A8667-F92E-43A6-94F8-F304CA4D297D}" presName="parallelogram2" presStyleLbl="alignNode1" presStyleIdx="43" presStyleCnt="84"/>
      <dgm:spPr/>
    </dgm:pt>
    <dgm:pt modelId="{10592D02-10C4-4706-B066-BAD2146806B1}" type="pres">
      <dgm:prSet presAssocID="{484A8667-F92E-43A6-94F8-F304CA4D297D}" presName="parallelogram3" presStyleLbl="alignNode1" presStyleIdx="44" presStyleCnt="84"/>
      <dgm:spPr/>
    </dgm:pt>
    <dgm:pt modelId="{5ABE3EBC-EDA8-49AF-820E-AE5CCF3C2BE8}" type="pres">
      <dgm:prSet presAssocID="{484A8667-F92E-43A6-94F8-F304CA4D297D}" presName="parallelogram4" presStyleLbl="alignNode1" presStyleIdx="45" presStyleCnt="84"/>
      <dgm:spPr/>
    </dgm:pt>
    <dgm:pt modelId="{0D58CF91-009C-4E8E-8EC1-317CCCCA8886}" type="pres">
      <dgm:prSet presAssocID="{484A8667-F92E-43A6-94F8-F304CA4D297D}" presName="parallelogram5" presStyleLbl="alignNode1" presStyleIdx="46" presStyleCnt="84"/>
      <dgm:spPr/>
    </dgm:pt>
    <dgm:pt modelId="{AA034DE4-355E-46D6-B516-72C0D56E995D}" type="pres">
      <dgm:prSet presAssocID="{484A8667-F92E-43A6-94F8-F304CA4D297D}" presName="parallelogram6" presStyleLbl="alignNode1" presStyleIdx="47" presStyleCnt="84"/>
      <dgm:spPr/>
    </dgm:pt>
    <dgm:pt modelId="{0C0C4826-C29B-4D52-9086-6AADCBD22479}" type="pres">
      <dgm:prSet presAssocID="{484A8667-F92E-43A6-94F8-F304CA4D297D}" presName="parallelogram7" presStyleLbl="alignNode1" presStyleIdx="48" presStyleCnt="84"/>
      <dgm:spPr/>
    </dgm:pt>
    <dgm:pt modelId="{1C0DE689-6894-45E1-87C6-D44DC7CB6EA2}" type="pres">
      <dgm:prSet presAssocID="{D0C4D6F4-B834-4EBE-84B7-21A49C2C147A}" presName="sibTrans" presStyleCnt="0"/>
      <dgm:spPr/>
    </dgm:pt>
    <dgm:pt modelId="{06126BB5-20EB-414D-A534-DB8804B3B33E}" type="pres">
      <dgm:prSet presAssocID="{2F03EFC0-1C7F-48C6-A984-A7A8423B11CF}" presName="parenttextcomposite" presStyleCnt="0"/>
      <dgm:spPr/>
    </dgm:pt>
    <dgm:pt modelId="{B0FC6D53-3114-43E1-A5F7-99CE0EE4111C}" type="pres">
      <dgm:prSet presAssocID="{2F03EFC0-1C7F-48C6-A984-A7A8423B11CF}" presName="parenttext" presStyleLbl="revTx" presStyleIdx="7" presStyleCnt="1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8CF558-C5FE-4D49-AD85-9DA7FAA708BC}" type="pres">
      <dgm:prSet presAssocID="{2F03EFC0-1C7F-48C6-A984-A7A8423B11CF}" presName="parallelogramComposite" presStyleCnt="0"/>
      <dgm:spPr/>
    </dgm:pt>
    <dgm:pt modelId="{859DFD8B-2098-4D1B-9226-0408F707C18A}" type="pres">
      <dgm:prSet presAssocID="{2F03EFC0-1C7F-48C6-A984-A7A8423B11CF}" presName="parallelogram1" presStyleLbl="alignNode1" presStyleIdx="49" presStyleCnt="84"/>
      <dgm:spPr/>
    </dgm:pt>
    <dgm:pt modelId="{1AF1A72C-9D18-424F-90B2-D3BE7CAE3E09}" type="pres">
      <dgm:prSet presAssocID="{2F03EFC0-1C7F-48C6-A984-A7A8423B11CF}" presName="parallelogram2" presStyleLbl="alignNode1" presStyleIdx="50" presStyleCnt="84"/>
      <dgm:spPr/>
    </dgm:pt>
    <dgm:pt modelId="{C7CEB72F-F195-43F7-9547-0C6CFEDE14BD}" type="pres">
      <dgm:prSet presAssocID="{2F03EFC0-1C7F-48C6-A984-A7A8423B11CF}" presName="parallelogram3" presStyleLbl="alignNode1" presStyleIdx="51" presStyleCnt="84"/>
      <dgm:spPr/>
    </dgm:pt>
    <dgm:pt modelId="{39978B0E-6677-4D43-94BF-2433CDFEC36B}" type="pres">
      <dgm:prSet presAssocID="{2F03EFC0-1C7F-48C6-A984-A7A8423B11CF}" presName="parallelogram4" presStyleLbl="alignNode1" presStyleIdx="52" presStyleCnt="84"/>
      <dgm:spPr/>
    </dgm:pt>
    <dgm:pt modelId="{CECBA41D-C4B0-40F8-9A6F-EA9EFD308FE8}" type="pres">
      <dgm:prSet presAssocID="{2F03EFC0-1C7F-48C6-A984-A7A8423B11CF}" presName="parallelogram5" presStyleLbl="alignNode1" presStyleIdx="53" presStyleCnt="84"/>
      <dgm:spPr/>
    </dgm:pt>
    <dgm:pt modelId="{DD6B5870-400E-49DD-8074-286375DD3E65}" type="pres">
      <dgm:prSet presAssocID="{2F03EFC0-1C7F-48C6-A984-A7A8423B11CF}" presName="parallelogram6" presStyleLbl="alignNode1" presStyleIdx="54" presStyleCnt="84"/>
      <dgm:spPr/>
    </dgm:pt>
    <dgm:pt modelId="{6FFE4AB2-2D1E-4DB1-895B-215924861644}" type="pres">
      <dgm:prSet presAssocID="{2F03EFC0-1C7F-48C6-A984-A7A8423B11CF}" presName="parallelogram7" presStyleLbl="alignNode1" presStyleIdx="55" presStyleCnt="84"/>
      <dgm:spPr/>
    </dgm:pt>
    <dgm:pt modelId="{8B928064-B4EF-4148-8A69-31178B4921B3}" type="pres">
      <dgm:prSet presAssocID="{1ECC92DE-5D9E-4543-8AF4-384D33175C37}" presName="sibTrans" presStyleCnt="0"/>
      <dgm:spPr/>
    </dgm:pt>
    <dgm:pt modelId="{B4604ED3-CCD1-4022-9DE5-3A8BA5D3B794}" type="pres">
      <dgm:prSet presAssocID="{46018D32-C402-4AA1-A00E-3CBD6C18E0D2}" presName="parenttextcomposite" presStyleCnt="0"/>
      <dgm:spPr/>
    </dgm:pt>
    <dgm:pt modelId="{A3237682-4E7B-4BB1-8E2C-10E825A7C93D}" type="pres">
      <dgm:prSet presAssocID="{46018D32-C402-4AA1-A00E-3CBD6C18E0D2}" presName="parenttext" presStyleLbl="revTx" presStyleIdx="8" presStyleCnt="1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661932-BEA2-43EA-B95A-0080267D478E}" type="pres">
      <dgm:prSet presAssocID="{46018D32-C402-4AA1-A00E-3CBD6C18E0D2}" presName="parallelogramComposite" presStyleCnt="0"/>
      <dgm:spPr/>
    </dgm:pt>
    <dgm:pt modelId="{636182EB-7522-41D1-B3B5-7FB1206050C9}" type="pres">
      <dgm:prSet presAssocID="{46018D32-C402-4AA1-A00E-3CBD6C18E0D2}" presName="parallelogram1" presStyleLbl="alignNode1" presStyleIdx="56" presStyleCnt="84"/>
      <dgm:spPr/>
    </dgm:pt>
    <dgm:pt modelId="{CBD4B2A7-4246-4B07-BF00-98413F76F439}" type="pres">
      <dgm:prSet presAssocID="{46018D32-C402-4AA1-A00E-3CBD6C18E0D2}" presName="parallelogram2" presStyleLbl="alignNode1" presStyleIdx="57" presStyleCnt="84"/>
      <dgm:spPr/>
    </dgm:pt>
    <dgm:pt modelId="{871BDF69-ACBF-4CB0-933F-B5509F672822}" type="pres">
      <dgm:prSet presAssocID="{46018D32-C402-4AA1-A00E-3CBD6C18E0D2}" presName="parallelogram3" presStyleLbl="alignNode1" presStyleIdx="58" presStyleCnt="84"/>
      <dgm:spPr/>
    </dgm:pt>
    <dgm:pt modelId="{3D53D2DA-F2BE-4939-BCF5-95ABF459A0FC}" type="pres">
      <dgm:prSet presAssocID="{46018D32-C402-4AA1-A00E-3CBD6C18E0D2}" presName="parallelogram4" presStyleLbl="alignNode1" presStyleIdx="59" presStyleCnt="84"/>
      <dgm:spPr/>
    </dgm:pt>
    <dgm:pt modelId="{022C7F65-B234-42A1-9DC1-EC6B6B1625D8}" type="pres">
      <dgm:prSet presAssocID="{46018D32-C402-4AA1-A00E-3CBD6C18E0D2}" presName="parallelogram5" presStyleLbl="alignNode1" presStyleIdx="60" presStyleCnt="84"/>
      <dgm:spPr/>
    </dgm:pt>
    <dgm:pt modelId="{4686B15E-A7BC-49AB-AEB6-41C01559F1CB}" type="pres">
      <dgm:prSet presAssocID="{46018D32-C402-4AA1-A00E-3CBD6C18E0D2}" presName="parallelogram6" presStyleLbl="alignNode1" presStyleIdx="61" presStyleCnt="84"/>
      <dgm:spPr/>
    </dgm:pt>
    <dgm:pt modelId="{0C3973A0-99ED-4AB5-92F8-FC106478287C}" type="pres">
      <dgm:prSet presAssocID="{46018D32-C402-4AA1-A00E-3CBD6C18E0D2}" presName="parallelogram7" presStyleLbl="alignNode1" presStyleIdx="62" presStyleCnt="84"/>
      <dgm:spPr/>
    </dgm:pt>
    <dgm:pt modelId="{CDB826A2-7062-42BF-9440-0F3EA4B6AADF}" type="pres">
      <dgm:prSet presAssocID="{26A0532B-6544-4A73-83C1-1EF4D6331378}" presName="sibTrans" presStyleCnt="0"/>
      <dgm:spPr/>
    </dgm:pt>
    <dgm:pt modelId="{AC24D3AA-C889-4574-A6A4-A107807B5E56}" type="pres">
      <dgm:prSet presAssocID="{DE2F6627-F8C0-43C8-966E-0BEAECEA04DC}" presName="parenttextcomposite" presStyleCnt="0"/>
      <dgm:spPr/>
    </dgm:pt>
    <dgm:pt modelId="{7F7233A1-EB82-4C05-AD06-EACBCF3D7331}" type="pres">
      <dgm:prSet presAssocID="{DE2F6627-F8C0-43C8-966E-0BEAECEA04DC}" presName="parenttext" presStyleLbl="revTx" presStyleIdx="9" presStyleCnt="1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CEEF62-47C3-42D0-B8E0-81B871F68927}" type="pres">
      <dgm:prSet presAssocID="{DE2F6627-F8C0-43C8-966E-0BEAECEA04DC}" presName="parallelogramComposite" presStyleCnt="0"/>
      <dgm:spPr/>
    </dgm:pt>
    <dgm:pt modelId="{FE3C955D-71C0-48A0-A7A2-7212EA6A1989}" type="pres">
      <dgm:prSet presAssocID="{DE2F6627-F8C0-43C8-966E-0BEAECEA04DC}" presName="parallelogram1" presStyleLbl="alignNode1" presStyleIdx="63" presStyleCnt="84"/>
      <dgm:spPr/>
    </dgm:pt>
    <dgm:pt modelId="{F91A9884-FF21-4746-A7AD-D68E272C9115}" type="pres">
      <dgm:prSet presAssocID="{DE2F6627-F8C0-43C8-966E-0BEAECEA04DC}" presName="parallelogram2" presStyleLbl="alignNode1" presStyleIdx="64" presStyleCnt="84"/>
      <dgm:spPr/>
    </dgm:pt>
    <dgm:pt modelId="{49104113-6D40-4FF8-9635-C96E0E65113D}" type="pres">
      <dgm:prSet presAssocID="{DE2F6627-F8C0-43C8-966E-0BEAECEA04DC}" presName="parallelogram3" presStyleLbl="alignNode1" presStyleIdx="65" presStyleCnt="84"/>
      <dgm:spPr/>
    </dgm:pt>
    <dgm:pt modelId="{17704609-CC00-467F-918F-08B34E78E81D}" type="pres">
      <dgm:prSet presAssocID="{DE2F6627-F8C0-43C8-966E-0BEAECEA04DC}" presName="parallelogram4" presStyleLbl="alignNode1" presStyleIdx="66" presStyleCnt="84"/>
      <dgm:spPr/>
    </dgm:pt>
    <dgm:pt modelId="{FA930888-11BF-42A2-BE8A-A260EBE788BA}" type="pres">
      <dgm:prSet presAssocID="{DE2F6627-F8C0-43C8-966E-0BEAECEA04DC}" presName="parallelogram5" presStyleLbl="alignNode1" presStyleIdx="67" presStyleCnt="84"/>
      <dgm:spPr/>
    </dgm:pt>
    <dgm:pt modelId="{CBC04FC8-46AA-47D8-A934-DDF939C678F0}" type="pres">
      <dgm:prSet presAssocID="{DE2F6627-F8C0-43C8-966E-0BEAECEA04DC}" presName="parallelogram6" presStyleLbl="alignNode1" presStyleIdx="68" presStyleCnt="84"/>
      <dgm:spPr/>
    </dgm:pt>
    <dgm:pt modelId="{0F80131C-6B5A-4676-9A33-679003EFEBD8}" type="pres">
      <dgm:prSet presAssocID="{DE2F6627-F8C0-43C8-966E-0BEAECEA04DC}" presName="parallelogram7" presStyleLbl="alignNode1" presStyleIdx="69" presStyleCnt="84"/>
      <dgm:spPr/>
    </dgm:pt>
    <dgm:pt modelId="{7A77B6EC-5945-4CCE-8931-DC3E106F4AEF}" type="pres">
      <dgm:prSet presAssocID="{FDE0454D-F474-4CCA-BBAC-8A8858B96EFB}" presName="sibTrans" presStyleCnt="0"/>
      <dgm:spPr/>
    </dgm:pt>
    <dgm:pt modelId="{B681A9B8-D72B-4D43-9909-96E8BFB1D030}" type="pres">
      <dgm:prSet presAssocID="{F1F0E1E4-C5DA-4ACA-8C17-1311F5749BAF}" presName="parenttextcomposite" presStyleCnt="0"/>
      <dgm:spPr/>
    </dgm:pt>
    <dgm:pt modelId="{4FC6A013-3133-45DA-9B11-B9604D980E14}" type="pres">
      <dgm:prSet presAssocID="{F1F0E1E4-C5DA-4ACA-8C17-1311F5749BAF}" presName="parenttext" presStyleLbl="revTx" presStyleIdx="10" presStyleCnt="1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7B8C99-AAAD-4A87-96A0-AC23213DAD3F}" type="pres">
      <dgm:prSet presAssocID="{F1F0E1E4-C5DA-4ACA-8C17-1311F5749BAF}" presName="parallelogramComposite" presStyleCnt="0"/>
      <dgm:spPr/>
    </dgm:pt>
    <dgm:pt modelId="{F0163A6A-ABB0-4E17-A429-D7DB22D03718}" type="pres">
      <dgm:prSet presAssocID="{F1F0E1E4-C5DA-4ACA-8C17-1311F5749BAF}" presName="parallelogram1" presStyleLbl="alignNode1" presStyleIdx="70" presStyleCnt="84"/>
      <dgm:spPr/>
    </dgm:pt>
    <dgm:pt modelId="{940B1972-606F-4291-9E82-BD0C26EF8F71}" type="pres">
      <dgm:prSet presAssocID="{F1F0E1E4-C5DA-4ACA-8C17-1311F5749BAF}" presName="parallelogram2" presStyleLbl="alignNode1" presStyleIdx="71" presStyleCnt="84"/>
      <dgm:spPr/>
    </dgm:pt>
    <dgm:pt modelId="{B87BBA35-DF21-46A1-87B3-A9F037EECEBD}" type="pres">
      <dgm:prSet presAssocID="{F1F0E1E4-C5DA-4ACA-8C17-1311F5749BAF}" presName="parallelogram3" presStyleLbl="alignNode1" presStyleIdx="72" presStyleCnt="84"/>
      <dgm:spPr/>
    </dgm:pt>
    <dgm:pt modelId="{9DFA4E24-836B-4E60-BAE2-242B39DB6BC0}" type="pres">
      <dgm:prSet presAssocID="{F1F0E1E4-C5DA-4ACA-8C17-1311F5749BAF}" presName="parallelogram4" presStyleLbl="alignNode1" presStyleIdx="73" presStyleCnt="84"/>
      <dgm:spPr/>
    </dgm:pt>
    <dgm:pt modelId="{567B5BC2-B806-4057-AC09-D239466AE270}" type="pres">
      <dgm:prSet presAssocID="{F1F0E1E4-C5DA-4ACA-8C17-1311F5749BAF}" presName="parallelogram5" presStyleLbl="alignNode1" presStyleIdx="74" presStyleCnt="84"/>
      <dgm:spPr/>
    </dgm:pt>
    <dgm:pt modelId="{72A3BD7A-066D-47B8-9F58-400F5A068554}" type="pres">
      <dgm:prSet presAssocID="{F1F0E1E4-C5DA-4ACA-8C17-1311F5749BAF}" presName="parallelogram6" presStyleLbl="alignNode1" presStyleIdx="75" presStyleCnt="84"/>
      <dgm:spPr/>
    </dgm:pt>
    <dgm:pt modelId="{6A32EB1B-EB5D-49C4-8118-101331E23AFD}" type="pres">
      <dgm:prSet presAssocID="{F1F0E1E4-C5DA-4ACA-8C17-1311F5749BAF}" presName="parallelogram7" presStyleLbl="alignNode1" presStyleIdx="76" presStyleCnt="84"/>
      <dgm:spPr/>
    </dgm:pt>
    <dgm:pt modelId="{9D4AD6FE-0C45-4AF0-910C-3A9A1A6BA008}" type="pres">
      <dgm:prSet presAssocID="{A615E27B-2789-4BD5-A1B9-1DFE81C7FB60}" presName="sibTrans" presStyleCnt="0"/>
      <dgm:spPr/>
    </dgm:pt>
    <dgm:pt modelId="{698260DF-23CB-44C5-9720-465994A35C4F}" type="pres">
      <dgm:prSet presAssocID="{9438EDFD-4C57-41B3-A384-104031A07101}" presName="parenttextcomposite" presStyleCnt="0"/>
      <dgm:spPr/>
    </dgm:pt>
    <dgm:pt modelId="{7001BF93-984D-4890-A461-78867E743E88}" type="pres">
      <dgm:prSet presAssocID="{9438EDFD-4C57-41B3-A384-104031A07101}" presName="parenttext" presStyleLbl="revTx" presStyleIdx="11" presStyleCnt="1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5CBA15-EBF3-4EC0-986D-3EEC4102A79E}" type="pres">
      <dgm:prSet presAssocID="{9438EDFD-4C57-41B3-A384-104031A07101}" presName="parallelogramComposite" presStyleCnt="0"/>
      <dgm:spPr/>
    </dgm:pt>
    <dgm:pt modelId="{00E074DE-7C10-42AF-8995-70131F9D9810}" type="pres">
      <dgm:prSet presAssocID="{9438EDFD-4C57-41B3-A384-104031A07101}" presName="parallelogram1" presStyleLbl="alignNode1" presStyleIdx="77" presStyleCnt="84"/>
      <dgm:spPr/>
    </dgm:pt>
    <dgm:pt modelId="{3F3E2382-7C35-45D9-8BD9-3C2A50F7CE3B}" type="pres">
      <dgm:prSet presAssocID="{9438EDFD-4C57-41B3-A384-104031A07101}" presName="parallelogram2" presStyleLbl="alignNode1" presStyleIdx="78" presStyleCnt="84"/>
      <dgm:spPr/>
    </dgm:pt>
    <dgm:pt modelId="{B9B726B4-9E43-45B3-9541-13BF6E3B7112}" type="pres">
      <dgm:prSet presAssocID="{9438EDFD-4C57-41B3-A384-104031A07101}" presName="parallelogram3" presStyleLbl="alignNode1" presStyleIdx="79" presStyleCnt="84"/>
      <dgm:spPr/>
    </dgm:pt>
    <dgm:pt modelId="{90D20DB7-55C3-48C6-A856-347C9DF2C994}" type="pres">
      <dgm:prSet presAssocID="{9438EDFD-4C57-41B3-A384-104031A07101}" presName="parallelogram4" presStyleLbl="alignNode1" presStyleIdx="80" presStyleCnt="84"/>
      <dgm:spPr/>
    </dgm:pt>
    <dgm:pt modelId="{6B4079B0-0EC6-4C6F-A4FF-BFA3C0887417}" type="pres">
      <dgm:prSet presAssocID="{9438EDFD-4C57-41B3-A384-104031A07101}" presName="parallelogram5" presStyleLbl="alignNode1" presStyleIdx="81" presStyleCnt="84"/>
      <dgm:spPr/>
    </dgm:pt>
    <dgm:pt modelId="{49B8017B-D6CA-4DDF-A73A-C28CFC52388D}" type="pres">
      <dgm:prSet presAssocID="{9438EDFD-4C57-41B3-A384-104031A07101}" presName="parallelogram6" presStyleLbl="alignNode1" presStyleIdx="82" presStyleCnt="84"/>
      <dgm:spPr/>
    </dgm:pt>
    <dgm:pt modelId="{BE19EB97-D8BC-447F-B52E-3FC375FD6CE2}" type="pres">
      <dgm:prSet presAssocID="{9438EDFD-4C57-41B3-A384-104031A07101}" presName="parallelogram7" presStyleLbl="alignNode1" presStyleIdx="83" presStyleCnt="84"/>
      <dgm:spPr/>
    </dgm:pt>
  </dgm:ptLst>
  <dgm:cxnLst>
    <dgm:cxn modelId="{C85DCD05-F47E-48BE-8006-BBAA84463639}" type="presOf" srcId="{2F03EFC0-1C7F-48C6-A984-A7A8423B11CF}" destId="{B0FC6D53-3114-43E1-A5F7-99CE0EE4111C}" srcOrd="0" destOrd="0" presId="urn:microsoft.com/office/officeart/2008/layout/VerticalAccentList"/>
    <dgm:cxn modelId="{B6967C62-CA95-41D4-9189-15CB9B16D31E}" srcId="{D1E25892-55AB-4852-B56B-941CA1162661}" destId="{46018D32-C402-4AA1-A00E-3CBD6C18E0D2}" srcOrd="8" destOrd="0" parTransId="{0296C36C-09E4-41D3-AF6D-B84148DFD9FC}" sibTransId="{26A0532B-6544-4A73-83C1-1EF4D6331378}"/>
    <dgm:cxn modelId="{A5C03809-D7A7-4A30-B11C-4F95AD8CE6E7}" srcId="{D1E25892-55AB-4852-B56B-941CA1162661}" destId="{BCAC2324-2005-4DAC-8071-DCBA2F72E21B}" srcOrd="4" destOrd="0" parTransId="{00ED9597-3C71-4ACA-84F7-727F6C1E74E0}" sibTransId="{414335B4-DA94-480C-B371-59A1EB36DA19}"/>
    <dgm:cxn modelId="{2525EE7D-9976-4352-B634-46F0EC99FCAB}" type="presOf" srcId="{BCAC2324-2005-4DAC-8071-DCBA2F72E21B}" destId="{00C0B77F-4B7C-4B5A-AFF8-C093D0E1ADF8}" srcOrd="0" destOrd="0" presId="urn:microsoft.com/office/officeart/2008/layout/VerticalAccentList"/>
    <dgm:cxn modelId="{D17E4E63-F513-414F-A535-4F26A0BF059D}" srcId="{D1E25892-55AB-4852-B56B-941CA1162661}" destId="{C3CCFA69-AFCD-42A6-A0A2-17E984362543}" srcOrd="5" destOrd="0" parTransId="{BF969891-65CA-4127-9E33-777199847916}" sibTransId="{3640B7D7-157D-47DC-AC74-1C69CABDDD39}"/>
    <dgm:cxn modelId="{819103D8-F4B6-43BD-AF90-02DCF43DD0D1}" type="presOf" srcId="{484A8667-F92E-43A6-94F8-F304CA4D297D}" destId="{4DAF2B4F-D0EC-4565-ABA5-4E09D787C76F}" srcOrd="0" destOrd="0" presId="urn:microsoft.com/office/officeart/2008/layout/VerticalAccentList"/>
    <dgm:cxn modelId="{4B71A2D4-C079-4E4C-B0AD-112FE2676A9C}" srcId="{D1E25892-55AB-4852-B56B-941CA1162661}" destId="{DE2F6627-F8C0-43C8-966E-0BEAECEA04DC}" srcOrd="9" destOrd="0" parTransId="{2CD8B682-EC10-4889-894F-ADEB57D44C2E}" sibTransId="{FDE0454D-F474-4CCA-BBAC-8A8858B96EFB}"/>
    <dgm:cxn modelId="{431BB62A-D309-4013-A50D-7700F01269DA}" type="presOf" srcId="{5BCE864B-38D0-4A24-904E-58C7AAFD047C}" destId="{D1A0B0D0-0C33-43F7-B281-E1B023CCAFD3}" srcOrd="0" destOrd="0" presId="urn:microsoft.com/office/officeart/2008/layout/VerticalAccentList"/>
    <dgm:cxn modelId="{643F5064-E482-4F3F-838E-FFB5FF10EF16}" srcId="{D1E25892-55AB-4852-B56B-941CA1162661}" destId="{484A8667-F92E-43A6-94F8-F304CA4D297D}" srcOrd="6" destOrd="0" parTransId="{82EF5341-F473-43AE-8040-AA603F49CFD4}" sibTransId="{D0C4D6F4-B834-4EBE-84B7-21A49C2C147A}"/>
    <dgm:cxn modelId="{E5A71BAA-80F2-41BF-8C47-2DB919B4F6E8}" type="presOf" srcId="{46018D32-C402-4AA1-A00E-3CBD6C18E0D2}" destId="{A3237682-4E7B-4BB1-8E2C-10E825A7C93D}" srcOrd="0" destOrd="0" presId="urn:microsoft.com/office/officeart/2008/layout/VerticalAccentList"/>
    <dgm:cxn modelId="{2C9D9BC9-2B32-4891-BD4B-1170ED02FA0E}" type="presOf" srcId="{FC18CA10-3228-40C4-A437-6C8A2E1FFAF0}" destId="{30534B54-AD20-4A61-8C87-721D476E9B05}" srcOrd="0" destOrd="0" presId="urn:microsoft.com/office/officeart/2008/layout/VerticalAccentList"/>
    <dgm:cxn modelId="{3F659101-1A7F-499E-89F4-161057DBBE59}" type="presOf" srcId="{DE2F6627-F8C0-43C8-966E-0BEAECEA04DC}" destId="{7F7233A1-EB82-4C05-AD06-EACBCF3D7331}" srcOrd="0" destOrd="0" presId="urn:microsoft.com/office/officeart/2008/layout/VerticalAccentList"/>
    <dgm:cxn modelId="{CA7E0114-DDA5-46B6-9763-3DCC30347715}" type="presOf" srcId="{C3CCFA69-AFCD-42A6-A0A2-17E984362543}" destId="{4F0F122E-1EFF-43B7-9478-D774AD68669B}" srcOrd="0" destOrd="0" presId="urn:microsoft.com/office/officeart/2008/layout/VerticalAccentList"/>
    <dgm:cxn modelId="{0911CAEE-5416-4CD8-A87E-B6B04FA2ADD0}" type="presOf" srcId="{5B2496D1-8B18-4A1E-A659-9E1B46D1E960}" destId="{4E7148A3-F906-4941-B099-40624C7A9FD5}" srcOrd="0" destOrd="0" presId="urn:microsoft.com/office/officeart/2008/layout/VerticalAccentList"/>
    <dgm:cxn modelId="{E935697E-397E-4816-928D-C94702445CEE}" type="presOf" srcId="{F1F0E1E4-C5DA-4ACA-8C17-1311F5749BAF}" destId="{4FC6A013-3133-45DA-9B11-B9604D980E14}" srcOrd="0" destOrd="0" presId="urn:microsoft.com/office/officeart/2008/layout/VerticalAccentList"/>
    <dgm:cxn modelId="{761ADA47-708A-4A01-BBAF-15594FD85239}" type="presOf" srcId="{FABE563B-714A-4E93-A27A-5E46B47BDCE4}" destId="{CF5B68D1-64DD-4601-BE05-7EC189F31160}" srcOrd="0" destOrd="0" presId="urn:microsoft.com/office/officeart/2008/layout/VerticalAccentList"/>
    <dgm:cxn modelId="{E45D7D26-03CC-463D-B2DF-6BA338EAD896}" srcId="{D1E25892-55AB-4852-B56B-941CA1162661}" destId="{F1F0E1E4-C5DA-4ACA-8C17-1311F5749BAF}" srcOrd="10" destOrd="0" parTransId="{A8F43CA4-D0E8-4CD6-A77D-ECA6E9490E1F}" sibTransId="{A615E27B-2789-4BD5-A1B9-1DFE81C7FB60}"/>
    <dgm:cxn modelId="{B7D14F51-E857-4CB1-AD08-575E90BA973F}" srcId="{D1E25892-55AB-4852-B56B-941CA1162661}" destId="{5B2496D1-8B18-4A1E-A659-9E1B46D1E960}" srcOrd="2" destOrd="0" parTransId="{62B0ABE3-A08A-462D-9758-8B877A7859C9}" sibTransId="{7E2B3A10-7E98-4A8B-B034-B72E2B442D8D}"/>
    <dgm:cxn modelId="{EBD7CF44-507E-4C46-8224-2E70D5BD79E5}" srcId="{D1E25892-55AB-4852-B56B-941CA1162661}" destId="{2F03EFC0-1C7F-48C6-A984-A7A8423B11CF}" srcOrd="7" destOrd="0" parTransId="{386ABB2A-5B30-41B0-B6A3-E672E9A9522E}" sibTransId="{1ECC92DE-5D9E-4543-8AF4-384D33175C37}"/>
    <dgm:cxn modelId="{28DE2E97-7332-43D2-A48E-3DD6AF4E873E}" srcId="{D1E25892-55AB-4852-B56B-941CA1162661}" destId="{FC18CA10-3228-40C4-A437-6C8A2E1FFAF0}" srcOrd="1" destOrd="0" parTransId="{BF004729-09B6-417A-909A-00342190788D}" sibTransId="{D2AEE6D2-49A3-4C51-988D-6864764BA4A8}"/>
    <dgm:cxn modelId="{8481C2D1-02DA-453E-9A50-D5D7112FBA19}" srcId="{D1E25892-55AB-4852-B56B-941CA1162661}" destId="{FABE563B-714A-4E93-A27A-5E46B47BDCE4}" srcOrd="0" destOrd="0" parTransId="{FE7F0612-7763-4615-8D09-B1AE7BD4A9C7}" sibTransId="{BAB8CF02-8C7C-4EC0-8D9C-6D191C02DDF0}"/>
    <dgm:cxn modelId="{A26A428C-2B76-467E-8690-E1FC7E910242}" type="presOf" srcId="{9438EDFD-4C57-41B3-A384-104031A07101}" destId="{7001BF93-984D-4890-A461-78867E743E88}" srcOrd="0" destOrd="0" presId="urn:microsoft.com/office/officeart/2008/layout/VerticalAccentList"/>
    <dgm:cxn modelId="{E56A7B14-0BF7-4A0D-8E68-5DAD8C56FC5C}" type="presOf" srcId="{D1E25892-55AB-4852-B56B-941CA1162661}" destId="{181B86C3-A10F-4315-A5AC-19EFB3990E5D}" srcOrd="0" destOrd="0" presId="urn:microsoft.com/office/officeart/2008/layout/VerticalAccentList"/>
    <dgm:cxn modelId="{32E456F1-0722-4ACA-B177-DB5F5D48BC32}" srcId="{D1E25892-55AB-4852-B56B-941CA1162661}" destId="{5BCE864B-38D0-4A24-904E-58C7AAFD047C}" srcOrd="3" destOrd="0" parTransId="{0D12532E-83ED-4162-A00C-A0037A69046B}" sibTransId="{2799E447-E669-4E42-89A7-54DF764EE180}"/>
    <dgm:cxn modelId="{6DE969DC-A053-49B3-B4FE-CFB33581FDA8}" srcId="{D1E25892-55AB-4852-B56B-941CA1162661}" destId="{9438EDFD-4C57-41B3-A384-104031A07101}" srcOrd="11" destOrd="0" parTransId="{37E059A4-41E0-44BB-8B43-5938020CE9F5}" sibTransId="{3F1CF616-834F-4760-A655-558E53ADF2F4}"/>
    <dgm:cxn modelId="{A91E37DC-956E-4A80-AC2A-6AC443C2DF21}" type="presParOf" srcId="{181B86C3-A10F-4315-A5AC-19EFB3990E5D}" destId="{48C0D903-D951-4C9D-BFEB-DF35259EC5BC}" srcOrd="0" destOrd="0" presId="urn:microsoft.com/office/officeart/2008/layout/VerticalAccentList"/>
    <dgm:cxn modelId="{079F9911-81DE-4987-8898-E533B56DEFD7}" type="presParOf" srcId="{48C0D903-D951-4C9D-BFEB-DF35259EC5BC}" destId="{CF5B68D1-64DD-4601-BE05-7EC189F31160}" srcOrd="0" destOrd="0" presId="urn:microsoft.com/office/officeart/2008/layout/VerticalAccentList"/>
    <dgm:cxn modelId="{2D5A8C7A-B96C-456E-9BA9-ABA91F66ECE9}" type="presParOf" srcId="{181B86C3-A10F-4315-A5AC-19EFB3990E5D}" destId="{12DA613D-363B-4945-A25D-343230395A7D}" srcOrd="1" destOrd="0" presId="urn:microsoft.com/office/officeart/2008/layout/VerticalAccentList"/>
    <dgm:cxn modelId="{4FE03419-A56D-4A6B-81DC-3F5ECC0C25F5}" type="presParOf" srcId="{12DA613D-363B-4945-A25D-343230395A7D}" destId="{7B667A23-106D-45D2-B397-95EC174FBF9C}" srcOrd="0" destOrd="0" presId="urn:microsoft.com/office/officeart/2008/layout/VerticalAccentList"/>
    <dgm:cxn modelId="{36CBB37F-3449-4AC3-BC72-4CF60F1A774D}" type="presParOf" srcId="{12DA613D-363B-4945-A25D-343230395A7D}" destId="{F0EE1D9D-DCD3-4AA5-B36B-548318877C14}" srcOrd="1" destOrd="0" presId="urn:microsoft.com/office/officeart/2008/layout/VerticalAccentList"/>
    <dgm:cxn modelId="{FFB53985-C0B0-4AFD-A4AA-5E94B4F8866D}" type="presParOf" srcId="{12DA613D-363B-4945-A25D-343230395A7D}" destId="{E47A2E30-5451-4449-9F88-FA5AC8B4A83E}" srcOrd="2" destOrd="0" presId="urn:microsoft.com/office/officeart/2008/layout/VerticalAccentList"/>
    <dgm:cxn modelId="{BCC57866-5237-40A3-A12C-2BEFCDBA3B36}" type="presParOf" srcId="{12DA613D-363B-4945-A25D-343230395A7D}" destId="{36C3FE70-E405-45C4-9375-565DA3080CFC}" srcOrd="3" destOrd="0" presId="urn:microsoft.com/office/officeart/2008/layout/VerticalAccentList"/>
    <dgm:cxn modelId="{E7DF3468-D543-428F-98AC-DDCB9BC1B117}" type="presParOf" srcId="{12DA613D-363B-4945-A25D-343230395A7D}" destId="{7FC7A36A-EA99-4610-8D33-E414BDE7AE57}" srcOrd="4" destOrd="0" presId="urn:microsoft.com/office/officeart/2008/layout/VerticalAccentList"/>
    <dgm:cxn modelId="{14617B56-5A04-480D-A4DB-1163C58B63D7}" type="presParOf" srcId="{12DA613D-363B-4945-A25D-343230395A7D}" destId="{4834F4D1-6775-4487-BA72-B246C3A4DF3F}" srcOrd="5" destOrd="0" presId="urn:microsoft.com/office/officeart/2008/layout/VerticalAccentList"/>
    <dgm:cxn modelId="{312E8277-BB15-4CF8-9745-356B6A7C4ED6}" type="presParOf" srcId="{12DA613D-363B-4945-A25D-343230395A7D}" destId="{22B080B4-FAA9-4AA0-B960-7E1496B04581}" srcOrd="6" destOrd="0" presId="urn:microsoft.com/office/officeart/2008/layout/VerticalAccentList"/>
    <dgm:cxn modelId="{46C8A3F8-3723-4680-8356-AFE96540F865}" type="presParOf" srcId="{181B86C3-A10F-4315-A5AC-19EFB3990E5D}" destId="{50408109-6695-4BEB-9AD2-A554053EC0A3}" srcOrd="2" destOrd="0" presId="urn:microsoft.com/office/officeart/2008/layout/VerticalAccentList"/>
    <dgm:cxn modelId="{6A260D9D-A8B6-47EE-BCF4-115167B52B1C}" type="presParOf" srcId="{181B86C3-A10F-4315-A5AC-19EFB3990E5D}" destId="{69E75F4D-53CF-4D61-BC0B-0FF4FDDAA907}" srcOrd="3" destOrd="0" presId="urn:microsoft.com/office/officeart/2008/layout/VerticalAccentList"/>
    <dgm:cxn modelId="{A2612001-41CE-4DE6-94E6-DCF08399A234}" type="presParOf" srcId="{69E75F4D-53CF-4D61-BC0B-0FF4FDDAA907}" destId="{30534B54-AD20-4A61-8C87-721D476E9B05}" srcOrd="0" destOrd="0" presId="urn:microsoft.com/office/officeart/2008/layout/VerticalAccentList"/>
    <dgm:cxn modelId="{D76D6095-1FC8-4B67-BF0B-FCDEFACB4093}" type="presParOf" srcId="{181B86C3-A10F-4315-A5AC-19EFB3990E5D}" destId="{87B02D6F-32D9-4C09-9BC3-5026A11E4BDF}" srcOrd="4" destOrd="0" presId="urn:microsoft.com/office/officeart/2008/layout/VerticalAccentList"/>
    <dgm:cxn modelId="{FC5F5B6B-29B7-44BE-804F-EABB8DC1E386}" type="presParOf" srcId="{87B02D6F-32D9-4C09-9BC3-5026A11E4BDF}" destId="{F1BDB6A1-3262-432F-969F-BB81879DFC81}" srcOrd="0" destOrd="0" presId="urn:microsoft.com/office/officeart/2008/layout/VerticalAccentList"/>
    <dgm:cxn modelId="{C7806320-E860-46DF-8670-AD3E413F8C75}" type="presParOf" srcId="{87B02D6F-32D9-4C09-9BC3-5026A11E4BDF}" destId="{AB2A2876-DBBC-4D40-A73F-7D6FF46C0B08}" srcOrd="1" destOrd="0" presId="urn:microsoft.com/office/officeart/2008/layout/VerticalAccentList"/>
    <dgm:cxn modelId="{133D0D93-6322-4B3E-9342-4B8F9316EE3F}" type="presParOf" srcId="{87B02D6F-32D9-4C09-9BC3-5026A11E4BDF}" destId="{8F3C57D4-43EC-4C98-BF03-5BDCB04694A6}" srcOrd="2" destOrd="0" presId="urn:microsoft.com/office/officeart/2008/layout/VerticalAccentList"/>
    <dgm:cxn modelId="{F37AEFE0-1B12-43E2-B6B4-CA9187E2299C}" type="presParOf" srcId="{87B02D6F-32D9-4C09-9BC3-5026A11E4BDF}" destId="{8B084643-A945-4763-8BB2-96ACF6C6C46F}" srcOrd="3" destOrd="0" presId="urn:microsoft.com/office/officeart/2008/layout/VerticalAccentList"/>
    <dgm:cxn modelId="{B5B5D4FD-A1B3-4B28-8A6D-A1E5C53EE8A6}" type="presParOf" srcId="{87B02D6F-32D9-4C09-9BC3-5026A11E4BDF}" destId="{A112E71E-9C23-4A33-BF03-0A03F1C05B26}" srcOrd="4" destOrd="0" presId="urn:microsoft.com/office/officeart/2008/layout/VerticalAccentList"/>
    <dgm:cxn modelId="{B0FA4318-3285-4AB1-A290-6EEC011A3361}" type="presParOf" srcId="{87B02D6F-32D9-4C09-9BC3-5026A11E4BDF}" destId="{5EF0A4FA-CE86-4641-8702-2F5BEB00A262}" srcOrd="5" destOrd="0" presId="urn:microsoft.com/office/officeart/2008/layout/VerticalAccentList"/>
    <dgm:cxn modelId="{1B197ADB-5351-4CEA-8A2A-59256658F8F2}" type="presParOf" srcId="{87B02D6F-32D9-4C09-9BC3-5026A11E4BDF}" destId="{2425EEE5-9964-4B9E-99E2-EC886C95EE7C}" srcOrd="6" destOrd="0" presId="urn:microsoft.com/office/officeart/2008/layout/VerticalAccentList"/>
    <dgm:cxn modelId="{3CAE9EF0-6821-471A-A624-E19C93B3D6D5}" type="presParOf" srcId="{181B86C3-A10F-4315-A5AC-19EFB3990E5D}" destId="{4E8C2ADC-9D42-4B92-884C-302D81D0506B}" srcOrd="5" destOrd="0" presId="urn:microsoft.com/office/officeart/2008/layout/VerticalAccentList"/>
    <dgm:cxn modelId="{36E000CF-DB3A-4A75-B078-E2DDDC907262}" type="presParOf" srcId="{181B86C3-A10F-4315-A5AC-19EFB3990E5D}" destId="{F9A58BE2-2789-4442-A16C-3FC742E8EE8D}" srcOrd="6" destOrd="0" presId="urn:microsoft.com/office/officeart/2008/layout/VerticalAccentList"/>
    <dgm:cxn modelId="{85371544-8BD9-4167-889B-2DF13A7745C7}" type="presParOf" srcId="{F9A58BE2-2789-4442-A16C-3FC742E8EE8D}" destId="{4E7148A3-F906-4941-B099-40624C7A9FD5}" srcOrd="0" destOrd="0" presId="urn:microsoft.com/office/officeart/2008/layout/VerticalAccentList"/>
    <dgm:cxn modelId="{AE4D1635-7E4E-4171-AB52-593E15799D29}" type="presParOf" srcId="{181B86C3-A10F-4315-A5AC-19EFB3990E5D}" destId="{3F453634-8AD0-4F8E-A3F7-9D654E963AFC}" srcOrd="7" destOrd="0" presId="urn:microsoft.com/office/officeart/2008/layout/VerticalAccentList"/>
    <dgm:cxn modelId="{2C2188EA-4DE1-49AB-A5BC-71E07C065366}" type="presParOf" srcId="{3F453634-8AD0-4F8E-A3F7-9D654E963AFC}" destId="{17BF0996-25A5-4BE8-A914-5B1A1C1F5819}" srcOrd="0" destOrd="0" presId="urn:microsoft.com/office/officeart/2008/layout/VerticalAccentList"/>
    <dgm:cxn modelId="{211D8CF0-E9EC-4847-B2A0-62DD024CF855}" type="presParOf" srcId="{3F453634-8AD0-4F8E-A3F7-9D654E963AFC}" destId="{60078CCC-9331-4299-895D-0E75D3240862}" srcOrd="1" destOrd="0" presId="urn:microsoft.com/office/officeart/2008/layout/VerticalAccentList"/>
    <dgm:cxn modelId="{4CF7EB07-A080-4A36-AAE0-372A0BCD294B}" type="presParOf" srcId="{3F453634-8AD0-4F8E-A3F7-9D654E963AFC}" destId="{9457FB19-31A3-4399-B915-470F6DCB33A4}" srcOrd="2" destOrd="0" presId="urn:microsoft.com/office/officeart/2008/layout/VerticalAccentList"/>
    <dgm:cxn modelId="{54710411-0544-4134-9B3A-5B71980BBD39}" type="presParOf" srcId="{3F453634-8AD0-4F8E-A3F7-9D654E963AFC}" destId="{08B9E54A-EB5E-4645-B873-A1D70F6C3623}" srcOrd="3" destOrd="0" presId="urn:microsoft.com/office/officeart/2008/layout/VerticalAccentList"/>
    <dgm:cxn modelId="{83C5EA43-D2C7-4C73-AF2A-54394A479390}" type="presParOf" srcId="{3F453634-8AD0-4F8E-A3F7-9D654E963AFC}" destId="{F7328591-5989-40AD-BF36-1DE23BAC82DD}" srcOrd="4" destOrd="0" presId="urn:microsoft.com/office/officeart/2008/layout/VerticalAccentList"/>
    <dgm:cxn modelId="{94BBFC1F-2083-4F1C-AAE5-E0848D752EBE}" type="presParOf" srcId="{3F453634-8AD0-4F8E-A3F7-9D654E963AFC}" destId="{0DB51E64-3DD3-4430-B3CA-8F7A39A16848}" srcOrd="5" destOrd="0" presId="urn:microsoft.com/office/officeart/2008/layout/VerticalAccentList"/>
    <dgm:cxn modelId="{6A90CA97-06F3-4867-86FD-18166D22F88E}" type="presParOf" srcId="{3F453634-8AD0-4F8E-A3F7-9D654E963AFC}" destId="{E594EFCA-F4BA-4376-AC15-B74D1F5C9784}" srcOrd="6" destOrd="0" presId="urn:microsoft.com/office/officeart/2008/layout/VerticalAccentList"/>
    <dgm:cxn modelId="{154DC034-13E1-4B16-87D9-A64F827987F0}" type="presParOf" srcId="{181B86C3-A10F-4315-A5AC-19EFB3990E5D}" destId="{1C4436BD-5985-468E-A03F-BC2CAF0CAD2B}" srcOrd="8" destOrd="0" presId="urn:microsoft.com/office/officeart/2008/layout/VerticalAccentList"/>
    <dgm:cxn modelId="{520C2D59-241C-4EEF-B8E2-FCE01D0982FC}" type="presParOf" srcId="{181B86C3-A10F-4315-A5AC-19EFB3990E5D}" destId="{9834D76C-351E-4C3E-9440-C44A7FEB9740}" srcOrd="9" destOrd="0" presId="urn:microsoft.com/office/officeart/2008/layout/VerticalAccentList"/>
    <dgm:cxn modelId="{D3D218CA-DD27-4BA8-9F11-04C9B6D96E01}" type="presParOf" srcId="{9834D76C-351E-4C3E-9440-C44A7FEB9740}" destId="{D1A0B0D0-0C33-43F7-B281-E1B023CCAFD3}" srcOrd="0" destOrd="0" presId="urn:microsoft.com/office/officeart/2008/layout/VerticalAccentList"/>
    <dgm:cxn modelId="{B077FEA0-C056-4740-B9E2-0A0BBE5E9310}" type="presParOf" srcId="{181B86C3-A10F-4315-A5AC-19EFB3990E5D}" destId="{87804634-FF0E-494E-BD75-F9D606D27699}" srcOrd="10" destOrd="0" presId="urn:microsoft.com/office/officeart/2008/layout/VerticalAccentList"/>
    <dgm:cxn modelId="{AD7F2A20-A28B-4612-8EEF-7C0CD0D41508}" type="presParOf" srcId="{87804634-FF0E-494E-BD75-F9D606D27699}" destId="{4E7A21DC-6AEA-42E6-B0E3-F1F1797653A7}" srcOrd="0" destOrd="0" presId="urn:microsoft.com/office/officeart/2008/layout/VerticalAccentList"/>
    <dgm:cxn modelId="{989115BE-B615-4F04-8801-FFDB46DF44CD}" type="presParOf" srcId="{87804634-FF0E-494E-BD75-F9D606D27699}" destId="{0BE71355-5549-4AD1-AD4B-B9D63070665C}" srcOrd="1" destOrd="0" presId="urn:microsoft.com/office/officeart/2008/layout/VerticalAccentList"/>
    <dgm:cxn modelId="{0B7C11C9-8E74-499F-B6A1-D2A7A6363503}" type="presParOf" srcId="{87804634-FF0E-494E-BD75-F9D606D27699}" destId="{6ED297E5-8890-4542-A917-72172D0E456F}" srcOrd="2" destOrd="0" presId="urn:microsoft.com/office/officeart/2008/layout/VerticalAccentList"/>
    <dgm:cxn modelId="{98A7DD45-307E-4334-9317-20C496CDE305}" type="presParOf" srcId="{87804634-FF0E-494E-BD75-F9D606D27699}" destId="{77E1ECF2-B74F-43FB-85E5-B70439880C02}" srcOrd="3" destOrd="0" presId="urn:microsoft.com/office/officeart/2008/layout/VerticalAccentList"/>
    <dgm:cxn modelId="{D0E9F659-DB16-45D7-AD07-8FFA7B6A7BF0}" type="presParOf" srcId="{87804634-FF0E-494E-BD75-F9D606D27699}" destId="{F442D2A9-40C6-4C47-84F8-5BC631AF0057}" srcOrd="4" destOrd="0" presId="urn:microsoft.com/office/officeart/2008/layout/VerticalAccentList"/>
    <dgm:cxn modelId="{3EA30481-1FC0-4FE0-8A38-8A7001D5F33C}" type="presParOf" srcId="{87804634-FF0E-494E-BD75-F9D606D27699}" destId="{AC36610C-3D27-41C8-8025-88B5B5515BED}" srcOrd="5" destOrd="0" presId="urn:microsoft.com/office/officeart/2008/layout/VerticalAccentList"/>
    <dgm:cxn modelId="{7D63BC8F-0DD0-422C-8BF3-94593F93F395}" type="presParOf" srcId="{87804634-FF0E-494E-BD75-F9D606D27699}" destId="{132B20B3-0DC8-42B5-A89B-D30F5D7B1479}" srcOrd="6" destOrd="0" presId="urn:microsoft.com/office/officeart/2008/layout/VerticalAccentList"/>
    <dgm:cxn modelId="{9C2D1957-4DEB-4866-A9EF-129E5684169D}" type="presParOf" srcId="{181B86C3-A10F-4315-A5AC-19EFB3990E5D}" destId="{69FE4264-97B7-498A-83AB-5DD114CB53F4}" srcOrd="11" destOrd="0" presId="urn:microsoft.com/office/officeart/2008/layout/VerticalAccentList"/>
    <dgm:cxn modelId="{5028357D-984B-4668-A876-10C7ADA65ED1}" type="presParOf" srcId="{181B86C3-A10F-4315-A5AC-19EFB3990E5D}" destId="{91CB6B90-26C9-4B3D-8873-12D7913CCCD5}" srcOrd="12" destOrd="0" presId="urn:microsoft.com/office/officeart/2008/layout/VerticalAccentList"/>
    <dgm:cxn modelId="{F72B5CFB-1F2F-4510-9BFF-527955FE3C04}" type="presParOf" srcId="{91CB6B90-26C9-4B3D-8873-12D7913CCCD5}" destId="{00C0B77F-4B7C-4B5A-AFF8-C093D0E1ADF8}" srcOrd="0" destOrd="0" presId="urn:microsoft.com/office/officeart/2008/layout/VerticalAccentList"/>
    <dgm:cxn modelId="{D3E1D9FE-3436-4E6C-8322-A40C36117DCE}" type="presParOf" srcId="{181B86C3-A10F-4315-A5AC-19EFB3990E5D}" destId="{189A9880-2CDD-4809-8C18-92791F9F2BCD}" srcOrd="13" destOrd="0" presId="urn:microsoft.com/office/officeart/2008/layout/VerticalAccentList"/>
    <dgm:cxn modelId="{3B32B7DB-51F9-4C28-BB78-B8FD20AC5578}" type="presParOf" srcId="{189A9880-2CDD-4809-8C18-92791F9F2BCD}" destId="{EBA45C96-35D7-486F-9C4F-8A06096C6419}" srcOrd="0" destOrd="0" presId="urn:microsoft.com/office/officeart/2008/layout/VerticalAccentList"/>
    <dgm:cxn modelId="{AA1AC5CF-9C1B-4849-AB16-5ECE223D10AB}" type="presParOf" srcId="{189A9880-2CDD-4809-8C18-92791F9F2BCD}" destId="{2748B11A-EB21-4235-96D5-25C3DCB77B96}" srcOrd="1" destOrd="0" presId="urn:microsoft.com/office/officeart/2008/layout/VerticalAccentList"/>
    <dgm:cxn modelId="{9F0BD6CF-700F-4C7F-947A-CE439E11BACE}" type="presParOf" srcId="{189A9880-2CDD-4809-8C18-92791F9F2BCD}" destId="{33004BB1-2B76-4D61-BA46-E2F2EEDB3304}" srcOrd="2" destOrd="0" presId="urn:microsoft.com/office/officeart/2008/layout/VerticalAccentList"/>
    <dgm:cxn modelId="{332F39A0-3938-4887-9E9B-C76ED3A1DBFC}" type="presParOf" srcId="{189A9880-2CDD-4809-8C18-92791F9F2BCD}" destId="{43A7375D-E9EF-4640-8F4D-9C731A3A0D70}" srcOrd="3" destOrd="0" presId="urn:microsoft.com/office/officeart/2008/layout/VerticalAccentList"/>
    <dgm:cxn modelId="{DB75503D-1CD6-45FE-ABE3-F0CD5210221A}" type="presParOf" srcId="{189A9880-2CDD-4809-8C18-92791F9F2BCD}" destId="{2ED772BB-5D8D-4175-9D25-CA3E20EDFA77}" srcOrd="4" destOrd="0" presId="urn:microsoft.com/office/officeart/2008/layout/VerticalAccentList"/>
    <dgm:cxn modelId="{B3C6303C-84CC-488F-87B8-263AD2859A96}" type="presParOf" srcId="{189A9880-2CDD-4809-8C18-92791F9F2BCD}" destId="{89300D3C-9226-4DD9-A0BC-041A671D0A1A}" srcOrd="5" destOrd="0" presId="urn:microsoft.com/office/officeart/2008/layout/VerticalAccentList"/>
    <dgm:cxn modelId="{DE63B6E3-0BDD-4AE6-94DF-8BACA44CAFED}" type="presParOf" srcId="{189A9880-2CDD-4809-8C18-92791F9F2BCD}" destId="{43F806F8-234D-4B84-84D6-7CA47EB04E44}" srcOrd="6" destOrd="0" presId="urn:microsoft.com/office/officeart/2008/layout/VerticalAccentList"/>
    <dgm:cxn modelId="{CF86E6BC-EC4E-41F9-9B6A-DC4C0E852498}" type="presParOf" srcId="{181B86C3-A10F-4315-A5AC-19EFB3990E5D}" destId="{BE4CDF41-75C2-4AE6-9855-7097E0BDB864}" srcOrd="14" destOrd="0" presId="urn:microsoft.com/office/officeart/2008/layout/VerticalAccentList"/>
    <dgm:cxn modelId="{FEA2597A-3724-43D4-829B-C52FB6ADF592}" type="presParOf" srcId="{181B86C3-A10F-4315-A5AC-19EFB3990E5D}" destId="{763BF9F9-0670-46C7-A422-E2184CCCC756}" srcOrd="15" destOrd="0" presId="urn:microsoft.com/office/officeart/2008/layout/VerticalAccentList"/>
    <dgm:cxn modelId="{A04F04D4-708D-4763-8A6A-B5799AB5B41F}" type="presParOf" srcId="{763BF9F9-0670-46C7-A422-E2184CCCC756}" destId="{4F0F122E-1EFF-43B7-9478-D774AD68669B}" srcOrd="0" destOrd="0" presId="urn:microsoft.com/office/officeart/2008/layout/VerticalAccentList"/>
    <dgm:cxn modelId="{F38626ED-8171-41DE-B5DF-D8101695823D}" type="presParOf" srcId="{181B86C3-A10F-4315-A5AC-19EFB3990E5D}" destId="{D81D4F97-5F9F-40FF-8610-828CE7900C1F}" srcOrd="16" destOrd="0" presId="urn:microsoft.com/office/officeart/2008/layout/VerticalAccentList"/>
    <dgm:cxn modelId="{71BBAA07-1BC4-4D64-8676-0BB2236EE11E}" type="presParOf" srcId="{D81D4F97-5F9F-40FF-8610-828CE7900C1F}" destId="{F597B626-B277-4FBA-B40C-B1DCE272C9CC}" srcOrd="0" destOrd="0" presId="urn:microsoft.com/office/officeart/2008/layout/VerticalAccentList"/>
    <dgm:cxn modelId="{EB9D34D2-63C8-4019-BEA7-5C03E87DE224}" type="presParOf" srcId="{D81D4F97-5F9F-40FF-8610-828CE7900C1F}" destId="{9D6590D6-C7AE-4C2F-8635-97771993F6EF}" srcOrd="1" destOrd="0" presId="urn:microsoft.com/office/officeart/2008/layout/VerticalAccentList"/>
    <dgm:cxn modelId="{707D6AAF-2FB6-4BD3-BF9D-4BF32F8E9899}" type="presParOf" srcId="{D81D4F97-5F9F-40FF-8610-828CE7900C1F}" destId="{EB5B7749-2B2E-4A97-9582-28A03282793A}" srcOrd="2" destOrd="0" presId="urn:microsoft.com/office/officeart/2008/layout/VerticalAccentList"/>
    <dgm:cxn modelId="{274B7363-5B65-4EBF-8BE4-EC080B64AEF8}" type="presParOf" srcId="{D81D4F97-5F9F-40FF-8610-828CE7900C1F}" destId="{FFD90CDF-2F6E-43B1-8FDB-FF994C8731DC}" srcOrd="3" destOrd="0" presId="urn:microsoft.com/office/officeart/2008/layout/VerticalAccentList"/>
    <dgm:cxn modelId="{4002695E-CDCD-4081-BF61-3F288A20DB94}" type="presParOf" srcId="{D81D4F97-5F9F-40FF-8610-828CE7900C1F}" destId="{AD01370D-301E-4881-ADA9-9BEB19461E76}" srcOrd="4" destOrd="0" presId="urn:microsoft.com/office/officeart/2008/layout/VerticalAccentList"/>
    <dgm:cxn modelId="{BC8D9451-66AB-4357-8768-4C62264BC9CD}" type="presParOf" srcId="{D81D4F97-5F9F-40FF-8610-828CE7900C1F}" destId="{182CF49E-257A-4889-B663-9FF9BCC72083}" srcOrd="5" destOrd="0" presId="urn:microsoft.com/office/officeart/2008/layout/VerticalAccentList"/>
    <dgm:cxn modelId="{E74AD84F-9243-4047-A87A-2F370A299B37}" type="presParOf" srcId="{D81D4F97-5F9F-40FF-8610-828CE7900C1F}" destId="{D416F0A9-DC70-4097-A8FB-06CBD0E16216}" srcOrd="6" destOrd="0" presId="urn:microsoft.com/office/officeart/2008/layout/VerticalAccentList"/>
    <dgm:cxn modelId="{1C9A1BFD-ACED-43D8-9FF7-8E39FB7CFE59}" type="presParOf" srcId="{181B86C3-A10F-4315-A5AC-19EFB3990E5D}" destId="{28862786-F88E-4B51-91FE-25B92FA2BC86}" srcOrd="17" destOrd="0" presId="urn:microsoft.com/office/officeart/2008/layout/VerticalAccentList"/>
    <dgm:cxn modelId="{D64D269E-16F7-48BF-809B-A836910F9E7D}" type="presParOf" srcId="{181B86C3-A10F-4315-A5AC-19EFB3990E5D}" destId="{8FDBD564-0001-41D1-88F6-17D88E793DA2}" srcOrd="18" destOrd="0" presId="urn:microsoft.com/office/officeart/2008/layout/VerticalAccentList"/>
    <dgm:cxn modelId="{37EF36B7-5FD3-49C9-A331-8B2FAA9A4A91}" type="presParOf" srcId="{8FDBD564-0001-41D1-88F6-17D88E793DA2}" destId="{4DAF2B4F-D0EC-4565-ABA5-4E09D787C76F}" srcOrd="0" destOrd="0" presId="urn:microsoft.com/office/officeart/2008/layout/VerticalAccentList"/>
    <dgm:cxn modelId="{0E520527-E7EB-4775-8546-51131FA6716A}" type="presParOf" srcId="{181B86C3-A10F-4315-A5AC-19EFB3990E5D}" destId="{CC9815FC-3AB2-4245-930C-D6EDF406C4D6}" srcOrd="19" destOrd="0" presId="urn:microsoft.com/office/officeart/2008/layout/VerticalAccentList"/>
    <dgm:cxn modelId="{D6CBB5B6-3F8E-4A86-B90D-D0F8D7F242BF}" type="presParOf" srcId="{CC9815FC-3AB2-4245-930C-D6EDF406C4D6}" destId="{032A34BB-6F40-41B0-80CE-8D262816F825}" srcOrd="0" destOrd="0" presId="urn:microsoft.com/office/officeart/2008/layout/VerticalAccentList"/>
    <dgm:cxn modelId="{649F2A11-69A9-4D32-BD24-C5EFAF3BE127}" type="presParOf" srcId="{CC9815FC-3AB2-4245-930C-D6EDF406C4D6}" destId="{8D832FF9-E0FD-4FCA-BF8F-EE78EB4BF6BB}" srcOrd="1" destOrd="0" presId="urn:microsoft.com/office/officeart/2008/layout/VerticalAccentList"/>
    <dgm:cxn modelId="{B387D1DD-5177-4E03-9485-7994A53D3E8E}" type="presParOf" srcId="{CC9815FC-3AB2-4245-930C-D6EDF406C4D6}" destId="{10592D02-10C4-4706-B066-BAD2146806B1}" srcOrd="2" destOrd="0" presId="urn:microsoft.com/office/officeart/2008/layout/VerticalAccentList"/>
    <dgm:cxn modelId="{37766094-B6C7-4700-862F-844FAFA21A89}" type="presParOf" srcId="{CC9815FC-3AB2-4245-930C-D6EDF406C4D6}" destId="{5ABE3EBC-EDA8-49AF-820E-AE5CCF3C2BE8}" srcOrd="3" destOrd="0" presId="urn:microsoft.com/office/officeart/2008/layout/VerticalAccentList"/>
    <dgm:cxn modelId="{770E6AFE-50BE-4FE0-9FC5-5DFE5A026541}" type="presParOf" srcId="{CC9815FC-3AB2-4245-930C-D6EDF406C4D6}" destId="{0D58CF91-009C-4E8E-8EC1-317CCCCA8886}" srcOrd="4" destOrd="0" presId="urn:microsoft.com/office/officeart/2008/layout/VerticalAccentList"/>
    <dgm:cxn modelId="{F97C737D-2725-4CF7-8BD6-E2C1384BE419}" type="presParOf" srcId="{CC9815FC-3AB2-4245-930C-D6EDF406C4D6}" destId="{AA034DE4-355E-46D6-B516-72C0D56E995D}" srcOrd="5" destOrd="0" presId="urn:microsoft.com/office/officeart/2008/layout/VerticalAccentList"/>
    <dgm:cxn modelId="{1345070C-9A67-45A4-9C36-AC22DF20307E}" type="presParOf" srcId="{CC9815FC-3AB2-4245-930C-D6EDF406C4D6}" destId="{0C0C4826-C29B-4D52-9086-6AADCBD22479}" srcOrd="6" destOrd="0" presId="urn:microsoft.com/office/officeart/2008/layout/VerticalAccentList"/>
    <dgm:cxn modelId="{CA631C12-06B7-4274-BE8E-946100C5B629}" type="presParOf" srcId="{181B86C3-A10F-4315-A5AC-19EFB3990E5D}" destId="{1C0DE689-6894-45E1-87C6-D44DC7CB6EA2}" srcOrd="20" destOrd="0" presId="urn:microsoft.com/office/officeart/2008/layout/VerticalAccentList"/>
    <dgm:cxn modelId="{A3095613-AA4B-4587-AAC5-9428BF5C5513}" type="presParOf" srcId="{181B86C3-A10F-4315-A5AC-19EFB3990E5D}" destId="{06126BB5-20EB-414D-A534-DB8804B3B33E}" srcOrd="21" destOrd="0" presId="urn:microsoft.com/office/officeart/2008/layout/VerticalAccentList"/>
    <dgm:cxn modelId="{E1F95B02-B3EB-4B15-AF26-38EF79D91959}" type="presParOf" srcId="{06126BB5-20EB-414D-A534-DB8804B3B33E}" destId="{B0FC6D53-3114-43E1-A5F7-99CE0EE4111C}" srcOrd="0" destOrd="0" presId="urn:microsoft.com/office/officeart/2008/layout/VerticalAccentList"/>
    <dgm:cxn modelId="{6E657767-D6DF-4A2E-B266-304255DBD90D}" type="presParOf" srcId="{181B86C3-A10F-4315-A5AC-19EFB3990E5D}" destId="{188CF558-C5FE-4D49-AD85-9DA7FAA708BC}" srcOrd="22" destOrd="0" presId="urn:microsoft.com/office/officeart/2008/layout/VerticalAccentList"/>
    <dgm:cxn modelId="{5B5E8625-E10D-467C-833B-349B73B459B5}" type="presParOf" srcId="{188CF558-C5FE-4D49-AD85-9DA7FAA708BC}" destId="{859DFD8B-2098-4D1B-9226-0408F707C18A}" srcOrd="0" destOrd="0" presId="urn:microsoft.com/office/officeart/2008/layout/VerticalAccentList"/>
    <dgm:cxn modelId="{DD71242F-7059-4DDD-BED7-F611D55344B7}" type="presParOf" srcId="{188CF558-C5FE-4D49-AD85-9DA7FAA708BC}" destId="{1AF1A72C-9D18-424F-90B2-D3BE7CAE3E09}" srcOrd="1" destOrd="0" presId="urn:microsoft.com/office/officeart/2008/layout/VerticalAccentList"/>
    <dgm:cxn modelId="{EA4F369C-3F4E-4162-9E36-C541A475B301}" type="presParOf" srcId="{188CF558-C5FE-4D49-AD85-9DA7FAA708BC}" destId="{C7CEB72F-F195-43F7-9547-0C6CFEDE14BD}" srcOrd="2" destOrd="0" presId="urn:microsoft.com/office/officeart/2008/layout/VerticalAccentList"/>
    <dgm:cxn modelId="{D102B96D-0837-4A39-8E55-3E6906E2A1BA}" type="presParOf" srcId="{188CF558-C5FE-4D49-AD85-9DA7FAA708BC}" destId="{39978B0E-6677-4D43-94BF-2433CDFEC36B}" srcOrd="3" destOrd="0" presId="urn:microsoft.com/office/officeart/2008/layout/VerticalAccentList"/>
    <dgm:cxn modelId="{D43D4221-0AD3-4A89-B153-51F6437EFFBE}" type="presParOf" srcId="{188CF558-C5FE-4D49-AD85-9DA7FAA708BC}" destId="{CECBA41D-C4B0-40F8-9A6F-EA9EFD308FE8}" srcOrd="4" destOrd="0" presId="urn:microsoft.com/office/officeart/2008/layout/VerticalAccentList"/>
    <dgm:cxn modelId="{542D1743-EE86-4948-9A6A-C0F7B898A906}" type="presParOf" srcId="{188CF558-C5FE-4D49-AD85-9DA7FAA708BC}" destId="{DD6B5870-400E-49DD-8074-286375DD3E65}" srcOrd="5" destOrd="0" presId="urn:microsoft.com/office/officeart/2008/layout/VerticalAccentList"/>
    <dgm:cxn modelId="{D720D512-2781-4B17-AF81-74C0B0270954}" type="presParOf" srcId="{188CF558-C5FE-4D49-AD85-9DA7FAA708BC}" destId="{6FFE4AB2-2D1E-4DB1-895B-215924861644}" srcOrd="6" destOrd="0" presId="urn:microsoft.com/office/officeart/2008/layout/VerticalAccentList"/>
    <dgm:cxn modelId="{4239FC48-CBB6-4E10-B406-6941003D95FD}" type="presParOf" srcId="{181B86C3-A10F-4315-A5AC-19EFB3990E5D}" destId="{8B928064-B4EF-4148-8A69-31178B4921B3}" srcOrd="23" destOrd="0" presId="urn:microsoft.com/office/officeart/2008/layout/VerticalAccentList"/>
    <dgm:cxn modelId="{9FF69D87-63EF-4247-A944-D2BE87B95FDD}" type="presParOf" srcId="{181B86C3-A10F-4315-A5AC-19EFB3990E5D}" destId="{B4604ED3-CCD1-4022-9DE5-3A8BA5D3B794}" srcOrd="24" destOrd="0" presId="urn:microsoft.com/office/officeart/2008/layout/VerticalAccentList"/>
    <dgm:cxn modelId="{80406082-C7E7-4643-89C8-8EB1E14B2FFD}" type="presParOf" srcId="{B4604ED3-CCD1-4022-9DE5-3A8BA5D3B794}" destId="{A3237682-4E7B-4BB1-8E2C-10E825A7C93D}" srcOrd="0" destOrd="0" presId="urn:microsoft.com/office/officeart/2008/layout/VerticalAccentList"/>
    <dgm:cxn modelId="{C2DF6EED-ED52-4625-9B46-BD0FD6D4E53D}" type="presParOf" srcId="{181B86C3-A10F-4315-A5AC-19EFB3990E5D}" destId="{85661932-BEA2-43EA-B95A-0080267D478E}" srcOrd="25" destOrd="0" presId="urn:microsoft.com/office/officeart/2008/layout/VerticalAccentList"/>
    <dgm:cxn modelId="{7441A1D1-EB7B-4407-B3AB-56F55E277B2A}" type="presParOf" srcId="{85661932-BEA2-43EA-B95A-0080267D478E}" destId="{636182EB-7522-41D1-B3B5-7FB1206050C9}" srcOrd="0" destOrd="0" presId="urn:microsoft.com/office/officeart/2008/layout/VerticalAccentList"/>
    <dgm:cxn modelId="{17F46190-CE1A-4D10-8830-8AEBC3BA1132}" type="presParOf" srcId="{85661932-BEA2-43EA-B95A-0080267D478E}" destId="{CBD4B2A7-4246-4B07-BF00-98413F76F439}" srcOrd="1" destOrd="0" presId="urn:microsoft.com/office/officeart/2008/layout/VerticalAccentList"/>
    <dgm:cxn modelId="{C225CC9A-538F-4B88-A462-7356BF3E4F65}" type="presParOf" srcId="{85661932-BEA2-43EA-B95A-0080267D478E}" destId="{871BDF69-ACBF-4CB0-933F-B5509F672822}" srcOrd="2" destOrd="0" presId="urn:microsoft.com/office/officeart/2008/layout/VerticalAccentList"/>
    <dgm:cxn modelId="{DDD1EA3E-0192-45F1-B77D-7DEE2F5E08E6}" type="presParOf" srcId="{85661932-BEA2-43EA-B95A-0080267D478E}" destId="{3D53D2DA-F2BE-4939-BCF5-95ABF459A0FC}" srcOrd="3" destOrd="0" presId="urn:microsoft.com/office/officeart/2008/layout/VerticalAccentList"/>
    <dgm:cxn modelId="{9C477966-F3DF-4C18-9E01-4DE5232FA8DF}" type="presParOf" srcId="{85661932-BEA2-43EA-B95A-0080267D478E}" destId="{022C7F65-B234-42A1-9DC1-EC6B6B1625D8}" srcOrd="4" destOrd="0" presId="urn:microsoft.com/office/officeart/2008/layout/VerticalAccentList"/>
    <dgm:cxn modelId="{749CF7C7-0E40-44CF-B0D6-64C25C5F4A76}" type="presParOf" srcId="{85661932-BEA2-43EA-B95A-0080267D478E}" destId="{4686B15E-A7BC-49AB-AEB6-41C01559F1CB}" srcOrd="5" destOrd="0" presId="urn:microsoft.com/office/officeart/2008/layout/VerticalAccentList"/>
    <dgm:cxn modelId="{65BAF0A3-C384-4279-92B7-4052C7634004}" type="presParOf" srcId="{85661932-BEA2-43EA-B95A-0080267D478E}" destId="{0C3973A0-99ED-4AB5-92F8-FC106478287C}" srcOrd="6" destOrd="0" presId="urn:microsoft.com/office/officeart/2008/layout/VerticalAccentList"/>
    <dgm:cxn modelId="{C8347CBE-E282-4FE8-AE01-857FEA0F3339}" type="presParOf" srcId="{181B86C3-A10F-4315-A5AC-19EFB3990E5D}" destId="{CDB826A2-7062-42BF-9440-0F3EA4B6AADF}" srcOrd="26" destOrd="0" presId="urn:microsoft.com/office/officeart/2008/layout/VerticalAccentList"/>
    <dgm:cxn modelId="{67099C00-C174-490E-9B55-6FA67C465233}" type="presParOf" srcId="{181B86C3-A10F-4315-A5AC-19EFB3990E5D}" destId="{AC24D3AA-C889-4574-A6A4-A107807B5E56}" srcOrd="27" destOrd="0" presId="urn:microsoft.com/office/officeart/2008/layout/VerticalAccentList"/>
    <dgm:cxn modelId="{B64B6530-80C1-4B0E-B699-CA147160287C}" type="presParOf" srcId="{AC24D3AA-C889-4574-A6A4-A107807B5E56}" destId="{7F7233A1-EB82-4C05-AD06-EACBCF3D7331}" srcOrd="0" destOrd="0" presId="urn:microsoft.com/office/officeart/2008/layout/VerticalAccentList"/>
    <dgm:cxn modelId="{E7FBBD26-7033-4906-883C-88E09E33856F}" type="presParOf" srcId="{181B86C3-A10F-4315-A5AC-19EFB3990E5D}" destId="{83CEEF62-47C3-42D0-B8E0-81B871F68927}" srcOrd="28" destOrd="0" presId="urn:microsoft.com/office/officeart/2008/layout/VerticalAccentList"/>
    <dgm:cxn modelId="{4C6B0FDA-7EBE-4611-819E-E7FC48AF7733}" type="presParOf" srcId="{83CEEF62-47C3-42D0-B8E0-81B871F68927}" destId="{FE3C955D-71C0-48A0-A7A2-7212EA6A1989}" srcOrd="0" destOrd="0" presId="urn:microsoft.com/office/officeart/2008/layout/VerticalAccentList"/>
    <dgm:cxn modelId="{3602D477-2275-4480-9D25-9AF5D743EF62}" type="presParOf" srcId="{83CEEF62-47C3-42D0-B8E0-81B871F68927}" destId="{F91A9884-FF21-4746-A7AD-D68E272C9115}" srcOrd="1" destOrd="0" presId="urn:microsoft.com/office/officeart/2008/layout/VerticalAccentList"/>
    <dgm:cxn modelId="{408E252F-57D7-483E-A5FF-1A36AE78153F}" type="presParOf" srcId="{83CEEF62-47C3-42D0-B8E0-81B871F68927}" destId="{49104113-6D40-4FF8-9635-C96E0E65113D}" srcOrd="2" destOrd="0" presId="urn:microsoft.com/office/officeart/2008/layout/VerticalAccentList"/>
    <dgm:cxn modelId="{D53CFD26-689B-46DD-B4AE-64B42B52E9E4}" type="presParOf" srcId="{83CEEF62-47C3-42D0-B8E0-81B871F68927}" destId="{17704609-CC00-467F-918F-08B34E78E81D}" srcOrd="3" destOrd="0" presId="urn:microsoft.com/office/officeart/2008/layout/VerticalAccentList"/>
    <dgm:cxn modelId="{AC17604D-7ACC-4AF3-94DA-76D1E5FAEE40}" type="presParOf" srcId="{83CEEF62-47C3-42D0-B8E0-81B871F68927}" destId="{FA930888-11BF-42A2-BE8A-A260EBE788BA}" srcOrd="4" destOrd="0" presId="urn:microsoft.com/office/officeart/2008/layout/VerticalAccentList"/>
    <dgm:cxn modelId="{1B31DD80-44CC-4935-AD2F-45F093054151}" type="presParOf" srcId="{83CEEF62-47C3-42D0-B8E0-81B871F68927}" destId="{CBC04FC8-46AA-47D8-A934-DDF939C678F0}" srcOrd="5" destOrd="0" presId="urn:microsoft.com/office/officeart/2008/layout/VerticalAccentList"/>
    <dgm:cxn modelId="{1E446147-2DF2-4EC6-801B-CCB437C4F1B2}" type="presParOf" srcId="{83CEEF62-47C3-42D0-B8E0-81B871F68927}" destId="{0F80131C-6B5A-4676-9A33-679003EFEBD8}" srcOrd="6" destOrd="0" presId="urn:microsoft.com/office/officeart/2008/layout/VerticalAccentList"/>
    <dgm:cxn modelId="{B7206255-05E4-46E4-BB5C-844A21AE6AF9}" type="presParOf" srcId="{181B86C3-A10F-4315-A5AC-19EFB3990E5D}" destId="{7A77B6EC-5945-4CCE-8931-DC3E106F4AEF}" srcOrd="29" destOrd="0" presId="urn:microsoft.com/office/officeart/2008/layout/VerticalAccentList"/>
    <dgm:cxn modelId="{AC0B155A-8E74-4ED4-9F5D-E5455DE146A4}" type="presParOf" srcId="{181B86C3-A10F-4315-A5AC-19EFB3990E5D}" destId="{B681A9B8-D72B-4D43-9909-96E8BFB1D030}" srcOrd="30" destOrd="0" presId="urn:microsoft.com/office/officeart/2008/layout/VerticalAccentList"/>
    <dgm:cxn modelId="{39981468-696E-434E-986E-21B163B21545}" type="presParOf" srcId="{B681A9B8-D72B-4D43-9909-96E8BFB1D030}" destId="{4FC6A013-3133-45DA-9B11-B9604D980E14}" srcOrd="0" destOrd="0" presId="urn:microsoft.com/office/officeart/2008/layout/VerticalAccentList"/>
    <dgm:cxn modelId="{4E66C25B-A994-4385-B405-A698BDADB845}" type="presParOf" srcId="{181B86C3-A10F-4315-A5AC-19EFB3990E5D}" destId="{FC7B8C99-AAAD-4A87-96A0-AC23213DAD3F}" srcOrd="31" destOrd="0" presId="urn:microsoft.com/office/officeart/2008/layout/VerticalAccentList"/>
    <dgm:cxn modelId="{EAB9CCA3-798F-4A56-9D47-9FB22D0EE7EC}" type="presParOf" srcId="{FC7B8C99-AAAD-4A87-96A0-AC23213DAD3F}" destId="{F0163A6A-ABB0-4E17-A429-D7DB22D03718}" srcOrd="0" destOrd="0" presId="urn:microsoft.com/office/officeart/2008/layout/VerticalAccentList"/>
    <dgm:cxn modelId="{D7473252-49C7-40FE-AEDA-02A57326E2DD}" type="presParOf" srcId="{FC7B8C99-AAAD-4A87-96A0-AC23213DAD3F}" destId="{940B1972-606F-4291-9E82-BD0C26EF8F71}" srcOrd="1" destOrd="0" presId="urn:microsoft.com/office/officeart/2008/layout/VerticalAccentList"/>
    <dgm:cxn modelId="{C7EEB1E9-F8C6-4F02-AF04-638DEC9D2E21}" type="presParOf" srcId="{FC7B8C99-AAAD-4A87-96A0-AC23213DAD3F}" destId="{B87BBA35-DF21-46A1-87B3-A9F037EECEBD}" srcOrd="2" destOrd="0" presId="urn:microsoft.com/office/officeart/2008/layout/VerticalAccentList"/>
    <dgm:cxn modelId="{8DBD9988-DBD6-4269-8D39-4D6548D23720}" type="presParOf" srcId="{FC7B8C99-AAAD-4A87-96A0-AC23213DAD3F}" destId="{9DFA4E24-836B-4E60-BAE2-242B39DB6BC0}" srcOrd="3" destOrd="0" presId="urn:microsoft.com/office/officeart/2008/layout/VerticalAccentList"/>
    <dgm:cxn modelId="{01F6367F-D42F-4834-8415-24A15C4342CE}" type="presParOf" srcId="{FC7B8C99-AAAD-4A87-96A0-AC23213DAD3F}" destId="{567B5BC2-B806-4057-AC09-D239466AE270}" srcOrd="4" destOrd="0" presId="urn:microsoft.com/office/officeart/2008/layout/VerticalAccentList"/>
    <dgm:cxn modelId="{53059973-B61D-4E37-9BFA-722EC0177F08}" type="presParOf" srcId="{FC7B8C99-AAAD-4A87-96A0-AC23213DAD3F}" destId="{72A3BD7A-066D-47B8-9F58-400F5A068554}" srcOrd="5" destOrd="0" presId="urn:microsoft.com/office/officeart/2008/layout/VerticalAccentList"/>
    <dgm:cxn modelId="{0B95B964-CC50-47CA-BF75-A3506A658158}" type="presParOf" srcId="{FC7B8C99-AAAD-4A87-96A0-AC23213DAD3F}" destId="{6A32EB1B-EB5D-49C4-8118-101331E23AFD}" srcOrd="6" destOrd="0" presId="urn:microsoft.com/office/officeart/2008/layout/VerticalAccentList"/>
    <dgm:cxn modelId="{FB3679C3-93BF-4EFA-9F59-91DDAED99FEF}" type="presParOf" srcId="{181B86C3-A10F-4315-A5AC-19EFB3990E5D}" destId="{9D4AD6FE-0C45-4AF0-910C-3A9A1A6BA008}" srcOrd="32" destOrd="0" presId="urn:microsoft.com/office/officeart/2008/layout/VerticalAccentList"/>
    <dgm:cxn modelId="{B40E4BD0-DCD9-4B4F-B1B8-EA862E1DBD02}" type="presParOf" srcId="{181B86C3-A10F-4315-A5AC-19EFB3990E5D}" destId="{698260DF-23CB-44C5-9720-465994A35C4F}" srcOrd="33" destOrd="0" presId="urn:microsoft.com/office/officeart/2008/layout/VerticalAccentList"/>
    <dgm:cxn modelId="{B4CD252A-0966-416F-9EB9-03A98E080C28}" type="presParOf" srcId="{698260DF-23CB-44C5-9720-465994A35C4F}" destId="{7001BF93-984D-4890-A461-78867E743E88}" srcOrd="0" destOrd="0" presId="urn:microsoft.com/office/officeart/2008/layout/VerticalAccentList"/>
    <dgm:cxn modelId="{36564170-DC0C-437B-9205-44C635B0713A}" type="presParOf" srcId="{181B86C3-A10F-4315-A5AC-19EFB3990E5D}" destId="{1C5CBA15-EBF3-4EC0-986D-3EEC4102A79E}" srcOrd="34" destOrd="0" presId="urn:microsoft.com/office/officeart/2008/layout/VerticalAccentList"/>
    <dgm:cxn modelId="{57660A47-5D53-48B8-8A8B-04268BC45BF3}" type="presParOf" srcId="{1C5CBA15-EBF3-4EC0-986D-3EEC4102A79E}" destId="{00E074DE-7C10-42AF-8995-70131F9D9810}" srcOrd="0" destOrd="0" presId="urn:microsoft.com/office/officeart/2008/layout/VerticalAccentList"/>
    <dgm:cxn modelId="{26E009C5-2B98-4A2A-8B7C-71DF1D2F01CF}" type="presParOf" srcId="{1C5CBA15-EBF3-4EC0-986D-3EEC4102A79E}" destId="{3F3E2382-7C35-45D9-8BD9-3C2A50F7CE3B}" srcOrd="1" destOrd="0" presId="urn:microsoft.com/office/officeart/2008/layout/VerticalAccentList"/>
    <dgm:cxn modelId="{96ABF637-A810-41AC-92BA-76E9048431D1}" type="presParOf" srcId="{1C5CBA15-EBF3-4EC0-986D-3EEC4102A79E}" destId="{B9B726B4-9E43-45B3-9541-13BF6E3B7112}" srcOrd="2" destOrd="0" presId="urn:microsoft.com/office/officeart/2008/layout/VerticalAccentList"/>
    <dgm:cxn modelId="{3FC20363-CC90-4063-AB08-3140DEC3B6F5}" type="presParOf" srcId="{1C5CBA15-EBF3-4EC0-986D-3EEC4102A79E}" destId="{90D20DB7-55C3-48C6-A856-347C9DF2C994}" srcOrd="3" destOrd="0" presId="urn:microsoft.com/office/officeart/2008/layout/VerticalAccentList"/>
    <dgm:cxn modelId="{A6C88222-3198-4529-8A42-F1235081A9D8}" type="presParOf" srcId="{1C5CBA15-EBF3-4EC0-986D-3EEC4102A79E}" destId="{6B4079B0-0EC6-4C6F-A4FF-BFA3C0887417}" srcOrd="4" destOrd="0" presId="urn:microsoft.com/office/officeart/2008/layout/VerticalAccentList"/>
    <dgm:cxn modelId="{85488C10-6BBD-4531-BB3F-74DDF3AD5899}" type="presParOf" srcId="{1C5CBA15-EBF3-4EC0-986D-3EEC4102A79E}" destId="{49B8017B-D6CA-4DDF-A73A-C28CFC52388D}" srcOrd="5" destOrd="0" presId="urn:microsoft.com/office/officeart/2008/layout/VerticalAccentList"/>
    <dgm:cxn modelId="{919136E8-F00C-4F1C-BA35-E66FFE9610E9}" type="presParOf" srcId="{1C5CBA15-EBF3-4EC0-986D-3EEC4102A79E}" destId="{BE19EB97-D8BC-447F-B52E-3FC375FD6CE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B68D1-64DD-4601-BE05-7EC189F31160}">
      <dsp:nvSpPr>
        <dsp:cNvPr id="0" name=""/>
        <dsp:cNvSpPr/>
      </dsp:nvSpPr>
      <dsp:spPr>
        <a:xfrm>
          <a:off x="2463539" y="491"/>
          <a:ext cx="3747087" cy="34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1.	</a:t>
          </a:r>
          <a:r>
            <a:rPr lang="ru-RU" sz="1000" b="0" kern="1200" dirty="0" smtClean="0"/>
            <a:t>Общие положения о должной осмотрительности</a:t>
          </a:r>
          <a:endParaRPr lang="ru-RU" sz="1000" b="0" kern="1200" dirty="0"/>
        </a:p>
      </dsp:txBody>
      <dsp:txXfrm>
        <a:off x="2463539" y="491"/>
        <a:ext cx="3747087" cy="340644"/>
      </dsp:txXfrm>
    </dsp:sp>
    <dsp:sp modelId="{7B667A23-106D-45D2-B397-95EC174FBF9C}">
      <dsp:nvSpPr>
        <dsp:cNvPr id="0" name=""/>
        <dsp:cNvSpPr/>
      </dsp:nvSpPr>
      <dsp:spPr>
        <a:xfrm>
          <a:off x="2463539" y="341135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E1D9D-DCD3-4AA5-B36B-548318877C14}">
      <dsp:nvSpPr>
        <dsp:cNvPr id="0" name=""/>
        <dsp:cNvSpPr/>
      </dsp:nvSpPr>
      <dsp:spPr>
        <a:xfrm>
          <a:off x="2992295" y="341135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A2E30-5451-4449-9F88-FA5AC8B4A83E}">
      <dsp:nvSpPr>
        <dsp:cNvPr id="0" name=""/>
        <dsp:cNvSpPr/>
      </dsp:nvSpPr>
      <dsp:spPr>
        <a:xfrm>
          <a:off x="3521050" y="341135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3FE70-E405-45C4-9375-565DA3080CFC}">
      <dsp:nvSpPr>
        <dsp:cNvPr id="0" name=""/>
        <dsp:cNvSpPr/>
      </dsp:nvSpPr>
      <dsp:spPr>
        <a:xfrm>
          <a:off x="4049806" y="341135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7A36A-EA99-4610-8D33-E414BDE7AE57}">
      <dsp:nvSpPr>
        <dsp:cNvPr id="0" name=""/>
        <dsp:cNvSpPr/>
      </dsp:nvSpPr>
      <dsp:spPr>
        <a:xfrm>
          <a:off x="4578561" y="341135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4F4D1-6775-4487-BA72-B246C3A4DF3F}">
      <dsp:nvSpPr>
        <dsp:cNvPr id="0" name=""/>
        <dsp:cNvSpPr/>
      </dsp:nvSpPr>
      <dsp:spPr>
        <a:xfrm>
          <a:off x="5107317" y="341135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080B4-FAA9-4AA0-B960-7E1496B04581}">
      <dsp:nvSpPr>
        <dsp:cNvPr id="0" name=""/>
        <dsp:cNvSpPr/>
      </dsp:nvSpPr>
      <dsp:spPr>
        <a:xfrm>
          <a:off x="5636073" y="341135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4B54-AD20-4A61-8C87-721D476E9B05}">
      <dsp:nvSpPr>
        <dsp:cNvPr id="0" name=""/>
        <dsp:cNvSpPr/>
      </dsp:nvSpPr>
      <dsp:spPr>
        <a:xfrm>
          <a:off x="2463539" y="479012"/>
          <a:ext cx="3747087" cy="34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0" kern="1200" dirty="0" smtClean="0"/>
            <a:t>2.	Инициатор договора /Координатор</a:t>
          </a:r>
          <a:endParaRPr lang="ru-RU" sz="1000" b="0" kern="1200" dirty="0"/>
        </a:p>
      </dsp:txBody>
      <dsp:txXfrm>
        <a:off x="2463539" y="479012"/>
        <a:ext cx="3747087" cy="340644"/>
      </dsp:txXfrm>
    </dsp:sp>
    <dsp:sp modelId="{F1BDB6A1-3262-432F-969F-BB81879DFC81}">
      <dsp:nvSpPr>
        <dsp:cNvPr id="0" name=""/>
        <dsp:cNvSpPr/>
      </dsp:nvSpPr>
      <dsp:spPr>
        <a:xfrm>
          <a:off x="2463539" y="819656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2876-DBBC-4D40-A73F-7D6FF46C0B08}">
      <dsp:nvSpPr>
        <dsp:cNvPr id="0" name=""/>
        <dsp:cNvSpPr/>
      </dsp:nvSpPr>
      <dsp:spPr>
        <a:xfrm>
          <a:off x="2992295" y="819656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C57D4-43EC-4C98-BF03-5BDCB04694A6}">
      <dsp:nvSpPr>
        <dsp:cNvPr id="0" name=""/>
        <dsp:cNvSpPr/>
      </dsp:nvSpPr>
      <dsp:spPr>
        <a:xfrm>
          <a:off x="3521050" y="819656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84643-A945-4763-8BB2-96ACF6C6C46F}">
      <dsp:nvSpPr>
        <dsp:cNvPr id="0" name=""/>
        <dsp:cNvSpPr/>
      </dsp:nvSpPr>
      <dsp:spPr>
        <a:xfrm>
          <a:off x="4049806" y="819656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2E71E-9C23-4A33-BF03-0A03F1C05B26}">
      <dsp:nvSpPr>
        <dsp:cNvPr id="0" name=""/>
        <dsp:cNvSpPr/>
      </dsp:nvSpPr>
      <dsp:spPr>
        <a:xfrm>
          <a:off x="4578561" y="819656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0A4FA-CE86-4641-8702-2F5BEB00A262}">
      <dsp:nvSpPr>
        <dsp:cNvPr id="0" name=""/>
        <dsp:cNvSpPr/>
      </dsp:nvSpPr>
      <dsp:spPr>
        <a:xfrm>
          <a:off x="5107317" y="819656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5EEE5-9964-4B9E-99E2-EC886C95EE7C}">
      <dsp:nvSpPr>
        <dsp:cNvPr id="0" name=""/>
        <dsp:cNvSpPr/>
      </dsp:nvSpPr>
      <dsp:spPr>
        <a:xfrm>
          <a:off x="5636073" y="819656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148A3-F906-4941-B099-40624C7A9FD5}">
      <dsp:nvSpPr>
        <dsp:cNvPr id="0" name=""/>
        <dsp:cNvSpPr/>
      </dsp:nvSpPr>
      <dsp:spPr>
        <a:xfrm>
          <a:off x="2463539" y="957534"/>
          <a:ext cx="3747087" cy="34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0" kern="1200" dirty="0" smtClean="0"/>
            <a:t>3.	Порядок работы с новым контрагентом и договором</a:t>
          </a:r>
          <a:endParaRPr lang="ru-RU" sz="1000" b="0" kern="1200" dirty="0"/>
        </a:p>
      </dsp:txBody>
      <dsp:txXfrm>
        <a:off x="2463539" y="957534"/>
        <a:ext cx="3747087" cy="340644"/>
      </dsp:txXfrm>
    </dsp:sp>
    <dsp:sp modelId="{17BF0996-25A5-4BE8-A914-5B1A1C1F5819}">
      <dsp:nvSpPr>
        <dsp:cNvPr id="0" name=""/>
        <dsp:cNvSpPr/>
      </dsp:nvSpPr>
      <dsp:spPr>
        <a:xfrm>
          <a:off x="2463539" y="1298178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78CCC-9331-4299-895D-0E75D3240862}">
      <dsp:nvSpPr>
        <dsp:cNvPr id="0" name=""/>
        <dsp:cNvSpPr/>
      </dsp:nvSpPr>
      <dsp:spPr>
        <a:xfrm>
          <a:off x="2992295" y="1298178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7FB19-31A3-4399-B915-470F6DCB33A4}">
      <dsp:nvSpPr>
        <dsp:cNvPr id="0" name=""/>
        <dsp:cNvSpPr/>
      </dsp:nvSpPr>
      <dsp:spPr>
        <a:xfrm>
          <a:off x="3521050" y="1298178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9E54A-EB5E-4645-B873-A1D70F6C3623}">
      <dsp:nvSpPr>
        <dsp:cNvPr id="0" name=""/>
        <dsp:cNvSpPr/>
      </dsp:nvSpPr>
      <dsp:spPr>
        <a:xfrm>
          <a:off x="4049806" y="1298178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28591-5989-40AD-BF36-1DE23BAC82DD}">
      <dsp:nvSpPr>
        <dsp:cNvPr id="0" name=""/>
        <dsp:cNvSpPr/>
      </dsp:nvSpPr>
      <dsp:spPr>
        <a:xfrm>
          <a:off x="4578561" y="1298178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51E64-3DD3-4430-B3CA-8F7A39A16848}">
      <dsp:nvSpPr>
        <dsp:cNvPr id="0" name=""/>
        <dsp:cNvSpPr/>
      </dsp:nvSpPr>
      <dsp:spPr>
        <a:xfrm>
          <a:off x="5107317" y="1298178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4EFCA-F4BA-4376-AC15-B74D1F5C9784}">
      <dsp:nvSpPr>
        <dsp:cNvPr id="0" name=""/>
        <dsp:cNvSpPr/>
      </dsp:nvSpPr>
      <dsp:spPr>
        <a:xfrm>
          <a:off x="5636073" y="1298178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0B0D0-0C33-43F7-B281-E1B023CCAFD3}">
      <dsp:nvSpPr>
        <dsp:cNvPr id="0" name=""/>
        <dsp:cNvSpPr/>
      </dsp:nvSpPr>
      <dsp:spPr>
        <a:xfrm>
          <a:off x="2463539" y="1436055"/>
          <a:ext cx="3747087" cy="34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0" kern="1200" dirty="0" smtClean="0"/>
            <a:t>4.	Критерии добросовестности и финансовой устойчивости контрагента</a:t>
          </a:r>
          <a:endParaRPr lang="ru-RU" sz="1000" b="0" kern="1200" dirty="0"/>
        </a:p>
      </dsp:txBody>
      <dsp:txXfrm>
        <a:off x="2463539" y="1436055"/>
        <a:ext cx="3747087" cy="340644"/>
      </dsp:txXfrm>
    </dsp:sp>
    <dsp:sp modelId="{4E7A21DC-6AEA-42E6-B0E3-F1F1797653A7}">
      <dsp:nvSpPr>
        <dsp:cNvPr id="0" name=""/>
        <dsp:cNvSpPr/>
      </dsp:nvSpPr>
      <dsp:spPr>
        <a:xfrm>
          <a:off x="2463539" y="1776699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71355-5549-4AD1-AD4B-B9D63070665C}">
      <dsp:nvSpPr>
        <dsp:cNvPr id="0" name=""/>
        <dsp:cNvSpPr/>
      </dsp:nvSpPr>
      <dsp:spPr>
        <a:xfrm>
          <a:off x="2992295" y="1776699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297E5-8890-4542-A917-72172D0E456F}">
      <dsp:nvSpPr>
        <dsp:cNvPr id="0" name=""/>
        <dsp:cNvSpPr/>
      </dsp:nvSpPr>
      <dsp:spPr>
        <a:xfrm>
          <a:off x="3521050" y="1776699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1ECF2-B74F-43FB-85E5-B70439880C02}">
      <dsp:nvSpPr>
        <dsp:cNvPr id="0" name=""/>
        <dsp:cNvSpPr/>
      </dsp:nvSpPr>
      <dsp:spPr>
        <a:xfrm>
          <a:off x="4049806" y="1776699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2D2A9-40C6-4C47-84F8-5BC631AF0057}">
      <dsp:nvSpPr>
        <dsp:cNvPr id="0" name=""/>
        <dsp:cNvSpPr/>
      </dsp:nvSpPr>
      <dsp:spPr>
        <a:xfrm>
          <a:off x="4578561" y="1776699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6610C-3D27-41C8-8025-88B5B5515BED}">
      <dsp:nvSpPr>
        <dsp:cNvPr id="0" name=""/>
        <dsp:cNvSpPr/>
      </dsp:nvSpPr>
      <dsp:spPr>
        <a:xfrm>
          <a:off x="5107317" y="1776699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B20B3-0DC8-42B5-A89B-D30F5D7B1479}">
      <dsp:nvSpPr>
        <dsp:cNvPr id="0" name=""/>
        <dsp:cNvSpPr/>
      </dsp:nvSpPr>
      <dsp:spPr>
        <a:xfrm>
          <a:off x="5636073" y="1776699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0B77F-4B7C-4B5A-AFF8-C093D0E1ADF8}">
      <dsp:nvSpPr>
        <dsp:cNvPr id="0" name=""/>
        <dsp:cNvSpPr/>
      </dsp:nvSpPr>
      <dsp:spPr>
        <a:xfrm>
          <a:off x="2463539" y="1914577"/>
          <a:ext cx="3747087" cy="34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0" kern="1200" dirty="0" smtClean="0"/>
            <a:t>5. Документы, предоставляемые контрагентом для заключения договора</a:t>
          </a:r>
          <a:endParaRPr lang="ru-RU" sz="1000" b="0" kern="1200" dirty="0"/>
        </a:p>
      </dsp:txBody>
      <dsp:txXfrm>
        <a:off x="2463539" y="1914577"/>
        <a:ext cx="3747087" cy="340644"/>
      </dsp:txXfrm>
    </dsp:sp>
    <dsp:sp modelId="{EBA45C96-35D7-486F-9C4F-8A06096C6419}">
      <dsp:nvSpPr>
        <dsp:cNvPr id="0" name=""/>
        <dsp:cNvSpPr/>
      </dsp:nvSpPr>
      <dsp:spPr>
        <a:xfrm>
          <a:off x="2463539" y="2255221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8B11A-EB21-4235-96D5-25C3DCB77B96}">
      <dsp:nvSpPr>
        <dsp:cNvPr id="0" name=""/>
        <dsp:cNvSpPr/>
      </dsp:nvSpPr>
      <dsp:spPr>
        <a:xfrm>
          <a:off x="2992295" y="2255221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04BB1-2B76-4D61-BA46-E2F2EEDB3304}">
      <dsp:nvSpPr>
        <dsp:cNvPr id="0" name=""/>
        <dsp:cNvSpPr/>
      </dsp:nvSpPr>
      <dsp:spPr>
        <a:xfrm>
          <a:off x="3521050" y="2255221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7375D-E9EF-4640-8F4D-9C731A3A0D70}">
      <dsp:nvSpPr>
        <dsp:cNvPr id="0" name=""/>
        <dsp:cNvSpPr/>
      </dsp:nvSpPr>
      <dsp:spPr>
        <a:xfrm>
          <a:off x="4049806" y="2255221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772BB-5D8D-4175-9D25-CA3E20EDFA77}">
      <dsp:nvSpPr>
        <dsp:cNvPr id="0" name=""/>
        <dsp:cNvSpPr/>
      </dsp:nvSpPr>
      <dsp:spPr>
        <a:xfrm>
          <a:off x="4578561" y="2255221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00D3C-9226-4DD9-A0BC-041A671D0A1A}">
      <dsp:nvSpPr>
        <dsp:cNvPr id="0" name=""/>
        <dsp:cNvSpPr/>
      </dsp:nvSpPr>
      <dsp:spPr>
        <a:xfrm>
          <a:off x="5107317" y="2255221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806F8-234D-4B84-84D6-7CA47EB04E44}">
      <dsp:nvSpPr>
        <dsp:cNvPr id="0" name=""/>
        <dsp:cNvSpPr/>
      </dsp:nvSpPr>
      <dsp:spPr>
        <a:xfrm>
          <a:off x="5636073" y="2255221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F122E-1EFF-43B7-9478-D774AD68669B}">
      <dsp:nvSpPr>
        <dsp:cNvPr id="0" name=""/>
        <dsp:cNvSpPr/>
      </dsp:nvSpPr>
      <dsp:spPr>
        <a:xfrm>
          <a:off x="2463539" y="2393098"/>
          <a:ext cx="3747087" cy="34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0" kern="1200" dirty="0" smtClean="0"/>
            <a:t>6.	Общие процедуры, выполняемые для проверки контрагента</a:t>
          </a:r>
          <a:endParaRPr lang="ru-RU" sz="1000" b="0" kern="1200" dirty="0"/>
        </a:p>
      </dsp:txBody>
      <dsp:txXfrm>
        <a:off x="2463539" y="2393098"/>
        <a:ext cx="3747087" cy="340644"/>
      </dsp:txXfrm>
    </dsp:sp>
    <dsp:sp modelId="{F597B626-B277-4FBA-B40C-B1DCE272C9CC}">
      <dsp:nvSpPr>
        <dsp:cNvPr id="0" name=""/>
        <dsp:cNvSpPr/>
      </dsp:nvSpPr>
      <dsp:spPr>
        <a:xfrm>
          <a:off x="2463539" y="2733743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590D6-C7AE-4C2F-8635-97771993F6EF}">
      <dsp:nvSpPr>
        <dsp:cNvPr id="0" name=""/>
        <dsp:cNvSpPr/>
      </dsp:nvSpPr>
      <dsp:spPr>
        <a:xfrm>
          <a:off x="2992295" y="2733743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B7749-2B2E-4A97-9582-28A03282793A}">
      <dsp:nvSpPr>
        <dsp:cNvPr id="0" name=""/>
        <dsp:cNvSpPr/>
      </dsp:nvSpPr>
      <dsp:spPr>
        <a:xfrm>
          <a:off x="3521050" y="2733743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90CDF-2F6E-43B1-8FDB-FF994C8731DC}">
      <dsp:nvSpPr>
        <dsp:cNvPr id="0" name=""/>
        <dsp:cNvSpPr/>
      </dsp:nvSpPr>
      <dsp:spPr>
        <a:xfrm>
          <a:off x="4049806" y="2733743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1370D-301E-4881-ADA9-9BEB19461E76}">
      <dsp:nvSpPr>
        <dsp:cNvPr id="0" name=""/>
        <dsp:cNvSpPr/>
      </dsp:nvSpPr>
      <dsp:spPr>
        <a:xfrm>
          <a:off x="4578561" y="2733743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CF49E-257A-4889-B663-9FF9BCC72083}">
      <dsp:nvSpPr>
        <dsp:cNvPr id="0" name=""/>
        <dsp:cNvSpPr/>
      </dsp:nvSpPr>
      <dsp:spPr>
        <a:xfrm>
          <a:off x="5107317" y="2733743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6F0A9-DC70-4097-A8FB-06CBD0E16216}">
      <dsp:nvSpPr>
        <dsp:cNvPr id="0" name=""/>
        <dsp:cNvSpPr/>
      </dsp:nvSpPr>
      <dsp:spPr>
        <a:xfrm>
          <a:off x="5636073" y="2733743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F2B4F-D0EC-4565-ABA5-4E09D787C76F}">
      <dsp:nvSpPr>
        <dsp:cNvPr id="0" name=""/>
        <dsp:cNvSpPr/>
      </dsp:nvSpPr>
      <dsp:spPr>
        <a:xfrm>
          <a:off x="2463539" y="2871620"/>
          <a:ext cx="3747087" cy="34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0" kern="1200" dirty="0" smtClean="0"/>
            <a:t>7.	Оформление результатов проверки контрагента</a:t>
          </a:r>
          <a:endParaRPr lang="ru-RU" sz="1000" b="0" kern="1200" dirty="0"/>
        </a:p>
      </dsp:txBody>
      <dsp:txXfrm>
        <a:off x="2463539" y="2871620"/>
        <a:ext cx="3747087" cy="340644"/>
      </dsp:txXfrm>
    </dsp:sp>
    <dsp:sp modelId="{032A34BB-6F40-41B0-80CE-8D262816F825}">
      <dsp:nvSpPr>
        <dsp:cNvPr id="0" name=""/>
        <dsp:cNvSpPr/>
      </dsp:nvSpPr>
      <dsp:spPr>
        <a:xfrm>
          <a:off x="2463539" y="3212264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32FF9-E0FD-4FCA-BF8F-EE78EB4BF6BB}">
      <dsp:nvSpPr>
        <dsp:cNvPr id="0" name=""/>
        <dsp:cNvSpPr/>
      </dsp:nvSpPr>
      <dsp:spPr>
        <a:xfrm>
          <a:off x="2992295" y="3212264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92D02-10C4-4706-B066-BAD2146806B1}">
      <dsp:nvSpPr>
        <dsp:cNvPr id="0" name=""/>
        <dsp:cNvSpPr/>
      </dsp:nvSpPr>
      <dsp:spPr>
        <a:xfrm>
          <a:off x="3521050" y="3212264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E3EBC-EDA8-49AF-820E-AE5CCF3C2BE8}">
      <dsp:nvSpPr>
        <dsp:cNvPr id="0" name=""/>
        <dsp:cNvSpPr/>
      </dsp:nvSpPr>
      <dsp:spPr>
        <a:xfrm>
          <a:off x="4049806" y="3212264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8CF91-009C-4E8E-8EC1-317CCCCA8886}">
      <dsp:nvSpPr>
        <dsp:cNvPr id="0" name=""/>
        <dsp:cNvSpPr/>
      </dsp:nvSpPr>
      <dsp:spPr>
        <a:xfrm>
          <a:off x="4578561" y="3212264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34DE4-355E-46D6-B516-72C0D56E995D}">
      <dsp:nvSpPr>
        <dsp:cNvPr id="0" name=""/>
        <dsp:cNvSpPr/>
      </dsp:nvSpPr>
      <dsp:spPr>
        <a:xfrm>
          <a:off x="5107317" y="3212264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C4826-C29B-4D52-9086-6AADCBD22479}">
      <dsp:nvSpPr>
        <dsp:cNvPr id="0" name=""/>
        <dsp:cNvSpPr/>
      </dsp:nvSpPr>
      <dsp:spPr>
        <a:xfrm>
          <a:off x="5636073" y="3212264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C6D53-3114-43E1-A5F7-99CE0EE4111C}">
      <dsp:nvSpPr>
        <dsp:cNvPr id="0" name=""/>
        <dsp:cNvSpPr/>
      </dsp:nvSpPr>
      <dsp:spPr>
        <a:xfrm>
          <a:off x="2463539" y="3350141"/>
          <a:ext cx="3747087" cy="34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0" kern="1200" dirty="0" smtClean="0"/>
            <a:t>8.	Типовые и нетиповые договоры</a:t>
          </a:r>
          <a:endParaRPr lang="ru-RU" sz="1000" b="0" kern="1200" dirty="0"/>
        </a:p>
      </dsp:txBody>
      <dsp:txXfrm>
        <a:off x="2463539" y="3350141"/>
        <a:ext cx="3747087" cy="340644"/>
      </dsp:txXfrm>
    </dsp:sp>
    <dsp:sp modelId="{859DFD8B-2098-4D1B-9226-0408F707C18A}">
      <dsp:nvSpPr>
        <dsp:cNvPr id="0" name=""/>
        <dsp:cNvSpPr/>
      </dsp:nvSpPr>
      <dsp:spPr>
        <a:xfrm>
          <a:off x="2463539" y="3690786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1A72C-9D18-424F-90B2-D3BE7CAE3E09}">
      <dsp:nvSpPr>
        <dsp:cNvPr id="0" name=""/>
        <dsp:cNvSpPr/>
      </dsp:nvSpPr>
      <dsp:spPr>
        <a:xfrm>
          <a:off x="2992295" y="3690786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EB72F-F195-43F7-9547-0C6CFEDE14BD}">
      <dsp:nvSpPr>
        <dsp:cNvPr id="0" name=""/>
        <dsp:cNvSpPr/>
      </dsp:nvSpPr>
      <dsp:spPr>
        <a:xfrm>
          <a:off x="3521050" y="3690786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78B0E-6677-4D43-94BF-2433CDFEC36B}">
      <dsp:nvSpPr>
        <dsp:cNvPr id="0" name=""/>
        <dsp:cNvSpPr/>
      </dsp:nvSpPr>
      <dsp:spPr>
        <a:xfrm>
          <a:off x="4049806" y="3690786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BA41D-C4B0-40F8-9A6F-EA9EFD308FE8}">
      <dsp:nvSpPr>
        <dsp:cNvPr id="0" name=""/>
        <dsp:cNvSpPr/>
      </dsp:nvSpPr>
      <dsp:spPr>
        <a:xfrm>
          <a:off x="4578561" y="3690786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B5870-400E-49DD-8074-286375DD3E65}">
      <dsp:nvSpPr>
        <dsp:cNvPr id="0" name=""/>
        <dsp:cNvSpPr/>
      </dsp:nvSpPr>
      <dsp:spPr>
        <a:xfrm>
          <a:off x="5107317" y="3690786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E4AB2-2D1E-4DB1-895B-215924861644}">
      <dsp:nvSpPr>
        <dsp:cNvPr id="0" name=""/>
        <dsp:cNvSpPr/>
      </dsp:nvSpPr>
      <dsp:spPr>
        <a:xfrm>
          <a:off x="5636073" y="3690786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37682-4E7B-4BB1-8E2C-10E825A7C93D}">
      <dsp:nvSpPr>
        <dsp:cNvPr id="0" name=""/>
        <dsp:cNvSpPr/>
      </dsp:nvSpPr>
      <dsp:spPr>
        <a:xfrm>
          <a:off x="2463539" y="3828663"/>
          <a:ext cx="3747087" cy="34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0" kern="1200" dirty="0" smtClean="0"/>
            <a:t>9.	Первый этап: Согласование контрагента и договора в электронном виде</a:t>
          </a:r>
          <a:endParaRPr lang="ru-RU" sz="1000" b="0" kern="1200" dirty="0"/>
        </a:p>
      </dsp:txBody>
      <dsp:txXfrm>
        <a:off x="2463539" y="3828663"/>
        <a:ext cx="3747087" cy="340644"/>
      </dsp:txXfrm>
    </dsp:sp>
    <dsp:sp modelId="{636182EB-7522-41D1-B3B5-7FB1206050C9}">
      <dsp:nvSpPr>
        <dsp:cNvPr id="0" name=""/>
        <dsp:cNvSpPr/>
      </dsp:nvSpPr>
      <dsp:spPr>
        <a:xfrm>
          <a:off x="2463539" y="4169307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4B2A7-4246-4B07-BF00-98413F76F439}">
      <dsp:nvSpPr>
        <dsp:cNvPr id="0" name=""/>
        <dsp:cNvSpPr/>
      </dsp:nvSpPr>
      <dsp:spPr>
        <a:xfrm>
          <a:off x="2992295" y="4169307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BDF69-ACBF-4CB0-933F-B5509F672822}">
      <dsp:nvSpPr>
        <dsp:cNvPr id="0" name=""/>
        <dsp:cNvSpPr/>
      </dsp:nvSpPr>
      <dsp:spPr>
        <a:xfrm>
          <a:off x="3521050" y="4169307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3D2DA-F2BE-4939-BCF5-95ABF459A0FC}">
      <dsp:nvSpPr>
        <dsp:cNvPr id="0" name=""/>
        <dsp:cNvSpPr/>
      </dsp:nvSpPr>
      <dsp:spPr>
        <a:xfrm>
          <a:off x="4049806" y="4169307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C7F65-B234-42A1-9DC1-EC6B6B1625D8}">
      <dsp:nvSpPr>
        <dsp:cNvPr id="0" name=""/>
        <dsp:cNvSpPr/>
      </dsp:nvSpPr>
      <dsp:spPr>
        <a:xfrm>
          <a:off x="4578561" y="4169307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6B15E-A7BC-49AB-AEB6-41C01559F1CB}">
      <dsp:nvSpPr>
        <dsp:cNvPr id="0" name=""/>
        <dsp:cNvSpPr/>
      </dsp:nvSpPr>
      <dsp:spPr>
        <a:xfrm>
          <a:off x="5107317" y="4169307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973A0-99ED-4AB5-92F8-FC106478287C}">
      <dsp:nvSpPr>
        <dsp:cNvPr id="0" name=""/>
        <dsp:cNvSpPr/>
      </dsp:nvSpPr>
      <dsp:spPr>
        <a:xfrm>
          <a:off x="5636073" y="4169307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233A1-EB82-4C05-AD06-EACBCF3D7331}">
      <dsp:nvSpPr>
        <dsp:cNvPr id="0" name=""/>
        <dsp:cNvSpPr/>
      </dsp:nvSpPr>
      <dsp:spPr>
        <a:xfrm>
          <a:off x="2463539" y="4307184"/>
          <a:ext cx="3747087" cy="34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0" kern="1200" dirty="0" smtClean="0"/>
            <a:t>10.	Второй этап: Визирование договора</a:t>
          </a:r>
          <a:endParaRPr lang="ru-RU" sz="1000" b="0" kern="1200" dirty="0"/>
        </a:p>
      </dsp:txBody>
      <dsp:txXfrm>
        <a:off x="2463539" y="4307184"/>
        <a:ext cx="3747087" cy="340644"/>
      </dsp:txXfrm>
    </dsp:sp>
    <dsp:sp modelId="{FE3C955D-71C0-48A0-A7A2-7212EA6A1989}">
      <dsp:nvSpPr>
        <dsp:cNvPr id="0" name=""/>
        <dsp:cNvSpPr/>
      </dsp:nvSpPr>
      <dsp:spPr>
        <a:xfrm>
          <a:off x="2463539" y="4647829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A9884-FF21-4746-A7AD-D68E272C9115}">
      <dsp:nvSpPr>
        <dsp:cNvPr id="0" name=""/>
        <dsp:cNvSpPr/>
      </dsp:nvSpPr>
      <dsp:spPr>
        <a:xfrm>
          <a:off x="2992295" y="4647829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04113-6D40-4FF8-9635-C96E0E65113D}">
      <dsp:nvSpPr>
        <dsp:cNvPr id="0" name=""/>
        <dsp:cNvSpPr/>
      </dsp:nvSpPr>
      <dsp:spPr>
        <a:xfrm>
          <a:off x="3521050" y="4647829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04609-CC00-467F-918F-08B34E78E81D}">
      <dsp:nvSpPr>
        <dsp:cNvPr id="0" name=""/>
        <dsp:cNvSpPr/>
      </dsp:nvSpPr>
      <dsp:spPr>
        <a:xfrm>
          <a:off x="4049806" y="4647829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30888-11BF-42A2-BE8A-A260EBE788BA}">
      <dsp:nvSpPr>
        <dsp:cNvPr id="0" name=""/>
        <dsp:cNvSpPr/>
      </dsp:nvSpPr>
      <dsp:spPr>
        <a:xfrm>
          <a:off x="4578561" y="4647829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04FC8-46AA-47D8-A934-DDF939C678F0}">
      <dsp:nvSpPr>
        <dsp:cNvPr id="0" name=""/>
        <dsp:cNvSpPr/>
      </dsp:nvSpPr>
      <dsp:spPr>
        <a:xfrm>
          <a:off x="5107317" y="4647829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0131C-6B5A-4676-9A33-679003EFEBD8}">
      <dsp:nvSpPr>
        <dsp:cNvPr id="0" name=""/>
        <dsp:cNvSpPr/>
      </dsp:nvSpPr>
      <dsp:spPr>
        <a:xfrm>
          <a:off x="5636073" y="4647829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6A013-3133-45DA-9B11-B9604D980E14}">
      <dsp:nvSpPr>
        <dsp:cNvPr id="0" name=""/>
        <dsp:cNvSpPr/>
      </dsp:nvSpPr>
      <dsp:spPr>
        <a:xfrm>
          <a:off x="2463539" y="4785706"/>
          <a:ext cx="3747087" cy="34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0" kern="1200" dirty="0" smtClean="0"/>
            <a:t>11.	Подписание </a:t>
          </a:r>
          <a:r>
            <a:rPr lang="ru-RU" sz="1000" kern="1200" dirty="0" smtClean="0"/>
            <a:t>договора Генеральным директором</a:t>
          </a:r>
          <a:endParaRPr lang="ru-RU" sz="1000" kern="1200" dirty="0"/>
        </a:p>
      </dsp:txBody>
      <dsp:txXfrm>
        <a:off x="2463539" y="4785706"/>
        <a:ext cx="3747087" cy="340644"/>
      </dsp:txXfrm>
    </dsp:sp>
    <dsp:sp modelId="{F0163A6A-ABB0-4E17-A429-D7DB22D03718}">
      <dsp:nvSpPr>
        <dsp:cNvPr id="0" name=""/>
        <dsp:cNvSpPr/>
      </dsp:nvSpPr>
      <dsp:spPr>
        <a:xfrm>
          <a:off x="2463539" y="5126350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B1972-606F-4291-9E82-BD0C26EF8F71}">
      <dsp:nvSpPr>
        <dsp:cNvPr id="0" name=""/>
        <dsp:cNvSpPr/>
      </dsp:nvSpPr>
      <dsp:spPr>
        <a:xfrm>
          <a:off x="2992295" y="5126350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BBA35-DF21-46A1-87B3-A9F037EECEBD}">
      <dsp:nvSpPr>
        <dsp:cNvPr id="0" name=""/>
        <dsp:cNvSpPr/>
      </dsp:nvSpPr>
      <dsp:spPr>
        <a:xfrm>
          <a:off x="3521050" y="5126350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A4E24-836B-4E60-BAE2-242B39DB6BC0}">
      <dsp:nvSpPr>
        <dsp:cNvPr id="0" name=""/>
        <dsp:cNvSpPr/>
      </dsp:nvSpPr>
      <dsp:spPr>
        <a:xfrm>
          <a:off x="4049806" y="5126350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B5BC2-B806-4057-AC09-D239466AE270}">
      <dsp:nvSpPr>
        <dsp:cNvPr id="0" name=""/>
        <dsp:cNvSpPr/>
      </dsp:nvSpPr>
      <dsp:spPr>
        <a:xfrm>
          <a:off x="4578561" y="5126350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3BD7A-066D-47B8-9F58-400F5A068554}">
      <dsp:nvSpPr>
        <dsp:cNvPr id="0" name=""/>
        <dsp:cNvSpPr/>
      </dsp:nvSpPr>
      <dsp:spPr>
        <a:xfrm>
          <a:off x="5107317" y="5126350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2EB1B-EB5D-49C4-8118-101331E23AFD}">
      <dsp:nvSpPr>
        <dsp:cNvPr id="0" name=""/>
        <dsp:cNvSpPr/>
      </dsp:nvSpPr>
      <dsp:spPr>
        <a:xfrm>
          <a:off x="5636073" y="5126350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1BF93-984D-4890-A461-78867E743E88}">
      <dsp:nvSpPr>
        <dsp:cNvPr id="0" name=""/>
        <dsp:cNvSpPr/>
      </dsp:nvSpPr>
      <dsp:spPr>
        <a:xfrm>
          <a:off x="2463539" y="5264228"/>
          <a:ext cx="3747087" cy="34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12.	Учет и хранение заключенных договоров и документов по контрагентам</a:t>
          </a:r>
          <a:endParaRPr lang="ru-RU" sz="1000" kern="1200" dirty="0"/>
        </a:p>
      </dsp:txBody>
      <dsp:txXfrm>
        <a:off x="2463539" y="5264228"/>
        <a:ext cx="3747087" cy="340644"/>
      </dsp:txXfrm>
    </dsp:sp>
    <dsp:sp modelId="{00E074DE-7C10-42AF-8995-70131F9D9810}">
      <dsp:nvSpPr>
        <dsp:cNvPr id="0" name=""/>
        <dsp:cNvSpPr/>
      </dsp:nvSpPr>
      <dsp:spPr>
        <a:xfrm>
          <a:off x="2463539" y="5604872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E2382-7C35-45D9-8BD9-3C2A50F7CE3B}">
      <dsp:nvSpPr>
        <dsp:cNvPr id="0" name=""/>
        <dsp:cNvSpPr/>
      </dsp:nvSpPr>
      <dsp:spPr>
        <a:xfrm>
          <a:off x="2992295" y="5604872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726B4-9E43-45B3-9541-13BF6E3B7112}">
      <dsp:nvSpPr>
        <dsp:cNvPr id="0" name=""/>
        <dsp:cNvSpPr/>
      </dsp:nvSpPr>
      <dsp:spPr>
        <a:xfrm>
          <a:off x="3521050" y="5604872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20DB7-55C3-48C6-A856-347C9DF2C994}">
      <dsp:nvSpPr>
        <dsp:cNvPr id="0" name=""/>
        <dsp:cNvSpPr/>
      </dsp:nvSpPr>
      <dsp:spPr>
        <a:xfrm>
          <a:off x="4049806" y="5604872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079B0-0EC6-4C6F-A4FF-BFA3C0887417}">
      <dsp:nvSpPr>
        <dsp:cNvPr id="0" name=""/>
        <dsp:cNvSpPr/>
      </dsp:nvSpPr>
      <dsp:spPr>
        <a:xfrm>
          <a:off x="4578561" y="5604872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8017B-D6CA-4DDF-A73A-C28CFC52388D}">
      <dsp:nvSpPr>
        <dsp:cNvPr id="0" name=""/>
        <dsp:cNvSpPr/>
      </dsp:nvSpPr>
      <dsp:spPr>
        <a:xfrm>
          <a:off x="5107317" y="5604872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9EB97-D8BC-447F-B52E-3FC375FD6CE2}">
      <dsp:nvSpPr>
        <dsp:cNvPr id="0" name=""/>
        <dsp:cNvSpPr/>
      </dsp:nvSpPr>
      <dsp:spPr>
        <a:xfrm>
          <a:off x="5636073" y="5604872"/>
          <a:ext cx="499611" cy="8326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995" cy="488712"/>
          </a:xfrm>
          <a:prstGeom prst="rect">
            <a:avLst/>
          </a:prstGeom>
        </p:spPr>
        <p:txBody>
          <a:bodyPr vert="horz" lIns="90078" tIns="45039" rIns="90078" bIns="4503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65917" y="0"/>
            <a:ext cx="2880995" cy="488712"/>
          </a:xfrm>
          <a:prstGeom prst="rect">
            <a:avLst/>
          </a:prstGeom>
        </p:spPr>
        <p:txBody>
          <a:bodyPr vert="horz" lIns="90078" tIns="45039" rIns="90078" bIns="45039" rtlCol="0"/>
          <a:lstStyle>
            <a:lvl1pPr algn="r">
              <a:defRPr sz="1200"/>
            </a:lvl1pPr>
          </a:lstStyle>
          <a:p>
            <a:fld id="{A815BD82-449E-4146-A319-EFF1B246E616}" type="datetimeFigureOut">
              <a:rPr lang="ru-RU" smtClean="0"/>
              <a:t>22.02.2018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1838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078" tIns="45039" rIns="90078" bIns="45039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4845" y="4642763"/>
            <a:ext cx="5318760" cy="4398407"/>
          </a:xfrm>
          <a:prstGeom prst="rect">
            <a:avLst/>
          </a:prstGeom>
        </p:spPr>
        <p:txBody>
          <a:bodyPr vert="horz" lIns="90078" tIns="45039" rIns="90078" bIns="45039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83830"/>
            <a:ext cx="2880995" cy="488712"/>
          </a:xfrm>
          <a:prstGeom prst="rect">
            <a:avLst/>
          </a:prstGeom>
        </p:spPr>
        <p:txBody>
          <a:bodyPr vert="horz" lIns="90078" tIns="45039" rIns="90078" bIns="4503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65917" y="9283830"/>
            <a:ext cx="2880995" cy="488712"/>
          </a:xfrm>
          <a:prstGeom prst="rect">
            <a:avLst/>
          </a:prstGeom>
        </p:spPr>
        <p:txBody>
          <a:bodyPr vert="horz" lIns="90078" tIns="45039" rIns="90078" bIns="45039" rtlCol="0" anchor="b"/>
          <a:lstStyle>
            <a:lvl1pPr algn="r">
              <a:defRPr sz="1200"/>
            </a:lvl1pPr>
          </a:lstStyle>
          <a:p>
            <a:fld id="{72812028-6AEB-4F85-98A7-692148B171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63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0A9D-74D4-432D-8A3E-06CD6AAD9270}" type="datetime1">
              <a:rPr lang="ru-RU" smtClean="0"/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30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0B68-A577-45FF-A9E7-5E7F7BB7A3FB}" type="datetime1">
              <a:rPr lang="ru-RU" smtClean="0"/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71111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0B68-A577-45FF-A9E7-5E7F7BB7A3FB}" type="datetime1">
              <a:rPr lang="ru-RU" smtClean="0"/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52358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0B68-A577-45FF-A9E7-5E7F7BB7A3FB}" type="datetime1">
              <a:rPr lang="ru-RU" smtClean="0"/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9923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0B68-A577-45FF-A9E7-5E7F7BB7A3FB}" type="datetime1">
              <a:rPr lang="ru-RU" smtClean="0"/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62500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0B68-A577-45FF-A9E7-5E7F7BB7A3FB}" type="datetime1">
              <a:rPr lang="ru-RU" smtClean="0"/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84938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B7CA-983A-465B-8AC0-9797E8E115F5}" type="datetime1">
              <a:rPr lang="ru-RU" smtClean="0"/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6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2D88-FE12-4943-9D7B-4442ADF05101}" type="datetime1">
              <a:rPr lang="ru-RU" smtClean="0"/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35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CBD3-3A3D-40CE-90E8-FA24527DB4F8}" type="datetime1">
              <a:rPr lang="ru-RU" smtClean="0"/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91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0FF9-07BC-4525-9F1A-E4046F0DFF55}" type="datetime1">
              <a:rPr lang="ru-RU" smtClean="0"/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89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8D6D-070A-485E-8C7C-FA98A52F8EED}" type="datetime1">
              <a:rPr lang="ru-RU" smtClean="0"/>
              <a:t>22.02.2018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46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EF62-1EF1-4D67-B675-6A243E35FC00}" type="datetime1">
              <a:rPr lang="ru-RU" smtClean="0"/>
              <a:t>22.02.2018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3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35F3-0F7F-430B-9521-B2C26FBFB070}" type="datetime1">
              <a:rPr lang="ru-RU" smtClean="0"/>
              <a:t>22.02.2018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2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67DD-6966-496A-8091-A630C0AE9D7A}" type="datetime1">
              <a:rPr lang="ru-RU" smtClean="0"/>
              <a:t>22.02.2018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7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EC17-8EEF-4B08-ACAA-AFB74DD2726B}" type="datetime1">
              <a:rPr lang="ru-RU" smtClean="0"/>
              <a:t>22.02.2018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63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29AB-5F64-4E6C-948B-46E1886369AB}" type="datetime1">
              <a:rPr lang="ru-RU" smtClean="0"/>
              <a:t>22.02.2018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0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C0B68-A577-45FF-A9E7-5E7F7BB7A3FB}" type="datetime1">
              <a:rPr lang="ru-RU" smtClean="0"/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33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.nalog.ru/zd.do" TargetMode="External"/><Relationship Id="rId2" Type="http://schemas.openxmlformats.org/officeDocument/2006/relationships/hyperlink" Target="https://egrul.nalog.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rvice.nalog.ru/disqualified.do" TargetMode="External"/><Relationship Id="rId4" Type="http://schemas.openxmlformats.org/officeDocument/2006/relationships/hyperlink" Target="https://service.nalog.ru/svl.d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85"/>
            <a:ext cx="9144000" cy="6857999"/>
          </a:xfrm>
          <a:prstGeom prst="rect">
            <a:avLst/>
          </a:prstGeom>
          <a:gradFill>
            <a:gsLst>
              <a:gs pos="45880">
                <a:schemeClr val="accent1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 rad="127000">
              <a:schemeClr val="accent1">
                <a:lumMod val="20000"/>
                <a:lumOff val="80000"/>
              </a:schemeClr>
            </a:glow>
          </a:effectLst>
          <a:ex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1584175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348880"/>
            <a:ext cx="6400800" cy="1944216"/>
          </a:xfrm>
        </p:spPr>
        <p:txBody>
          <a:bodyPr>
            <a:normAutofit/>
          </a:bodyPr>
          <a:lstStyle/>
          <a:p>
            <a:pPr lvl="1" algn="r">
              <a:spcBef>
                <a:spcPts val="0"/>
              </a:spcBef>
            </a:pPr>
            <a:r>
              <a:rPr lang="ru-RU" sz="2000" dirty="0" smtClean="0">
                <a:solidFill>
                  <a:schemeClr val="accent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Положение о </a:t>
            </a:r>
            <a:r>
              <a:rPr lang="ru-RU" sz="2000" dirty="0">
                <a:solidFill>
                  <a:schemeClr val="accent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проверке контрагентов </a:t>
            </a:r>
            <a:r>
              <a:rPr lang="ru-RU" sz="2000" dirty="0" smtClean="0">
                <a:solidFill>
                  <a:schemeClr val="accent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1" algn="r">
              <a:spcBef>
                <a:spcPts val="0"/>
              </a:spcBef>
            </a:pPr>
            <a:r>
              <a:rPr lang="ru-RU" sz="2000" dirty="0" smtClean="0">
                <a:solidFill>
                  <a:schemeClr val="accent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и </a:t>
            </a:r>
            <a:r>
              <a:rPr lang="ru-RU" sz="2000" dirty="0">
                <a:solidFill>
                  <a:schemeClr val="accent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организации работы </a:t>
            </a:r>
            <a:r>
              <a:rPr lang="ru-RU" sz="2000" dirty="0" smtClean="0">
                <a:solidFill>
                  <a:schemeClr val="accent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с  договорами </a:t>
            </a:r>
          </a:p>
          <a:p>
            <a:pPr lvl="1" algn="r">
              <a:spcBef>
                <a:spcPts val="0"/>
              </a:spcBef>
            </a:pPr>
            <a:r>
              <a:rPr lang="ru-RU" sz="2000" dirty="0" smtClean="0">
                <a:solidFill>
                  <a:schemeClr val="accent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chemeClr val="accent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АО «ИНФАПРИМ»</a:t>
            </a:r>
            <a:r>
              <a:rPr lang="ru-RU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90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87269"/>
              </p:ext>
            </p:extLst>
          </p:nvPr>
        </p:nvGraphicFramePr>
        <p:xfrm>
          <a:off x="251520" y="721912"/>
          <a:ext cx="8496944" cy="1927860"/>
        </p:xfrm>
        <a:graphic>
          <a:graphicData uri="http://schemas.openxmlformats.org/drawingml/2006/table">
            <a:tbl>
              <a:tblPr firstRow="1" firstCol="1" bandRow="1"/>
              <a:tblGrid>
                <a:gridCol w="8496944"/>
              </a:tblGrid>
              <a:tr h="474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accent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Список документов и перечень </a:t>
                      </a:r>
                      <a:r>
                        <a:rPr lang="ru-RU" sz="1100" b="1" dirty="0" smtClean="0">
                          <a:solidFill>
                            <a:schemeClr val="accent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информации:</a:t>
                      </a:r>
                      <a:r>
                        <a:rPr lang="ru-RU" sz="1100" b="1" baseline="0" dirty="0" smtClean="0">
                          <a:solidFill>
                            <a:schemeClr val="accent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Иностранное лицо.</a:t>
                      </a:r>
                      <a:endParaRPr lang="ru-RU" sz="1100" b="1" dirty="0">
                        <a:solidFill>
                          <a:schemeClr val="accent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1) Выписка из торгового реестра или Выписка из регистрационной палаты.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2)</a:t>
                      </a:r>
                      <a:r>
                        <a:rPr lang="ru-RU" sz="11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Свидетельство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или сертификат ИНН.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3) Свидетельство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 регистрации компании или Сертификат об инкорпорации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ru-RU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4)  Устав.</a:t>
                      </a:r>
                      <a:endParaRPr lang="ru-RU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5) Решение о назначении директора.</a:t>
                      </a:r>
                      <a:endParaRPr lang="ru-RU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6) Доверенность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 представителя.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7) Банковские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реквизиты («карточка клиента»).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 Письмо-подтверждение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контрагента, что у него достаточно материально-технических ресурсов и сотрудников  для выполнения условий Договора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40512"/>
              </p:ext>
            </p:extLst>
          </p:nvPr>
        </p:nvGraphicFramePr>
        <p:xfrm>
          <a:off x="251520" y="2934508"/>
          <a:ext cx="8496944" cy="3483636"/>
        </p:xfrm>
        <a:graphic>
          <a:graphicData uri="http://schemas.openxmlformats.org/drawingml/2006/table">
            <a:tbl>
              <a:tblPr firstRow="1" firstCol="1" bandRow="1"/>
              <a:tblGrid>
                <a:gridCol w="8496944"/>
              </a:tblGrid>
              <a:tr h="2062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accent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ДОПОЛНИТЕЛЬНО могут </a:t>
                      </a:r>
                      <a:r>
                        <a:rPr lang="ru-RU" sz="1100" b="1" dirty="0">
                          <a:solidFill>
                            <a:schemeClr val="accent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быть запрошены (выборочно):</a:t>
                      </a:r>
                      <a:endParaRPr lang="ru-RU" sz="1100" dirty="0">
                        <a:solidFill>
                          <a:schemeClr val="accent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1)</a:t>
                      </a:r>
                      <a:r>
                        <a:rPr lang="en-US" sz="11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Договор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аренды офисных или складских помещений.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2)</a:t>
                      </a:r>
                      <a:r>
                        <a:rPr lang="en-US" sz="11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При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заключении Договора на перевозку товара - копия налоговой декларации по транспортному налогу или Договора аренды транспортных средств.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3)</a:t>
                      </a:r>
                      <a:r>
                        <a:rPr lang="en-US" sz="11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Карточка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 образцами подписей и оттиска печати с отметкой нотариуса или банка.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4)</a:t>
                      </a:r>
                      <a:r>
                        <a:rPr lang="en-US" sz="11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Действующие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лицензии на осуществление определенных видов деятельности.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5)</a:t>
                      </a:r>
                      <a:r>
                        <a:rPr lang="en-US" sz="11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Корпоративное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одобрение заключаемой сделки (Решение об одобрении сделки собранием участников/акционеров 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контрагента).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6)</a:t>
                      </a:r>
                      <a:r>
                        <a:rPr lang="en-US" sz="11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Сертификат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 налоговом </a:t>
                      </a:r>
                      <a:r>
                        <a:rPr lang="ru-RU" sz="11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резидентстве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ru-RU" sz="11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обязательно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предоставляется в случае, если контрагент по заключаемому договору будет поставщиком услуг/работ/товара).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7)</a:t>
                      </a:r>
                      <a:r>
                        <a:rPr lang="en-US" sz="11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Справка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об отсутствии задолженности по налогам и страховым взносам на текущую дату.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8)</a:t>
                      </a:r>
                      <a:r>
                        <a:rPr lang="en-US" sz="11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Копия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налоговой декларации по налогу на добавленную стоимость и налоговой декларации по налогу на прибыль на последнюю отчетную дату (для контрагентов, находящихся на УСН, первая страница налоговой декларации по УСН за последний отчетный период с отметкой налоговой о принятии).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9) 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Сертификат </a:t>
                      </a:r>
                      <a:r>
                        <a:rPr lang="ru-RU" sz="11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Инкамбенси</a:t>
                      </a:r>
                      <a:r>
                        <a:rPr lang="en-US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/ Certificate of </a:t>
                      </a:r>
                      <a:r>
                        <a:rPr lang="en-US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incumbency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(для иностранных компаний)</a:t>
                      </a:r>
                      <a:r>
                        <a:rPr lang="en-US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10)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Свидетельство о хорошем состоянии / </a:t>
                      </a:r>
                      <a:r>
                        <a:rPr lang="ru-RU" sz="11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Certificate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Good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standing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(для иностранных компаний),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11) 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Документы о </a:t>
                      </a:r>
                      <a:r>
                        <a:rPr lang="ru-RU" sz="11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бенефициарном</a:t>
                      </a:r>
                      <a:r>
                        <a:rPr lang="ru-RU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получателе дохода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12) При выполнении</a:t>
                      </a:r>
                      <a:r>
                        <a:rPr lang="ru-RU" sz="110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Договора не контрагентом, а третьими лицами – копии Договоров с третьими лицами или письмо с указанием контрагентов.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0938" y="2128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467544" y="239637"/>
            <a:ext cx="6347714" cy="5459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400" b="1" dirty="0" smtClean="0"/>
              <a:t>Документы контрагента для заключения договора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457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87152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Образец письма-подтверждения контрагента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72816"/>
            <a:ext cx="6347714" cy="4268547"/>
          </a:xfrm>
        </p:spPr>
        <p:txBody>
          <a:bodyPr>
            <a:noAutofit/>
          </a:bodyPr>
          <a:lstStyle/>
          <a:p>
            <a:pPr marL="0" indent="0" algn="r">
              <a:spcBef>
                <a:spcPts val="0"/>
              </a:spcBef>
              <a:buNone/>
            </a:pPr>
            <a:r>
              <a:rPr lang="ru-RU" sz="11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Приложение № 3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ru-RU" sz="11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Положению о проверке контрагентов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ru-RU" sz="11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организации работы </a:t>
            </a:r>
            <a:endParaRPr lang="ru-RU" sz="1100" i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ru-RU" sz="11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11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договорами в АО «ИНФАПРИМ»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БЛАНК ОРГАНИЗАЦИИ  </a:t>
            </a:r>
          </a:p>
          <a:p>
            <a:pPr marL="0" indent="0" algn="just">
              <a:buNone/>
            </a:pPr>
            <a:r>
              <a:rPr lang="ru-RU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Исх</a:t>
            </a:r>
            <a:r>
              <a:rPr lang="ru-RU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№ ____ от ___.______.</a:t>
            </a:r>
            <a:r>
              <a:rPr lang="ru-RU" sz="1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201_г.</a:t>
            </a:r>
            <a:endParaRPr lang="ru-RU" sz="11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11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ПИСЬМО-ПОДТВЕРЖДЕНИЕ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Aft>
                <a:spcPts val="1000"/>
              </a:spcAft>
              <a:buNone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Настоящим ООО «___________» (далее по тексту – «Общество») подтверждает, что у Общества достаточно материально-технических ресурсов и сотрудников для выполнения обязательств по заключаемому с АО «ИНФАПРИМ» (ОГРН 1117746919366, ИНН7709890250)  Договору.                    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Штатная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численность сотрудников ООО «____________» на «__»___________201_ г. - ____ чел. Среднесписочная численность за 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-й квартал 2017 года – ____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чел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Aft>
                <a:spcPts val="1000"/>
              </a:spcAft>
              <a:buNone/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Задолженность перед сотрудниками по выплате заработной платы отсутствует.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ru-RU" sz="1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Директор                                                                   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_____________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1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0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347713" cy="504056"/>
          </a:xfrm>
        </p:spPr>
        <p:txBody>
          <a:bodyPr>
            <a:normAutofit/>
          </a:bodyPr>
          <a:lstStyle/>
          <a:p>
            <a:r>
              <a:rPr lang="ru-RU" sz="1400" b="1" dirty="0"/>
              <a:t>Сроки согласования и визирования договоров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196752"/>
            <a:ext cx="6347714" cy="4844611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</a:pPr>
            <a:r>
              <a:rPr lang="ru-RU" sz="1300" dirty="0" smtClean="0"/>
              <a:t> </a:t>
            </a:r>
            <a:r>
              <a:rPr lang="ru-RU" sz="1200" dirty="0" smtClean="0"/>
              <a:t>Срок рассмотрения </a:t>
            </a:r>
            <a:r>
              <a:rPr lang="ru-RU" sz="1200" dirty="0"/>
              <a:t>Юридической Дирекцией договоров составляет:</a:t>
            </a:r>
          </a:p>
          <a:p>
            <a:pPr marL="685800" lvl="2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1200" dirty="0"/>
              <a:t>типовых договоров – 2 (два) рабочих дня, </a:t>
            </a:r>
          </a:p>
          <a:p>
            <a:pPr marL="685800" lvl="2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1200" dirty="0"/>
              <a:t>типовых договоров с протоколами разногласий – 2 (два) рабочих дня, </a:t>
            </a:r>
          </a:p>
          <a:p>
            <a:pPr marL="685800" lvl="2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1200" dirty="0"/>
              <a:t>нетиповых договоров - составляет 3 (три) рабочих дня.</a:t>
            </a:r>
          </a:p>
          <a:p>
            <a:pPr marL="0" indent="0" algn="just">
              <a:spcBef>
                <a:spcPts val="0"/>
              </a:spcBef>
            </a:pPr>
            <a:endParaRPr lang="ru-RU" sz="1200" dirty="0" smtClean="0"/>
          </a:p>
          <a:p>
            <a:pPr marL="0" indent="0" algn="just">
              <a:spcBef>
                <a:spcPts val="0"/>
              </a:spcBef>
            </a:pPr>
            <a:r>
              <a:rPr lang="ru-RU" sz="1200" dirty="0" smtClean="0"/>
              <a:t>Срок </a:t>
            </a:r>
            <a:r>
              <a:rPr lang="ru-RU" sz="1200" dirty="0"/>
              <a:t>рассмотрения Бухгалтерией договоров составляет:</a:t>
            </a:r>
          </a:p>
          <a:p>
            <a:pPr marL="400050" lvl="2" indent="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1200" dirty="0"/>
              <a:t>   типовых договоров – 2 (два) рабочих дня, </a:t>
            </a:r>
          </a:p>
          <a:p>
            <a:pPr marL="400050" lvl="2" indent="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1200" dirty="0"/>
              <a:t>   типовых договоров с протоколами разногласий – 2 (два) рабочих дня, </a:t>
            </a:r>
          </a:p>
          <a:p>
            <a:pPr marL="400050" lvl="2" indent="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1200" dirty="0"/>
              <a:t>  нетиповых договоров - составляет 3 (три) рабочих дня, </a:t>
            </a:r>
          </a:p>
          <a:p>
            <a:pPr marL="0" indent="0" algn="just">
              <a:spcBef>
                <a:spcPts val="0"/>
              </a:spcBef>
            </a:pPr>
            <a:endParaRPr lang="ru-RU" sz="1200" dirty="0" smtClean="0"/>
          </a:p>
          <a:p>
            <a:pPr marL="0" indent="0" algn="just">
              <a:spcBef>
                <a:spcPts val="0"/>
              </a:spcBef>
            </a:pPr>
            <a:r>
              <a:rPr lang="ru-RU" sz="1200" dirty="0" smtClean="0"/>
              <a:t>Срок </a:t>
            </a:r>
            <a:r>
              <a:rPr lang="ru-RU" sz="1200" dirty="0" smtClean="0">
                <a:solidFill>
                  <a:prstClr val="black"/>
                </a:solidFill>
                <a:ea typeface="Times New Roman"/>
                <a:cs typeface="Times New Roman"/>
              </a:rPr>
              <a:t>проверки </a:t>
            </a:r>
            <a:r>
              <a:rPr lang="ru-RU" sz="1200" dirty="0">
                <a:solidFill>
                  <a:prstClr val="black"/>
                </a:solidFill>
                <a:ea typeface="Times New Roman"/>
                <a:cs typeface="Times New Roman"/>
              </a:rPr>
              <a:t>Начальником Отдела административного контроля российского контрагента и договора составляет 2 (два) рабочих дня, срок проверки Начальником Отдела административного контроля иностранного контрагента и договора составляет 7 (семь) рабочих дней. </a:t>
            </a:r>
            <a:endParaRPr lang="ru-RU" sz="1200" dirty="0" smtClean="0">
              <a:solidFill>
                <a:prstClr val="black"/>
              </a:solidFill>
              <a:ea typeface="Times New Roman"/>
              <a:cs typeface="Times New Roman"/>
            </a:endParaRPr>
          </a:p>
          <a:p>
            <a:pPr algn="just"/>
            <a:r>
              <a:rPr lang="ru-RU" sz="1200" dirty="0">
                <a:solidFill>
                  <a:prstClr val="black"/>
                </a:solidFill>
                <a:ea typeface="Times New Roman"/>
                <a:cs typeface="Times New Roman"/>
              </a:rPr>
              <a:t>Срок разработки и составления нового договора или договора - типовой формы – составляет 3-5 рабочих дней в зависимости от сложности. Заявки, поступившие после 14-00, принимаются к рассмотрению следующим рабочим днем</a:t>
            </a:r>
            <a:r>
              <a:rPr lang="ru-RU" sz="1200" dirty="0" smtClean="0">
                <a:solidFill>
                  <a:prstClr val="black"/>
                </a:solidFill>
                <a:ea typeface="Times New Roman"/>
                <a:cs typeface="Times New Roman"/>
              </a:rPr>
              <a:t>.</a:t>
            </a:r>
          </a:p>
          <a:p>
            <a:pPr algn="just"/>
            <a:r>
              <a:rPr lang="ru-RU" sz="1200" dirty="0" smtClean="0">
                <a:solidFill>
                  <a:prstClr val="black"/>
                </a:solidFill>
                <a:ea typeface="Times New Roman"/>
                <a:cs typeface="Times New Roman"/>
              </a:rPr>
              <a:t>Последовательность согласования и визирования договоров:</a:t>
            </a:r>
          </a:p>
          <a:p>
            <a:pPr lvl="2" algn="just" defTabSz="9144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ru-RU" sz="1200" dirty="0">
                <a:solidFill>
                  <a:prstClr val="black"/>
                </a:solidFill>
                <a:ea typeface="Times New Roman"/>
                <a:cs typeface="Times New Roman"/>
              </a:rPr>
              <a:t>Инициатор договора,</a:t>
            </a:r>
          </a:p>
          <a:p>
            <a:pPr lvl="2" algn="just" defTabSz="9144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ru-RU" sz="1200" dirty="0">
                <a:solidFill>
                  <a:prstClr val="black"/>
                </a:solidFill>
                <a:ea typeface="Times New Roman"/>
                <a:cs typeface="Times New Roman"/>
              </a:rPr>
              <a:t>Руководители структурных подразделений по принадлежности к предмету договора,</a:t>
            </a:r>
          </a:p>
          <a:p>
            <a:pPr lvl="2" algn="just" defTabSz="9144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ru-RU" sz="1200" dirty="0">
                <a:solidFill>
                  <a:prstClr val="black"/>
                </a:solidFill>
                <a:ea typeface="Times New Roman"/>
                <a:cs typeface="Times New Roman"/>
              </a:rPr>
              <a:t>Начальник Отдела административного контроля,</a:t>
            </a:r>
          </a:p>
          <a:p>
            <a:pPr lvl="2" algn="just" defTabSz="9144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ru-RU" sz="1200" dirty="0">
                <a:solidFill>
                  <a:prstClr val="black"/>
                </a:solidFill>
                <a:ea typeface="Times New Roman"/>
                <a:cs typeface="Times New Roman"/>
              </a:rPr>
              <a:t>Сотрудник Юридической </a:t>
            </a:r>
            <a:r>
              <a:rPr lang="ru-RU" sz="1200" dirty="0" smtClean="0">
                <a:solidFill>
                  <a:prstClr val="black"/>
                </a:solidFill>
                <a:ea typeface="Times New Roman"/>
                <a:cs typeface="Times New Roman"/>
              </a:rPr>
              <a:t>Дирекции (если договор более 50 млн </a:t>
            </a:r>
            <a:r>
              <a:rPr lang="ru-RU" sz="1200" dirty="0" err="1" smtClean="0">
                <a:solidFill>
                  <a:prstClr val="black"/>
                </a:solidFill>
                <a:ea typeface="Times New Roman"/>
                <a:cs typeface="Times New Roman"/>
              </a:rPr>
              <a:t>руб</a:t>
            </a:r>
            <a:r>
              <a:rPr lang="ru-RU" sz="1200" dirty="0" smtClean="0">
                <a:solidFill>
                  <a:prstClr val="black"/>
                </a:solidFill>
                <a:ea typeface="Times New Roman"/>
                <a:cs typeface="Times New Roman"/>
              </a:rPr>
              <a:t> – также директор или заместитель директора </a:t>
            </a:r>
            <a:r>
              <a:rPr lang="ru-RU" sz="1200" dirty="0" err="1" smtClean="0">
                <a:solidFill>
                  <a:prstClr val="black"/>
                </a:solidFill>
                <a:ea typeface="Times New Roman"/>
                <a:cs typeface="Times New Roman"/>
              </a:rPr>
              <a:t>Юр.дирекции</a:t>
            </a:r>
            <a:r>
              <a:rPr lang="ru-RU" sz="1200" dirty="0" smtClean="0">
                <a:solidFill>
                  <a:prstClr val="black"/>
                </a:solidFill>
                <a:ea typeface="Times New Roman"/>
                <a:cs typeface="Times New Roman"/>
              </a:rPr>
              <a:t>),</a:t>
            </a:r>
            <a:endParaRPr lang="ru-RU" sz="1200" dirty="0">
              <a:solidFill>
                <a:prstClr val="black"/>
              </a:solidFill>
              <a:ea typeface="Times New Roman"/>
              <a:cs typeface="Times New Roman"/>
            </a:endParaRPr>
          </a:p>
          <a:p>
            <a:pPr lvl="2" algn="just" defTabSz="9144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ru-RU" sz="1200" dirty="0">
                <a:solidFill>
                  <a:prstClr val="black"/>
                </a:solidFill>
                <a:ea typeface="Times New Roman"/>
                <a:cs typeface="Times New Roman"/>
              </a:rPr>
              <a:t>Главный бухгалтер/Заместитель главного бухгалтера,</a:t>
            </a:r>
          </a:p>
          <a:p>
            <a:pPr lvl="2" algn="just" defTabSz="9144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ru-RU" sz="1200" dirty="0">
                <a:solidFill>
                  <a:prstClr val="black"/>
                </a:solidFill>
                <a:ea typeface="Times New Roman"/>
                <a:cs typeface="Times New Roman"/>
              </a:rPr>
              <a:t>Коммерческий директор (если договор имеет отношение к коммерческой Дирекции).</a:t>
            </a:r>
          </a:p>
          <a:p>
            <a:pPr algn="just"/>
            <a:endParaRPr lang="ru-RU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algn="just"/>
            <a:endParaRPr lang="ru-RU" dirty="0" smtClean="0">
              <a:solidFill>
                <a:prstClr val="black"/>
              </a:solidFill>
              <a:latin typeface="Times New Roman"/>
              <a:ea typeface="Times New Roman"/>
              <a:cs typeface="Times New Roman"/>
            </a:endParaRPr>
          </a:p>
          <a:p>
            <a:pPr algn="just"/>
            <a:endParaRPr lang="ru-RU" dirty="0">
              <a:solidFill>
                <a:prstClr val="black"/>
              </a:solidFill>
              <a:ea typeface="Times New Roman"/>
              <a:cs typeface="Times New Roman"/>
            </a:endParaRPr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4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443136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Предоставление договора на подпись Генеральному директору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052736"/>
            <a:ext cx="6347714" cy="498862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Согласование договора и контрагента осуществляется путем проставления виз в Листе </a:t>
            </a:r>
            <a:r>
              <a:rPr lang="ru-RU" dirty="0" smtClean="0"/>
              <a:t>согласования </a:t>
            </a:r>
            <a:r>
              <a:rPr lang="ru-RU" dirty="0"/>
              <a:t>или на оборотной стороне договора (при упрощенном порядке </a:t>
            </a:r>
            <a:r>
              <a:rPr lang="ru-RU" dirty="0" smtClean="0"/>
              <a:t>согласования).</a:t>
            </a:r>
            <a:endParaRPr lang="ru-RU" dirty="0"/>
          </a:p>
          <a:p>
            <a:pPr algn="just"/>
            <a:r>
              <a:rPr lang="ru-RU" dirty="0"/>
              <a:t>В случае, если замечания по договору от Юридической Дирекции или от Бухгалтерии не были устранены или устранены не в полном объеме, сотрудники Юридической Дирекции или Бухгалтерии излагают свои замечания в Листе согласования. Замечания могут быть </a:t>
            </a:r>
            <a:r>
              <a:rPr lang="ru-RU" dirty="0" smtClean="0"/>
              <a:t>как существенными</a:t>
            </a:r>
            <a:r>
              <a:rPr lang="ru-RU" dirty="0"/>
              <a:t>, в связи с которыми отдел не согласовывает договор, так и не существенными, которые излагаются в Листе согласования. В указанном случае решение о заключении такого договора принимается Генеральным </a:t>
            </a:r>
            <a:r>
              <a:rPr lang="ru-RU" dirty="0" smtClean="0"/>
              <a:t>директором.</a:t>
            </a:r>
            <a:endParaRPr lang="ru-RU" dirty="0"/>
          </a:p>
          <a:p>
            <a:pPr lvl="1" algn="just"/>
            <a:r>
              <a:rPr lang="ru-RU" dirty="0" smtClean="0"/>
              <a:t>Если не </a:t>
            </a:r>
            <a:r>
              <a:rPr lang="ru-RU" dirty="0"/>
              <a:t>были учтены/исправлены замечания </a:t>
            </a:r>
            <a:r>
              <a:rPr lang="ru-RU" dirty="0" smtClean="0"/>
              <a:t>отдела и </a:t>
            </a:r>
            <a:r>
              <a:rPr lang="ru-RU" dirty="0"/>
              <a:t>в документе имеются нарушения существенных условий договора или условия, которые могут привести к </a:t>
            </a:r>
            <a:r>
              <a:rPr lang="ru-RU" dirty="0" smtClean="0"/>
              <a:t>существенным рискам</a:t>
            </a:r>
            <a:r>
              <a:rPr lang="ru-RU" dirty="0"/>
              <a:t>, то сотрудник </a:t>
            </a:r>
            <a:r>
              <a:rPr lang="ru-RU" dirty="0" smtClean="0"/>
              <a:t>соответствующей дирекции </a:t>
            </a:r>
            <a:r>
              <a:rPr lang="ru-RU" dirty="0"/>
              <a:t>в Листе </a:t>
            </a:r>
            <a:r>
              <a:rPr lang="ru-RU" dirty="0" smtClean="0"/>
              <a:t>согласования </a:t>
            </a:r>
            <a:r>
              <a:rPr lang="ru-RU" dirty="0"/>
              <a:t>делает запись: «Договор не </a:t>
            </a:r>
            <a:r>
              <a:rPr lang="ru-RU" dirty="0" smtClean="0"/>
              <a:t>согласован, </a:t>
            </a:r>
            <a:r>
              <a:rPr lang="ru-RU" dirty="0"/>
              <a:t>так как имеет существенные нарушения», и прописывает пункты, которые содержат </a:t>
            </a:r>
            <a:r>
              <a:rPr lang="ru-RU" dirty="0" smtClean="0"/>
              <a:t>нарушения. </a:t>
            </a:r>
          </a:p>
          <a:p>
            <a:pPr lvl="1" algn="just"/>
            <a:r>
              <a:rPr lang="ru-RU" dirty="0" smtClean="0"/>
              <a:t>Если остались замечания к договору, но они не столь существенны и позволяют его согласовать, то в Листе согласования делается пометка: «Обращаем </a:t>
            </a:r>
            <a:r>
              <a:rPr lang="ru-RU" dirty="0"/>
              <a:t>Ваше внимание на следующие недостатки Договора</a:t>
            </a:r>
            <a:r>
              <a:rPr lang="ru-RU" dirty="0" smtClean="0"/>
              <a:t>», и  </a:t>
            </a:r>
            <a:r>
              <a:rPr lang="ru-RU" dirty="0"/>
              <a:t>прописывает пункты, которые  содержат </a:t>
            </a:r>
            <a:r>
              <a:rPr lang="ru-RU" dirty="0" smtClean="0"/>
              <a:t>недостатки, при этом договор визируется путем </a:t>
            </a:r>
            <a:r>
              <a:rPr lang="ru-RU" dirty="0"/>
              <a:t>подписания Листа </a:t>
            </a:r>
            <a:r>
              <a:rPr lang="ru-RU" dirty="0" smtClean="0"/>
              <a:t>согласования.</a:t>
            </a:r>
            <a:endParaRPr lang="ru-RU" dirty="0"/>
          </a:p>
          <a:p>
            <a:r>
              <a:rPr lang="ru-RU" dirty="0" smtClean="0"/>
              <a:t>Передача скан-копии </a:t>
            </a:r>
            <a:r>
              <a:rPr lang="ru-RU" dirty="0"/>
              <a:t>или оригинала Листа согласования контрагенту не допускается, а в случае передачи расценивается как нарушение коммерческой тайны Общества.</a:t>
            </a:r>
          </a:p>
          <a:p>
            <a:r>
              <a:rPr lang="ru-RU" dirty="0" smtClean="0"/>
              <a:t>Договор </a:t>
            </a:r>
            <a:r>
              <a:rPr lang="ru-RU" dirty="0"/>
              <a:t>с Листом </a:t>
            </a:r>
            <a:r>
              <a:rPr lang="ru-RU" dirty="0" smtClean="0"/>
              <a:t>согласования, прошедший этапы согласования и визирования всеми </a:t>
            </a:r>
            <a:r>
              <a:rPr lang="ru-RU" dirty="0"/>
              <a:t>должностными лицами </a:t>
            </a:r>
            <a:r>
              <a:rPr lang="ru-RU" dirty="0" smtClean="0"/>
              <a:t>Инициатор/Координатор </a:t>
            </a:r>
            <a:r>
              <a:rPr lang="ru-RU" dirty="0"/>
              <a:t>предоставляет на подпись Генеральному директору.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71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33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400" b="1" dirty="0" smtClean="0"/>
              <a:t>В Положении предусмотрены следующие разделы:</a:t>
            </a:r>
            <a:endParaRPr lang="ru-RU" sz="1400" b="1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452585"/>
              </p:ext>
            </p:extLst>
          </p:nvPr>
        </p:nvGraphicFramePr>
        <p:xfrm>
          <a:off x="-69718" y="908720"/>
          <a:ext cx="8674166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9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15144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Должная осмотрительность</a:t>
            </a:r>
            <a:endParaRPr lang="ru-RU" sz="14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09599" y="1124744"/>
            <a:ext cx="6347714" cy="49166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Концепция соблюдения должной осмотрительности впервые изложена в Постановлении ВАС РФ и </a:t>
            </a:r>
            <a:r>
              <a:rPr lang="ru-RU" dirty="0"/>
              <a:t>в настоящее время получила очень </a:t>
            </a:r>
            <a:r>
              <a:rPr lang="ru-RU" dirty="0" smtClean="0"/>
              <a:t>широкое внимание со стороны налоговых органов: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Постановление </a:t>
            </a:r>
            <a:r>
              <a:rPr lang="ru-RU" dirty="0"/>
              <a:t>Пленума Высшего Арбитражного Суда РФ от 12 октября 2006 г. N 53 </a:t>
            </a:r>
            <a:r>
              <a:rPr lang="ru-RU" dirty="0" smtClean="0"/>
              <a:t>«Об </a:t>
            </a:r>
            <a:r>
              <a:rPr lang="ru-RU" dirty="0"/>
              <a:t>оценке арбитражными судами обоснованности получения налогоплательщиком налоговой </a:t>
            </a:r>
            <a:r>
              <a:rPr lang="ru-RU" dirty="0" smtClean="0"/>
              <a:t>выгоды»,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Приказ Федеральной налоговой службы от 30 мая 2007 г. N ММ-3-06/333@ «Об утверждении Концепции системы планирования выездных налоговых проверок»,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Письмо </a:t>
            </a:r>
            <a:r>
              <a:rPr lang="ru-RU" dirty="0"/>
              <a:t>Федеральной налоговой службы от 23 января 2013 г. N АС-4-2/710</a:t>
            </a:r>
            <a:r>
              <a:rPr lang="ru-RU" dirty="0" smtClean="0"/>
              <a:t>@,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Письмо Департамента налоговой и таможенной политики Минфина России от 12 июля 2016 г. N </a:t>
            </a:r>
            <a:r>
              <a:rPr lang="ru-RU" dirty="0" smtClean="0"/>
              <a:t>03-01-10/41099,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Письмо Федеральной налоговой службы от 23 марта 2017 г. N ЕД-5-9/547@ </a:t>
            </a:r>
            <a:r>
              <a:rPr lang="en-US" dirty="0" smtClean="0"/>
              <a:t>“</a:t>
            </a:r>
            <a:r>
              <a:rPr lang="ru-RU" dirty="0" smtClean="0"/>
              <a:t>О </a:t>
            </a:r>
            <a:r>
              <a:rPr lang="ru-RU" dirty="0"/>
              <a:t>выявлении обстоятельств необоснованной налоговой </a:t>
            </a:r>
            <a:r>
              <a:rPr lang="ru-RU" dirty="0" smtClean="0"/>
              <a:t>выгоды</a:t>
            </a:r>
            <a:r>
              <a:rPr lang="en-US" dirty="0" smtClean="0"/>
              <a:t>”</a:t>
            </a:r>
            <a:r>
              <a:rPr lang="ru-RU" dirty="0" smtClean="0"/>
              <a:t>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Письмо </a:t>
            </a:r>
            <a:r>
              <a:rPr lang="ru-RU" dirty="0"/>
              <a:t>Федеральной налоговой службы от 12 мая 2017 г. N </a:t>
            </a:r>
            <a:r>
              <a:rPr lang="ru-RU" dirty="0" smtClean="0"/>
              <a:t>АС-4-2/8872.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  <a:p>
            <a:r>
              <a:rPr lang="ru-RU" b="1" dirty="0" smtClean="0"/>
              <a:t>В связи с этим, Общество </a:t>
            </a:r>
            <a:r>
              <a:rPr lang="ru-RU" b="1" dirty="0"/>
              <a:t>должно </a:t>
            </a:r>
            <a:r>
              <a:rPr lang="ru-RU" b="1" dirty="0" smtClean="0"/>
              <a:t>осуществлять свою </a:t>
            </a:r>
            <a:r>
              <a:rPr lang="ru-RU" b="1" dirty="0"/>
              <a:t>деятельность с должной осмотрительностью и </a:t>
            </a:r>
            <a:r>
              <a:rPr lang="ru-RU" b="1" dirty="0" smtClean="0"/>
              <a:t>осторожностью, и применять </a:t>
            </a:r>
            <a:r>
              <a:rPr lang="ru-RU" b="1" dirty="0"/>
              <a:t>комплекс мер для проверки контрагентов, с точки зрения </a:t>
            </a:r>
            <a:r>
              <a:rPr lang="ru-RU" b="1" dirty="0" smtClean="0"/>
              <a:t>их:</a:t>
            </a:r>
          </a:p>
          <a:p>
            <a:pPr lvl="1"/>
            <a:r>
              <a:rPr lang="ru-RU" b="1" dirty="0" smtClean="0"/>
              <a:t>надежности</a:t>
            </a:r>
            <a:r>
              <a:rPr lang="ru-RU" b="1" dirty="0"/>
              <a:t>, </a:t>
            </a:r>
            <a:endParaRPr lang="ru-RU" b="1" dirty="0" smtClean="0"/>
          </a:p>
          <a:p>
            <a:pPr lvl="1"/>
            <a:r>
              <a:rPr lang="ru-RU" b="1" dirty="0" smtClean="0"/>
              <a:t>добросовестности</a:t>
            </a:r>
            <a:r>
              <a:rPr lang="ru-RU" b="1" dirty="0"/>
              <a:t>, </a:t>
            </a:r>
            <a:endParaRPr lang="ru-RU" b="1" dirty="0" smtClean="0"/>
          </a:p>
          <a:p>
            <a:pPr lvl="1"/>
            <a:r>
              <a:rPr lang="ru-RU" b="1" dirty="0" smtClean="0"/>
              <a:t>репутации</a:t>
            </a:r>
            <a:r>
              <a:rPr lang="ru-RU" b="1" dirty="0"/>
              <a:t>, </a:t>
            </a:r>
            <a:endParaRPr lang="ru-RU" b="1" dirty="0" smtClean="0"/>
          </a:p>
          <a:p>
            <a:pPr lvl="1"/>
            <a:r>
              <a:rPr lang="ru-RU" b="1" dirty="0" smtClean="0"/>
              <a:t>финансовой </a:t>
            </a:r>
            <a:r>
              <a:rPr lang="ru-RU" b="1" dirty="0"/>
              <a:t>устойчивости.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71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056" y="1208313"/>
            <a:ext cx="6347713" cy="587152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Должная осмотрительность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600" dirty="0" smtClean="0"/>
              <a:t>При выборе потенциального контрагента и необходимости заключения договора (и последующих соглашений к нему) в Обществе должна соблюдаться процедура отбора контрагента и согласования договора: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 smtClean="0"/>
              <a:t>1 этап: проверка контрагента,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 smtClean="0"/>
              <a:t>2 этап: согласование договора в электронном виде,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 smtClean="0"/>
              <a:t>3 этап: визирование договора на бумажном носителе.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23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6016" y="548680"/>
            <a:ext cx="2790182" cy="1278466"/>
          </a:xfrm>
        </p:spPr>
        <p:txBody>
          <a:bodyPr anchor="t"/>
          <a:lstStyle/>
          <a:p>
            <a:r>
              <a:rPr lang="ru-RU" b="1" dirty="0" smtClean="0"/>
              <a:t>Лист согласования</a:t>
            </a:r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788024" y="1325503"/>
            <a:ext cx="2790182" cy="452866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 каждому проекту Договора оформляется </a:t>
            </a:r>
            <a:r>
              <a:rPr lang="ru-RU" b="1" dirty="0" smtClean="0">
                <a:solidFill>
                  <a:schemeClr val="accent1"/>
                </a:solidFill>
              </a:rPr>
              <a:t>документ для внутреннего пользования </a:t>
            </a:r>
            <a:r>
              <a:rPr lang="ru-RU" dirty="0" smtClean="0"/>
              <a:t>- Лист согласования. </a:t>
            </a:r>
          </a:p>
          <a:p>
            <a:r>
              <a:rPr lang="ru-RU" dirty="0" smtClean="0"/>
              <a:t>Лист согласования первично заполняет Инициатор договора. Дале</a:t>
            </a:r>
            <a:r>
              <a:rPr lang="ru-RU" dirty="0"/>
              <a:t>е</a:t>
            </a:r>
            <a:r>
              <a:rPr lang="ru-RU" dirty="0" smtClean="0"/>
              <a:t> – соответствующие подразделения.</a:t>
            </a:r>
          </a:p>
          <a:p>
            <a:r>
              <a:rPr lang="ru-RU" dirty="0" smtClean="0"/>
              <a:t>В случае, если имеются отрицательные отметки Отдела административного контроля и иных подразделений, участвовавших в проверке контрагента, окончательное решение о выборе контрагента и необходимости заключения с ним договора принимается Генеральным директором.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955747"/>
            <a:ext cx="3386138" cy="5268178"/>
          </a:xfrm>
          <a:prstGeom prst="rect">
            <a:avLst/>
          </a:pr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40228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1400" b="1" dirty="0" smtClean="0">
                <a:cs typeface="Times New Roman" panose="02020603050405020304" pitchFamily="18" charset="0"/>
              </a:rPr>
              <a:t>Общие </a:t>
            </a:r>
            <a:r>
              <a:rPr lang="ru-RU" sz="1400" b="1" dirty="0">
                <a:cs typeface="Times New Roman" panose="02020603050405020304" pitchFamily="18" charset="0"/>
              </a:rPr>
              <a:t>процедуры, выполняемые для проверки </a:t>
            </a:r>
            <a:r>
              <a:rPr lang="ru-RU" sz="1400" b="1" dirty="0" smtClean="0">
                <a:cs typeface="Times New Roman" panose="02020603050405020304" pitchFamily="18" charset="0"/>
              </a:rPr>
              <a:t>контрагента: </a:t>
            </a:r>
            <a:br>
              <a:rPr lang="ru-RU" sz="1400" b="1" dirty="0" smtClean="0">
                <a:cs typeface="Times New Roman" panose="02020603050405020304" pitchFamily="18" charset="0"/>
              </a:rPr>
            </a:br>
            <a:r>
              <a:rPr lang="ru-RU" sz="1400" b="1" dirty="0" smtClean="0">
                <a:cs typeface="Times New Roman" panose="02020603050405020304" pitchFamily="18" charset="0"/>
              </a:rPr>
              <a:t>Инициатор Договора</a:t>
            </a:r>
            <a:endParaRPr lang="ru-RU" sz="1400" b="1" dirty="0">
              <a:cs typeface="Times New Roman" panose="02020603050405020304" pitchFamily="18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1200" dirty="0" smtClean="0">
                <a:cs typeface="Times New Roman" panose="02020603050405020304" pitchFamily="18" charset="0"/>
              </a:rPr>
              <a:t>1. Инициатор </a:t>
            </a:r>
            <a:r>
              <a:rPr lang="ru-RU" sz="1200" dirty="0">
                <a:cs typeface="Times New Roman" panose="02020603050405020304" pitchFamily="18" charset="0"/>
              </a:rPr>
              <a:t>организует получение от контрагента информации и документов, </a:t>
            </a:r>
            <a:r>
              <a:rPr lang="ru-RU" sz="1200" dirty="0" smtClean="0">
                <a:cs typeface="Times New Roman" panose="02020603050405020304" pitchFamily="18" charset="0"/>
              </a:rPr>
              <a:t>указанных на слайдах 9-10 настоящей Презентации и </a:t>
            </a:r>
            <a:r>
              <a:rPr lang="ru-RU" sz="1200" dirty="0">
                <a:cs typeface="Times New Roman" panose="02020603050405020304" pitchFamily="18" charset="0"/>
              </a:rPr>
              <a:t>передачу данных документов для проверки в соответствующие подразделения Общества</a:t>
            </a:r>
            <a:r>
              <a:rPr lang="ru-RU" sz="1200" dirty="0" smtClean="0"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1200" dirty="0" smtClean="0">
                <a:cs typeface="Times New Roman" panose="02020603050405020304" pitchFamily="18" charset="0"/>
              </a:rPr>
              <a:t>2. Инициатор осуществляет </a:t>
            </a:r>
            <a:r>
              <a:rPr lang="ru-RU" sz="1200" dirty="0">
                <a:cs typeface="Times New Roman" panose="02020603050405020304" pitchFamily="18" charset="0"/>
              </a:rPr>
              <a:t>следующие действия: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200" dirty="0" smtClean="0">
                <a:cs typeface="Times New Roman" panose="02020603050405020304" pitchFamily="18" charset="0"/>
              </a:rPr>
              <a:t>получает документы</a:t>
            </a:r>
            <a:r>
              <a:rPr lang="ru-RU" sz="1200" dirty="0"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cs typeface="Times New Roman" panose="02020603050405020304" pitchFamily="18" charset="0"/>
              </a:rPr>
              <a:t>для проверки контрагента (см. листы 9-10);</a:t>
            </a:r>
            <a:endParaRPr lang="ru-RU" sz="1200" dirty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200" dirty="0" smtClean="0">
                <a:cs typeface="Times New Roman" panose="02020603050405020304" pitchFamily="18" charset="0"/>
              </a:rPr>
              <a:t>проверяет </a:t>
            </a:r>
            <a:r>
              <a:rPr lang="ru-RU" sz="1200" dirty="0">
                <a:cs typeface="Times New Roman" panose="02020603050405020304" pitchFamily="18" charset="0"/>
              </a:rPr>
              <a:t>контрагента на предмет наличия интернет-сайта и распечатывает главную страницу интернет-сайта;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200" dirty="0" smtClean="0">
                <a:cs typeface="Times New Roman" panose="02020603050405020304" pitchFamily="18" charset="0"/>
              </a:rPr>
              <a:t>Получает заполненное по форме компании </a:t>
            </a:r>
            <a:r>
              <a:rPr lang="ru-RU" sz="1200" dirty="0">
                <a:cs typeface="Times New Roman" panose="02020603050405020304" pitchFamily="18" charset="0"/>
              </a:rPr>
              <a:t>письмо-подтверждение </a:t>
            </a:r>
            <a:r>
              <a:rPr lang="ru-RU" sz="1200" dirty="0" smtClean="0">
                <a:cs typeface="Times New Roman" panose="02020603050405020304" pitchFamily="18" charset="0"/>
              </a:rPr>
              <a:t>от контрагента</a:t>
            </a:r>
            <a:r>
              <a:rPr lang="ru-RU" sz="1200" dirty="0">
                <a:cs typeface="Times New Roman" panose="02020603050405020304" pitchFamily="18" charset="0"/>
              </a:rPr>
              <a:t>, что у него достаточно материально-технических ресурсов и сотрудников  для выполнения взятых на себя обязательств по заключаемому договору;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200" dirty="0" smtClean="0">
                <a:cs typeface="Times New Roman" panose="02020603050405020304" pitchFamily="18" charset="0"/>
              </a:rPr>
              <a:t>запрашивает </a:t>
            </a:r>
            <a:r>
              <a:rPr lang="ru-RU" sz="1200" dirty="0">
                <a:cs typeface="Times New Roman" panose="02020603050405020304" pitchFamily="18" charset="0"/>
              </a:rPr>
              <a:t>и </a:t>
            </a:r>
            <a:r>
              <a:rPr lang="ru-RU" sz="1200" dirty="0" smtClean="0">
                <a:cs typeface="Times New Roman" panose="02020603050405020304" pitchFamily="18" charset="0"/>
              </a:rPr>
              <a:t>прикладывает </a:t>
            </a:r>
            <a:r>
              <a:rPr lang="ru-RU" sz="1200" dirty="0">
                <a:cs typeface="Times New Roman" panose="02020603050405020304" pitchFamily="18" charset="0"/>
              </a:rPr>
              <a:t>рекламные материалы контрагента или коммерческое предложение;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200" dirty="0" smtClean="0">
                <a:cs typeface="Times New Roman" panose="02020603050405020304" pitchFamily="18" charset="0"/>
              </a:rPr>
              <a:t>указывает </a:t>
            </a:r>
            <a:r>
              <a:rPr lang="ru-RU" sz="1200" dirty="0">
                <a:cs typeface="Times New Roman" panose="02020603050405020304" pitchFamily="18" charset="0"/>
              </a:rPr>
              <a:t>в Листе согласований источник, из которого узнал о контрагенте, и указывает контакты (ФИО, должность, электронную почту и номера телефонов) работников контрагента.</a:t>
            </a:r>
          </a:p>
          <a:p>
            <a:pPr marL="0" indent="0" algn="just">
              <a:buNone/>
            </a:pPr>
            <a:r>
              <a:rPr lang="ru-RU" sz="1200" dirty="0" smtClean="0">
                <a:cs typeface="Times New Roman" panose="02020603050405020304" pitchFamily="18" charset="0"/>
              </a:rPr>
              <a:t>Инициатор </a:t>
            </a:r>
            <a:r>
              <a:rPr lang="ru-RU" sz="1200" dirty="0">
                <a:cs typeface="Times New Roman" panose="02020603050405020304" pitchFamily="18" charset="0"/>
              </a:rPr>
              <a:t>отвечает за предоставление документов, указанных </a:t>
            </a:r>
            <a:r>
              <a:rPr lang="ru-RU" sz="1200" dirty="0" smtClean="0">
                <a:cs typeface="Times New Roman" panose="02020603050405020304" pitchFamily="18" charset="0"/>
              </a:rPr>
              <a:t>в настоящей Презентации и </a:t>
            </a:r>
            <a:r>
              <a:rPr lang="ru-RU" sz="1200" dirty="0">
                <a:cs typeface="Times New Roman" panose="02020603050405020304" pitchFamily="18" charset="0"/>
              </a:rPr>
              <a:t>проверяет контрагента на предмет наличия персонала и оборудования для исполнения контрагентом условий заключаемого </a:t>
            </a:r>
            <a:r>
              <a:rPr lang="ru-RU" sz="1200" dirty="0" smtClean="0">
                <a:cs typeface="Times New Roman" panose="02020603050405020304" pitchFamily="18" charset="0"/>
              </a:rPr>
              <a:t>Договора</a:t>
            </a:r>
            <a:r>
              <a:rPr lang="ru-RU" sz="1200" dirty="0">
                <a:cs typeface="Times New Roman" panose="02020603050405020304" pitchFamily="18" charset="0"/>
              </a:rPr>
              <a:t>. Также Инициатор обязан сохранять все документы и информацию, которыми он обменивался в процессе заключения </a:t>
            </a:r>
            <a:r>
              <a:rPr lang="ru-RU" sz="1200" dirty="0" smtClean="0">
                <a:cs typeface="Times New Roman" panose="02020603050405020304" pitchFamily="18" charset="0"/>
              </a:rPr>
              <a:t>Договора </a:t>
            </a:r>
            <a:r>
              <a:rPr lang="ru-RU" sz="1200" dirty="0">
                <a:cs typeface="Times New Roman" panose="02020603050405020304" pitchFamily="18" charset="0"/>
              </a:rPr>
              <a:t>(переписку по электронной почте, </a:t>
            </a:r>
            <a:r>
              <a:rPr lang="ru-RU" sz="1200" dirty="0" err="1">
                <a:cs typeface="Times New Roman" panose="02020603050405020304" pitchFamily="18" charset="0"/>
              </a:rPr>
              <a:t>скрин-шоты</a:t>
            </a:r>
            <a:r>
              <a:rPr lang="ru-RU" sz="1200" dirty="0">
                <a:cs typeface="Times New Roman" panose="02020603050405020304" pitchFamily="18" charset="0"/>
              </a:rPr>
              <a:t> обсуждения условий </a:t>
            </a:r>
            <a:r>
              <a:rPr lang="ru-RU" sz="1200" dirty="0" smtClean="0">
                <a:cs typeface="Times New Roman" panose="02020603050405020304" pitchFamily="18" charset="0"/>
              </a:rPr>
              <a:t>Договора </a:t>
            </a:r>
            <a:r>
              <a:rPr lang="ru-RU" sz="1200" dirty="0">
                <a:cs typeface="Times New Roman" panose="02020603050405020304" pitchFamily="18" charset="0"/>
              </a:rPr>
              <a:t>в диалоговом окне на сайте контрагента). Сохранение, резервное копирование и архивирование данных осуществляется также IT службой Общества в соответствии со внутренними </a:t>
            </a:r>
            <a:r>
              <a:rPr lang="ru-RU" sz="1200" dirty="0" smtClean="0">
                <a:cs typeface="Times New Roman" panose="02020603050405020304" pitchFamily="18" charset="0"/>
              </a:rPr>
              <a:t>инструкциями Общества.</a:t>
            </a:r>
            <a:endParaRPr lang="ru-RU" sz="12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200" dirty="0" smtClean="0">
                <a:cs typeface="Times New Roman" panose="02020603050405020304" pitchFamily="18" charset="0"/>
              </a:rPr>
              <a:t>3. Инициатор </a:t>
            </a:r>
            <a:r>
              <a:rPr lang="ru-RU" sz="1200" dirty="0">
                <a:cs typeface="Times New Roman" panose="02020603050405020304" pitchFamily="18" charset="0"/>
              </a:rPr>
              <a:t>передает комплект полученных документов вместе с Листом согласования в Отдел административного контроля</a:t>
            </a:r>
            <a:r>
              <a:rPr lang="ru-RU" sz="1200" dirty="0" smtClean="0">
                <a:cs typeface="Times New Roman" panose="02020603050405020304" pitchFamily="18" charset="0"/>
              </a:rPr>
              <a:t>. Если документы были получены по </a:t>
            </a:r>
            <a:r>
              <a:rPr lang="ru-RU" sz="1200" dirty="0">
                <a:cs typeface="Times New Roman" panose="02020603050405020304" pitchFamily="18" charset="0"/>
              </a:rPr>
              <a:t>телекоммуникационным каналам связи  с использованием </a:t>
            </a:r>
            <a:r>
              <a:rPr lang="ru-RU" sz="1200" dirty="0" smtClean="0">
                <a:cs typeface="Times New Roman" panose="02020603050405020304" pitchFamily="18" charset="0"/>
              </a:rPr>
              <a:t>контрагентом квалифицированной </a:t>
            </a:r>
            <a:r>
              <a:rPr lang="ru-RU" sz="1200" dirty="0">
                <a:cs typeface="Times New Roman" panose="02020603050405020304" pitchFamily="18" charset="0"/>
              </a:rPr>
              <a:t>электронной цифровой </a:t>
            </a:r>
            <a:r>
              <a:rPr lang="ru-RU" sz="1200" dirty="0" smtClean="0">
                <a:cs typeface="Times New Roman" panose="02020603050405020304" pitchFamily="18" charset="0"/>
              </a:rPr>
              <a:t>подписи,  то данные документы Инициатор выгружает на свой компьютер  и направляет их всем службам в электронном виде по электронной почте.</a:t>
            </a:r>
            <a:endParaRPr lang="ru-RU" sz="1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200" dirty="0" smtClean="0">
                <a:cs typeface="Times New Roman" panose="02020603050405020304" pitchFamily="18" charset="0"/>
              </a:rPr>
              <a:t>Инициатор несет </a:t>
            </a:r>
            <a:r>
              <a:rPr lang="ru-RU" sz="1200" dirty="0">
                <a:cs typeface="Times New Roman" panose="02020603050405020304" pitchFamily="18" charset="0"/>
              </a:rPr>
              <a:t>ответственность за выбор контрагента, с которым заключается </a:t>
            </a:r>
            <a:r>
              <a:rPr lang="ru-RU" sz="1200" dirty="0" smtClean="0">
                <a:cs typeface="Times New Roman" panose="02020603050405020304" pitchFamily="18" charset="0"/>
              </a:rPr>
              <a:t>договор</a:t>
            </a:r>
            <a:r>
              <a:rPr lang="ru-RU" sz="1200" dirty="0">
                <a:cs typeface="Times New Roman" panose="02020603050405020304" pitchFamily="18" charset="0"/>
              </a:rPr>
              <a:t>.</a:t>
            </a:r>
            <a:r>
              <a:rPr lang="ru-RU" sz="1200" dirty="0" smtClean="0">
                <a:cs typeface="Times New Roman" panose="02020603050405020304" pitchFamily="18" charset="0"/>
              </a:rPr>
              <a:t> </a:t>
            </a:r>
            <a:r>
              <a:rPr lang="ru-RU" sz="1200" dirty="0">
                <a:cs typeface="Times New Roman" panose="02020603050405020304" pitchFamily="18" charset="0"/>
              </a:rPr>
              <a:t>В частности Инициатор </a:t>
            </a:r>
            <a:r>
              <a:rPr lang="ru-RU" sz="1200" dirty="0" smtClean="0">
                <a:cs typeface="Times New Roman" panose="02020603050405020304" pitchFamily="18" charset="0"/>
              </a:rPr>
              <a:t>несет </a:t>
            </a:r>
            <a:r>
              <a:rPr lang="ru-RU" sz="1200" dirty="0">
                <a:cs typeface="Times New Roman" panose="02020603050405020304" pitchFamily="18" charset="0"/>
              </a:rPr>
              <a:t>ответственность за добросовестность контрагента и за исполнение данным контрагентом заключенного </a:t>
            </a:r>
            <a:r>
              <a:rPr lang="ru-RU" sz="1200" dirty="0" smtClean="0">
                <a:cs typeface="Times New Roman" panose="02020603050405020304" pitchFamily="18" charset="0"/>
              </a:rPr>
              <a:t>договора (п. 3.2. Положения)</a:t>
            </a:r>
            <a:endParaRPr lang="ru-RU" sz="1200" dirty="0"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1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1400" b="1" dirty="0">
                <a:cs typeface="Times New Roman" panose="02020603050405020304" pitchFamily="18" charset="0"/>
              </a:rPr>
              <a:t>Общие процедуры, выполняемые для проверки </a:t>
            </a:r>
            <a:r>
              <a:rPr lang="ru-RU" sz="1400" b="1" dirty="0" smtClean="0">
                <a:cs typeface="Times New Roman" panose="02020603050405020304" pitchFamily="18" charset="0"/>
              </a:rPr>
              <a:t>контрагента: </a:t>
            </a:r>
            <a:br>
              <a:rPr lang="ru-RU" sz="1400" b="1" dirty="0" smtClean="0">
                <a:cs typeface="Times New Roman" panose="02020603050405020304" pitchFamily="18" charset="0"/>
              </a:rPr>
            </a:br>
            <a:r>
              <a:rPr lang="ru-RU" sz="1400" b="1" dirty="0" smtClean="0">
                <a:cs typeface="Times New Roman" panose="02020603050405020304" pitchFamily="18" charset="0"/>
              </a:rPr>
              <a:t> </a:t>
            </a:r>
            <a:r>
              <a:rPr lang="ru-RU" sz="1400" b="1" dirty="0">
                <a:cs typeface="Times New Roman" panose="02020603050405020304" pitchFamily="18" charset="0"/>
              </a:rPr>
              <a:t/>
            </a:r>
            <a:br>
              <a:rPr lang="ru-RU" sz="1400" b="1" dirty="0">
                <a:cs typeface="Times New Roman" panose="02020603050405020304" pitchFamily="18" charset="0"/>
              </a:rPr>
            </a:br>
            <a:r>
              <a:rPr lang="ru-RU" sz="1400" b="1" dirty="0" smtClean="0">
                <a:cs typeface="Times New Roman" panose="02020603050405020304" pitchFamily="18" charset="0"/>
              </a:rPr>
              <a:t>Отдел административного контроля</a:t>
            </a:r>
            <a:endParaRPr lang="ru-RU" sz="1400" b="1" dirty="0"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5446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cs typeface="Times New Roman" panose="02020603050405020304" pitchFamily="18" charset="0"/>
              </a:rPr>
              <a:t>Отдел административного контроля осуществляет проверку контрагента на предмет: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200" dirty="0" smtClean="0">
                <a:cs typeface="Times New Roman" panose="02020603050405020304" pitchFamily="18" charset="0"/>
              </a:rPr>
              <a:t>Осуществления </a:t>
            </a:r>
            <a:r>
              <a:rPr lang="ru-RU" sz="1200" dirty="0">
                <a:cs typeface="Times New Roman" panose="02020603050405020304" pitchFamily="18" charset="0"/>
              </a:rPr>
              <a:t>деятельности контрагентом на дату проведения проверки;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200" dirty="0" smtClean="0">
                <a:cs typeface="Times New Roman" panose="02020603050405020304" pitchFamily="18" charset="0"/>
              </a:rPr>
              <a:t>Наличия </a:t>
            </a:r>
            <a:r>
              <a:rPr lang="ru-RU" sz="1200" dirty="0">
                <a:cs typeface="Times New Roman" panose="02020603050405020304" pitchFamily="18" charset="0"/>
              </a:rPr>
              <a:t>полномочий (права подписи) у лица, подписавшего представленные на проверку документы;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200" dirty="0" smtClean="0">
                <a:cs typeface="Times New Roman" panose="02020603050405020304" pitchFamily="18" charset="0"/>
              </a:rPr>
              <a:t>Проведенных </a:t>
            </a:r>
            <a:r>
              <a:rPr lang="ru-RU" sz="1200" dirty="0">
                <a:cs typeface="Times New Roman" panose="02020603050405020304" pitchFamily="18" charset="0"/>
              </a:rPr>
              <a:t>последних юридических изменений, отсутствия процедуры банкротства или реорганизации контрагента;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200" dirty="0" smtClean="0">
                <a:cs typeface="Times New Roman" panose="02020603050405020304" pitchFamily="18" charset="0"/>
              </a:rPr>
              <a:t>Наличия </a:t>
            </a:r>
            <a:r>
              <a:rPr lang="ru-RU" sz="1200" dirty="0">
                <a:cs typeface="Times New Roman" panose="02020603050405020304" pitchFamily="18" charset="0"/>
              </a:rPr>
              <a:t>судебных решений в отношении контрагента;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200" dirty="0" smtClean="0">
                <a:cs typeface="Times New Roman" panose="02020603050405020304" pitchFamily="18" charset="0"/>
              </a:rPr>
              <a:t>Наличия </a:t>
            </a:r>
            <a:r>
              <a:rPr lang="ru-RU" sz="1200" dirty="0">
                <a:cs typeface="Times New Roman" panose="02020603050405020304" pitchFamily="18" charset="0"/>
              </a:rPr>
              <a:t>выигранных тендеров по продукции;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200" dirty="0" smtClean="0">
                <a:cs typeface="Times New Roman" panose="02020603050405020304" pitchFamily="18" charset="0"/>
              </a:rPr>
              <a:t>Подтверждения </a:t>
            </a:r>
            <a:r>
              <a:rPr lang="ru-RU" sz="1200" dirty="0">
                <a:cs typeface="Times New Roman" panose="02020603050405020304" pitchFamily="18" charset="0"/>
              </a:rPr>
              <a:t>того, что в состав исполнительных органов организации-контрагента не входят дисквалифицированные лица;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200" dirty="0" smtClean="0">
                <a:cs typeface="Times New Roman" panose="02020603050405020304" pitchFamily="18" charset="0"/>
              </a:rPr>
              <a:t>Выяснения </a:t>
            </a:r>
            <a:r>
              <a:rPr lang="ru-RU" sz="1200" dirty="0">
                <a:cs typeface="Times New Roman" panose="02020603050405020304" pitchFamily="18" charset="0"/>
              </a:rPr>
              <a:t>того, не зарегистрирован ли контрагент по адресу "массовой регистрации" и осуществляется ли с ним связь по указанному в ЕГРЮЛ адресу;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200" dirty="0" smtClean="0">
                <a:cs typeface="Times New Roman" panose="02020603050405020304" pitchFamily="18" charset="0"/>
              </a:rPr>
              <a:t>Нахождения </a:t>
            </a:r>
            <a:r>
              <a:rPr lang="ru-RU" sz="1200" dirty="0">
                <a:cs typeface="Times New Roman" panose="02020603050405020304" pitchFamily="18" charset="0"/>
              </a:rPr>
              <a:t>в реестре юридических лиц, имеющих задолженность по уплате налогов и/или не представляющих налоговую отчетность более года;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200" dirty="0" smtClean="0">
                <a:cs typeface="Times New Roman" panose="02020603050405020304" pitchFamily="18" charset="0"/>
              </a:rPr>
              <a:t>Отсутствия </a:t>
            </a:r>
            <a:r>
              <a:rPr lang="ru-RU" sz="1200" dirty="0">
                <a:cs typeface="Times New Roman" panose="02020603050405020304" pitchFamily="18" charset="0"/>
              </a:rPr>
              <a:t>учредителя или руководителя организации в реестре лиц, в отношении которых факт невозможности участия (осуществления руководства) в организации установлен (подтвержден) в судебном порядке;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200" dirty="0" smtClean="0">
                <a:cs typeface="Times New Roman" panose="02020603050405020304" pitchFamily="18" charset="0"/>
              </a:rPr>
              <a:t>Не </a:t>
            </a:r>
            <a:r>
              <a:rPr lang="ru-RU" sz="1200" dirty="0">
                <a:cs typeface="Times New Roman" panose="02020603050405020304" pitchFamily="18" charset="0"/>
              </a:rPr>
              <a:t>принято ли в отношении контрагента решение о предстоящем исключении из ЕГРЮЛ как недействующего предпринимателя;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200" dirty="0" smtClean="0">
                <a:cs typeface="Times New Roman" panose="02020603050405020304" pitchFamily="18" charset="0"/>
              </a:rPr>
              <a:t>Не </a:t>
            </a:r>
            <a:r>
              <a:rPr lang="ru-RU" sz="1200" dirty="0">
                <a:cs typeface="Times New Roman" panose="02020603050405020304" pitchFamily="18" charset="0"/>
              </a:rPr>
              <a:t>внесены ли в Единый государственный реестр юридических лиц сведения о недостоверности сведений о контрагенте</a:t>
            </a:r>
            <a:r>
              <a:rPr lang="ru-RU" sz="1200" dirty="0" smtClean="0"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ru-RU" sz="500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200" dirty="0" smtClean="0">
                <a:cs typeface="Times New Roman" panose="02020603050405020304" pitchFamily="18" charset="0"/>
              </a:rPr>
              <a:t>2. При </a:t>
            </a:r>
            <a:r>
              <a:rPr lang="ru-RU" sz="1200" dirty="0">
                <a:cs typeface="Times New Roman" panose="02020603050405020304" pitchFamily="18" charset="0"/>
              </a:rPr>
              <a:t>проверке надежности, добросовестности, репутации, финансовой устойчивости используются общедоступные источники и реестры, такие как </a:t>
            </a:r>
            <a:r>
              <a:rPr lang="ru-RU" sz="1200" dirty="0">
                <a:cs typeface="Times New Roman" panose="02020603050405020304" pitchFamily="18" charset="0"/>
                <a:hlinkClick r:id="rId2"/>
              </a:rPr>
              <a:t>https://egrul.nalog.ru</a:t>
            </a:r>
            <a:r>
              <a:rPr lang="ru-RU" sz="1200" dirty="0" smtClean="0">
                <a:cs typeface="Times New Roman" panose="02020603050405020304" pitchFamily="18" charset="0"/>
                <a:hlinkClick r:id="rId2"/>
              </a:rPr>
              <a:t>/</a:t>
            </a:r>
            <a:r>
              <a:rPr lang="ru-RU" sz="1200" dirty="0" smtClean="0">
                <a:cs typeface="Times New Roman" panose="02020603050405020304" pitchFamily="18" charset="0"/>
              </a:rPr>
              <a:t> , </a:t>
            </a:r>
            <a:r>
              <a:rPr lang="ru-RU" sz="1200" dirty="0">
                <a:cs typeface="Times New Roman" panose="02020603050405020304" pitchFamily="18" charset="0"/>
                <a:hlinkClick r:id="rId3"/>
              </a:rPr>
              <a:t>https://</a:t>
            </a:r>
            <a:r>
              <a:rPr lang="ru-RU" sz="1200" dirty="0" smtClean="0">
                <a:cs typeface="Times New Roman" panose="02020603050405020304" pitchFamily="18" charset="0"/>
                <a:hlinkClick r:id="rId3"/>
              </a:rPr>
              <a:t>service.nalog.ru/zd.do</a:t>
            </a:r>
            <a:r>
              <a:rPr lang="ru-RU" sz="1200" dirty="0" smtClean="0">
                <a:cs typeface="Times New Roman" panose="02020603050405020304" pitchFamily="18" charset="0"/>
              </a:rPr>
              <a:t> , </a:t>
            </a:r>
            <a:r>
              <a:rPr lang="ru-RU" sz="1200" dirty="0">
                <a:cs typeface="Times New Roman" panose="02020603050405020304" pitchFamily="18" charset="0"/>
                <a:hlinkClick r:id="rId4"/>
              </a:rPr>
              <a:t>https://</a:t>
            </a:r>
            <a:r>
              <a:rPr lang="ru-RU" sz="1200" dirty="0" smtClean="0">
                <a:cs typeface="Times New Roman" panose="02020603050405020304" pitchFamily="18" charset="0"/>
                <a:hlinkClick r:id="rId4"/>
              </a:rPr>
              <a:t>service.nalog.ru/svl.do</a:t>
            </a:r>
            <a:r>
              <a:rPr lang="ru-RU" sz="1200" dirty="0" smtClean="0">
                <a:cs typeface="Times New Roman" panose="02020603050405020304" pitchFamily="18" charset="0"/>
              </a:rPr>
              <a:t> , </a:t>
            </a:r>
            <a:r>
              <a:rPr lang="ru-RU" sz="1200" dirty="0">
                <a:cs typeface="Times New Roman" panose="02020603050405020304" pitchFamily="18" charset="0"/>
                <a:hlinkClick r:id="rId5"/>
              </a:rPr>
              <a:t>https://</a:t>
            </a:r>
            <a:r>
              <a:rPr lang="ru-RU" sz="1200" dirty="0" smtClean="0">
                <a:cs typeface="Times New Roman" panose="02020603050405020304" pitchFamily="18" charset="0"/>
                <a:hlinkClick r:id="rId5"/>
              </a:rPr>
              <a:t>service.nalog.ru/disqualified.do</a:t>
            </a:r>
            <a:r>
              <a:rPr lang="ru-RU" sz="1200" dirty="0" smtClean="0">
                <a:cs typeface="Times New Roman" panose="02020603050405020304" pitchFamily="18" charset="0"/>
              </a:rPr>
              <a:t> , </a:t>
            </a:r>
            <a:r>
              <a:rPr lang="ru-RU" sz="1200" dirty="0">
                <a:cs typeface="Times New Roman" panose="02020603050405020304" pitchFamily="18" charset="0"/>
              </a:rPr>
              <a:t>сайты арбитражных судов, банк данных исполнительных производств ФССП, «Контур-фокус», так и специализированные, такие как «Информационный ресурс СПАРК» или аналогичные ему</a:t>
            </a:r>
            <a:r>
              <a:rPr lang="ru-RU" sz="1200" dirty="0" smtClean="0"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sz="500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200" dirty="0" smtClean="0">
                <a:cs typeface="Times New Roman" panose="02020603050405020304" pitchFamily="18" charset="0"/>
              </a:rPr>
              <a:t>3. По </a:t>
            </a:r>
            <a:r>
              <a:rPr lang="ru-RU" sz="1200" dirty="0">
                <a:cs typeface="Times New Roman" panose="02020603050405020304" pitchFamily="18" charset="0"/>
              </a:rPr>
              <a:t>решению руководителя Отдела административного контроля Инициатор </a:t>
            </a:r>
            <a:r>
              <a:rPr lang="ru-RU" sz="1200" dirty="0" smtClean="0">
                <a:cs typeface="Times New Roman" panose="02020603050405020304" pitchFamily="18" charset="0"/>
              </a:rPr>
              <a:t>обязан запросить у </a:t>
            </a:r>
            <a:r>
              <a:rPr lang="ru-RU" sz="1200" dirty="0">
                <a:cs typeface="Times New Roman" panose="02020603050405020304" pitchFamily="18" charset="0"/>
              </a:rPr>
              <a:t>контрагента дополнительные </a:t>
            </a:r>
            <a:r>
              <a:rPr lang="ru-RU" sz="1200" dirty="0" smtClean="0">
                <a:cs typeface="Times New Roman" panose="02020603050405020304" pitchFamily="18" charset="0"/>
              </a:rPr>
              <a:t>документы (</a:t>
            </a:r>
            <a:r>
              <a:rPr lang="ru-RU" sz="1200" dirty="0">
                <a:cs typeface="Times New Roman" panose="02020603050405020304" pitchFamily="18" charset="0"/>
              </a:rPr>
              <a:t>все или </a:t>
            </a:r>
            <a:r>
              <a:rPr lang="ru-RU" sz="1200" dirty="0" smtClean="0">
                <a:cs typeface="Times New Roman" panose="02020603050405020304" pitchFamily="18" charset="0"/>
              </a:rPr>
              <a:t>некоторые, из перечня на листе 8), </a:t>
            </a:r>
            <a:r>
              <a:rPr lang="ru-RU" sz="1200" dirty="0">
                <a:cs typeface="Times New Roman" panose="02020603050405020304" pitchFamily="18" charset="0"/>
              </a:rPr>
              <a:t>в том числе если у Общества могут иметься сомнения в устойчивом финансовом состоянии контрагента и/или его способности исполнить обязательства по заключаемому </a:t>
            </a:r>
            <a:r>
              <a:rPr lang="ru-RU" sz="1200" dirty="0" smtClean="0">
                <a:cs typeface="Times New Roman" panose="02020603050405020304" pitchFamily="18" charset="0"/>
              </a:rPr>
              <a:t>договору.</a:t>
            </a:r>
          </a:p>
          <a:p>
            <a:pPr marL="0" indent="0" algn="just">
              <a:buNone/>
            </a:pPr>
            <a:endParaRPr lang="ru-RU" sz="500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200" dirty="0" smtClean="0">
                <a:cs typeface="Times New Roman" panose="02020603050405020304" pitchFamily="18" charset="0"/>
              </a:rPr>
              <a:t>4. Отдел административного контроля вправе привлечь к анализу Финансовую дирекцию (Бухгалтерию) на предмет финансовой устойчивости контрагента и Юридическую дирекцию.</a:t>
            </a:r>
          </a:p>
          <a:p>
            <a:pPr marL="0" indent="0" algn="just">
              <a:buNone/>
            </a:pPr>
            <a:endParaRPr lang="ru-RU" sz="500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200" dirty="0" smtClean="0">
                <a:cs typeface="Times New Roman" panose="02020603050405020304" pitchFamily="18" charset="0"/>
              </a:rPr>
              <a:t>5. Отделом </a:t>
            </a:r>
            <a:r>
              <a:rPr lang="ru-RU" sz="1200" dirty="0">
                <a:cs typeface="Times New Roman" panose="02020603050405020304" pitchFamily="18" charset="0"/>
              </a:rPr>
              <a:t>административного контроля контрагент может быть признан неблагонадежным, если Обществу, по результатам проведенной проверки предоставленных документов и данных из информационных баз, стало известно об обстоятельствах его недобросовестности.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0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1" y="332656"/>
            <a:ext cx="8412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Общие процедуры, выполняемые для проверки </a:t>
            </a:r>
            <a:r>
              <a:rPr lang="ru-RU" sz="1400" b="1" dirty="0" smtClean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контрагента:</a:t>
            </a:r>
            <a:r>
              <a:rPr lang="ru-RU" sz="1400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/>
            </a:r>
            <a:br>
              <a:rPr lang="ru-RU" sz="1400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</a:br>
            <a:r>
              <a:rPr lang="ru-RU" sz="1400" b="1" dirty="0" smtClean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Юридическая дирекция</a:t>
            </a:r>
            <a:endParaRPr lang="ru-RU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7309" y="3445240"/>
            <a:ext cx="85566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400" b="1" dirty="0" smtClean="0">
              <a:solidFill>
                <a:schemeClr val="accent1"/>
              </a:solidFill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ru-RU" sz="1400" b="1" dirty="0" smtClean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Общие </a:t>
            </a:r>
            <a:r>
              <a:rPr lang="ru-RU" sz="1400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процедуры, выполняемые для проверки </a:t>
            </a:r>
            <a:r>
              <a:rPr lang="ru-RU" sz="1400" b="1" dirty="0" smtClean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контрагента:</a:t>
            </a:r>
            <a:r>
              <a:rPr lang="ru-RU" sz="1400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/>
            </a:r>
            <a:br>
              <a:rPr lang="ru-RU" sz="1400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</a:br>
            <a:r>
              <a:rPr lang="ru-RU" sz="1400" b="1" dirty="0" smtClean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Бухгалтерия</a:t>
            </a:r>
            <a:endParaRPr lang="ru-RU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1" y="1052736"/>
            <a:ext cx="8136905" cy="2304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ru-RU" sz="1250" dirty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Сотрудник юридической дирекции осуществляет проверку контрагента на основании предоставленных им документов на предмет: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/>
              <a:buChar char=""/>
            </a:pPr>
            <a:r>
              <a:rPr lang="ru-RU" sz="1250" dirty="0" smtClean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Не </a:t>
            </a:r>
            <a:r>
              <a:rPr lang="ru-RU" sz="1250" dirty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является ли заключаемая сделка для контрагента крупной;</a:t>
            </a:r>
            <a:endParaRPr lang="ru-RU" sz="1250" dirty="0">
              <a:ea typeface="Calibri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/>
              <a:buChar char=""/>
            </a:pPr>
            <a:r>
              <a:rPr lang="ru-RU" sz="1250" dirty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Не истек ли срок полномочий представителя контрагента;</a:t>
            </a:r>
            <a:endParaRPr lang="ru-RU" sz="1250" dirty="0">
              <a:ea typeface="Calibri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/>
              <a:buChar char=""/>
            </a:pPr>
            <a:r>
              <a:rPr lang="ru-RU" sz="1250" dirty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Не ограничены ли уставом полномочия директора по заключению сделок, сумма которых превышает определенное </a:t>
            </a:r>
            <a:r>
              <a:rPr lang="ru-RU" sz="1250" dirty="0" smtClean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значение</a:t>
            </a:r>
            <a:r>
              <a:rPr lang="ru-RU" sz="1250" dirty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.</a:t>
            </a:r>
            <a:endParaRPr lang="ru-RU" sz="1250" dirty="0" smtClean="0">
              <a:solidFill>
                <a:srgbClr val="000000"/>
              </a:solidFill>
              <a:ea typeface="Times New Roman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ru-RU" sz="1250" dirty="0" smtClean="0"/>
              <a:t>Сотрудник </a:t>
            </a:r>
            <a:r>
              <a:rPr lang="ru-RU" sz="1250" dirty="0"/>
              <a:t>юридической дирекции проверяет представленные на согласование договоры на соответствие действующему законодательству, выявляет юридические риски и предлагает пути их минимизирования (если возможно), </a:t>
            </a:r>
            <a:r>
              <a:rPr lang="ru-RU" sz="1250" dirty="0" smtClean="0"/>
              <a:t>вносит условия, защищающие компанию, либо </a:t>
            </a:r>
            <a:r>
              <a:rPr lang="ru-RU" sz="1250" dirty="0"/>
              <a:t>сообщает о существенных нарушениях, которые могут привести к </a:t>
            </a:r>
            <a:r>
              <a:rPr lang="ru-RU" sz="1250" dirty="0" smtClean="0"/>
              <a:t>рискам.</a:t>
            </a:r>
            <a:endParaRPr lang="ru-RU" sz="1250" dirty="0"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1" y="4203273"/>
            <a:ext cx="8136905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ru-RU" sz="1250" dirty="0">
                <a:solidFill>
                  <a:srgbClr val="000000"/>
                </a:solidFill>
                <a:ea typeface="Times New Roman"/>
                <a:cs typeface="Times New Roman"/>
              </a:rPr>
              <a:t>В целях проверки финансового положения контрагента по предоставленным документам, Сотрудник бухгалтерии осуществляет проверку контрагента на основании предоставленных документов на предмет: 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/>
              <a:buChar char=""/>
            </a:pPr>
            <a:r>
              <a:rPr lang="ru-RU" sz="1250" dirty="0" smtClean="0">
                <a:solidFill>
                  <a:srgbClr val="000000"/>
                </a:solidFill>
                <a:ea typeface="Times New Roman"/>
                <a:cs typeface="Times New Roman"/>
              </a:rPr>
              <a:t>наличия </a:t>
            </a:r>
            <a:r>
              <a:rPr lang="ru-RU" sz="1250" dirty="0">
                <a:solidFill>
                  <a:srgbClr val="000000"/>
                </a:solidFill>
                <a:ea typeface="Times New Roman"/>
                <a:cs typeface="Times New Roman"/>
              </a:rPr>
              <a:t>у контрагента ресурсов для выполнения условий заключаемого </a:t>
            </a:r>
            <a:r>
              <a:rPr lang="ru-RU" sz="1250" dirty="0" smtClean="0">
                <a:solidFill>
                  <a:srgbClr val="000000"/>
                </a:solidFill>
                <a:ea typeface="Times New Roman"/>
                <a:cs typeface="Times New Roman"/>
              </a:rPr>
              <a:t>Договора</a:t>
            </a:r>
            <a:r>
              <a:rPr lang="ru-RU" sz="1250" dirty="0">
                <a:solidFill>
                  <a:srgbClr val="000000"/>
                </a:solidFill>
                <a:ea typeface="Times New Roman"/>
                <a:cs typeface="Times New Roman"/>
              </a:rPr>
              <a:t>,</a:t>
            </a:r>
            <a:endParaRPr lang="ru-RU" sz="125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/>
              <a:buChar char=""/>
            </a:pPr>
            <a:r>
              <a:rPr lang="ru-RU" sz="1250" dirty="0">
                <a:solidFill>
                  <a:srgbClr val="000000"/>
                </a:solidFill>
                <a:ea typeface="Times New Roman"/>
                <a:cs typeface="Times New Roman"/>
              </a:rPr>
              <a:t>достаточности активов контрагента для выполнения работ, оказания услуг, поставки товаров</a:t>
            </a:r>
            <a:r>
              <a:rPr lang="ru-RU" sz="1250" dirty="0" smtClean="0">
                <a:solidFill>
                  <a:srgbClr val="000000"/>
                </a:solidFill>
                <a:ea typeface="Times New Roman"/>
                <a:cs typeface="Times New Roman"/>
              </a:rPr>
              <a:t>.</a:t>
            </a:r>
            <a:endParaRPr lang="ru-RU" sz="1250" dirty="0">
              <a:ea typeface="Calibri"/>
              <a:cs typeface="Times New Roman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2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67544" y="239637"/>
            <a:ext cx="6347714" cy="545982"/>
          </a:xfrm>
        </p:spPr>
        <p:txBody>
          <a:bodyPr>
            <a:normAutofit/>
          </a:bodyPr>
          <a:lstStyle/>
          <a:p>
            <a:r>
              <a:rPr lang="ru-RU" sz="1400" b="1" dirty="0" smtClean="0"/>
              <a:t>Документы контрагента для заключения договора</a:t>
            </a:r>
            <a:endParaRPr lang="ru-RU" sz="14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54506"/>
              </p:ext>
            </p:extLst>
          </p:nvPr>
        </p:nvGraphicFramePr>
        <p:xfrm>
          <a:off x="110505" y="592641"/>
          <a:ext cx="8856984" cy="2488692"/>
        </p:xfrm>
        <a:graphic>
          <a:graphicData uri="http://schemas.openxmlformats.org/drawingml/2006/table">
            <a:tbl>
              <a:tblPr firstRow="1" firstCol="1" bandRow="1"/>
              <a:tblGrid>
                <a:gridCol w="8856984"/>
              </a:tblGrid>
              <a:tr h="1343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accent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       Список документов и перечень информации</a:t>
                      </a:r>
                      <a:r>
                        <a:rPr lang="ru-RU" sz="1100" b="1" baseline="0" dirty="0" smtClean="0">
                          <a:solidFill>
                            <a:schemeClr val="accent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: Юридическое лицо.</a:t>
                      </a:r>
                      <a:endParaRPr lang="ru-RU" sz="1100" b="1" dirty="0">
                        <a:solidFill>
                          <a:schemeClr val="accent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52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1)</a:t>
                      </a:r>
                      <a:r>
                        <a:rPr lang="ru-RU" sz="11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Устав,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2) Свидетельство/Лист записи </a:t>
                      </a: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ОГРН,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3) Свидетельство/Лист записи ИНН.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 Банковские </a:t>
                      </a:r>
                      <a:r>
                        <a:rPr lang="ru-RU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реквизиты («карточка клиента</a:t>
                      </a: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»),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5) Решение/Протокол о назначении </a:t>
                      </a: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руководителя,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 Приказ </a:t>
                      </a:r>
                      <a:r>
                        <a:rPr lang="ru-RU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 вступлении в должность генерального </a:t>
                      </a: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директора,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7) Надлежащим образом оформленная Доверенность в случае подписания Договора не </a:t>
                      </a: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руководителем,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8)</a:t>
                      </a:r>
                      <a:r>
                        <a:rPr lang="ru-RU" sz="100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Распечатка главной страницы </a:t>
                      </a:r>
                      <a:r>
                        <a:rPr lang="ru-RU" sz="10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интернет-сайта *,</a:t>
                      </a:r>
                      <a:endParaRPr lang="ru-RU" sz="10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9) Рекламные материалы контрагента или коммерческое </a:t>
                      </a:r>
                      <a:r>
                        <a:rPr lang="ru-RU" sz="10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предложение *,</a:t>
                      </a:r>
                      <a:endParaRPr lang="ru-RU" sz="10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10)</a:t>
                      </a:r>
                      <a:r>
                        <a:rPr lang="en-US" sz="1000" i="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i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Копия </a:t>
                      </a:r>
                      <a:r>
                        <a:rPr lang="ru-RU" sz="1000" i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бухгалтерской отчетности (Бухгалтерского баланса и Отчета о финансовых результатах</a:t>
                      </a:r>
                      <a:r>
                        <a:rPr lang="ru-RU" sz="1000" i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00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11)</a:t>
                      </a:r>
                      <a:r>
                        <a:rPr lang="en-US" sz="1000" i="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Письмо-подтверждение </a:t>
                      </a:r>
                      <a:r>
                        <a:rPr lang="ru-RU" sz="1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контрагента, что у него достаточно материально-технических ресурсов и сотрудников для выполнения условий </a:t>
                      </a:r>
                      <a:r>
                        <a:rPr lang="ru-RU" sz="10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Договора</a:t>
                      </a:r>
                      <a:r>
                        <a:rPr lang="ru-RU" sz="10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12) В Листе </a:t>
                      </a: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согласования </a:t>
                      </a:r>
                      <a:r>
                        <a:rPr lang="ru-RU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Инициатор указывает источник, из которого узнал о контрагенте, и указывает контакты (ФИО, должность, электронную почту и номера телефонов) работников контрагента.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10307"/>
              </p:ext>
            </p:extLst>
          </p:nvPr>
        </p:nvGraphicFramePr>
        <p:xfrm>
          <a:off x="107504" y="3140967"/>
          <a:ext cx="8856984" cy="2297176"/>
        </p:xfrm>
        <a:graphic>
          <a:graphicData uri="http://schemas.openxmlformats.org/drawingml/2006/table">
            <a:tbl>
              <a:tblPr firstRow="1" firstCol="1" bandRow="1"/>
              <a:tblGrid>
                <a:gridCol w="8856984"/>
              </a:tblGrid>
              <a:tr h="1085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accent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        Список </a:t>
                      </a:r>
                      <a:r>
                        <a:rPr lang="ru-RU" sz="1100" b="1" dirty="0">
                          <a:solidFill>
                            <a:schemeClr val="accent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документов и перечень </a:t>
                      </a:r>
                      <a:r>
                        <a:rPr lang="ru-RU" sz="1100" b="1" dirty="0" smtClean="0">
                          <a:solidFill>
                            <a:schemeClr val="accent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информации:</a:t>
                      </a:r>
                      <a:r>
                        <a:rPr lang="ru-RU" sz="1100" b="1" baseline="0" dirty="0" smtClean="0">
                          <a:solidFill>
                            <a:schemeClr val="accent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Индивидуальный предприниматель.</a:t>
                      </a:r>
                      <a:endParaRPr lang="ru-RU" sz="1100" b="1" dirty="0">
                        <a:solidFill>
                          <a:schemeClr val="accent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3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1)</a:t>
                      </a:r>
                      <a:r>
                        <a:rPr lang="ru-RU" sz="10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Документ</a:t>
                      </a:r>
                      <a:r>
                        <a:rPr lang="ru-RU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удостоверяющий </a:t>
                      </a: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личность,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2) Свидетельство/Лист записи </a:t>
                      </a: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ОГРНИП,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3) Свидетельство/Лист записи </a:t>
                      </a: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ИНН,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4)</a:t>
                      </a:r>
                      <a:r>
                        <a:rPr lang="ru-RU" sz="10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Банковские </a:t>
                      </a:r>
                      <a:r>
                        <a:rPr lang="ru-RU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реквизиты («карточка клиента</a:t>
                      </a: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»),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5)</a:t>
                      </a:r>
                      <a:r>
                        <a:rPr lang="ru-RU" sz="10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Надлежащим </a:t>
                      </a:r>
                      <a:r>
                        <a:rPr lang="ru-RU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образом оформленная Доверенность в случае подписания Договора не </a:t>
                      </a:r>
                      <a:r>
                        <a:rPr lang="ru-RU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руководителем,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6) Распечатка главной страницы </a:t>
                      </a:r>
                      <a:r>
                        <a:rPr lang="ru-RU" sz="10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интернет-сайта *,</a:t>
                      </a:r>
                      <a:endParaRPr lang="ru-RU" sz="10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7) Рекламные материалы контрагента или коммерческое </a:t>
                      </a:r>
                      <a:r>
                        <a:rPr lang="ru-RU" sz="10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предложение *,</a:t>
                      </a:r>
                      <a:endParaRPr lang="ru-RU" sz="10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8)</a:t>
                      </a:r>
                      <a:r>
                        <a:rPr lang="en-US" sz="1000" i="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i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Копия </a:t>
                      </a:r>
                      <a:r>
                        <a:rPr lang="ru-RU" sz="1000" i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бухгалтерской отчетности (Бухгалтерского баланса и Отчета о финансовых результатах)/упрощенные формы бухгалтерского баланса и/или отчета о финансовых результатах</a:t>
                      </a:r>
                      <a:r>
                        <a:rPr lang="ru-RU" sz="1000" i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ru-RU" sz="100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9)</a:t>
                      </a:r>
                      <a:r>
                        <a:rPr lang="en-US" sz="1000" i="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Письмо-подтверждение </a:t>
                      </a:r>
                      <a:r>
                        <a:rPr lang="ru-RU" sz="1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контрагента, что у него достаточно материально-технических ресурсов и сотрудников  для выполнения условий Договора.</a:t>
                      </a:r>
                      <a:r>
                        <a:rPr lang="ru-RU" sz="1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10) В Листе согласований Инициатор указывает источник, из которого узнал о контрагенте, и указывает контакты (ФИО, должность, электронную почту и номера телефонов) работников контрагента.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07504" y="5425951"/>
            <a:ext cx="88569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b="1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   *</a:t>
            </a:r>
            <a:r>
              <a:rPr lang="ru-RU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1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Указанные документы </a:t>
            </a: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не предоставляются при согласовании Договора в </a:t>
            </a:r>
            <a:r>
              <a:rPr lang="ru-RU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упрощенном порядке</a:t>
            </a: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</a:t>
            </a:r>
            <a:endParaRPr lang="ru-RU" sz="1000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171450" lvl="0" indent="-171450" algn="just">
              <a:buFont typeface="Wingdings" panose="05000000000000000000" pitchFamily="2" charset="2"/>
              <a:buChar char="q"/>
            </a:pPr>
            <a:r>
              <a:rPr lang="ru-RU" sz="10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Упрощенный порядок </a:t>
            </a: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применяется </a:t>
            </a:r>
            <a:r>
              <a:rPr lang="ru-RU" sz="1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к Договорам </a:t>
            </a: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возмездного оказания услуг, подряда и поставки/купли-продажи, по которым Общество выступает в качестве Покупателя (Заказчика) на общую сумму Договора, не превышающую </a:t>
            </a:r>
            <a:r>
              <a:rPr lang="ru-RU" sz="1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50 </a:t>
            </a: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000 рублей </a:t>
            </a:r>
            <a:r>
              <a:rPr lang="ru-RU" sz="1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(Пятьдесят тысяч </a:t>
            </a: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рублей 00 копеек).</a:t>
            </a:r>
            <a:endParaRPr lang="ru-RU" sz="1000" dirty="0">
              <a:solidFill>
                <a:prstClr val="black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ru-RU" sz="10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Упрощенный порядок </a:t>
            </a: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применяется </a:t>
            </a:r>
            <a:r>
              <a:rPr lang="ru-RU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ко всем Договорам поставки</a:t>
            </a: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/купли-продажи, по которым общество выступает в качестве Поставщика (Продавца), за исключением Договоров, заключенных с иностранными контрагентами</a:t>
            </a:r>
            <a:r>
              <a:rPr lang="ru-RU" sz="1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ru-RU" sz="10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! По </a:t>
            </a:r>
            <a:r>
              <a:rPr lang="ru-RU" sz="10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решению Генерального директора </a:t>
            </a: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допускаются оплаты </a:t>
            </a:r>
            <a:r>
              <a:rPr lang="ru-RU" sz="10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по счету </a:t>
            </a: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контрагента без оформления договора (разовые, не повторяющиеся операции в связи с хозяйственными нуждами) на сумму, не превышающую 50 000 (пятьдесят тысяч) рублей, </a:t>
            </a:r>
            <a:r>
              <a:rPr lang="ru-RU" sz="10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при согласовании с </a:t>
            </a: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Главным бухгалтером.</a:t>
            </a:r>
          </a:p>
        </p:txBody>
      </p:sp>
    </p:spTree>
    <p:extLst>
      <p:ext uri="{BB962C8B-B14F-4D97-AF65-F5344CB8AC3E}">
        <p14:creationId xmlns:p14="http://schemas.microsoft.com/office/powerpoint/2010/main" val="366689824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891</TotalTime>
  <Words>2015</Words>
  <Application>Microsoft Office PowerPoint</Application>
  <PresentationFormat>Экран (4:3)</PresentationFormat>
  <Paragraphs>191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Wingdings 3</vt:lpstr>
      <vt:lpstr>Грань</vt:lpstr>
      <vt:lpstr> </vt:lpstr>
      <vt:lpstr>В Положении предусмотрены следующие разделы:</vt:lpstr>
      <vt:lpstr>Должная осмотрительность</vt:lpstr>
      <vt:lpstr>Должная осмотрительность</vt:lpstr>
      <vt:lpstr>Лист согласования</vt:lpstr>
      <vt:lpstr>Общие процедуры, выполняемые для проверки контрагента:  Инициатор Договора</vt:lpstr>
      <vt:lpstr>Общие процедуры, выполняемые для проверки контрагента:    Отдел административного контроля</vt:lpstr>
      <vt:lpstr>Презентация PowerPoint</vt:lpstr>
      <vt:lpstr>Документы контрагента для заключения договора</vt:lpstr>
      <vt:lpstr>Презентация PowerPoint</vt:lpstr>
      <vt:lpstr>Образец письма-подтверждения контрагента</vt:lpstr>
      <vt:lpstr>Сроки согласования и визирования договоров</vt:lpstr>
      <vt:lpstr>Предоставление договора на подпись Генеральному директору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Шестакова Мария Владимировна</dc:creator>
  <cp:lastModifiedBy>Вологина Татьяна Федоровна</cp:lastModifiedBy>
  <cp:revision>64</cp:revision>
  <cp:lastPrinted>2017-11-20T15:48:56Z</cp:lastPrinted>
  <dcterms:created xsi:type="dcterms:W3CDTF">2017-11-20T08:58:52Z</dcterms:created>
  <dcterms:modified xsi:type="dcterms:W3CDTF">2018-02-22T16:49:23Z</dcterms:modified>
</cp:coreProperties>
</file>