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STA141B Final Project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Maggy Ryan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Problems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00" y="1212738"/>
            <a:ext cx="6078125" cy="2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Davis Majors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825"/>
            <a:ext cx="248398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874" y="301425"/>
            <a:ext cx="3165725" cy="454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325" y="301425"/>
            <a:ext cx="2483975" cy="426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125"/>
            <a:ext cx="5032350" cy="34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Undergraduate Colleges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844" y="273575"/>
            <a:ext cx="4043682" cy="1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50" y="3391130"/>
            <a:ext cx="5525300" cy="90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5750" y="2381975"/>
            <a:ext cx="2496675" cy="24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are the most common prerequisite lower-division courses at University of California, Davis for each </a:t>
            </a:r>
            <a:r>
              <a:rPr lang="en"/>
              <a:t>undergraduate</a:t>
            </a:r>
            <a:r>
              <a:rPr lang="en"/>
              <a:t> college?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are the best 6 courses to take as a first-year undergraduate to minimize the chance of “wasted” units?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* “Best” defined as courses whose units are applicable to multiple majors within the same college.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Prerequisite Courses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294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350"/>
            <a:ext cx="8147850" cy="48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 Courses Extracted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458750" cy="35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550" y="1170125"/>
            <a:ext cx="24669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2925" y="1170125"/>
            <a:ext cx="3608675" cy="199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for differences in formatting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 data so that others can see it and perform their own analysis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visuals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clouds to see what subject areas are most commonly required </a:t>
            </a:r>
            <a:r>
              <a:rPr lang="en"/>
              <a:t>prerequisites</a:t>
            </a:r>
            <a:r>
              <a:rPr lang="en"/>
              <a:t> per college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 charts to quantitatively see how common each subject area 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visuals (TBD)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Problems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75" y="3868125"/>
            <a:ext cx="58578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50" y="1017725"/>
            <a:ext cx="58293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