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61" r:id="rId4"/>
    <p:sldId id="279" r:id="rId5"/>
    <p:sldId id="285" r:id="rId6"/>
    <p:sldId id="287" r:id="rId7"/>
    <p:sldId id="280" r:id="rId8"/>
    <p:sldId id="263" r:id="rId9"/>
    <p:sldId id="275" r:id="rId10"/>
    <p:sldId id="277" r:id="rId11"/>
    <p:sldId id="278" r:id="rId12"/>
    <p:sldId id="286" r:id="rId13"/>
    <p:sldId id="256" r:id="rId14"/>
    <p:sldId id="284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9FEAE-6612-4829-BC8D-700A400D158C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C9B05-F192-4988-98F7-041B43D125B9}">
      <dgm:prSet/>
      <dgm:spPr/>
      <dgm:t>
        <a:bodyPr/>
        <a:lstStyle/>
        <a:p>
          <a:r>
            <a:rPr lang="en-US" dirty="0"/>
            <a:t>Blockchain Technology: Overview</a:t>
          </a:r>
        </a:p>
      </dgm:t>
    </dgm:pt>
    <dgm:pt modelId="{00692110-9072-48F2-8624-74A8962FCCE1}" type="parTrans" cxnId="{E0C6EF34-E0CC-4765-B2DC-4EE06B522D12}">
      <dgm:prSet/>
      <dgm:spPr/>
      <dgm:t>
        <a:bodyPr/>
        <a:lstStyle/>
        <a:p>
          <a:endParaRPr lang="en-US"/>
        </a:p>
      </dgm:t>
    </dgm:pt>
    <dgm:pt modelId="{2BB5C3E4-42B9-405D-808D-51AEE3B01902}" type="sibTrans" cxnId="{E0C6EF34-E0CC-4765-B2DC-4EE06B522D12}">
      <dgm:prSet/>
      <dgm:spPr/>
      <dgm:t>
        <a:bodyPr/>
        <a:lstStyle/>
        <a:p>
          <a:endParaRPr lang="en-US"/>
        </a:p>
      </dgm:t>
    </dgm:pt>
    <dgm:pt modelId="{8A65F376-E8B5-473B-AD0D-BDF6114EEB61}">
      <dgm:prSet/>
      <dgm:spPr/>
      <dgm:t>
        <a:bodyPr/>
        <a:lstStyle/>
        <a:p>
          <a:r>
            <a:rPr lang="en-US" dirty="0"/>
            <a:t>Blockchain in healthcare</a:t>
          </a:r>
        </a:p>
      </dgm:t>
    </dgm:pt>
    <dgm:pt modelId="{D114AF26-DAEC-48CC-B021-64B3181A2DA1}" type="parTrans" cxnId="{C1CADD0B-C851-491D-8864-432FE6E840FC}">
      <dgm:prSet/>
      <dgm:spPr/>
      <dgm:t>
        <a:bodyPr/>
        <a:lstStyle/>
        <a:p>
          <a:endParaRPr lang="en-US"/>
        </a:p>
      </dgm:t>
    </dgm:pt>
    <dgm:pt modelId="{3BE08224-B152-4B8E-ABAC-53A2B9F76E90}" type="sibTrans" cxnId="{C1CADD0B-C851-491D-8864-432FE6E840FC}">
      <dgm:prSet/>
      <dgm:spPr/>
      <dgm:t>
        <a:bodyPr/>
        <a:lstStyle/>
        <a:p>
          <a:endParaRPr lang="en-US"/>
        </a:p>
      </dgm:t>
    </dgm:pt>
    <dgm:pt modelId="{28B3B9B6-C48C-48EB-B44E-DAD93D3404E7}">
      <dgm:prSet/>
      <dgm:spPr/>
      <dgm:t>
        <a:bodyPr/>
        <a:lstStyle/>
        <a:p>
          <a:r>
            <a:rPr lang="en-US"/>
            <a:t>Benefits</a:t>
          </a:r>
        </a:p>
      </dgm:t>
    </dgm:pt>
    <dgm:pt modelId="{CA7DBE08-ACCA-41A5-A768-BDCE4D002EAD}" type="parTrans" cxnId="{7763C184-103E-48DD-A74C-0A3A7EE9C821}">
      <dgm:prSet/>
      <dgm:spPr/>
      <dgm:t>
        <a:bodyPr/>
        <a:lstStyle/>
        <a:p>
          <a:endParaRPr lang="en-US"/>
        </a:p>
      </dgm:t>
    </dgm:pt>
    <dgm:pt modelId="{90A7E3AA-443B-4A92-8944-3BEC887C42DF}" type="sibTrans" cxnId="{7763C184-103E-48DD-A74C-0A3A7EE9C821}">
      <dgm:prSet/>
      <dgm:spPr/>
      <dgm:t>
        <a:bodyPr/>
        <a:lstStyle/>
        <a:p>
          <a:endParaRPr lang="en-US"/>
        </a:p>
      </dgm:t>
    </dgm:pt>
    <dgm:pt modelId="{9AE7763D-3BD3-4827-A3F4-F8583F7B496A}">
      <dgm:prSet/>
      <dgm:spPr/>
      <dgm:t>
        <a:bodyPr/>
        <a:lstStyle/>
        <a:p>
          <a:r>
            <a:rPr lang="en-US" dirty="0"/>
            <a:t>Challenges and Risks</a:t>
          </a:r>
        </a:p>
      </dgm:t>
    </dgm:pt>
    <dgm:pt modelId="{99238235-D81C-4E1D-9D57-4E0DB05B9306}" type="parTrans" cxnId="{5C51DA15-82ED-4E0C-B299-27FB59BBBC87}">
      <dgm:prSet/>
      <dgm:spPr/>
      <dgm:t>
        <a:bodyPr/>
        <a:lstStyle/>
        <a:p>
          <a:endParaRPr lang="en-US"/>
        </a:p>
      </dgm:t>
    </dgm:pt>
    <dgm:pt modelId="{C21EE155-6EA0-41F5-908B-A639CEDCEA1D}" type="sibTrans" cxnId="{5C51DA15-82ED-4E0C-B299-27FB59BBBC87}">
      <dgm:prSet/>
      <dgm:spPr/>
      <dgm:t>
        <a:bodyPr/>
        <a:lstStyle/>
        <a:p>
          <a:endParaRPr lang="en-US"/>
        </a:p>
      </dgm:t>
    </dgm:pt>
    <dgm:pt modelId="{C964E2CB-E837-4B0A-97C0-B8359590FA54}">
      <dgm:prSet/>
      <dgm:spPr/>
      <dgm:t>
        <a:bodyPr/>
        <a:lstStyle/>
        <a:p>
          <a:r>
            <a:rPr lang="en-US"/>
            <a:t>Current Applications</a:t>
          </a:r>
        </a:p>
      </dgm:t>
    </dgm:pt>
    <dgm:pt modelId="{84F6968E-A819-41E9-A879-7FB4CF863843}" type="parTrans" cxnId="{E866450B-1CC8-43F1-A79C-67EE7829B883}">
      <dgm:prSet/>
      <dgm:spPr/>
      <dgm:t>
        <a:bodyPr/>
        <a:lstStyle/>
        <a:p>
          <a:endParaRPr lang="en-US"/>
        </a:p>
      </dgm:t>
    </dgm:pt>
    <dgm:pt modelId="{CD4872F5-190C-4D07-A563-4AB13923746B}" type="sibTrans" cxnId="{E866450B-1CC8-43F1-A79C-67EE7829B883}">
      <dgm:prSet/>
      <dgm:spPr/>
      <dgm:t>
        <a:bodyPr/>
        <a:lstStyle/>
        <a:p>
          <a:endParaRPr lang="en-US"/>
        </a:p>
      </dgm:t>
    </dgm:pt>
    <dgm:pt modelId="{E4E9016F-DF72-49B9-951D-36ECEEC19452}">
      <dgm:prSet/>
      <dgm:spPr/>
      <dgm:t>
        <a:bodyPr/>
        <a:lstStyle/>
        <a:p>
          <a:r>
            <a:rPr lang="en-US"/>
            <a:t>Conclusion</a:t>
          </a:r>
        </a:p>
      </dgm:t>
    </dgm:pt>
    <dgm:pt modelId="{5E9AC8BC-5CB4-4AFC-84E9-BE1254ED3C6C}" type="parTrans" cxnId="{FCAE7BC9-91D5-4C95-8802-6FDA51C89CE0}">
      <dgm:prSet/>
      <dgm:spPr/>
      <dgm:t>
        <a:bodyPr/>
        <a:lstStyle/>
        <a:p>
          <a:endParaRPr lang="en-US"/>
        </a:p>
      </dgm:t>
    </dgm:pt>
    <dgm:pt modelId="{B90D2439-C334-4253-BFB4-990F06730F28}" type="sibTrans" cxnId="{FCAE7BC9-91D5-4C95-8802-6FDA51C89CE0}">
      <dgm:prSet/>
      <dgm:spPr/>
      <dgm:t>
        <a:bodyPr/>
        <a:lstStyle/>
        <a:p>
          <a:endParaRPr lang="en-US"/>
        </a:p>
      </dgm:t>
    </dgm:pt>
    <dgm:pt modelId="{6B8D1F68-330D-3E49-AA99-182C11038CC6}">
      <dgm:prSet/>
      <dgm:spPr/>
      <dgm:t>
        <a:bodyPr/>
        <a:lstStyle/>
        <a:p>
          <a:r>
            <a:rPr lang="en-US" dirty="0"/>
            <a:t>How it works</a:t>
          </a:r>
        </a:p>
      </dgm:t>
    </dgm:pt>
    <dgm:pt modelId="{67BD1499-664A-CC47-A8F6-9511A28381DC}" type="parTrans" cxnId="{DBCEBFEE-D3FB-2946-8661-8D1BE81921EB}">
      <dgm:prSet/>
      <dgm:spPr/>
      <dgm:t>
        <a:bodyPr/>
        <a:lstStyle/>
        <a:p>
          <a:endParaRPr lang="en-US"/>
        </a:p>
      </dgm:t>
    </dgm:pt>
    <dgm:pt modelId="{9188E21B-F0CE-EE43-A720-D5AEEE526EC3}" type="sibTrans" cxnId="{DBCEBFEE-D3FB-2946-8661-8D1BE81921EB}">
      <dgm:prSet/>
      <dgm:spPr/>
      <dgm:t>
        <a:bodyPr/>
        <a:lstStyle/>
        <a:p>
          <a:endParaRPr lang="en-US"/>
        </a:p>
      </dgm:t>
    </dgm:pt>
    <dgm:pt modelId="{09F278C3-8F19-1B4E-8CE0-2B2153727F41}" type="pres">
      <dgm:prSet presAssocID="{D199FEAE-6612-4829-BC8D-700A400D158C}" presName="vert0" presStyleCnt="0">
        <dgm:presLayoutVars>
          <dgm:dir/>
          <dgm:animOne val="branch"/>
          <dgm:animLvl val="lvl"/>
        </dgm:presLayoutVars>
      </dgm:prSet>
      <dgm:spPr/>
    </dgm:pt>
    <dgm:pt modelId="{99D9192D-4EB9-0C47-B1DE-46E1908DC874}" type="pres">
      <dgm:prSet presAssocID="{EFFC9B05-F192-4988-98F7-041B43D125B9}" presName="thickLine" presStyleLbl="alignNode1" presStyleIdx="0" presStyleCnt="7"/>
      <dgm:spPr/>
    </dgm:pt>
    <dgm:pt modelId="{E6B99B6A-F7B1-EC4A-B5EE-E82FB9708D3A}" type="pres">
      <dgm:prSet presAssocID="{EFFC9B05-F192-4988-98F7-041B43D125B9}" presName="horz1" presStyleCnt="0"/>
      <dgm:spPr/>
    </dgm:pt>
    <dgm:pt modelId="{060D406B-5B7D-F249-85EF-D806D604ACDE}" type="pres">
      <dgm:prSet presAssocID="{EFFC9B05-F192-4988-98F7-041B43D125B9}" presName="tx1" presStyleLbl="revTx" presStyleIdx="0" presStyleCnt="7"/>
      <dgm:spPr/>
    </dgm:pt>
    <dgm:pt modelId="{E91D5456-2108-A741-9F1F-D20AC5B204F6}" type="pres">
      <dgm:prSet presAssocID="{EFFC9B05-F192-4988-98F7-041B43D125B9}" presName="vert1" presStyleCnt="0"/>
      <dgm:spPr/>
    </dgm:pt>
    <dgm:pt modelId="{19080EE2-391F-444F-9AD2-8377D54BFB76}" type="pres">
      <dgm:prSet presAssocID="{8A65F376-E8B5-473B-AD0D-BDF6114EEB61}" presName="thickLine" presStyleLbl="alignNode1" presStyleIdx="1" presStyleCnt="7"/>
      <dgm:spPr/>
    </dgm:pt>
    <dgm:pt modelId="{2335031B-2491-C34D-8C59-C9391CCFC20E}" type="pres">
      <dgm:prSet presAssocID="{8A65F376-E8B5-473B-AD0D-BDF6114EEB61}" presName="horz1" presStyleCnt="0"/>
      <dgm:spPr/>
    </dgm:pt>
    <dgm:pt modelId="{9EC2C2FD-1510-DA4D-A5A5-A71FC11F8088}" type="pres">
      <dgm:prSet presAssocID="{8A65F376-E8B5-473B-AD0D-BDF6114EEB61}" presName="tx1" presStyleLbl="revTx" presStyleIdx="1" presStyleCnt="7"/>
      <dgm:spPr/>
    </dgm:pt>
    <dgm:pt modelId="{B6302C45-4A75-BB40-92E1-2EBEA48EBB5F}" type="pres">
      <dgm:prSet presAssocID="{8A65F376-E8B5-473B-AD0D-BDF6114EEB61}" presName="vert1" presStyleCnt="0"/>
      <dgm:spPr/>
    </dgm:pt>
    <dgm:pt modelId="{E8F2B916-EB03-DE49-B75D-EFCFDB17B968}" type="pres">
      <dgm:prSet presAssocID="{6B8D1F68-330D-3E49-AA99-182C11038CC6}" presName="thickLine" presStyleLbl="alignNode1" presStyleIdx="2" presStyleCnt="7"/>
      <dgm:spPr/>
    </dgm:pt>
    <dgm:pt modelId="{6649BEAF-9577-9A45-B5C1-6CA4A5C7BC50}" type="pres">
      <dgm:prSet presAssocID="{6B8D1F68-330D-3E49-AA99-182C11038CC6}" presName="horz1" presStyleCnt="0"/>
      <dgm:spPr/>
    </dgm:pt>
    <dgm:pt modelId="{BE433AE1-576B-3B4D-A1EE-0440C15939F5}" type="pres">
      <dgm:prSet presAssocID="{6B8D1F68-330D-3E49-AA99-182C11038CC6}" presName="tx1" presStyleLbl="revTx" presStyleIdx="2" presStyleCnt="7"/>
      <dgm:spPr/>
    </dgm:pt>
    <dgm:pt modelId="{3A184D4C-1DCB-944F-9E17-C11F214E6D9D}" type="pres">
      <dgm:prSet presAssocID="{6B8D1F68-330D-3E49-AA99-182C11038CC6}" presName="vert1" presStyleCnt="0"/>
      <dgm:spPr/>
    </dgm:pt>
    <dgm:pt modelId="{15CB2381-73A0-FF4D-B244-39C1DAA72E4A}" type="pres">
      <dgm:prSet presAssocID="{28B3B9B6-C48C-48EB-B44E-DAD93D3404E7}" presName="thickLine" presStyleLbl="alignNode1" presStyleIdx="3" presStyleCnt="7"/>
      <dgm:spPr/>
    </dgm:pt>
    <dgm:pt modelId="{3C58458D-AFC7-F145-B36D-77CE153C4268}" type="pres">
      <dgm:prSet presAssocID="{28B3B9B6-C48C-48EB-B44E-DAD93D3404E7}" presName="horz1" presStyleCnt="0"/>
      <dgm:spPr/>
    </dgm:pt>
    <dgm:pt modelId="{CE210CEB-6FCA-6E4E-BE39-EE24EED39714}" type="pres">
      <dgm:prSet presAssocID="{28B3B9B6-C48C-48EB-B44E-DAD93D3404E7}" presName="tx1" presStyleLbl="revTx" presStyleIdx="3" presStyleCnt="7"/>
      <dgm:spPr/>
    </dgm:pt>
    <dgm:pt modelId="{0B4ED823-B424-7C43-8189-8C7A9E409575}" type="pres">
      <dgm:prSet presAssocID="{28B3B9B6-C48C-48EB-B44E-DAD93D3404E7}" presName="vert1" presStyleCnt="0"/>
      <dgm:spPr/>
    </dgm:pt>
    <dgm:pt modelId="{DA3D6A43-F4EC-AC4E-8A25-E87C908E7A0F}" type="pres">
      <dgm:prSet presAssocID="{9AE7763D-3BD3-4827-A3F4-F8583F7B496A}" presName="thickLine" presStyleLbl="alignNode1" presStyleIdx="4" presStyleCnt="7"/>
      <dgm:spPr/>
    </dgm:pt>
    <dgm:pt modelId="{2460FE25-9ACB-4649-9642-6A3EA3DC00AF}" type="pres">
      <dgm:prSet presAssocID="{9AE7763D-3BD3-4827-A3F4-F8583F7B496A}" presName="horz1" presStyleCnt="0"/>
      <dgm:spPr/>
    </dgm:pt>
    <dgm:pt modelId="{BC4AC245-9B50-FC45-BD6B-82D5C5BE960E}" type="pres">
      <dgm:prSet presAssocID="{9AE7763D-3BD3-4827-A3F4-F8583F7B496A}" presName="tx1" presStyleLbl="revTx" presStyleIdx="4" presStyleCnt="7"/>
      <dgm:spPr/>
    </dgm:pt>
    <dgm:pt modelId="{DDC4E84C-472A-C345-A044-859A2A9DBD04}" type="pres">
      <dgm:prSet presAssocID="{9AE7763D-3BD3-4827-A3F4-F8583F7B496A}" presName="vert1" presStyleCnt="0"/>
      <dgm:spPr/>
    </dgm:pt>
    <dgm:pt modelId="{973C9637-B378-C14F-B7B6-E93EE9F11D14}" type="pres">
      <dgm:prSet presAssocID="{C964E2CB-E837-4B0A-97C0-B8359590FA54}" presName="thickLine" presStyleLbl="alignNode1" presStyleIdx="5" presStyleCnt="7"/>
      <dgm:spPr/>
    </dgm:pt>
    <dgm:pt modelId="{09B4CE85-5352-C647-9304-55AF49B869BE}" type="pres">
      <dgm:prSet presAssocID="{C964E2CB-E837-4B0A-97C0-B8359590FA54}" presName="horz1" presStyleCnt="0"/>
      <dgm:spPr/>
    </dgm:pt>
    <dgm:pt modelId="{524133D7-3C40-6945-8C5F-C88635ABD7ED}" type="pres">
      <dgm:prSet presAssocID="{C964E2CB-E837-4B0A-97C0-B8359590FA54}" presName="tx1" presStyleLbl="revTx" presStyleIdx="5" presStyleCnt="7"/>
      <dgm:spPr/>
    </dgm:pt>
    <dgm:pt modelId="{5A77FD5C-1827-2348-B08D-9D037BDEE978}" type="pres">
      <dgm:prSet presAssocID="{C964E2CB-E837-4B0A-97C0-B8359590FA54}" presName="vert1" presStyleCnt="0"/>
      <dgm:spPr/>
    </dgm:pt>
    <dgm:pt modelId="{1AE889A8-AE6A-4C40-8101-EB97F9502626}" type="pres">
      <dgm:prSet presAssocID="{E4E9016F-DF72-49B9-951D-36ECEEC19452}" presName="thickLine" presStyleLbl="alignNode1" presStyleIdx="6" presStyleCnt="7"/>
      <dgm:spPr/>
    </dgm:pt>
    <dgm:pt modelId="{3FEA0F5D-9431-7745-807E-FFAE13C0A1F8}" type="pres">
      <dgm:prSet presAssocID="{E4E9016F-DF72-49B9-951D-36ECEEC19452}" presName="horz1" presStyleCnt="0"/>
      <dgm:spPr/>
    </dgm:pt>
    <dgm:pt modelId="{7A35975A-9FFE-444A-9D9A-64F032100621}" type="pres">
      <dgm:prSet presAssocID="{E4E9016F-DF72-49B9-951D-36ECEEC19452}" presName="tx1" presStyleLbl="revTx" presStyleIdx="6" presStyleCnt="7"/>
      <dgm:spPr/>
    </dgm:pt>
    <dgm:pt modelId="{5C3CA233-B686-0541-89DF-9B7C178D8D6F}" type="pres">
      <dgm:prSet presAssocID="{E4E9016F-DF72-49B9-951D-36ECEEC19452}" presName="vert1" presStyleCnt="0"/>
      <dgm:spPr/>
    </dgm:pt>
  </dgm:ptLst>
  <dgm:cxnLst>
    <dgm:cxn modelId="{16B8AC02-973E-B94C-A1F4-E8B0C5B359BE}" type="presOf" srcId="{C964E2CB-E837-4B0A-97C0-B8359590FA54}" destId="{524133D7-3C40-6945-8C5F-C88635ABD7ED}" srcOrd="0" destOrd="0" presId="urn:microsoft.com/office/officeart/2008/layout/LinedList"/>
    <dgm:cxn modelId="{E866450B-1CC8-43F1-A79C-67EE7829B883}" srcId="{D199FEAE-6612-4829-BC8D-700A400D158C}" destId="{C964E2CB-E837-4B0A-97C0-B8359590FA54}" srcOrd="5" destOrd="0" parTransId="{84F6968E-A819-41E9-A879-7FB4CF863843}" sibTransId="{CD4872F5-190C-4D07-A563-4AB13923746B}"/>
    <dgm:cxn modelId="{C1CADD0B-C851-491D-8864-432FE6E840FC}" srcId="{D199FEAE-6612-4829-BC8D-700A400D158C}" destId="{8A65F376-E8B5-473B-AD0D-BDF6114EEB61}" srcOrd="1" destOrd="0" parTransId="{D114AF26-DAEC-48CC-B021-64B3181A2DA1}" sibTransId="{3BE08224-B152-4B8E-ABAC-53A2B9F76E90}"/>
    <dgm:cxn modelId="{5C51DA15-82ED-4E0C-B299-27FB59BBBC87}" srcId="{D199FEAE-6612-4829-BC8D-700A400D158C}" destId="{9AE7763D-3BD3-4827-A3F4-F8583F7B496A}" srcOrd="4" destOrd="0" parTransId="{99238235-D81C-4E1D-9D57-4E0DB05B9306}" sibTransId="{C21EE155-6EA0-41F5-908B-A639CEDCEA1D}"/>
    <dgm:cxn modelId="{D22D481D-78D2-354D-BD79-17F1542137BF}" type="presOf" srcId="{6B8D1F68-330D-3E49-AA99-182C11038CC6}" destId="{BE433AE1-576B-3B4D-A1EE-0440C15939F5}" srcOrd="0" destOrd="0" presId="urn:microsoft.com/office/officeart/2008/layout/LinedList"/>
    <dgm:cxn modelId="{720F7824-3FFE-134F-83D9-951D0372D92B}" type="presOf" srcId="{EFFC9B05-F192-4988-98F7-041B43D125B9}" destId="{060D406B-5B7D-F249-85EF-D806D604ACDE}" srcOrd="0" destOrd="0" presId="urn:microsoft.com/office/officeart/2008/layout/LinedList"/>
    <dgm:cxn modelId="{FAAE2933-5D30-844B-9DAF-3F3DB7F65437}" type="presOf" srcId="{8A65F376-E8B5-473B-AD0D-BDF6114EEB61}" destId="{9EC2C2FD-1510-DA4D-A5A5-A71FC11F8088}" srcOrd="0" destOrd="0" presId="urn:microsoft.com/office/officeart/2008/layout/LinedList"/>
    <dgm:cxn modelId="{E0C6EF34-E0CC-4765-B2DC-4EE06B522D12}" srcId="{D199FEAE-6612-4829-BC8D-700A400D158C}" destId="{EFFC9B05-F192-4988-98F7-041B43D125B9}" srcOrd="0" destOrd="0" parTransId="{00692110-9072-48F2-8624-74A8962FCCE1}" sibTransId="{2BB5C3E4-42B9-405D-808D-51AEE3B01902}"/>
    <dgm:cxn modelId="{68A25150-07FD-044A-A285-ACA29DCF2EF5}" type="presOf" srcId="{28B3B9B6-C48C-48EB-B44E-DAD93D3404E7}" destId="{CE210CEB-6FCA-6E4E-BE39-EE24EED39714}" srcOrd="0" destOrd="0" presId="urn:microsoft.com/office/officeart/2008/layout/LinedList"/>
    <dgm:cxn modelId="{7763C184-103E-48DD-A74C-0A3A7EE9C821}" srcId="{D199FEAE-6612-4829-BC8D-700A400D158C}" destId="{28B3B9B6-C48C-48EB-B44E-DAD93D3404E7}" srcOrd="3" destOrd="0" parTransId="{CA7DBE08-ACCA-41A5-A768-BDCE4D002EAD}" sibTransId="{90A7E3AA-443B-4A92-8944-3BEC887C42DF}"/>
    <dgm:cxn modelId="{DD6CF5BA-42A0-2B41-925C-940DB8A39079}" type="presOf" srcId="{9AE7763D-3BD3-4827-A3F4-F8583F7B496A}" destId="{BC4AC245-9B50-FC45-BD6B-82D5C5BE960E}" srcOrd="0" destOrd="0" presId="urn:microsoft.com/office/officeart/2008/layout/LinedList"/>
    <dgm:cxn modelId="{FCAE7BC9-91D5-4C95-8802-6FDA51C89CE0}" srcId="{D199FEAE-6612-4829-BC8D-700A400D158C}" destId="{E4E9016F-DF72-49B9-951D-36ECEEC19452}" srcOrd="6" destOrd="0" parTransId="{5E9AC8BC-5CB4-4AFC-84E9-BE1254ED3C6C}" sibTransId="{B90D2439-C334-4253-BFB4-990F06730F28}"/>
    <dgm:cxn modelId="{A258FCE8-AF4E-4B49-BBE3-25671976F9F2}" type="presOf" srcId="{D199FEAE-6612-4829-BC8D-700A400D158C}" destId="{09F278C3-8F19-1B4E-8CE0-2B2153727F41}" srcOrd="0" destOrd="0" presId="urn:microsoft.com/office/officeart/2008/layout/LinedList"/>
    <dgm:cxn modelId="{5D799BE9-5219-2347-9FB5-B6481C1158CC}" type="presOf" srcId="{E4E9016F-DF72-49B9-951D-36ECEEC19452}" destId="{7A35975A-9FFE-444A-9D9A-64F032100621}" srcOrd="0" destOrd="0" presId="urn:microsoft.com/office/officeart/2008/layout/LinedList"/>
    <dgm:cxn modelId="{DBCEBFEE-D3FB-2946-8661-8D1BE81921EB}" srcId="{D199FEAE-6612-4829-BC8D-700A400D158C}" destId="{6B8D1F68-330D-3E49-AA99-182C11038CC6}" srcOrd="2" destOrd="0" parTransId="{67BD1499-664A-CC47-A8F6-9511A28381DC}" sibTransId="{9188E21B-F0CE-EE43-A720-D5AEEE526EC3}"/>
    <dgm:cxn modelId="{DC98C138-0C18-C341-A288-42FD429C7207}" type="presParOf" srcId="{09F278C3-8F19-1B4E-8CE0-2B2153727F41}" destId="{99D9192D-4EB9-0C47-B1DE-46E1908DC874}" srcOrd="0" destOrd="0" presId="urn:microsoft.com/office/officeart/2008/layout/LinedList"/>
    <dgm:cxn modelId="{05A8432F-A92F-D043-9571-43647D8DD4FD}" type="presParOf" srcId="{09F278C3-8F19-1B4E-8CE0-2B2153727F41}" destId="{E6B99B6A-F7B1-EC4A-B5EE-E82FB9708D3A}" srcOrd="1" destOrd="0" presId="urn:microsoft.com/office/officeart/2008/layout/LinedList"/>
    <dgm:cxn modelId="{66FB7F18-AFE9-5941-A14D-0BEF56402BF0}" type="presParOf" srcId="{E6B99B6A-F7B1-EC4A-B5EE-E82FB9708D3A}" destId="{060D406B-5B7D-F249-85EF-D806D604ACDE}" srcOrd="0" destOrd="0" presId="urn:microsoft.com/office/officeart/2008/layout/LinedList"/>
    <dgm:cxn modelId="{9FA92408-2793-6246-ADDF-58A3E64A27FF}" type="presParOf" srcId="{E6B99B6A-F7B1-EC4A-B5EE-E82FB9708D3A}" destId="{E91D5456-2108-A741-9F1F-D20AC5B204F6}" srcOrd="1" destOrd="0" presId="urn:microsoft.com/office/officeart/2008/layout/LinedList"/>
    <dgm:cxn modelId="{934B0B54-81C6-FF41-9B25-8380E03FB956}" type="presParOf" srcId="{09F278C3-8F19-1B4E-8CE0-2B2153727F41}" destId="{19080EE2-391F-444F-9AD2-8377D54BFB76}" srcOrd="2" destOrd="0" presId="urn:microsoft.com/office/officeart/2008/layout/LinedList"/>
    <dgm:cxn modelId="{DB4255EC-92DC-0A4A-8C7A-FA54364E9B85}" type="presParOf" srcId="{09F278C3-8F19-1B4E-8CE0-2B2153727F41}" destId="{2335031B-2491-C34D-8C59-C9391CCFC20E}" srcOrd="3" destOrd="0" presId="urn:microsoft.com/office/officeart/2008/layout/LinedList"/>
    <dgm:cxn modelId="{5B389A19-A479-D043-AFD9-315FB6E217D6}" type="presParOf" srcId="{2335031B-2491-C34D-8C59-C9391CCFC20E}" destId="{9EC2C2FD-1510-DA4D-A5A5-A71FC11F8088}" srcOrd="0" destOrd="0" presId="urn:microsoft.com/office/officeart/2008/layout/LinedList"/>
    <dgm:cxn modelId="{2AB1AA43-3F4A-6149-A8ED-DE0F71DA4BBD}" type="presParOf" srcId="{2335031B-2491-C34D-8C59-C9391CCFC20E}" destId="{B6302C45-4A75-BB40-92E1-2EBEA48EBB5F}" srcOrd="1" destOrd="0" presId="urn:microsoft.com/office/officeart/2008/layout/LinedList"/>
    <dgm:cxn modelId="{87CA5E8D-F4AE-254D-8D65-A463DA2633C7}" type="presParOf" srcId="{09F278C3-8F19-1B4E-8CE0-2B2153727F41}" destId="{E8F2B916-EB03-DE49-B75D-EFCFDB17B968}" srcOrd="4" destOrd="0" presId="urn:microsoft.com/office/officeart/2008/layout/LinedList"/>
    <dgm:cxn modelId="{828C3AA6-4B54-104E-83DF-350AA907D26F}" type="presParOf" srcId="{09F278C3-8F19-1B4E-8CE0-2B2153727F41}" destId="{6649BEAF-9577-9A45-B5C1-6CA4A5C7BC50}" srcOrd="5" destOrd="0" presId="urn:microsoft.com/office/officeart/2008/layout/LinedList"/>
    <dgm:cxn modelId="{FBA13740-68E8-BF45-BE8A-018C617F25CF}" type="presParOf" srcId="{6649BEAF-9577-9A45-B5C1-6CA4A5C7BC50}" destId="{BE433AE1-576B-3B4D-A1EE-0440C15939F5}" srcOrd="0" destOrd="0" presId="urn:microsoft.com/office/officeart/2008/layout/LinedList"/>
    <dgm:cxn modelId="{601CBF62-543B-C548-9406-BF76D47B419A}" type="presParOf" srcId="{6649BEAF-9577-9A45-B5C1-6CA4A5C7BC50}" destId="{3A184D4C-1DCB-944F-9E17-C11F214E6D9D}" srcOrd="1" destOrd="0" presId="urn:microsoft.com/office/officeart/2008/layout/LinedList"/>
    <dgm:cxn modelId="{F1F09244-3087-F44D-A944-036AC21AF269}" type="presParOf" srcId="{09F278C3-8F19-1B4E-8CE0-2B2153727F41}" destId="{15CB2381-73A0-FF4D-B244-39C1DAA72E4A}" srcOrd="6" destOrd="0" presId="urn:microsoft.com/office/officeart/2008/layout/LinedList"/>
    <dgm:cxn modelId="{7E01DA3B-9A93-D248-91BF-256D28227DD2}" type="presParOf" srcId="{09F278C3-8F19-1B4E-8CE0-2B2153727F41}" destId="{3C58458D-AFC7-F145-B36D-77CE153C4268}" srcOrd="7" destOrd="0" presId="urn:microsoft.com/office/officeart/2008/layout/LinedList"/>
    <dgm:cxn modelId="{D8BFF682-1720-654F-BA4E-A566C287BEED}" type="presParOf" srcId="{3C58458D-AFC7-F145-B36D-77CE153C4268}" destId="{CE210CEB-6FCA-6E4E-BE39-EE24EED39714}" srcOrd="0" destOrd="0" presId="urn:microsoft.com/office/officeart/2008/layout/LinedList"/>
    <dgm:cxn modelId="{8D4C43B3-A05C-2645-B268-43B861EEA7B4}" type="presParOf" srcId="{3C58458D-AFC7-F145-B36D-77CE153C4268}" destId="{0B4ED823-B424-7C43-8189-8C7A9E409575}" srcOrd="1" destOrd="0" presId="urn:microsoft.com/office/officeart/2008/layout/LinedList"/>
    <dgm:cxn modelId="{10307AB8-2E46-FA4B-878B-B55E47FD0B17}" type="presParOf" srcId="{09F278C3-8F19-1B4E-8CE0-2B2153727F41}" destId="{DA3D6A43-F4EC-AC4E-8A25-E87C908E7A0F}" srcOrd="8" destOrd="0" presId="urn:microsoft.com/office/officeart/2008/layout/LinedList"/>
    <dgm:cxn modelId="{C9F7979E-B412-AB45-9E61-F91CE6C8CFF2}" type="presParOf" srcId="{09F278C3-8F19-1B4E-8CE0-2B2153727F41}" destId="{2460FE25-9ACB-4649-9642-6A3EA3DC00AF}" srcOrd="9" destOrd="0" presId="urn:microsoft.com/office/officeart/2008/layout/LinedList"/>
    <dgm:cxn modelId="{E94A1E45-BEC6-D045-86B6-8A1ED26B32C6}" type="presParOf" srcId="{2460FE25-9ACB-4649-9642-6A3EA3DC00AF}" destId="{BC4AC245-9B50-FC45-BD6B-82D5C5BE960E}" srcOrd="0" destOrd="0" presId="urn:microsoft.com/office/officeart/2008/layout/LinedList"/>
    <dgm:cxn modelId="{C908052C-1E6F-0C42-9C1C-EE3A742F3A90}" type="presParOf" srcId="{2460FE25-9ACB-4649-9642-6A3EA3DC00AF}" destId="{DDC4E84C-472A-C345-A044-859A2A9DBD04}" srcOrd="1" destOrd="0" presId="urn:microsoft.com/office/officeart/2008/layout/LinedList"/>
    <dgm:cxn modelId="{6D576025-5F81-6648-83BF-8D2BC10C9BE2}" type="presParOf" srcId="{09F278C3-8F19-1B4E-8CE0-2B2153727F41}" destId="{973C9637-B378-C14F-B7B6-E93EE9F11D14}" srcOrd="10" destOrd="0" presId="urn:microsoft.com/office/officeart/2008/layout/LinedList"/>
    <dgm:cxn modelId="{DA64A4AB-AEEB-0C49-A750-A11CF7D30318}" type="presParOf" srcId="{09F278C3-8F19-1B4E-8CE0-2B2153727F41}" destId="{09B4CE85-5352-C647-9304-55AF49B869BE}" srcOrd="11" destOrd="0" presId="urn:microsoft.com/office/officeart/2008/layout/LinedList"/>
    <dgm:cxn modelId="{9D64A5C2-1185-D64D-9950-86F96CFFA959}" type="presParOf" srcId="{09B4CE85-5352-C647-9304-55AF49B869BE}" destId="{524133D7-3C40-6945-8C5F-C88635ABD7ED}" srcOrd="0" destOrd="0" presId="urn:microsoft.com/office/officeart/2008/layout/LinedList"/>
    <dgm:cxn modelId="{79E6C21D-343A-4740-AC2D-7E968AF7E2D5}" type="presParOf" srcId="{09B4CE85-5352-C647-9304-55AF49B869BE}" destId="{5A77FD5C-1827-2348-B08D-9D037BDEE978}" srcOrd="1" destOrd="0" presId="urn:microsoft.com/office/officeart/2008/layout/LinedList"/>
    <dgm:cxn modelId="{EA329CF0-29A0-4D4C-ADBD-DDF1FEF88851}" type="presParOf" srcId="{09F278C3-8F19-1B4E-8CE0-2B2153727F41}" destId="{1AE889A8-AE6A-4C40-8101-EB97F9502626}" srcOrd="12" destOrd="0" presId="urn:microsoft.com/office/officeart/2008/layout/LinedList"/>
    <dgm:cxn modelId="{5E0B9154-A2E6-354F-97D7-825C17C88A06}" type="presParOf" srcId="{09F278C3-8F19-1B4E-8CE0-2B2153727F41}" destId="{3FEA0F5D-9431-7745-807E-FFAE13C0A1F8}" srcOrd="13" destOrd="0" presId="urn:microsoft.com/office/officeart/2008/layout/LinedList"/>
    <dgm:cxn modelId="{F9217E64-7C81-D947-9053-DE12B70453CC}" type="presParOf" srcId="{3FEA0F5D-9431-7745-807E-FFAE13C0A1F8}" destId="{7A35975A-9FFE-444A-9D9A-64F032100621}" srcOrd="0" destOrd="0" presId="urn:microsoft.com/office/officeart/2008/layout/LinedList"/>
    <dgm:cxn modelId="{D5245BF3-87DD-8A47-8A63-15916F80B44F}" type="presParOf" srcId="{3FEA0F5D-9431-7745-807E-FFAE13C0A1F8}" destId="{5C3CA233-B686-0541-89DF-9B7C178D8D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337C9-A8D7-4AD1-A3A3-987A3350121B}" type="doc">
      <dgm:prSet loTypeId="urn:microsoft.com/office/officeart/2005/8/layout/radial6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DE3C992-34B2-49AC-9C95-4C60F1ACFE57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4681FA6A-BB7D-4F6F-8B53-3342B32CBA75}" type="parTrans" cxnId="{D080084C-3102-4BD9-B1AF-A3DEE573ABEA}">
      <dgm:prSet/>
      <dgm:spPr/>
      <dgm:t>
        <a:bodyPr/>
        <a:lstStyle/>
        <a:p>
          <a:endParaRPr lang="en-US"/>
        </a:p>
      </dgm:t>
    </dgm:pt>
    <dgm:pt modelId="{A90A1399-7B6A-4115-894E-8F739B5BE72A}" type="sibTrans" cxnId="{D080084C-3102-4BD9-B1AF-A3DEE573ABEA}">
      <dgm:prSet/>
      <dgm:spPr/>
      <dgm:t>
        <a:bodyPr/>
        <a:lstStyle/>
        <a:p>
          <a:endParaRPr lang="en-US"/>
        </a:p>
      </dgm:t>
    </dgm:pt>
    <dgm:pt modelId="{503FDE32-8468-45FA-A7AA-4971EAE67CE8}">
      <dgm:prSet/>
      <dgm:spPr/>
      <dgm:t>
        <a:bodyPr/>
        <a:lstStyle/>
        <a:p>
          <a:endParaRPr lang="en-US"/>
        </a:p>
      </dgm:t>
    </dgm:pt>
    <dgm:pt modelId="{2E0136E8-EB9F-4416-B060-9AAB26127628}" type="parTrans" cxnId="{DC0F2E2E-7BE2-4EC3-8B44-051572FD8D4D}">
      <dgm:prSet/>
      <dgm:spPr/>
      <dgm:t>
        <a:bodyPr/>
        <a:lstStyle/>
        <a:p>
          <a:endParaRPr lang="en-US"/>
        </a:p>
      </dgm:t>
    </dgm:pt>
    <dgm:pt modelId="{2511164E-4F95-42F6-BB4D-D4C5458DD03C}" type="sibTrans" cxnId="{DC0F2E2E-7BE2-4EC3-8B44-051572FD8D4D}">
      <dgm:prSet/>
      <dgm:spPr/>
      <dgm:t>
        <a:bodyPr/>
        <a:lstStyle/>
        <a:p>
          <a:endParaRPr lang="en-US"/>
        </a:p>
      </dgm:t>
    </dgm:pt>
    <dgm:pt modelId="{084CDA04-6BAD-4AF1-9E89-BFEFB81AC1D3}">
      <dgm:prSet/>
      <dgm:spPr/>
      <dgm:t>
        <a:bodyPr/>
        <a:lstStyle/>
        <a:p>
          <a:endParaRPr lang="en-US"/>
        </a:p>
      </dgm:t>
    </dgm:pt>
    <dgm:pt modelId="{D9429A4A-B4C6-4A17-8CC7-70222311D950}" type="parTrans" cxnId="{92EC885E-9A55-400A-AE7C-C56B6BF1F7F2}">
      <dgm:prSet/>
      <dgm:spPr/>
      <dgm:t>
        <a:bodyPr/>
        <a:lstStyle/>
        <a:p>
          <a:endParaRPr lang="en-US"/>
        </a:p>
      </dgm:t>
    </dgm:pt>
    <dgm:pt modelId="{179D597C-8F50-404A-AAD8-E53B563609DC}" type="sibTrans" cxnId="{92EC885E-9A55-400A-AE7C-C56B6BF1F7F2}">
      <dgm:prSet/>
      <dgm:spPr/>
      <dgm:t>
        <a:bodyPr/>
        <a:lstStyle/>
        <a:p>
          <a:endParaRPr lang="en-US"/>
        </a:p>
      </dgm:t>
    </dgm:pt>
    <dgm:pt modelId="{A98A336E-FC91-4B06-97A3-77B375D0CDFD}">
      <dgm:prSet/>
      <dgm:spPr/>
      <dgm:t>
        <a:bodyPr/>
        <a:lstStyle/>
        <a:p>
          <a:endParaRPr lang="en-US"/>
        </a:p>
      </dgm:t>
    </dgm:pt>
    <dgm:pt modelId="{E1C48C0A-26A5-4808-96AE-ED9FF52722DF}" type="parTrans" cxnId="{DA1E2C24-C365-44A0-9A7B-3426498A7D08}">
      <dgm:prSet/>
      <dgm:spPr/>
      <dgm:t>
        <a:bodyPr/>
        <a:lstStyle/>
        <a:p>
          <a:endParaRPr lang="en-US"/>
        </a:p>
      </dgm:t>
    </dgm:pt>
    <dgm:pt modelId="{5EF87B69-1401-4686-9522-DA7840D975B8}" type="sibTrans" cxnId="{DA1E2C24-C365-44A0-9A7B-3426498A7D08}">
      <dgm:prSet/>
      <dgm:spPr/>
      <dgm:t>
        <a:bodyPr/>
        <a:lstStyle/>
        <a:p>
          <a:endParaRPr lang="en-US"/>
        </a:p>
      </dgm:t>
    </dgm:pt>
    <dgm:pt modelId="{991B9E6B-A582-4320-8F73-EE83DCFAFFAB}">
      <dgm:prSet/>
      <dgm:spPr/>
      <dgm:t>
        <a:bodyPr/>
        <a:lstStyle/>
        <a:p>
          <a:endParaRPr lang="en-US"/>
        </a:p>
      </dgm:t>
    </dgm:pt>
    <dgm:pt modelId="{7E59402A-1440-4B72-9D86-77E4A54EF84F}" type="parTrans" cxnId="{A8F93194-E296-4CB9-8486-FE9C41978B6B}">
      <dgm:prSet/>
      <dgm:spPr/>
      <dgm:t>
        <a:bodyPr/>
        <a:lstStyle/>
        <a:p>
          <a:endParaRPr lang="en-US"/>
        </a:p>
      </dgm:t>
    </dgm:pt>
    <dgm:pt modelId="{EE349452-64BB-435D-AE77-47B6B0919857}" type="sibTrans" cxnId="{A8F93194-E296-4CB9-8486-FE9C41978B6B}">
      <dgm:prSet/>
      <dgm:spPr/>
      <dgm:t>
        <a:bodyPr/>
        <a:lstStyle/>
        <a:p>
          <a:endParaRPr lang="en-US"/>
        </a:p>
      </dgm:t>
    </dgm:pt>
    <dgm:pt modelId="{8EE655FC-121C-3E45-B1CD-AD2431C7A882}">
      <dgm:prSet/>
      <dgm:spPr/>
      <dgm:t>
        <a:bodyPr/>
        <a:lstStyle/>
        <a:p>
          <a:r>
            <a:rPr lang="en-US" dirty="0"/>
            <a:t>Distributed Ledger</a:t>
          </a:r>
        </a:p>
      </dgm:t>
    </dgm:pt>
    <dgm:pt modelId="{E73EFB2A-4816-514C-96A9-63CB00E85EBE}" type="parTrans" cxnId="{E0ECF15B-D923-2D48-B681-AE919876C217}">
      <dgm:prSet/>
      <dgm:spPr/>
      <dgm:t>
        <a:bodyPr/>
        <a:lstStyle/>
        <a:p>
          <a:endParaRPr lang="en-US"/>
        </a:p>
      </dgm:t>
    </dgm:pt>
    <dgm:pt modelId="{0189CF25-7AAE-FF45-BC34-8C33DF397778}" type="sibTrans" cxnId="{E0ECF15B-D923-2D48-B681-AE919876C217}">
      <dgm:prSet/>
      <dgm:spPr/>
      <dgm:t>
        <a:bodyPr/>
        <a:lstStyle/>
        <a:p>
          <a:endParaRPr lang="en-US"/>
        </a:p>
      </dgm:t>
    </dgm:pt>
    <dgm:pt modelId="{9AB01D83-DEC4-D24B-B486-001CD3E5DFBE}">
      <dgm:prSet/>
      <dgm:spPr/>
      <dgm:t>
        <a:bodyPr/>
        <a:lstStyle/>
        <a:p>
          <a:r>
            <a:rPr lang="en-US" dirty="0"/>
            <a:t>Decentralized</a:t>
          </a:r>
        </a:p>
      </dgm:t>
    </dgm:pt>
    <dgm:pt modelId="{0A5292EE-C577-ED4B-A52C-3C4253FA34AB}" type="parTrans" cxnId="{56F08EAB-AE49-8B4E-AC29-362D5D2B3D27}">
      <dgm:prSet/>
      <dgm:spPr/>
      <dgm:t>
        <a:bodyPr/>
        <a:lstStyle/>
        <a:p>
          <a:endParaRPr lang="en-US"/>
        </a:p>
      </dgm:t>
    </dgm:pt>
    <dgm:pt modelId="{4C1E36EE-B2FC-9243-A715-2A7175F1ABFA}" type="sibTrans" cxnId="{56F08EAB-AE49-8B4E-AC29-362D5D2B3D27}">
      <dgm:prSet/>
      <dgm:spPr/>
      <dgm:t>
        <a:bodyPr/>
        <a:lstStyle/>
        <a:p>
          <a:endParaRPr lang="en-US"/>
        </a:p>
      </dgm:t>
    </dgm:pt>
    <dgm:pt modelId="{9372E4DC-E0BA-EE4D-8B23-5EF40CA0C5EE}">
      <dgm:prSet/>
      <dgm:spPr/>
      <dgm:t>
        <a:bodyPr/>
        <a:lstStyle/>
        <a:p>
          <a:r>
            <a:rPr lang="en-US" dirty="0"/>
            <a:t>Access Control</a:t>
          </a:r>
        </a:p>
      </dgm:t>
    </dgm:pt>
    <dgm:pt modelId="{A4B4F797-F1D4-3C41-9D8E-CFE4AE4A296E}" type="parTrans" cxnId="{3336F883-9BF6-E944-A372-695E76454BCD}">
      <dgm:prSet/>
      <dgm:spPr/>
      <dgm:t>
        <a:bodyPr/>
        <a:lstStyle/>
        <a:p>
          <a:endParaRPr lang="en-US"/>
        </a:p>
      </dgm:t>
    </dgm:pt>
    <dgm:pt modelId="{836DEEB6-4459-6E4E-AE72-BDDA1D623538}" type="sibTrans" cxnId="{3336F883-9BF6-E944-A372-695E76454BCD}">
      <dgm:prSet/>
      <dgm:spPr/>
      <dgm:t>
        <a:bodyPr/>
        <a:lstStyle/>
        <a:p>
          <a:endParaRPr lang="en-US"/>
        </a:p>
      </dgm:t>
    </dgm:pt>
    <dgm:pt modelId="{9B9A6C8D-03F8-C646-9EAF-7BD95607CE8A}">
      <dgm:prSet/>
      <dgm:spPr/>
      <dgm:t>
        <a:bodyPr/>
        <a:lstStyle/>
        <a:p>
          <a:r>
            <a:rPr lang="en-US" dirty="0"/>
            <a:t>Immutability</a:t>
          </a:r>
        </a:p>
      </dgm:t>
    </dgm:pt>
    <dgm:pt modelId="{7587B124-7117-CC4F-BF4D-5608D8E5ED6A}" type="parTrans" cxnId="{7350D380-8671-884B-8095-2D118FB5D2E9}">
      <dgm:prSet/>
      <dgm:spPr/>
      <dgm:t>
        <a:bodyPr/>
        <a:lstStyle/>
        <a:p>
          <a:endParaRPr lang="en-US"/>
        </a:p>
      </dgm:t>
    </dgm:pt>
    <dgm:pt modelId="{9A8770BD-2E6E-2B4B-B89D-3B3F0FCF0F66}" type="sibTrans" cxnId="{7350D380-8671-884B-8095-2D118FB5D2E9}">
      <dgm:prSet/>
      <dgm:spPr/>
      <dgm:t>
        <a:bodyPr/>
        <a:lstStyle/>
        <a:p>
          <a:endParaRPr lang="en-US"/>
        </a:p>
      </dgm:t>
    </dgm:pt>
    <dgm:pt modelId="{26E79E79-B459-7C49-B0FA-718E1C841543}">
      <dgm:prSet/>
      <dgm:spPr/>
      <dgm:t>
        <a:bodyPr/>
        <a:lstStyle/>
        <a:p>
          <a:r>
            <a:rPr lang="en-US" dirty="0"/>
            <a:t>Enhanced Security</a:t>
          </a:r>
        </a:p>
      </dgm:t>
    </dgm:pt>
    <dgm:pt modelId="{AAE320AF-9321-8647-8443-DEE3226F368A}" type="parTrans" cxnId="{C49D9C3C-3CA8-0748-A4BD-645A85F08F63}">
      <dgm:prSet/>
      <dgm:spPr/>
      <dgm:t>
        <a:bodyPr/>
        <a:lstStyle/>
        <a:p>
          <a:endParaRPr lang="en-US"/>
        </a:p>
      </dgm:t>
    </dgm:pt>
    <dgm:pt modelId="{F9C68883-8FFF-F44B-81DB-8227BB9197A3}" type="sibTrans" cxnId="{C49D9C3C-3CA8-0748-A4BD-645A85F08F63}">
      <dgm:prSet/>
      <dgm:spPr/>
      <dgm:t>
        <a:bodyPr/>
        <a:lstStyle/>
        <a:p>
          <a:endParaRPr lang="en-US"/>
        </a:p>
      </dgm:t>
    </dgm:pt>
    <dgm:pt modelId="{16B2A5F4-C25D-194B-A391-9CE13B1F6804}" type="pres">
      <dgm:prSet presAssocID="{C03337C9-A8D7-4AD1-A3A3-987A3350121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BB1506-E2FA-A542-964F-B22B38E430B4}" type="pres">
      <dgm:prSet presAssocID="{0DE3C992-34B2-49AC-9C95-4C60F1ACFE57}" presName="centerShape" presStyleLbl="node0" presStyleIdx="0" presStyleCnt="1" custScaleX="78869" custScaleY="72835"/>
      <dgm:spPr/>
    </dgm:pt>
    <dgm:pt modelId="{B2171B66-E097-7247-8E08-78C8D2C04C1C}" type="pres">
      <dgm:prSet presAssocID="{8EE655FC-121C-3E45-B1CD-AD2431C7A882}" presName="node" presStyleLbl="node1" presStyleIdx="0" presStyleCnt="5">
        <dgm:presLayoutVars>
          <dgm:bulletEnabled val="1"/>
        </dgm:presLayoutVars>
      </dgm:prSet>
      <dgm:spPr/>
    </dgm:pt>
    <dgm:pt modelId="{8F04855A-0DFF-0E48-ADD9-020ECEECA5E5}" type="pres">
      <dgm:prSet presAssocID="{8EE655FC-121C-3E45-B1CD-AD2431C7A882}" presName="dummy" presStyleCnt="0"/>
      <dgm:spPr/>
    </dgm:pt>
    <dgm:pt modelId="{1BCA34BA-9F93-C443-9A24-4C169B7551D8}" type="pres">
      <dgm:prSet presAssocID="{0189CF25-7AAE-FF45-BC34-8C33DF397778}" presName="sibTrans" presStyleLbl="sibTrans2D1" presStyleIdx="0" presStyleCnt="5"/>
      <dgm:spPr/>
    </dgm:pt>
    <dgm:pt modelId="{F9238C8C-8766-F141-9F4C-62D3B2446615}" type="pres">
      <dgm:prSet presAssocID="{9AB01D83-DEC4-D24B-B486-001CD3E5DFBE}" presName="node" presStyleLbl="node1" presStyleIdx="1" presStyleCnt="5">
        <dgm:presLayoutVars>
          <dgm:bulletEnabled val="1"/>
        </dgm:presLayoutVars>
      </dgm:prSet>
      <dgm:spPr/>
    </dgm:pt>
    <dgm:pt modelId="{25F0A07F-7F74-AB4B-9D91-24E5E29CF825}" type="pres">
      <dgm:prSet presAssocID="{9AB01D83-DEC4-D24B-B486-001CD3E5DFBE}" presName="dummy" presStyleCnt="0"/>
      <dgm:spPr/>
    </dgm:pt>
    <dgm:pt modelId="{D7A74F6E-539D-6642-B340-A109605165DF}" type="pres">
      <dgm:prSet presAssocID="{4C1E36EE-B2FC-9243-A715-2A7175F1ABFA}" presName="sibTrans" presStyleLbl="sibTrans2D1" presStyleIdx="1" presStyleCnt="5"/>
      <dgm:spPr/>
    </dgm:pt>
    <dgm:pt modelId="{CFC5DDCD-AFC7-8649-99AA-95E3F9A4B2DA}" type="pres">
      <dgm:prSet presAssocID="{9372E4DC-E0BA-EE4D-8B23-5EF40CA0C5EE}" presName="node" presStyleLbl="node1" presStyleIdx="2" presStyleCnt="5">
        <dgm:presLayoutVars>
          <dgm:bulletEnabled val="1"/>
        </dgm:presLayoutVars>
      </dgm:prSet>
      <dgm:spPr/>
    </dgm:pt>
    <dgm:pt modelId="{FCFCB675-B1FF-1549-A127-0E25AC904309}" type="pres">
      <dgm:prSet presAssocID="{9372E4DC-E0BA-EE4D-8B23-5EF40CA0C5EE}" presName="dummy" presStyleCnt="0"/>
      <dgm:spPr/>
    </dgm:pt>
    <dgm:pt modelId="{0779DA39-38BC-7843-8403-717D1FD6000A}" type="pres">
      <dgm:prSet presAssocID="{836DEEB6-4459-6E4E-AE72-BDDA1D623538}" presName="sibTrans" presStyleLbl="sibTrans2D1" presStyleIdx="2" presStyleCnt="5"/>
      <dgm:spPr/>
    </dgm:pt>
    <dgm:pt modelId="{825D6990-8885-E34A-80A3-5073CC08DD0C}" type="pres">
      <dgm:prSet presAssocID="{9B9A6C8D-03F8-C646-9EAF-7BD95607CE8A}" presName="node" presStyleLbl="node1" presStyleIdx="3" presStyleCnt="5">
        <dgm:presLayoutVars>
          <dgm:bulletEnabled val="1"/>
        </dgm:presLayoutVars>
      </dgm:prSet>
      <dgm:spPr/>
    </dgm:pt>
    <dgm:pt modelId="{E39170CA-DC3D-FE41-8514-B5A9F8B63587}" type="pres">
      <dgm:prSet presAssocID="{9B9A6C8D-03F8-C646-9EAF-7BD95607CE8A}" presName="dummy" presStyleCnt="0"/>
      <dgm:spPr/>
    </dgm:pt>
    <dgm:pt modelId="{865CC3CC-DCA5-5F4B-A610-7909008AA557}" type="pres">
      <dgm:prSet presAssocID="{9A8770BD-2E6E-2B4B-B89D-3B3F0FCF0F66}" presName="sibTrans" presStyleLbl="sibTrans2D1" presStyleIdx="3" presStyleCnt="5"/>
      <dgm:spPr/>
    </dgm:pt>
    <dgm:pt modelId="{94671692-B190-9F4E-B120-416E1C34A3C9}" type="pres">
      <dgm:prSet presAssocID="{26E79E79-B459-7C49-B0FA-718E1C841543}" presName="node" presStyleLbl="node1" presStyleIdx="4" presStyleCnt="5">
        <dgm:presLayoutVars>
          <dgm:bulletEnabled val="1"/>
        </dgm:presLayoutVars>
      </dgm:prSet>
      <dgm:spPr/>
    </dgm:pt>
    <dgm:pt modelId="{B4D6CFF1-9768-AB47-89A8-58D8C2A2EAAA}" type="pres">
      <dgm:prSet presAssocID="{26E79E79-B459-7C49-B0FA-718E1C841543}" presName="dummy" presStyleCnt="0"/>
      <dgm:spPr/>
    </dgm:pt>
    <dgm:pt modelId="{8280E8F2-314A-994C-85C0-7A6B20FFD9A8}" type="pres">
      <dgm:prSet presAssocID="{F9C68883-8FFF-F44B-81DB-8227BB9197A3}" presName="sibTrans" presStyleLbl="sibTrans2D1" presStyleIdx="4" presStyleCnt="5"/>
      <dgm:spPr/>
    </dgm:pt>
  </dgm:ptLst>
  <dgm:cxnLst>
    <dgm:cxn modelId="{1EDCEE01-D160-DC45-AFCF-D28CF3BA6FB1}" type="presOf" srcId="{0DE3C992-34B2-49AC-9C95-4C60F1ACFE57}" destId="{0DBB1506-E2FA-A542-964F-B22B38E430B4}" srcOrd="0" destOrd="0" presId="urn:microsoft.com/office/officeart/2005/8/layout/radial6"/>
    <dgm:cxn modelId="{DA1E2C24-C365-44A0-9A7B-3426498A7D08}" srcId="{C03337C9-A8D7-4AD1-A3A3-987A3350121B}" destId="{A98A336E-FC91-4B06-97A3-77B375D0CDFD}" srcOrd="3" destOrd="0" parTransId="{E1C48C0A-26A5-4808-96AE-ED9FF52722DF}" sibTransId="{5EF87B69-1401-4686-9522-DA7840D975B8}"/>
    <dgm:cxn modelId="{DC0F2E2E-7BE2-4EC3-8B44-051572FD8D4D}" srcId="{C03337C9-A8D7-4AD1-A3A3-987A3350121B}" destId="{503FDE32-8468-45FA-A7AA-4971EAE67CE8}" srcOrd="1" destOrd="0" parTransId="{2E0136E8-EB9F-4416-B060-9AAB26127628}" sibTransId="{2511164E-4F95-42F6-BB4D-D4C5458DD03C}"/>
    <dgm:cxn modelId="{C49D9C3C-3CA8-0748-A4BD-645A85F08F63}" srcId="{0DE3C992-34B2-49AC-9C95-4C60F1ACFE57}" destId="{26E79E79-B459-7C49-B0FA-718E1C841543}" srcOrd="4" destOrd="0" parTransId="{AAE320AF-9321-8647-8443-DEE3226F368A}" sibTransId="{F9C68883-8FFF-F44B-81DB-8227BB9197A3}"/>
    <dgm:cxn modelId="{D080084C-3102-4BD9-B1AF-A3DEE573ABEA}" srcId="{C03337C9-A8D7-4AD1-A3A3-987A3350121B}" destId="{0DE3C992-34B2-49AC-9C95-4C60F1ACFE57}" srcOrd="0" destOrd="0" parTransId="{4681FA6A-BB7D-4F6F-8B53-3342B32CBA75}" sibTransId="{A90A1399-7B6A-4115-894E-8F739B5BE72A}"/>
    <dgm:cxn modelId="{6F9DBF55-9BFD-984B-8970-EFA0221954E9}" type="presOf" srcId="{4C1E36EE-B2FC-9243-A715-2A7175F1ABFA}" destId="{D7A74F6E-539D-6642-B340-A109605165DF}" srcOrd="0" destOrd="0" presId="urn:microsoft.com/office/officeart/2005/8/layout/radial6"/>
    <dgm:cxn modelId="{E0ECF15B-D923-2D48-B681-AE919876C217}" srcId="{0DE3C992-34B2-49AC-9C95-4C60F1ACFE57}" destId="{8EE655FC-121C-3E45-B1CD-AD2431C7A882}" srcOrd="0" destOrd="0" parTransId="{E73EFB2A-4816-514C-96A9-63CB00E85EBE}" sibTransId="{0189CF25-7AAE-FF45-BC34-8C33DF397778}"/>
    <dgm:cxn modelId="{92EC885E-9A55-400A-AE7C-C56B6BF1F7F2}" srcId="{C03337C9-A8D7-4AD1-A3A3-987A3350121B}" destId="{084CDA04-6BAD-4AF1-9E89-BFEFB81AC1D3}" srcOrd="2" destOrd="0" parTransId="{D9429A4A-B4C6-4A17-8CC7-70222311D950}" sibTransId="{179D597C-8F50-404A-AAD8-E53B563609DC}"/>
    <dgm:cxn modelId="{6E01AE6B-538A-3048-B87B-EC3450A051AA}" type="presOf" srcId="{9A8770BD-2E6E-2B4B-B89D-3B3F0FCF0F66}" destId="{865CC3CC-DCA5-5F4B-A610-7909008AA557}" srcOrd="0" destOrd="0" presId="urn:microsoft.com/office/officeart/2005/8/layout/radial6"/>
    <dgm:cxn modelId="{D9A79D75-08F4-8A45-8612-F72115222A8F}" type="presOf" srcId="{9AB01D83-DEC4-D24B-B486-001CD3E5DFBE}" destId="{F9238C8C-8766-F141-9F4C-62D3B2446615}" srcOrd="0" destOrd="0" presId="urn:microsoft.com/office/officeart/2005/8/layout/radial6"/>
    <dgm:cxn modelId="{7350D380-8671-884B-8095-2D118FB5D2E9}" srcId="{0DE3C992-34B2-49AC-9C95-4C60F1ACFE57}" destId="{9B9A6C8D-03F8-C646-9EAF-7BD95607CE8A}" srcOrd="3" destOrd="0" parTransId="{7587B124-7117-CC4F-BF4D-5608D8E5ED6A}" sibTransId="{9A8770BD-2E6E-2B4B-B89D-3B3F0FCF0F66}"/>
    <dgm:cxn modelId="{3336F883-9BF6-E944-A372-695E76454BCD}" srcId="{0DE3C992-34B2-49AC-9C95-4C60F1ACFE57}" destId="{9372E4DC-E0BA-EE4D-8B23-5EF40CA0C5EE}" srcOrd="2" destOrd="0" parTransId="{A4B4F797-F1D4-3C41-9D8E-CFE4AE4A296E}" sibTransId="{836DEEB6-4459-6E4E-AE72-BDDA1D623538}"/>
    <dgm:cxn modelId="{7E608387-9B8E-E244-9433-3D9827EF927B}" type="presOf" srcId="{836DEEB6-4459-6E4E-AE72-BDDA1D623538}" destId="{0779DA39-38BC-7843-8403-717D1FD6000A}" srcOrd="0" destOrd="0" presId="urn:microsoft.com/office/officeart/2005/8/layout/radial6"/>
    <dgm:cxn modelId="{A8F93194-E296-4CB9-8486-FE9C41978B6B}" srcId="{C03337C9-A8D7-4AD1-A3A3-987A3350121B}" destId="{991B9E6B-A582-4320-8F73-EE83DCFAFFAB}" srcOrd="4" destOrd="0" parTransId="{7E59402A-1440-4B72-9D86-77E4A54EF84F}" sibTransId="{EE349452-64BB-435D-AE77-47B6B0919857}"/>
    <dgm:cxn modelId="{52C38294-8DCA-C74A-AD39-33E56A24142C}" type="presOf" srcId="{0189CF25-7AAE-FF45-BC34-8C33DF397778}" destId="{1BCA34BA-9F93-C443-9A24-4C169B7551D8}" srcOrd="0" destOrd="0" presId="urn:microsoft.com/office/officeart/2005/8/layout/radial6"/>
    <dgm:cxn modelId="{3765079D-B55A-FB4E-ACDD-679C792D33A8}" type="presOf" srcId="{C03337C9-A8D7-4AD1-A3A3-987A3350121B}" destId="{16B2A5F4-C25D-194B-A391-9CE13B1F6804}" srcOrd="0" destOrd="0" presId="urn:microsoft.com/office/officeart/2005/8/layout/radial6"/>
    <dgm:cxn modelId="{C07EF5A7-266F-0849-8AFC-AF3540EA7B38}" type="presOf" srcId="{F9C68883-8FFF-F44B-81DB-8227BB9197A3}" destId="{8280E8F2-314A-994C-85C0-7A6B20FFD9A8}" srcOrd="0" destOrd="0" presId="urn:microsoft.com/office/officeart/2005/8/layout/radial6"/>
    <dgm:cxn modelId="{56F08EAB-AE49-8B4E-AC29-362D5D2B3D27}" srcId="{0DE3C992-34B2-49AC-9C95-4C60F1ACFE57}" destId="{9AB01D83-DEC4-D24B-B486-001CD3E5DFBE}" srcOrd="1" destOrd="0" parTransId="{0A5292EE-C577-ED4B-A52C-3C4253FA34AB}" sibTransId="{4C1E36EE-B2FC-9243-A715-2A7175F1ABFA}"/>
    <dgm:cxn modelId="{847107E2-DD35-424C-8B19-E88E04FC0B14}" type="presOf" srcId="{8EE655FC-121C-3E45-B1CD-AD2431C7A882}" destId="{B2171B66-E097-7247-8E08-78C8D2C04C1C}" srcOrd="0" destOrd="0" presId="urn:microsoft.com/office/officeart/2005/8/layout/radial6"/>
    <dgm:cxn modelId="{551371E7-98B4-BE4A-A0E0-43BE079325DE}" type="presOf" srcId="{9B9A6C8D-03F8-C646-9EAF-7BD95607CE8A}" destId="{825D6990-8885-E34A-80A3-5073CC08DD0C}" srcOrd="0" destOrd="0" presId="urn:microsoft.com/office/officeart/2005/8/layout/radial6"/>
    <dgm:cxn modelId="{524D18E9-1BDC-914C-85CA-2E9E854687DB}" type="presOf" srcId="{26E79E79-B459-7C49-B0FA-718E1C841543}" destId="{94671692-B190-9F4E-B120-416E1C34A3C9}" srcOrd="0" destOrd="0" presId="urn:microsoft.com/office/officeart/2005/8/layout/radial6"/>
    <dgm:cxn modelId="{7F8428F4-0F8D-4F4E-B834-B1FA95A94702}" type="presOf" srcId="{9372E4DC-E0BA-EE4D-8B23-5EF40CA0C5EE}" destId="{CFC5DDCD-AFC7-8649-99AA-95E3F9A4B2DA}" srcOrd="0" destOrd="0" presId="urn:microsoft.com/office/officeart/2005/8/layout/radial6"/>
    <dgm:cxn modelId="{51E2F9B3-94C4-EA45-8B39-36F87A583241}" type="presParOf" srcId="{16B2A5F4-C25D-194B-A391-9CE13B1F6804}" destId="{0DBB1506-E2FA-A542-964F-B22B38E430B4}" srcOrd="0" destOrd="0" presId="urn:microsoft.com/office/officeart/2005/8/layout/radial6"/>
    <dgm:cxn modelId="{8945CDD2-9DD9-A046-9E41-41D2FE162B60}" type="presParOf" srcId="{16B2A5F4-C25D-194B-A391-9CE13B1F6804}" destId="{B2171B66-E097-7247-8E08-78C8D2C04C1C}" srcOrd="1" destOrd="0" presId="urn:microsoft.com/office/officeart/2005/8/layout/radial6"/>
    <dgm:cxn modelId="{F610CE3A-F83D-994B-95B6-A2040AFC1C0F}" type="presParOf" srcId="{16B2A5F4-C25D-194B-A391-9CE13B1F6804}" destId="{8F04855A-0DFF-0E48-ADD9-020ECEECA5E5}" srcOrd="2" destOrd="0" presId="urn:microsoft.com/office/officeart/2005/8/layout/radial6"/>
    <dgm:cxn modelId="{2449E026-70BC-B340-8D5D-DF064076F96F}" type="presParOf" srcId="{16B2A5F4-C25D-194B-A391-9CE13B1F6804}" destId="{1BCA34BA-9F93-C443-9A24-4C169B7551D8}" srcOrd="3" destOrd="0" presId="urn:microsoft.com/office/officeart/2005/8/layout/radial6"/>
    <dgm:cxn modelId="{772917EB-05EF-2843-810C-6C6A77072F9A}" type="presParOf" srcId="{16B2A5F4-C25D-194B-A391-9CE13B1F6804}" destId="{F9238C8C-8766-F141-9F4C-62D3B2446615}" srcOrd="4" destOrd="0" presId="urn:microsoft.com/office/officeart/2005/8/layout/radial6"/>
    <dgm:cxn modelId="{CE735927-40D9-134E-B251-374BB7789886}" type="presParOf" srcId="{16B2A5F4-C25D-194B-A391-9CE13B1F6804}" destId="{25F0A07F-7F74-AB4B-9D91-24E5E29CF825}" srcOrd="5" destOrd="0" presId="urn:microsoft.com/office/officeart/2005/8/layout/radial6"/>
    <dgm:cxn modelId="{C00613D7-C793-454E-8EEE-D5B1912B1770}" type="presParOf" srcId="{16B2A5F4-C25D-194B-A391-9CE13B1F6804}" destId="{D7A74F6E-539D-6642-B340-A109605165DF}" srcOrd="6" destOrd="0" presId="urn:microsoft.com/office/officeart/2005/8/layout/radial6"/>
    <dgm:cxn modelId="{3771EA36-C5B2-F543-8F43-24212AAE2392}" type="presParOf" srcId="{16B2A5F4-C25D-194B-A391-9CE13B1F6804}" destId="{CFC5DDCD-AFC7-8649-99AA-95E3F9A4B2DA}" srcOrd="7" destOrd="0" presId="urn:microsoft.com/office/officeart/2005/8/layout/radial6"/>
    <dgm:cxn modelId="{8AFF8260-3B14-2B4C-8E1B-3609576BD928}" type="presParOf" srcId="{16B2A5F4-C25D-194B-A391-9CE13B1F6804}" destId="{FCFCB675-B1FF-1549-A127-0E25AC904309}" srcOrd="8" destOrd="0" presId="urn:microsoft.com/office/officeart/2005/8/layout/radial6"/>
    <dgm:cxn modelId="{A458048E-2181-5745-A96F-ADE20437D91F}" type="presParOf" srcId="{16B2A5F4-C25D-194B-A391-9CE13B1F6804}" destId="{0779DA39-38BC-7843-8403-717D1FD6000A}" srcOrd="9" destOrd="0" presId="urn:microsoft.com/office/officeart/2005/8/layout/radial6"/>
    <dgm:cxn modelId="{DDDB590A-D5BA-8945-88FA-17198B1D3A9F}" type="presParOf" srcId="{16B2A5F4-C25D-194B-A391-9CE13B1F6804}" destId="{825D6990-8885-E34A-80A3-5073CC08DD0C}" srcOrd="10" destOrd="0" presId="urn:microsoft.com/office/officeart/2005/8/layout/radial6"/>
    <dgm:cxn modelId="{AECB4E5C-41F6-924F-AF79-C8878611471E}" type="presParOf" srcId="{16B2A5F4-C25D-194B-A391-9CE13B1F6804}" destId="{E39170CA-DC3D-FE41-8514-B5A9F8B63587}" srcOrd="11" destOrd="0" presId="urn:microsoft.com/office/officeart/2005/8/layout/radial6"/>
    <dgm:cxn modelId="{B6B4661B-DED4-F047-BAE1-6A4E1C275147}" type="presParOf" srcId="{16B2A5F4-C25D-194B-A391-9CE13B1F6804}" destId="{865CC3CC-DCA5-5F4B-A610-7909008AA557}" srcOrd="12" destOrd="0" presId="urn:microsoft.com/office/officeart/2005/8/layout/radial6"/>
    <dgm:cxn modelId="{D3275A30-DA02-CC46-97DB-047F9A8B80C2}" type="presParOf" srcId="{16B2A5F4-C25D-194B-A391-9CE13B1F6804}" destId="{94671692-B190-9F4E-B120-416E1C34A3C9}" srcOrd="13" destOrd="0" presId="urn:microsoft.com/office/officeart/2005/8/layout/radial6"/>
    <dgm:cxn modelId="{C87DC3AF-4BE2-E246-9DB1-1F39A14C72EA}" type="presParOf" srcId="{16B2A5F4-C25D-194B-A391-9CE13B1F6804}" destId="{B4D6CFF1-9768-AB47-89A8-58D8C2A2EAAA}" srcOrd="14" destOrd="0" presId="urn:microsoft.com/office/officeart/2005/8/layout/radial6"/>
    <dgm:cxn modelId="{AB14DC3D-1154-684B-999D-CFE0C22DDE72}" type="presParOf" srcId="{16B2A5F4-C25D-194B-A391-9CE13B1F6804}" destId="{8280E8F2-314A-994C-85C0-7A6B20FFD9A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E22A8E-0433-4CA7-A1EB-5D395CBED620}" type="doc">
      <dgm:prSet loTypeId="urn:microsoft.com/office/officeart/2005/8/layout/default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3E03E32-1D85-4DF6-AC65-B3E1D8ACF69A}">
      <dgm:prSet custT="1"/>
      <dgm:spPr/>
      <dgm:t>
        <a:bodyPr/>
        <a:lstStyle/>
        <a:p>
          <a:r>
            <a:rPr lang="en-US" sz="1800" dirty="0"/>
            <a:t>Patient Data and Consent management</a:t>
          </a:r>
        </a:p>
      </dgm:t>
    </dgm:pt>
    <dgm:pt modelId="{57CF40D0-8B44-4E44-8B26-5545097252C9}" type="parTrans" cxnId="{56C6DE37-9C93-47B6-9EDD-84DB150DCEC9}">
      <dgm:prSet/>
      <dgm:spPr/>
      <dgm:t>
        <a:bodyPr/>
        <a:lstStyle/>
        <a:p>
          <a:endParaRPr lang="en-US" sz="1800"/>
        </a:p>
      </dgm:t>
    </dgm:pt>
    <dgm:pt modelId="{5A7E70EC-F56E-4783-9055-B4A4936B0431}" type="sibTrans" cxnId="{56C6DE37-9C93-47B6-9EDD-84DB150DCEC9}">
      <dgm:prSet/>
      <dgm:spPr/>
      <dgm:t>
        <a:bodyPr/>
        <a:lstStyle/>
        <a:p>
          <a:endParaRPr lang="en-US" sz="1800"/>
        </a:p>
      </dgm:t>
    </dgm:pt>
    <dgm:pt modelId="{58D1CEBA-8A41-4A94-AEF6-DED24EEFA0E9}">
      <dgm:prSet custT="1"/>
      <dgm:spPr/>
      <dgm:t>
        <a:bodyPr/>
        <a:lstStyle/>
        <a:p>
          <a:r>
            <a:rPr lang="en-US" sz="1800" dirty="0"/>
            <a:t>Drug Supply Chain</a:t>
          </a:r>
        </a:p>
      </dgm:t>
    </dgm:pt>
    <dgm:pt modelId="{0B36B5A4-3615-4E1B-8C11-48F490AE6195}" type="parTrans" cxnId="{BFFC4261-CF65-4A1C-85DE-DBF9FCFB4AB4}">
      <dgm:prSet/>
      <dgm:spPr/>
      <dgm:t>
        <a:bodyPr/>
        <a:lstStyle/>
        <a:p>
          <a:endParaRPr lang="en-US" sz="1800"/>
        </a:p>
      </dgm:t>
    </dgm:pt>
    <dgm:pt modelId="{603D4596-E49D-4FA3-AADF-9F9F9E99C4CE}" type="sibTrans" cxnId="{BFFC4261-CF65-4A1C-85DE-DBF9FCFB4AB4}">
      <dgm:prSet/>
      <dgm:spPr/>
      <dgm:t>
        <a:bodyPr/>
        <a:lstStyle/>
        <a:p>
          <a:endParaRPr lang="en-US" sz="1800"/>
        </a:p>
      </dgm:t>
    </dgm:pt>
    <dgm:pt modelId="{EF98D025-9820-4595-8E57-256F1A8F2275}">
      <dgm:prSet custT="1"/>
      <dgm:spPr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86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1800"/>
            <a:t>Insurance and Billing</a:t>
          </a:r>
        </a:p>
      </dgm:t>
    </dgm:pt>
    <dgm:pt modelId="{7E30F15A-44CD-4DBE-81FD-C58337445D4D}" type="parTrans" cxnId="{E368D073-13CF-4BAE-A1EA-9C07F1BEDCED}">
      <dgm:prSet/>
      <dgm:spPr/>
      <dgm:t>
        <a:bodyPr/>
        <a:lstStyle/>
        <a:p>
          <a:endParaRPr lang="en-US" sz="1800"/>
        </a:p>
      </dgm:t>
    </dgm:pt>
    <dgm:pt modelId="{DF422750-1509-4F1F-B1C9-6E1D7A322A10}" type="sibTrans" cxnId="{E368D073-13CF-4BAE-A1EA-9C07F1BEDCED}">
      <dgm:prSet/>
      <dgm:spPr/>
      <dgm:t>
        <a:bodyPr/>
        <a:lstStyle/>
        <a:p>
          <a:endParaRPr lang="en-US" sz="1800"/>
        </a:p>
      </dgm:t>
    </dgm:pt>
    <dgm:pt modelId="{C03963B9-61E4-4C98-A649-FBF05EAC42D7}">
      <dgm:prSet custT="1"/>
      <dgm:spPr/>
      <dgm:t>
        <a:bodyPr/>
        <a:lstStyle/>
        <a:p>
          <a:r>
            <a:rPr lang="en-US" sz="1800"/>
            <a:t>R&amp;D</a:t>
          </a:r>
        </a:p>
      </dgm:t>
    </dgm:pt>
    <dgm:pt modelId="{9955F2F5-43A1-4CDE-A77E-979E42C77A9C}" type="parTrans" cxnId="{BB155E5C-D223-4F00-B7EE-9DD06CAFDC76}">
      <dgm:prSet/>
      <dgm:spPr/>
      <dgm:t>
        <a:bodyPr/>
        <a:lstStyle/>
        <a:p>
          <a:endParaRPr lang="en-US" sz="1800"/>
        </a:p>
      </dgm:t>
    </dgm:pt>
    <dgm:pt modelId="{912F30DE-70E9-46D4-88C3-5BCF2E23E7A7}" type="sibTrans" cxnId="{BB155E5C-D223-4F00-B7EE-9DD06CAFDC76}">
      <dgm:prSet/>
      <dgm:spPr/>
      <dgm:t>
        <a:bodyPr/>
        <a:lstStyle/>
        <a:p>
          <a:endParaRPr lang="en-US" sz="1800"/>
        </a:p>
      </dgm:t>
    </dgm:pt>
    <dgm:pt modelId="{A039B048-27EB-1044-AB5E-CF5B3DEB7872}" type="pres">
      <dgm:prSet presAssocID="{A5E22A8E-0433-4CA7-A1EB-5D395CBED620}" presName="diagram" presStyleCnt="0">
        <dgm:presLayoutVars>
          <dgm:dir/>
          <dgm:resizeHandles val="exact"/>
        </dgm:presLayoutVars>
      </dgm:prSet>
      <dgm:spPr/>
    </dgm:pt>
    <dgm:pt modelId="{891422B5-87D4-1244-95B7-246EC75AC638}" type="pres">
      <dgm:prSet presAssocID="{58D1CEBA-8A41-4A94-AEF6-DED24EEFA0E9}" presName="node" presStyleLbl="node1" presStyleIdx="0" presStyleCnt="4" custScaleX="23350" custScaleY="10310" custLinFactNeighborX="-3704" custLinFactNeighborY="-13556">
        <dgm:presLayoutVars>
          <dgm:bulletEnabled val="1"/>
        </dgm:presLayoutVars>
      </dgm:prSet>
      <dgm:spPr/>
    </dgm:pt>
    <dgm:pt modelId="{597CBBC5-51C2-F749-8941-44924C5A8574}" type="pres">
      <dgm:prSet presAssocID="{603D4596-E49D-4FA3-AADF-9F9F9E99C4CE}" presName="sibTrans" presStyleCnt="0"/>
      <dgm:spPr/>
    </dgm:pt>
    <dgm:pt modelId="{5EE6F68D-50CF-184D-B630-77DFC695994D}" type="pres">
      <dgm:prSet presAssocID="{B3E03E32-1D85-4DF6-AC65-B3E1D8ACF69A}" presName="node" presStyleLbl="node1" presStyleIdx="1" presStyleCnt="4" custScaleX="23350" custScaleY="10310" custLinFactNeighborX="13856" custLinFactNeighborY="-13556">
        <dgm:presLayoutVars>
          <dgm:bulletEnabled val="1"/>
        </dgm:presLayoutVars>
      </dgm:prSet>
      <dgm:spPr/>
    </dgm:pt>
    <dgm:pt modelId="{229563ED-956D-0641-A67A-C84E67A8CF31}" type="pres">
      <dgm:prSet presAssocID="{5A7E70EC-F56E-4783-9055-B4A4936B0431}" presName="sibTrans" presStyleCnt="0"/>
      <dgm:spPr/>
    </dgm:pt>
    <dgm:pt modelId="{A4D5BEED-5D25-014A-A4B9-F89ED1425A38}" type="pres">
      <dgm:prSet presAssocID="{EF98D025-9820-4595-8E57-256F1A8F2275}" presName="node" presStyleLbl="node1" presStyleIdx="2" presStyleCnt="4" custScaleX="23350" custScaleY="10310" custLinFactNeighborX="-46069" custLinFactNeighborY="21074">
        <dgm:presLayoutVars>
          <dgm:bulletEnabled val="1"/>
        </dgm:presLayoutVars>
      </dgm:prSet>
      <dgm:spPr/>
    </dgm:pt>
    <dgm:pt modelId="{3332E4AF-9060-274D-83F1-A5FCDB3A38FC}" type="pres">
      <dgm:prSet presAssocID="{DF422750-1509-4F1F-B1C9-6E1D7A322A10}" presName="sibTrans" presStyleCnt="0"/>
      <dgm:spPr/>
    </dgm:pt>
    <dgm:pt modelId="{BC433630-C098-664B-9BF8-887B97AA7866}" type="pres">
      <dgm:prSet presAssocID="{C03963B9-61E4-4C98-A649-FBF05EAC42D7}" presName="node" presStyleLbl="node1" presStyleIdx="3" presStyleCnt="4" custScaleX="23350" custScaleY="10310" custLinFactNeighborX="36065" custLinFactNeighborY="-5517">
        <dgm:presLayoutVars>
          <dgm:bulletEnabled val="1"/>
        </dgm:presLayoutVars>
      </dgm:prSet>
      <dgm:spPr/>
    </dgm:pt>
  </dgm:ptLst>
  <dgm:cxnLst>
    <dgm:cxn modelId="{DFC8BB36-7FC4-854A-BE1C-F7E9EC0034BD}" type="presOf" srcId="{EF98D025-9820-4595-8E57-256F1A8F2275}" destId="{A4D5BEED-5D25-014A-A4B9-F89ED1425A38}" srcOrd="0" destOrd="0" presId="urn:microsoft.com/office/officeart/2005/8/layout/default"/>
    <dgm:cxn modelId="{56C6DE37-9C93-47B6-9EDD-84DB150DCEC9}" srcId="{A5E22A8E-0433-4CA7-A1EB-5D395CBED620}" destId="{B3E03E32-1D85-4DF6-AC65-B3E1D8ACF69A}" srcOrd="1" destOrd="0" parTransId="{57CF40D0-8B44-4E44-8B26-5545097252C9}" sibTransId="{5A7E70EC-F56E-4783-9055-B4A4936B0431}"/>
    <dgm:cxn modelId="{3BDB404B-14A7-5543-913A-D63B2E56E61B}" type="presOf" srcId="{58D1CEBA-8A41-4A94-AEF6-DED24EEFA0E9}" destId="{891422B5-87D4-1244-95B7-246EC75AC638}" srcOrd="0" destOrd="0" presId="urn:microsoft.com/office/officeart/2005/8/layout/default"/>
    <dgm:cxn modelId="{BB155E5C-D223-4F00-B7EE-9DD06CAFDC76}" srcId="{A5E22A8E-0433-4CA7-A1EB-5D395CBED620}" destId="{C03963B9-61E4-4C98-A649-FBF05EAC42D7}" srcOrd="3" destOrd="0" parTransId="{9955F2F5-43A1-4CDE-A77E-979E42C77A9C}" sibTransId="{912F30DE-70E9-46D4-88C3-5BCF2E23E7A7}"/>
    <dgm:cxn modelId="{BFFC4261-CF65-4A1C-85DE-DBF9FCFB4AB4}" srcId="{A5E22A8E-0433-4CA7-A1EB-5D395CBED620}" destId="{58D1CEBA-8A41-4A94-AEF6-DED24EEFA0E9}" srcOrd="0" destOrd="0" parTransId="{0B36B5A4-3615-4E1B-8C11-48F490AE6195}" sibTransId="{603D4596-E49D-4FA3-AADF-9F9F9E99C4CE}"/>
    <dgm:cxn modelId="{E368D073-13CF-4BAE-A1EA-9C07F1BEDCED}" srcId="{A5E22A8E-0433-4CA7-A1EB-5D395CBED620}" destId="{EF98D025-9820-4595-8E57-256F1A8F2275}" srcOrd="2" destOrd="0" parTransId="{7E30F15A-44CD-4DBE-81FD-C58337445D4D}" sibTransId="{DF422750-1509-4F1F-B1C9-6E1D7A322A10}"/>
    <dgm:cxn modelId="{37831478-DBDC-E64A-A27E-B6B21FE309A5}" type="presOf" srcId="{B3E03E32-1D85-4DF6-AC65-B3E1D8ACF69A}" destId="{5EE6F68D-50CF-184D-B630-77DFC695994D}" srcOrd="0" destOrd="0" presId="urn:microsoft.com/office/officeart/2005/8/layout/default"/>
    <dgm:cxn modelId="{78DD8287-A6E1-CE43-8A81-95075EE01B0A}" type="presOf" srcId="{C03963B9-61E4-4C98-A649-FBF05EAC42D7}" destId="{BC433630-C098-664B-9BF8-887B97AA7866}" srcOrd="0" destOrd="0" presId="urn:microsoft.com/office/officeart/2005/8/layout/default"/>
    <dgm:cxn modelId="{DB5E12A0-99E9-7345-9C53-ABB404B7048E}" type="presOf" srcId="{A5E22A8E-0433-4CA7-A1EB-5D395CBED620}" destId="{A039B048-27EB-1044-AB5E-CF5B3DEB7872}" srcOrd="0" destOrd="0" presId="urn:microsoft.com/office/officeart/2005/8/layout/default"/>
    <dgm:cxn modelId="{AC3BD8FE-B3AD-954C-9821-731E005A0A4A}" type="presParOf" srcId="{A039B048-27EB-1044-AB5E-CF5B3DEB7872}" destId="{891422B5-87D4-1244-95B7-246EC75AC638}" srcOrd="0" destOrd="0" presId="urn:microsoft.com/office/officeart/2005/8/layout/default"/>
    <dgm:cxn modelId="{ED5546B4-1AF3-4D45-A112-79BEB3370460}" type="presParOf" srcId="{A039B048-27EB-1044-AB5E-CF5B3DEB7872}" destId="{597CBBC5-51C2-F749-8941-44924C5A8574}" srcOrd="1" destOrd="0" presId="urn:microsoft.com/office/officeart/2005/8/layout/default"/>
    <dgm:cxn modelId="{99878539-8DEE-404B-A18A-E6691882AF99}" type="presParOf" srcId="{A039B048-27EB-1044-AB5E-CF5B3DEB7872}" destId="{5EE6F68D-50CF-184D-B630-77DFC695994D}" srcOrd="2" destOrd="0" presId="urn:microsoft.com/office/officeart/2005/8/layout/default"/>
    <dgm:cxn modelId="{CF54F0FB-3747-9843-A26D-E73E4DA560FD}" type="presParOf" srcId="{A039B048-27EB-1044-AB5E-CF5B3DEB7872}" destId="{229563ED-956D-0641-A67A-C84E67A8CF31}" srcOrd="3" destOrd="0" presId="urn:microsoft.com/office/officeart/2005/8/layout/default"/>
    <dgm:cxn modelId="{864EE4D0-A4C7-604D-8438-37C2FAD8696A}" type="presParOf" srcId="{A039B048-27EB-1044-AB5E-CF5B3DEB7872}" destId="{A4D5BEED-5D25-014A-A4B9-F89ED1425A38}" srcOrd="4" destOrd="0" presId="urn:microsoft.com/office/officeart/2005/8/layout/default"/>
    <dgm:cxn modelId="{2A1D5619-43C9-6A42-A5AA-1995D66A425F}" type="presParOf" srcId="{A039B048-27EB-1044-AB5E-CF5B3DEB7872}" destId="{3332E4AF-9060-274D-83F1-A5FCDB3A38FC}" srcOrd="5" destOrd="0" presId="urn:microsoft.com/office/officeart/2005/8/layout/default"/>
    <dgm:cxn modelId="{E9CC8E23-AB96-9F47-A612-9BEA41D0EE8C}" type="presParOf" srcId="{A039B048-27EB-1044-AB5E-CF5B3DEB7872}" destId="{BC433630-C098-664B-9BF8-887B97AA786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84EB6-06BD-4097-8094-CE7C8E61455F}" type="doc">
      <dgm:prSet loTypeId="urn:microsoft.com/office/officeart/2008/layout/HexagonCluster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E31B05C-63DB-43E0-970B-BF9A8E790552}">
      <dgm:prSet custT="1"/>
      <dgm:spPr/>
      <dgm:t>
        <a:bodyPr/>
        <a:lstStyle/>
        <a:p>
          <a:r>
            <a:rPr lang="en-US" sz="1050"/>
            <a:t>Scalability</a:t>
          </a:r>
          <a:endParaRPr lang="en-US" sz="1050" dirty="0"/>
        </a:p>
      </dgm:t>
    </dgm:pt>
    <dgm:pt modelId="{C97A1E17-D479-4191-9CDC-508BF3E3ACC3}" type="parTrans" cxnId="{51CF9999-C9AD-4D3C-844E-FB6A13160FA8}">
      <dgm:prSet/>
      <dgm:spPr/>
      <dgm:t>
        <a:bodyPr/>
        <a:lstStyle/>
        <a:p>
          <a:endParaRPr lang="en-US" sz="2000"/>
        </a:p>
      </dgm:t>
    </dgm:pt>
    <dgm:pt modelId="{30207F20-A8E3-4598-8C34-AFDA45531BC3}" type="sibTrans" cxnId="{51CF9999-C9AD-4D3C-844E-FB6A13160FA8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A26F170-6A66-44A5-A12C-63B69C772026}">
      <dgm:prSet custT="1"/>
      <dgm:spPr/>
      <dgm:t>
        <a:bodyPr/>
        <a:lstStyle/>
        <a:p>
          <a:r>
            <a:rPr lang="en-US" sz="1050" dirty="0"/>
            <a:t>Data Storage</a:t>
          </a:r>
        </a:p>
      </dgm:t>
    </dgm:pt>
    <dgm:pt modelId="{B34AA4BA-C9FF-473A-9AD2-93F4184126E5}" type="parTrans" cxnId="{3198F4C9-8F2E-41D9-8479-13E29ADB5C98}">
      <dgm:prSet/>
      <dgm:spPr/>
      <dgm:t>
        <a:bodyPr/>
        <a:lstStyle/>
        <a:p>
          <a:endParaRPr lang="en-US" sz="2000"/>
        </a:p>
      </dgm:t>
    </dgm:pt>
    <dgm:pt modelId="{6E737996-D913-43C6-BA25-DA0B2F7F624C}" type="sibTrans" cxnId="{3198F4C9-8F2E-41D9-8479-13E29ADB5C98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F39204E-43B0-4E91-973A-CFD9D925B91D}">
      <dgm:prSet custT="1"/>
      <dgm:spPr/>
      <dgm:t>
        <a:bodyPr/>
        <a:lstStyle/>
        <a:p>
          <a:r>
            <a:rPr lang="en-US" sz="1050" dirty="0"/>
            <a:t>Lack of Governance</a:t>
          </a:r>
        </a:p>
      </dgm:t>
    </dgm:pt>
    <dgm:pt modelId="{E69C925D-77A3-4C5E-B15F-E8E42D5390C9}" type="parTrans" cxnId="{8FE6897A-0B3E-47A6-8063-1B9837004D7B}">
      <dgm:prSet/>
      <dgm:spPr/>
      <dgm:t>
        <a:bodyPr/>
        <a:lstStyle/>
        <a:p>
          <a:endParaRPr lang="en-US" sz="2000"/>
        </a:p>
      </dgm:t>
    </dgm:pt>
    <dgm:pt modelId="{92FE2015-7F92-4A74-B8EA-F9970D5F4704}" type="sibTrans" cxnId="{8FE6897A-0B3E-47A6-8063-1B9837004D7B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DC98A2EA-0034-4B0F-A7D3-E78C85B3B922}">
      <dgm:prSet custT="1"/>
      <dgm:spPr/>
      <dgm:t>
        <a:bodyPr/>
        <a:lstStyle/>
        <a:p>
          <a:r>
            <a:rPr lang="en-US" sz="1050" dirty="0"/>
            <a:t>Adoption challenges</a:t>
          </a:r>
        </a:p>
      </dgm:t>
    </dgm:pt>
    <dgm:pt modelId="{0B0E5959-F359-4814-AF4C-41D2CC3C750F}" type="parTrans" cxnId="{E92C9502-BB04-4020-B9F9-9B91268E851C}">
      <dgm:prSet/>
      <dgm:spPr/>
      <dgm:t>
        <a:bodyPr/>
        <a:lstStyle/>
        <a:p>
          <a:endParaRPr lang="en-US" sz="2000"/>
        </a:p>
      </dgm:t>
    </dgm:pt>
    <dgm:pt modelId="{647319F6-06D6-4218-B5AD-027B8A3AF9A5}" type="sibTrans" cxnId="{E92C9502-BB04-4020-B9F9-9B91268E851C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9EE00CB7-DE8E-4CDC-B45E-D9631AE3774C}">
      <dgm:prSet custT="1"/>
      <dgm:spPr/>
      <dgm:t>
        <a:bodyPr/>
        <a:lstStyle/>
        <a:p>
          <a:r>
            <a:rPr lang="en-US" sz="1050" dirty="0"/>
            <a:t>Protocols</a:t>
          </a:r>
        </a:p>
      </dgm:t>
    </dgm:pt>
    <dgm:pt modelId="{7DB005FE-291F-452E-94EE-D62071A1D0DF}" type="parTrans" cxnId="{978EB0C7-466A-4F5B-88F3-33BE45E1D180}">
      <dgm:prSet/>
      <dgm:spPr/>
      <dgm:t>
        <a:bodyPr/>
        <a:lstStyle/>
        <a:p>
          <a:endParaRPr lang="en-US" sz="2000"/>
        </a:p>
      </dgm:t>
    </dgm:pt>
    <dgm:pt modelId="{3285713C-5869-46B9-9BED-EDB5A31544AF}" type="sibTrans" cxnId="{978EB0C7-466A-4F5B-88F3-33BE45E1D180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D44E6E57-3FC9-412F-AF1E-7BB8F87E9ADA}">
      <dgm:prSet custT="1"/>
      <dgm:spPr/>
      <dgm:t>
        <a:bodyPr/>
        <a:lstStyle/>
        <a:p>
          <a:r>
            <a:rPr lang="en-US" sz="1050" dirty="0"/>
            <a:t>Social Acceptance</a:t>
          </a:r>
        </a:p>
      </dgm:t>
    </dgm:pt>
    <dgm:pt modelId="{239169BC-2692-42C8-BFA9-967969703F75}" type="parTrans" cxnId="{15C38BEA-AF2E-4601-9EE9-874393C7D689}">
      <dgm:prSet/>
      <dgm:spPr/>
      <dgm:t>
        <a:bodyPr/>
        <a:lstStyle/>
        <a:p>
          <a:endParaRPr lang="en-US" sz="2000"/>
        </a:p>
      </dgm:t>
    </dgm:pt>
    <dgm:pt modelId="{481ECAB7-2157-4E2E-AB99-FD8137ED267C}" type="sibTrans" cxnId="{15C38BEA-AF2E-4601-9EE9-874393C7D689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5F9E6B35-DE6E-4FB2-8C42-7587AF6B5C9E}">
      <dgm:prSet custT="1"/>
      <dgm:spPr/>
      <dgm:t>
        <a:bodyPr/>
        <a:lstStyle/>
        <a:p>
          <a:r>
            <a:rPr lang="en-US" sz="1050" dirty="0"/>
            <a:t>Security risks</a:t>
          </a:r>
        </a:p>
      </dgm:t>
    </dgm:pt>
    <dgm:pt modelId="{C4FA7584-BD79-456E-8670-DDD8B26B9838}" type="parTrans" cxnId="{39B84EDB-C8D1-46F6-8860-6E116CA62355}">
      <dgm:prSet/>
      <dgm:spPr/>
      <dgm:t>
        <a:bodyPr/>
        <a:lstStyle/>
        <a:p>
          <a:endParaRPr lang="en-US" sz="2000"/>
        </a:p>
      </dgm:t>
    </dgm:pt>
    <dgm:pt modelId="{ADB51474-DFE9-4044-BDEC-2CCF4E5CFCDF}" type="sibTrans" cxnId="{39B84EDB-C8D1-46F6-8860-6E116CA62355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858FDEA-EC69-4B61-90F4-BDC2FFF0AB2E}">
      <dgm:prSet custT="1"/>
      <dgm:spPr/>
      <dgm:t>
        <a:bodyPr/>
        <a:lstStyle/>
        <a:p>
          <a:r>
            <a:rPr lang="en-US" sz="1050" dirty="0"/>
            <a:t>Early stage of development</a:t>
          </a:r>
        </a:p>
      </dgm:t>
    </dgm:pt>
    <dgm:pt modelId="{EAD7136B-8183-482B-BEAB-730B561E6444}" type="parTrans" cxnId="{4D43EB2C-F64A-4C77-95B5-FCE206AB6A50}">
      <dgm:prSet/>
      <dgm:spPr/>
      <dgm:t>
        <a:bodyPr/>
        <a:lstStyle/>
        <a:p>
          <a:endParaRPr lang="en-US" sz="2000"/>
        </a:p>
      </dgm:t>
    </dgm:pt>
    <dgm:pt modelId="{C5622D7B-50BD-4236-B467-7F30220698B6}" type="sibTrans" cxnId="{4D43EB2C-F64A-4C77-95B5-FCE206AB6A50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549AED7B-3230-1843-85EF-E57F6442A0CA}" type="pres">
      <dgm:prSet presAssocID="{36C84EB6-06BD-4097-8094-CE7C8E61455F}" presName="Name0" presStyleCnt="0">
        <dgm:presLayoutVars>
          <dgm:chMax val="21"/>
          <dgm:chPref val="21"/>
        </dgm:presLayoutVars>
      </dgm:prSet>
      <dgm:spPr/>
    </dgm:pt>
    <dgm:pt modelId="{367D595D-128E-1449-A21F-BAF957E7F30F}" type="pres">
      <dgm:prSet presAssocID="{CE31B05C-63DB-43E0-970B-BF9A8E790552}" presName="text1" presStyleCnt="0"/>
      <dgm:spPr/>
    </dgm:pt>
    <dgm:pt modelId="{8F508650-CE28-A947-89B5-41E72D27E170}" type="pres">
      <dgm:prSet presAssocID="{CE31B05C-63DB-43E0-970B-BF9A8E790552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E15CF432-D56E-D14E-BB51-3980D425427F}" type="pres">
      <dgm:prSet presAssocID="{CE31B05C-63DB-43E0-970B-BF9A8E790552}" presName="textaccent1" presStyleCnt="0"/>
      <dgm:spPr/>
    </dgm:pt>
    <dgm:pt modelId="{992DB90A-34F5-4A4B-923D-7A7834F98778}" type="pres">
      <dgm:prSet presAssocID="{CE31B05C-63DB-43E0-970B-BF9A8E790552}" presName="accentRepeatNode" presStyleLbl="solidAlignAcc1" presStyleIdx="0" presStyleCnt="16"/>
      <dgm:spPr/>
    </dgm:pt>
    <dgm:pt modelId="{39C57D29-E1C5-B943-A4B5-A037361A99DC}" type="pres">
      <dgm:prSet presAssocID="{30207F20-A8E3-4598-8C34-AFDA45531BC3}" presName="image1" presStyleCnt="0"/>
      <dgm:spPr/>
    </dgm:pt>
    <dgm:pt modelId="{869CA5BA-8BA1-8B4F-AB9D-7A2C9865950D}" type="pres">
      <dgm:prSet presAssocID="{30207F20-A8E3-4598-8C34-AFDA45531BC3}" presName="imageRepeatNode" presStyleLbl="alignAcc1" presStyleIdx="0" presStyleCnt="8"/>
      <dgm:spPr/>
    </dgm:pt>
    <dgm:pt modelId="{3CE95F5C-5141-3A4B-9AEE-02527171172D}" type="pres">
      <dgm:prSet presAssocID="{30207F20-A8E3-4598-8C34-AFDA45531BC3}" presName="imageaccent1" presStyleCnt="0"/>
      <dgm:spPr/>
    </dgm:pt>
    <dgm:pt modelId="{97CDED09-A66D-8F42-8055-AA6B5BA6E8F2}" type="pres">
      <dgm:prSet presAssocID="{30207F20-A8E3-4598-8C34-AFDA45531BC3}" presName="accentRepeatNode" presStyleLbl="solidAlignAcc1" presStyleIdx="1" presStyleCnt="16"/>
      <dgm:spPr/>
    </dgm:pt>
    <dgm:pt modelId="{CB472EB3-26F0-7D41-9041-ECE44617B67E}" type="pres">
      <dgm:prSet presAssocID="{6A26F170-6A66-44A5-A12C-63B69C772026}" presName="text2" presStyleCnt="0"/>
      <dgm:spPr/>
    </dgm:pt>
    <dgm:pt modelId="{57D420A9-80BC-5645-A96D-B41530B479D1}" type="pres">
      <dgm:prSet presAssocID="{6A26F170-6A66-44A5-A12C-63B69C772026}" presName="textRepeatNode" presStyleLbl="alignNode1" presStyleIdx="1" presStyleCnt="8" custLinFactNeighborX="2195" custLinFactNeighborY="2752">
        <dgm:presLayoutVars>
          <dgm:chMax val="0"/>
          <dgm:chPref val="0"/>
          <dgm:bulletEnabled val="1"/>
        </dgm:presLayoutVars>
      </dgm:prSet>
      <dgm:spPr/>
    </dgm:pt>
    <dgm:pt modelId="{37954191-797F-A547-97A9-8391CFEB18A5}" type="pres">
      <dgm:prSet presAssocID="{6A26F170-6A66-44A5-A12C-63B69C772026}" presName="textaccent2" presStyleCnt="0"/>
      <dgm:spPr/>
    </dgm:pt>
    <dgm:pt modelId="{B78CB03B-03FB-A74A-90E0-418D2E0224CB}" type="pres">
      <dgm:prSet presAssocID="{6A26F170-6A66-44A5-A12C-63B69C772026}" presName="accentRepeatNode" presStyleLbl="solidAlignAcc1" presStyleIdx="2" presStyleCnt="16"/>
      <dgm:spPr/>
    </dgm:pt>
    <dgm:pt modelId="{BF760326-10F7-9C41-9C80-216BA0F5B2FB}" type="pres">
      <dgm:prSet presAssocID="{6E737996-D913-43C6-BA25-DA0B2F7F624C}" presName="image2" presStyleCnt="0"/>
      <dgm:spPr/>
    </dgm:pt>
    <dgm:pt modelId="{40CDA7AD-C807-1C46-9D14-E1DE73EC95AA}" type="pres">
      <dgm:prSet presAssocID="{6E737996-D913-43C6-BA25-DA0B2F7F624C}" presName="imageRepeatNode" presStyleLbl="alignAcc1" presStyleIdx="1" presStyleCnt="8"/>
      <dgm:spPr/>
    </dgm:pt>
    <dgm:pt modelId="{151B7C48-2EC0-9346-B9B9-44627B88316C}" type="pres">
      <dgm:prSet presAssocID="{6E737996-D913-43C6-BA25-DA0B2F7F624C}" presName="imageaccent2" presStyleCnt="0"/>
      <dgm:spPr/>
    </dgm:pt>
    <dgm:pt modelId="{7B91B308-2E3B-7F4A-B804-E6ADD0C647FE}" type="pres">
      <dgm:prSet presAssocID="{6E737996-D913-43C6-BA25-DA0B2F7F624C}" presName="accentRepeatNode" presStyleLbl="solidAlignAcc1" presStyleIdx="3" presStyleCnt="16"/>
      <dgm:spPr/>
    </dgm:pt>
    <dgm:pt modelId="{A21286DD-105D-3A45-A3D4-71C57A731775}" type="pres">
      <dgm:prSet presAssocID="{6F39204E-43B0-4E91-973A-CFD9D925B91D}" presName="text3" presStyleCnt="0"/>
      <dgm:spPr/>
    </dgm:pt>
    <dgm:pt modelId="{1A827AFC-0B15-7248-81F3-6DD933A88CEE}" type="pres">
      <dgm:prSet presAssocID="{6F39204E-43B0-4E91-973A-CFD9D925B91D}" presName="textRepeatNode" presStyleLbl="alignNode1" presStyleIdx="2" presStyleCnt="8" custLinFactNeighborX="-91970" custLinFactNeighborY="41379">
        <dgm:presLayoutVars>
          <dgm:chMax val="0"/>
          <dgm:chPref val="0"/>
          <dgm:bulletEnabled val="1"/>
        </dgm:presLayoutVars>
      </dgm:prSet>
      <dgm:spPr/>
    </dgm:pt>
    <dgm:pt modelId="{55405298-218A-654E-AFA3-C951F2BC8677}" type="pres">
      <dgm:prSet presAssocID="{6F39204E-43B0-4E91-973A-CFD9D925B91D}" presName="textaccent3" presStyleCnt="0"/>
      <dgm:spPr/>
    </dgm:pt>
    <dgm:pt modelId="{08973A8A-79B0-2148-BD49-2806F557581C}" type="pres">
      <dgm:prSet presAssocID="{6F39204E-43B0-4E91-973A-CFD9D925B91D}" presName="accentRepeatNode" presStyleLbl="solidAlignAcc1" presStyleIdx="4" presStyleCnt="16"/>
      <dgm:spPr/>
    </dgm:pt>
    <dgm:pt modelId="{F1F1E5BE-71BB-784E-8567-7609C5F675A4}" type="pres">
      <dgm:prSet presAssocID="{92FE2015-7F92-4A74-B8EA-F9970D5F4704}" presName="image3" presStyleCnt="0"/>
      <dgm:spPr/>
    </dgm:pt>
    <dgm:pt modelId="{74CF9F4D-9186-144F-970C-E9ED1C2092A2}" type="pres">
      <dgm:prSet presAssocID="{92FE2015-7F92-4A74-B8EA-F9970D5F4704}" presName="imageRepeatNode" presStyleLbl="alignAcc1" presStyleIdx="2" presStyleCnt="8"/>
      <dgm:spPr/>
    </dgm:pt>
    <dgm:pt modelId="{87497BC5-5053-CA45-81A7-A94BE3F448C0}" type="pres">
      <dgm:prSet presAssocID="{92FE2015-7F92-4A74-B8EA-F9970D5F4704}" presName="imageaccent3" presStyleCnt="0"/>
      <dgm:spPr/>
    </dgm:pt>
    <dgm:pt modelId="{5450651B-446A-9D46-A1C5-95F81C18C797}" type="pres">
      <dgm:prSet presAssocID="{92FE2015-7F92-4A74-B8EA-F9970D5F4704}" presName="accentRepeatNode" presStyleLbl="solidAlignAcc1" presStyleIdx="5" presStyleCnt="16"/>
      <dgm:spPr/>
    </dgm:pt>
    <dgm:pt modelId="{8E11895C-7486-A24B-9BF3-F0385A07F1C6}" type="pres">
      <dgm:prSet presAssocID="{DC98A2EA-0034-4B0F-A7D3-E78C85B3B922}" presName="text4" presStyleCnt="0"/>
      <dgm:spPr/>
    </dgm:pt>
    <dgm:pt modelId="{EB78A6E2-91FB-5F4A-ABBD-857354CF68A2}" type="pres">
      <dgm:prSet presAssocID="{DC98A2EA-0034-4B0F-A7D3-E78C85B3B922}" presName="textRepeatNode" presStyleLbl="alignNode1" presStyleIdx="3" presStyleCnt="8" custLinFactNeighborX="2196" custLinFactNeighborY="6622">
        <dgm:presLayoutVars>
          <dgm:chMax val="0"/>
          <dgm:chPref val="0"/>
          <dgm:bulletEnabled val="1"/>
        </dgm:presLayoutVars>
      </dgm:prSet>
      <dgm:spPr/>
    </dgm:pt>
    <dgm:pt modelId="{67A1BE0C-A34F-B044-B4E1-F365694C5F90}" type="pres">
      <dgm:prSet presAssocID="{DC98A2EA-0034-4B0F-A7D3-E78C85B3B922}" presName="textaccent4" presStyleCnt="0"/>
      <dgm:spPr/>
    </dgm:pt>
    <dgm:pt modelId="{AF2529D7-68C9-F84B-A9B5-58E88D3CEB3F}" type="pres">
      <dgm:prSet presAssocID="{DC98A2EA-0034-4B0F-A7D3-E78C85B3B922}" presName="accentRepeatNode" presStyleLbl="solidAlignAcc1" presStyleIdx="6" presStyleCnt="16"/>
      <dgm:spPr/>
    </dgm:pt>
    <dgm:pt modelId="{2DCCA08D-1C5C-7845-A02A-9A90C682657C}" type="pres">
      <dgm:prSet presAssocID="{647319F6-06D6-4218-B5AD-027B8A3AF9A5}" presName="image4" presStyleCnt="0"/>
      <dgm:spPr/>
    </dgm:pt>
    <dgm:pt modelId="{9232A8FB-1FAE-2D42-A201-7311B5FCA5FA}" type="pres">
      <dgm:prSet presAssocID="{647319F6-06D6-4218-B5AD-027B8A3AF9A5}" presName="imageRepeatNode" presStyleLbl="alignAcc1" presStyleIdx="3" presStyleCnt="8"/>
      <dgm:spPr/>
    </dgm:pt>
    <dgm:pt modelId="{EC2518AD-1E2B-2346-9F26-61F9DBBA30C5}" type="pres">
      <dgm:prSet presAssocID="{647319F6-06D6-4218-B5AD-027B8A3AF9A5}" presName="imageaccent4" presStyleCnt="0"/>
      <dgm:spPr/>
    </dgm:pt>
    <dgm:pt modelId="{B0E890AC-4967-3345-B1C8-6C8A4B0A4DF1}" type="pres">
      <dgm:prSet presAssocID="{647319F6-06D6-4218-B5AD-027B8A3AF9A5}" presName="accentRepeatNode" presStyleLbl="solidAlignAcc1" presStyleIdx="7" presStyleCnt="16" custLinFactX="3754" custLinFactY="-100000" custLinFactNeighborX="100000" custLinFactNeighborY="-195620"/>
      <dgm:spPr/>
    </dgm:pt>
    <dgm:pt modelId="{22D0555B-DF5E-164D-925F-FEF19347F0EF}" type="pres">
      <dgm:prSet presAssocID="{9EE00CB7-DE8E-4CDC-B45E-D9631AE3774C}" presName="text5" presStyleCnt="0"/>
      <dgm:spPr/>
    </dgm:pt>
    <dgm:pt modelId="{5B38E90F-4815-AB4B-8B0A-669205B362B2}" type="pres">
      <dgm:prSet presAssocID="{9EE00CB7-DE8E-4CDC-B45E-D9631AE3774C}" presName="textRepeatNode" presStyleLbl="alignNode1" presStyleIdx="4" presStyleCnt="8" custLinFactY="69573" custLinFactNeighborX="-41713" custLinFactNeighborY="100000">
        <dgm:presLayoutVars>
          <dgm:chMax val="0"/>
          <dgm:chPref val="0"/>
          <dgm:bulletEnabled val="1"/>
        </dgm:presLayoutVars>
      </dgm:prSet>
      <dgm:spPr/>
    </dgm:pt>
    <dgm:pt modelId="{E816465F-924E-5243-9F3D-A93DF0786D4E}" type="pres">
      <dgm:prSet presAssocID="{9EE00CB7-DE8E-4CDC-B45E-D9631AE3774C}" presName="textaccent5" presStyleCnt="0"/>
      <dgm:spPr/>
    </dgm:pt>
    <dgm:pt modelId="{D20DA1B2-CD91-764C-9970-90F9492CD1B3}" type="pres">
      <dgm:prSet presAssocID="{9EE00CB7-DE8E-4CDC-B45E-D9631AE3774C}" presName="accentRepeatNode" presStyleLbl="solidAlignAcc1" presStyleIdx="8" presStyleCnt="16"/>
      <dgm:spPr/>
    </dgm:pt>
    <dgm:pt modelId="{953DF8A3-D5E9-9246-A52D-9185A38B7ACC}" type="pres">
      <dgm:prSet presAssocID="{3285713C-5869-46B9-9BED-EDB5A31544AF}" presName="image5" presStyleCnt="0"/>
      <dgm:spPr/>
    </dgm:pt>
    <dgm:pt modelId="{C3AEA8B8-B449-E641-84ED-B4E71E534D6B}" type="pres">
      <dgm:prSet presAssocID="{3285713C-5869-46B9-9BED-EDB5A31544AF}" presName="imageRepeatNode" presStyleLbl="alignAcc1" presStyleIdx="4" presStyleCnt="8" custLinFactNeighborX="28540" custLinFactNeighborY="-7691"/>
      <dgm:spPr/>
    </dgm:pt>
    <dgm:pt modelId="{EAFA52A5-5332-8D4A-BC9C-A0CEA8E68418}" type="pres">
      <dgm:prSet presAssocID="{3285713C-5869-46B9-9BED-EDB5A31544AF}" presName="imageaccent5" presStyleCnt="0"/>
      <dgm:spPr/>
    </dgm:pt>
    <dgm:pt modelId="{C065F9C8-4BD4-CB4D-9F50-6AB7898BF6E4}" type="pres">
      <dgm:prSet presAssocID="{3285713C-5869-46B9-9BED-EDB5A31544AF}" presName="accentRepeatNode" presStyleLbl="solidAlignAcc1" presStyleIdx="9" presStyleCnt="16"/>
      <dgm:spPr/>
    </dgm:pt>
    <dgm:pt modelId="{A52180D9-2415-304D-A263-487E77BE4CD3}" type="pres">
      <dgm:prSet presAssocID="{D44E6E57-3FC9-412F-AF1E-7BB8F87E9ADA}" presName="text6" presStyleCnt="0"/>
      <dgm:spPr/>
    </dgm:pt>
    <dgm:pt modelId="{DD834499-F9A4-664D-AEDE-9B9491CD6C9E}" type="pres">
      <dgm:prSet presAssocID="{D44E6E57-3FC9-412F-AF1E-7BB8F87E9ADA}" presName="textRepeatNode" presStyleLbl="alignNode1" presStyleIdx="5" presStyleCnt="8" custLinFactNeighborX="-46104" custLinFactNeighborY="-71872">
        <dgm:presLayoutVars>
          <dgm:chMax val="0"/>
          <dgm:chPref val="0"/>
          <dgm:bulletEnabled val="1"/>
        </dgm:presLayoutVars>
      </dgm:prSet>
      <dgm:spPr/>
    </dgm:pt>
    <dgm:pt modelId="{8AA0C780-B6CA-E34B-B81A-0C182233B6F4}" type="pres">
      <dgm:prSet presAssocID="{D44E6E57-3FC9-412F-AF1E-7BB8F87E9ADA}" presName="textaccent6" presStyleCnt="0"/>
      <dgm:spPr/>
    </dgm:pt>
    <dgm:pt modelId="{E3ED8B69-FC56-0C42-A6B7-B949509802FC}" type="pres">
      <dgm:prSet presAssocID="{D44E6E57-3FC9-412F-AF1E-7BB8F87E9ADA}" presName="accentRepeatNode" presStyleLbl="solidAlignAcc1" presStyleIdx="10" presStyleCnt="16"/>
      <dgm:spPr/>
    </dgm:pt>
    <dgm:pt modelId="{D690C56C-CED9-6C43-BC7F-C2BB2D35B111}" type="pres">
      <dgm:prSet presAssocID="{481ECAB7-2157-4E2E-AB99-FD8137ED267C}" presName="image6" presStyleCnt="0"/>
      <dgm:spPr/>
    </dgm:pt>
    <dgm:pt modelId="{0108C972-E08F-1340-84C7-9622913479F8}" type="pres">
      <dgm:prSet presAssocID="{481ECAB7-2157-4E2E-AB99-FD8137ED267C}" presName="imageRepeatNode" presStyleLbl="alignAcc1" presStyleIdx="5" presStyleCnt="8"/>
      <dgm:spPr/>
    </dgm:pt>
    <dgm:pt modelId="{1CF5DDA8-BB87-0A4A-88D6-7B21C2EC6749}" type="pres">
      <dgm:prSet presAssocID="{481ECAB7-2157-4E2E-AB99-FD8137ED267C}" presName="imageaccent6" presStyleCnt="0"/>
      <dgm:spPr/>
    </dgm:pt>
    <dgm:pt modelId="{B1C068F1-F703-E14A-8A50-FF90891BA9A5}" type="pres">
      <dgm:prSet presAssocID="{481ECAB7-2157-4E2E-AB99-FD8137ED267C}" presName="accentRepeatNode" presStyleLbl="solidAlignAcc1" presStyleIdx="11" presStyleCnt="16"/>
      <dgm:spPr/>
    </dgm:pt>
    <dgm:pt modelId="{59ABCCCF-ADF9-B54B-BCD4-D8A2018E1415}" type="pres">
      <dgm:prSet presAssocID="{5F9E6B35-DE6E-4FB2-8C42-7587AF6B5C9E}" presName="text7" presStyleCnt="0"/>
      <dgm:spPr/>
    </dgm:pt>
    <dgm:pt modelId="{70DC5118-6560-FF4A-94DE-E8D109E38E7D}" type="pres">
      <dgm:prSet presAssocID="{5F9E6B35-DE6E-4FB2-8C42-7587AF6B5C9E}" presName="textRepeatNode" presStyleLbl="alignNode1" presStyleIdx="6" presStyleCnt="8" custLinFactNeighborX="26345" custLinFactNeighborY="4513">
        <dgm:presLayoutVars>
          <dgm:chMax val="0"/>
          <dgm:chPref val="0"/>
          <dgm:bulletEnabled val="1"/>
        </dgm:presLayoutVars>
      </dgm:prSet>
      <dgm:spPr/>
    </dgm:pt>
    <dgm:pt modelId="{AEA7A77C-9258-4A40-81A5-91C9880C30A5}" type="pres">
      <dgm:prSet presAssocID="{5F9E6B35-DE6E-4FB2-8C42-7587AF6B5C9E}" presName="textaccent7" presStyleCnt="0"/>
      <dgm:spPr/>
    </dgm:pt>
    <dgm:pt modelId="{F9D5FD11-C456-8C46-A045-BED01557468E}" type="pres">
      <dgm:prSet presAssocID="{5F9E6B35-DE6E-4FB2-8C42-7587AF6B5C9E}" presName="accentRepeatNode" presStyleLbl="solidAlignAcc1" presStyleIdx="12" presStyleCnt="16"/>
      <dgm:spPr/>
    </dgm:pt>
    <dgm:pt modelId="{C6E4FF27-BFF1-0A47-BF98-7C104E6326BA}" type="pres">
      <dgm:prSet presAssocID="{ADB51474-DFE9-4044-BDEC-2CCF4E5CFCDF}" presName="image7" presStyleCnt="0"/>
      <dgm:spPr/>
    </dgm:pt>
    <dgm:pt modelId="{61C66F8C-A05D-6946-A478-08C973F1B793}" type="pres">
      <dgm:prSet presAssocID="{ADB51474-DFE9-4044-BDEC-2CCF4E5CFCDF}" presName="imageRepeatNode" presStyleLbl="alignAcc1" presStyleIdx="6" presStyleCnt="8"/>
      <dgm:spPr/>
    </dgm:pt>
    <dgm:pt modelId="{F6AA1925-F66F-924A-9454-98193FCFF99D}" type="pres">
      <dgm:prSet presAssocID="{ADB51474-DFE9-4044-BDEC-2CCF4E5CFCDF}" presName="imageaccent7" presStyleCnt="0"/>
      <dgm:spPr/>
    </dgm:pt>
    <dgm:pt modelId="{D6A3B2C4-ED3F-7446-ABC5-5003A7D47575}" type="pres">
      <dgm:prSet presAssocID="{ADB51474-DFE9-4044-BDEC-2CCF4E5CFCDF}" presName="accentRepeatNode" presStyleLbl="solidAlignAcc1" presStyleIdx="13" presStyleCnt="16"/>
      <dgm:spPr/>
    </dgm:pt>
    <dgm:pt modelId="{86ABE8AD-7A71-E548-ABFA-D313A83C698C}" type="pres">
      <dgm:prSet presAssocID="{6858FDEA-EC69-4B61-90F4-BDC2FFF0AB2E}" presName="text8" presStyleCnt="0"/>
      <dgm:spPr/>
    </dgm:pt>
    <dgm:pt modelId="{A3E438B0-2A1D-F246-ADBF-176C56910186}" type="pres">
      <dgm:prSet presAssocID="{6858FDEA-EC69-4B61-90F4-BDC2FFF0AB2E}" presName="textRepeatNode" presStyleLbl="alignNode1" presStyleIdx="7" presStyleCnt="8" custLinFactNeighborX="-96598" custLinFactNeighborY="-2101">
        <dgm:presLayoutVars>
          <dgm:chMax val="0"/>
          <dgm:chPref val="0"/>
          <dgm:bulletEnabled val="1"/>
        </dgm:presLayoutVars>
      </dgm:prSet>
      <dgm:spPr/>
    </dgm:pt>
    <dgm:pt modelId="{AAD6166C-5F5E-9E4F-9AF6-3554AE5E637C}" type="pres">
      <dgm:prSet presAssocID="{6858FDEA-EC69-4B61-90F4-BDC2FFF0AB2E}" presName="textaccent8" presStyleCnt="0"/>
      <dgm:spPr/>
    </dgm:pt>
    <dgm:pt modelId="{78AAC8D8-866E-F949-A49B-B77F57D1A090}" type="pres">
      <dgm:prSet presAssocID="{6858FDEA-EC69-4B61-90F4-BDC2FFF0AB2E}" presName="accentRepeatNode" presStyleLbl="solidAlignAcc1" presStyleIdx="14" presStyleCnt="16"/>
      <dgm:spPr/>
    </dgm:pt>
    <dgm:pt modelId="{09A4988B-26A1-AE48-B40F-A29EDABE8571}" type="pres">
      <dgm:prSet presAssocID="{C5622D7B-50BD-4236-B467-7F30220698B6}" presName="image8" presStyleCnt="0"/>
      <dgm:spPr/>
    </dgm:pt>
    <dgm:pt modelId="{1EEC3741-08E8-3D45-8AFC-82AEEB4D1BD3}" type="pres">
      <dgm:prSet presAssocID="{C5622D7B-50BD-4236-B467-7F30220698B6}" presName="imageRepeatNode" presStyleLbl="alignAcc1" presStyleIdx="7" presStyleCnt="8"/>
      <dgm:spPr/>
    </dgm:pt>
    <dgm:pt modelId="{260F2402-E505-5F4E-8B06-BB3834847EE4}" type="pres">
      <dgm:prSet presAssocID="{C5622D7B-50BD-4236-B467-7F30220698B6}" presName="imageaccent8" presStyleCnt="0"/>
      <dgm:spPr/>
    </dgm:pt>
    <dgm:pt modelId="{720CF083-E129-3A49-BA58-1ADE1CDB0F7B}" type="pres">
      <dgm:prSet presAssocID="{C5622D7B-50BD-4236-B467-7F30220698B6}" presName="accentRepeatNode" presStyleLbl="solidAlignAcc1" presStyleIdx="15" presStyleCnt="16"/>
      <dgm:spPr/>
    </dgm:pt>
  </dgm:ptLst>
  <dgm:cxnLst>
    <dgm:cxn modelId="{E92C9502-BB04-4020-B9F9-9B91268E851C}" srcId="{36C84EB6-06BD-4097-8094-CE7C8E61455F}" destId="{DC98A2EA-0034-4B0F-A7D3-E78C85B3B922}" srcOrd="3" destOrd="0" parTransId="{0B0E5959-F359-4814-AF4C-41D2CC3C750F}" sibTransId="{647319F6-06D6-4218-B5AD-027B8A3AF9A5}"/>
    <dgm:cxn modelId="{C2733A1B-C861-8E43-AC0B-625B24388932}" type="presOf" srcId="{C5622D7B-50BD-4236-B467-7F30220698B6}" destId="{1EEC3741-08E8-3D45-8AFC-82AEEB4D1BD3}" srcOrd="0" destOrd="0" presId="urn:microsoft.com/office/officeart/2008/layout/HexagonCluster"/>
    <dgm:cxn modelId="{4D43EB2C-F64A-4C77-95B5-FCE206AB6A50}" srcId="{36C84EB6-06BD-4097-8094-CE7C8E61455F}" destId="{6858FDEA-EC69-4B61-90F4-BDC2FFF0AB2E}" srcOrd="7" destOrd="0" parTransId="{EAD7136B-8183-482B-BEAB-730B561E6444}" sibTransId="{C5622D7B-50BD-4236-B467-7F30220698B6}"/>
    <dgm:cxn modelId="{B918884C-812B-3E4B-96B8-1385CD12C696}" type="presOf" srcId="{92FE2015-7F92-4A74-B8EA-F9970D5F4704}" destId="{74CF9F4D-9186-144F-970C-E9ED1C2092A2}" srcOrd="0" destOrd="0" presId="urn:microsoft.com/office/officeart/2008/layout/HexagonCluster"/>
    <dgm:cxn modelId="{18A73769-F85F-BC40-8E31-F28099D0E70C}" type="presOf" srcId="{D44E6E57-3FC9-412F-AF1E-7BB8F87E9ADA}" destId="{DD834499-F9A4-664D-AEDE-9B9491CD6C9E}" srcOrd="0" destOrd="0" presId="urn:microsoft.com/office/officeart/2008/layout/HexagonCluster"/>
    <dgm:cxn modelId="{A565E274-9CD0-4943-B894-3C78A5CE1670}" type="presOf" srcId="{ADB51474-DFE9-4044-BDEC-2CCF4E5CFCDF}" destId="{61C66F8C-A05D-6946-A478-08C973F1B793}" srcOrd="0" destOrd="0" presId="urn:microsoft.com/office/officeart/2008/layout/HexagonCluster"/>
    <dgm:cxn modelId="{8FE6897A-0B3E-47A6-8063-1B9837004D7B}" srcId="{36C84EB6-06BD-4097-8094-CE7C8E61455F}" destId="{6F39204E-43B0-4E91-973A-CFD9D925B91D}" srcOrd="2" destOrd="0" parTransId="{E69C925D-77A3-4C5E-B15F-E8E42D5390C9}" sibTransId="{92FE2015-7F92-4A74-B8EA-F9970D5F4704}"/>
    <dgm:cxn modelId="{A5CBE686-886E-9E4F-B4A0-AE811BBEAFB2}" type="presOf" srcId="{6E737996-D913-43C6-BA25-DA0B2F7F624C}" destId="{40CDA7AD-C807-1C46-9D14-E1DE73EC95AA}" srcOrd="0" destOrd="0" presId="urn:microsoft.com/office/officeart/2008/layout/HexagonCluster"/>
    <dgm:cxn modelId="{FF97C190-F67C-B442-95BE-EABBA6B9105D}" type="presOf" srcId="{9EE00CB7-DE8E-4CDC-B45E-D9631AE3774C}" destId="{5B38E90F-4815-AB4B-8B0A-669205B362B2}" srcOrd="0" destOrd="0" presId="urn:microsoft.com/office/officeart/2008/layout/HexagonCluster"/>
    <dgm:cxn modelId="{29ADD992-A48F-3D48-991A-070252164FA8}" type="presOf" srcId="{6F39204E-43B0-4E91-973A-CFD9D925B91D}" destId="{1A827AFC-0B15-7248-81F3-6DD933A88CEE}" srcOrd="0" destOrd="0" presId="urn:microsoft.com/office/officeart/2008/layout/HexagonCluster"/>
    <dgm:cxn modelId="{EE3AB396-220B-CE44-9915-1D7CEEE108DD}" type="presOf" srcId="{6A26F170-6A66-44A5-A12C-63B69C772026}" destId="{57D420A9-80BC-5645-A96D-B41530B479D1}" srcOrd="0" destOrd="0" presId="urn:microsoft.com/office/officeart/2008/layout/HexagonCluster"/>
    <dgm:cxn modelId="{51CF9999-C9AD-4D3C-844E-FB6A13160FA8}" srcId="{36C84EB6-06BD-4097-8094-CE7C8E61455F}" destId="{CE31B05C-63DB-43E0-970B-BF9A8E790552}" srcOrd="0" destOrd="0" parTransId="{C97A1E17-D479-4191-9CDC-508BF3E3ACC3}" sibTransId="{30207F20-A8E3-4598-8C34-AFDA45531BC3}"/>
    <dgm:cxn modelId="{5BA3A09B-EB6C-1047-872D-DA3E9144895E}" type="presOf" srcId="{481ECAB7-2157-4E2E-AB99-FD8137ED267C}" destId="{0108C972-E08F-1340-84C7-9622913479F8}" srcOrd="0" destOrd="0" presId="urn:microsoft.com/office/officeart/2008/layout/HexagonCluster"/>
    <dgm:cxn modelId="{0144F39C-77A4-9A4F-BE6C-BF9601AB5EA7}" type="presOf" srcId="{30207F20-A8E3-4598-8C34-AFDA45531BC3}" destId="{869CA5BA-8BA1-8B4F-AB9D-7A2C9865950D}" srcOrd="0" destOrd="0" presId="urn:microsoft.com/office/officeart/2008/layout/HexagonCluster"/>
    <dgm:cxn modelId="{CE090BA0-DFF4-4941-A5DF-5B5D9A5627C6}" type="presOf" srcId="{3285713C-5869-46B9-9BED-EDB5A31544AF}" destId="{C3AEA8B8-B449-E641-84ED-B4E71E534D6B}" srcOrd="0" destOrd="0" presId="urn:microsoft.com/office/officeart/2008/layout/HexagonCluster"/>
    <dgm:cxn modelId="{1B410CA2-1423-C745-9D63-E5B62C670F15}" type="presOf" srcId="{CE31B05C-63DB-43E0-970B-BF9A8E790552}" destId="{8F508650-CE28-A947-89B5-41E72D27E170}" srcOrd="0" destOrd="0" presId="urn:microsoft.com/office/officeart/2008/layout/HexagonCluster"/>
    <dgm:cxn modelId="{68706CB0-4C22-A84A-BA44-443CD233BF96}" type="presOf" srcId="{DC98A2EA-0034-4B0F-A7D3-E78C85B3B922}" destId="{EB78A6E2-91FB-5F4A-ABBD-857354CF68A2}" srcOrd="0" destOrd="0" presId="urn:microsoft.com/office/officeart/2008/layout/HexagonCluster"/>
    <dgm:cxn modelId="{8B6B2FB6-11DE-DA47-8F15-9D8B080F8E7A}" type="presOf" srcId="{36C84EB6-06BD-4097-8094-CE7C8E61455F}" destId="{549AED7B-3230-1843-85EF-E57F6442A0CA}" srcOrd="0" destOrd="0" presId="urn:microsoft.com/office/officeart/2008/layout/HexagonCluster"/>
    <dgm:cxn modelId="{2A0F31BD-B11F-074C-B56A-6904241AD13C}" type="presOf" srcId="{5F9E6B35-DE6E-4FB2-8C42-7587AF6B5C9E}" destId="{70DC5118-6560-FF4A-94DE-E8D109E38E7D}" srcOrd="0" destOrd="0" presId="urn:microsoft.com/office/officeart/2008/layout/HexagonCluster"/>
    <dgm:cxn modelId="{978EB0C7-466A-4F5B-88F3-33BE45E1D180}" srcId="{36C84EB6-06BD-4097-8094-CE7C8E61455F}" destId="{9EE00CB7-DE8E-4CDC-B45E-D9631AE3774C}" srcOrd="4" destOrd="0" parTransId="{7DB005FE-291F-452E-94EE-D62071A1D0DF}" sibTransId="{3285713C-5869-46B9-9BED-EDB5A31544AF}"/>
    <dgm:cxn modelId="{3198F4C9-8F2E-41D9-8479-13E29ADB5C98}" srcId="{36C84EB6-06BD-4097-8094-CE7C8E61455F}" destId="{6A26F170-6A66-44A5-A12C-63B69C772026}" srcOrd="1" destOrd="0" parTransId="{B34AA4BA-C9FF-473A-9AD2-93F4184126E5}" sibTransId="{6E737996-D913-43C6-BA25-DA0B2F7F624C}"/>
    <dgm:cxn modelId="{39B84EDB-C8D1-46F6-8860-6E116CA62355}" srcId="{36C84EB6-06BD-4097-8094-CE7C8E61455F}" destId="{5F9E6B35-DE6E-4FB2-8C42-7587AF6B5C9E}" srcOrd="6" destOrd="0" parTransId="{C4FA7584-BD79-456E-8670-DDD8B26B9838}" sibTransId="{ADB51474-DFE9-4044-BDEC-2CCF4E5CFCDF}"/>
    <dgm:cxn modelId="{15C38BEA-AF2E-4601-9EE9-874393C7D689}" srcId="{36C84EB6-06BD-4097-8094-CE7C8E61455F}" destId="{D44E6E57-3FC9-412F-AF1E-7BB8F87E9ADA}" srcOrd="5" destOrd="0" parTransId="{239169BC-2692-42C8-BFA9-967969703F75}" sibTransId="{481ECAB7-2157-4E2E-AB99-FD8137ED267C}"/>
    <dgm:cxn modelId="{925B62F1-8F02-5D4C-8AA6-1EE4519978FB}" type="presOf" srcId="{647319F6-06D6-4218-B5AD-027B8A3AF9A5}" destId="{9232A8FB-1FAE-2D42-A201-7311B5FCA5FA}" srcOrd="0" destOrd="0" presId="urn:microsoft.com/office/officeart/2008/layout/HexagonCluster"/>
    <dgm:cxn modelId="{336284FE-F26E-2E4B-81A5-8C223327CA59}" type="presOf" srcId="{6858FDEA-EC69-4B61-90F4-BDC2FFF0AB2E}" destId="{A3E438B0-2A1D-F246-ADBF-176C56910186}" srcOrd="0" destOrd="0" presId="urn:microsoft.com/office/officeart/2008/layout/HexagonCluster"/>
    <dgm:cxn modelId="{F3EA3692-07DD-384C-BAF4-CFF2EB34C5F5}" type="presParOf" srcId="{549AED7B-3230-1843-85EF-E57F6442A0CA}" destId="{367D595D-128E-1449-A21F-BAF957E7F30F}" srcOrd="0" destOrd="0" presId="urn:microsoft.com/office/officeart/2008/layout/HexagonCluster"/>
    <dgm:cxn modelId="{7BC739B0-02D8-1548-9F67-35754FFADF16}" type="presParOf" srcId="{367D595D-128E-1449-A21F-BAF957E7F30F}" destId="{8F508650-CE28-A947-89B5-41E72D27E170}" srcOrd="0" destOrd="0" presId="urn:microsoft.com/office/officeart/2008/layout/HexagonCluster"/>
    <dgm:cxn modelId="{AFBFD168-719A-0443-94D0-6762E7154D1E}" type="presParOf" srcId="{549AED7B-3230-1843-85EF-E57F6442A0CA}" destId="{E15CF432-D56E-D14E-BB51-3980D425427F}" srcOrd="1" destOrd="0" presId="urn:microsoft.com/office/officeart/2008/layout/HexagonCluster"/>
    <dgm:cxn modelId="{5B30B585-1D04-E048-93DF-A74394714CDA}" type="presParOf" srcId="{E15CF432-D56E-D14E-BB51-3980D425427F}" destId="{992DB90A-34F5-4A4B-923D-7A7834F98778}" srcOrd="0" destOrd="0" presId="urn:microsoft.com/office/officeart/2008/layout/HexagonCluster"/>
    <dgm:cxn modelId="{87589CEF-9085-DD4E-A977-52621397E791}" type="presParOf" srcId="{549AED7B-3230-1843-85EF-E57F6442A0CA}" destId="{39C57D29-E1C5-B943-A4B5-A037361A99DC}" srcOrd="2" destOrd="0" presId="urn:microsoft.com/office/officeart/2008/layout/HexagonCluster"/>
    <dgm:cxn modelId="{E2B5DD7D-F04E-8A41-A9B0-E408DD632730}" type="presParOf" srcId="{39C57D29-E1C5-B943-A4B5-A037361A99DC}" destId="{869CA5BA-8BA1-8B4F-AB9D-7A2C9865950D}" srcOrd="0" destOrd="0" presId="urn:microsoft.com/office/officeart/2008/layout/HexagonCluster"/>
    <dgm:cxn modelId="{933EAC76-D671-B445-BF2F-48D1C10F40D9}" type="presParOf" srcId="{549AED7B-3230-1843-85EF-E57F6442A0CA}" destId="{3CE95F5C-5141-3A4B-9AEE-02527171172D}" srcOrd="3" destOrd="0" presId="urn:microsoft.com/office/officeart/2008/layout/HexagonCluster"/>
    <dgm:cxn modelId="{F60FA90C-3FB0-AF4B-9A60-D7B98681824D}" type="presParOf" srcId="{3CE95F5C-5141-3A4B-9AEE-02527171172D}" destId="{97CDED09-A66D-8F42-8055-AA6B5BA6E8F2}" srcOrd="0" destOrd="0" presId="urn:microsoft.com/office/officeart/2008/layout/HexagonCluster"/>
    <dgm:cxn modelId="{553D8D5B-3062-BD4A-B515-679F5AC6C83A}" type="presParOf" srcId="{549AED7B-3230-1843-85EF-E57F6442A0CA}" destId="{CB472EB3-26F0-7D41-9041-ECE44617B67E}" srcOrd="4" destOrd="0" presId="urn:microsoft.com/office/officeart/2008/layout/HexagonCluster"/>
    <dgm:cxn modelId="{2071F72B-6C17-CA42-A4DD-236C04CED533}" type="presParOf" srcId="{CB472EB3-26F0-7D41-9041-ECE44617B67E}" destId="{57D420A9-80BC-5645-A96D-B41530B479D1}" srcOrd="0" destOrd="0" presId="urn:microsoft.com/office/officeart/2008/layout/HexagonCluster"/>
    <dgm:cxn modelId="{648FA12F-B578-C744-9424-C94713242D85}" type="presParOf" srcId="{549AED7B-3230-1843-85EF-E57F6442A0CA}" destId="{37954191-797F-A547-97A9-8391CFEB18A5}" srcOrd="5" destOrd="0" presId="urn:microsoft.com/office/officeart/2008/layout/HexagonCluster"/>
    <dgm:cxn modelId="{7BC215F0-5E36-084B-BA3F-BA9322ADD82F}" type="presParOf" srcId="{37954191-797F-A547-97A9-8391CFEB18A5}" destId="{B78CB03B-03FB-A74A-90E0-418D2E0224CB}" srcOrd="0" destOrd="0" presId="urn:microsoft.com/office/officeart/2008/layout/HexagonCluster"/>
    <dgm:cxn modelId="{33D9E495-7F3D-344D-8580-5E9B5C69E5C0}" type="presParOf" srcId="{549AED7B-3230-1843-85EF-E57F6442A0CA}" destId="{BF760326-10F7-9C41-9C80-216BA0F5B2FB}" srcOrd="6" destOrd="0" presId="urn:microsoft.com/office/officeart/2008/layout/HexagonCluster"/>
    <dgm:cxn modelId="{9AF9764B-C474-414A-B317-FBB9DA36C18D}" type="presParOf" srcId="{BF760326-10F7-9C41-9C80-216BA0F5B2FB}" destId="{40CDA7AD-C807-1C46-9D14-E1DE73EC95AA}" srcOrd="0" destOrd="0" presId="urn:microsoft.com/office/officeart/2008/layout/HexagonCluster"/>
    <dgm:cxn modelId="{E873D85B-9A37-C741-A16F-D290FA5B2919}" type="presParOf" srcId="{549AED7B-3230-1843-85EF-E57F6442A0CA}" destId="{151B7C48-2EC0-9346-B9B9-44627B88316C}" srcOrd="7" destOrd="0" presId="urn:microsoft.com/office/officeart/2008/layout/HexagonCluster"/>
    <dgm:cxn modelId="{EB47C7AF-AB7F-4946-B5B2-F59A520FDC95}" type="presParOf" srcId="{151B7C48-2EC0-9346-B9B9-44627B88316C}" destId="{7B91B308-2E3B-7F4A-B804-E6ADD0C647FE}" srcOrd="0" destOrd="0" presId="urn:microsoft.com/office/officeart/2008/layout/HexagonCluster"/>
    <dgm:cxn modelId="{812E8DDF-37E5-FB4A-BF2A-76ECA7A4E08C}" type="presParOf" srcId="{549AED7B-3230-1843-85EF-E57F6442A0CA}" destId="{A21286DD-105D-3A45-A3D4-71C57A731775}" srcOrd="8" destOrd="0" presId="urn:microsoft.com/office/officeart/2008/layout/HexagonCluster"/>
    <dgm:cxn modelId="{7CE585DD-9DCD-534C-8ED2-1C2D2CD3D6CF}" type="presParOf" srcId="{A21286DD-105D-3A45-A3D4-71C57A731775}" destId="{1A827AFC-0B15-7248-81F3-6DD933A88CEE}" srcOrd="0" destOrd="0" presId="urn:microsoft.com/office/officeart/2008/layout/HexagonCluster"/>
    <dgm:cxn modelId="{9D5F698B-C641-D541-A060-1F6C34AB9380}" type="presParOf" srcId="{549AED7B-3230-1843-85EF-E57F6442A0CA}" destId="{55405298-218A-654E-AFA3-C951F2BC8677}" srcOrd="9" destOrd="0" presId="urn:microsoft.com/office/officeart/2008/layout/HexagonCluster"/>
    <dgm:cxn modelId="{75CD065D-8A20-2243-B486-B9B4B5FF96A6}" type="presParOf" srcId="{55405298-218A-654E-AFA3-C951F2BC8677}" destId="{08973A8A-79B0-2148-BD49-2806F557581C}" srcOrd="0" destOrd="0" presId="urn:microsoft.com/office/officeart/2008/layout/HexagonCluster"/>
    <dgm:cxn modelId="{A19D3E4E-E81F-194C-B7B6-85F251BEF1E3}" type="presParOf" srcId="{549AED7B-3230-1843-85EF-E57F6442A0CA}" destId="{F1F1E5BE-71BB-784E-8567-7609C5F675A4}" srcOrd="10" destOrd="0" presId="urn:microsoft.com/office/officeart/2008/layout/HexagonCluster"/>
    <dgm:cxn modelId="{63ACEC3C-6D4F-4E4F-8A05-7186A149402A}" type="presParOf" srcId="{F1F1E5BE-71BB-784E-8567-7609C5F675A4}" destId="{74CF9F4D-9186-144F-970C-E9ED1C2092A2}" srcOrd="0" destOrd="0" presId="urn:microsoft.com/office/officeart/2008/layout/HexagonCluster"/>
    <dgm:cxn modelId="{6225C6F9-7325-C44A-8AF9-9E16E073CFFF}" type="presParOf" srcId="{549AED7B-3230-1843-85EF-E57F6442A0CA}" destId="{87497BC5-5053-CA45-81A7-A94BE3F448C0}" srcOrd="11" destOrd="0" presId="urn:microsoft.com/office/officeart/2008/layout/HexagonCluster"/>
    <dgm:cxn modelId="{2169FE59-2E2F-C944-B482-C9A5C73FEAE0}" type="presParOf" srcId="{87497BC5-5053-CA45-81A7-A94BE3F448C0}" destId="{5450651B-446A-9D46-A1C5-95F81C18C797}" srcOrd="0" destOrd="0" presId="urn:microsoft.com/office/officeart/2008/layout/HexagonCluster"/>
    <dgm:cxn modelId="{413F9677-E8C1-A74A-A2DA-4FF6BC769AA8}" type="presParOf" srcId="{549AED7B-3230-1843-85EF-E57F6442A0CA}" destId="{8E11895C-7486-A24B-9BF3-F0385A07F1C6}" srcOrd="12" destOrd="0" presId="urn:microsoft.com/office/officeart/2008/layout/HexagonCluster"/>
    <dgm:cxn modelId="{5FA0157B-68A6-A447-86D7-F1E5D43AFD31}" type="presParOf" srcId="{8E11895C-7486-A24B-9BF3-F0385A07F1C6}" destId="{EB78A6E2-91FB-5F4A-ABBD-857354CF68A2}" srcOrd="0" destOrd="0" presId="urn:microsoft.com/office/officeart/2008/layout/HexagonCluster"/>
    <dgm:cxn modelId="{D56417A7-A327-A547-B125-7471DB6ECDE1}" type="presParOf" srcId="{549AED7B-3230-1843-85EF-E57F6442A0CA}" destId="{67A1BE0C-A34F-B044-B4E1-F365694C5F90}" srcOrd="13" destOrd="0" presId="urn:microsoft.com/office/officeart/2008/layout/HexagonCluster"/>
    <dgm:cxn modelId="{5C1B2358-E7F9-274F-B578-56BD5C52C6A9}" type="presParOf" srcId="{67A1BE0C-A34F-B044-B4E1-F365694C5F90}" destId="{AF2529D7-68C9-F84B-A9B5-58E88D3CEB3F}" srcOrd="0" destOrd="0" presId="urn:microsoft.com/office/officeart/2008/layout/HexagonCluster"/>
    <dgm:cxn modelId="{D1281301-EF56-674D-94BB-5FE9979D8888}" type="presParOf" srcId="{549AED7B-3230-1843-85EF-E57F6442A0CA}" destId="{2DCCA08D-1C5C-7845-A02A-9A90C682657C}" srcOrd="14" destOrd="0" presId="urn:microsoft.com/office/officeart/2008/layout/HexagonCluster"/>
    <dgm:cxn modelId="{82216579-1B09-3E41-8C70-9854E222F147}" type="presParOf" srcId="{2DCCA08D-1C5C-7845-A02A-9A90C682657C}" destId="{9232A8FB-1FAE-2D42-A201-7311B5FCA5FA}" srcOrd="0" destOrd="0" presId="urn:microsoft.com/office/officeart/2008/layout/HexagonCluster"/>
    <dgm:cxn modelId="{6D2DDC37-86DD-1046-AC67-D6839466EDD5}" type="presParOf" srcId="{549AED7B-3230-1843-85EF-E57F6442A0CA}" destId="{EC2518AD-1E2B-2346-9F26-61F9DBBA30C5}" srcOrd="15" destOrd="0" presId="urn:microsoft.com/office/officeart/2008/layout/HexagonCluster"/>
    <dgm:cxn modelId="{B77F5F51-92E0-5447-B702-6DDF3E2498DA}" type="presParOf" srcId="{EC2518AD-1E2B-2346-9F26-61F9DBBA30C5}" destId="{B0E890AC-4967-3345-B1C8-6C8A4B0A4DF1}" srcOrd="0" destOrd="0" presId="urn:microsoft.com/office/officeart/2008/layout/HexagonCluster"/>
    <dgm:cxn modelId="{21FC4419-C578-AE4B-919D-5B89BB395294}" type="presParOf" srcId="{549AED7B-3230-1843-85EF-E57F6442A0CA}" destId="{22D0555B-DF5E-164D-925F-FEF19347F0EF}" srcOrd="16" destOrd="0" presId="urn:microsoft.com/office/officeart/2008/layout/HexagonCluster"/>
    <dgm:cxn modelId="{DEBD2315-5241-234A-8137-148225579C3A}" type="presParOf" srcId="{22D0555B-DF5E-164D-925F-FEF19347F0EF}" destId="{5B38E90F-4815-AB4B-8B0A-669205B362B2}" srcOrd="0" destOrd="0" presId="urn:microsoft.com/office/officeart/2008/layout/HexagonCluster"/>
    <dgm:cxn modelId="{3E22FA4B-509E-5E4E-A6D2-F08CED9ACEF7}" type="presParOf" srcId="{549AED7B-3230-1843-85EF-E57F6442A0CA}" destId="{E816465F-924E-5243-9F3D-A93DF0786D4E}" srcOrd="17" destOrd="0" presId="urn:microsoft.com/office/officeart/2008/layout/HexagonCluster"/>
    <dgm:cxn modelId="{05E0EEE3-8086-AD40-8EB9-D29CA6EBB2CB}" type="presParOf" srcId="{E816465F-924E-5243-9F3D-A93DF0786D4E}" destId="{D20DA1B2-CD91-764C-9970-90F9492CD1B3}" srcOrd="0" destOrd="0" presId="urn:microsoft.com/office/officeart/2008/layout/HexagonCluster"/>
    <dgm:cxn modelId="{15BAD7C1-3019-D443-8FAB-5ED431FAA5D6}" type="presParOf" srcId="{549AED7B-3230-1843-85EF-E57F6442A0CA}" destId="{953DF8A3-D5E9-9246-A52D-9185A38B7ACC}" srcOrd="18" destOrd="0" presId="urn:microsoft.com/office/officeart/2008/layout/HexagonCluster"/>
    <dgm:cxn modelId="{CA1731ED-1BE8-EE4E-BE3B-130788D67E60}" type="presParOf" srcId="{953DF8A3-D5E9-9246-A52D-9185A38B7ACC}" destId="{C3AEA8B8-B449-E641-84ED-B4E71E534D6B}" srcOrd="0" destOrd="0" presId="urn:microsoft.com/office/officeart/2008/layout/HexagonCluster"/>
    <dgm:cxn modelId="{CCD55445-C09D-414D-BCED-EFDBBB65A0F0}" type="presParOf" srcId="{549AED7B-3230-1843-85EF-E57F6442A0CA}" destId="{EAFA52A5-5332-8D4A-BC9C-A0CEA8E68418}" srcOrd="19" destOrd="0" presId="urn:microsoft.com/office/officeart/2008/layout/HexagonCluster"/>
    <dgm:cxn modelId="{47557269-F3E8-A04F-8EE1-A4F97BDF5EE5}" type="presParOf" srcId="{EAFA52A5-5332-8D4A-BC9C-A0CEA8E68418}" destId="{C065F9C8-4BD4-CB4D-9F50-6AB7898BF6E4}" srcOrd="0" destOrd="0" presId="urn:microsoft.com/office/officeart/2008/layout/HexagonCluster"/>
    <dgm:cxn modelId="{C151273E-BF43-B640-BFAA-DFB6276E6577}" type="presParOf" srcId="{549AED7B-3230-1843-85EF-E57F6442A0CA}" destId="{A52180D9-2415-304D-A263-487E77BE4CD3}" srcOrd="20" destOrd="0" presId="urn:microsoft.com/office/officeart/2008/layout/HexagonCluster"/>
    <dgm:cxn modelId="{C86E201F-5FFC-4C4A-8B6E-C2A4DDBBF062}" type="presParOf" srcId="{A52180D9-2415-304D-A263-487E77BE4CD3}" destId="{DD834499-F9A4-664D-AEDE-9B9491CD6C9E}" srcOrd="0" destOrd="0" presId="urn:microsoft.com/office/officeart/2008/layout/HexagonCluster"/>
    <dgm:cxn modelId="{8BFA0C22-4B6F-0244-9C97-784E79749032}" type="presParOf" srcId="{549AED7B-3230-1843-85EF-E57F6442A0CA}" destId="{8AA0C780-B6CA-E34B-B81A-0C182233B6F4}" srcOrd="21" destOrd="0" presId="urn:microsoft.com/office/officeart/2008/layout/HexagonCluster"/>
    <dgm:cxn modelId="{0FF0E232-972B-034C-9AB1-2E562E9B623C}" type="presParOf" srcId="{8AA0C780-B6CA-E34B-B81A-0C182233B6F4}" destId="{E3ED8B69-FC56-0C42-A6B7-B949509802FC}" srcOrd="0" destOrd="0" presId="urn:microsoft.com/office/officeart/2008/layout/HexagonCluster"/>
    <dgm:cxn modelId="{7B2BF1FE-F6FC-D949-9BE9-FB04FD3EEC99}" type="presParOf" srcId="{549AED7B-3230-1843-85EF-E57F6442A0CA}" destId="{D690C56C-CED9-6C43-BC7F-C2BB2D35B111}" srcOrd="22" destOrd="0" presId="urn:microsoft.com/office/officeart/2008/layout/HexagonCluster"/>
    <dgm:cxn modelId="{35364926-4282-1B40-9B36-8C47D3E2EDA4}" type="presParOf" srcId="{D690C56C-CED9-6C43-BC7F-C2BB2D35B111}" destId="{0108C972-E08F-1340-84C7-9622913479F8}" srcOrd="0" destOrd="0" presId="urn:microsoft.com/office/officeart/2008/layout/HexagonCluster"/>
    <dgm:cxn modelId="{7808B223-0033-1E45-9E85-A795DA2C81D5}" type="presParOf" srcId="{549AED7B-3230-1843-85EF-E57F6442A0CA}" destId="{1CF5DDA8-BB87-0A4A-88D6-7B21C2EC6749}" srcOrd="23" destOrd="0" presId="urn:microsoft.com/office/officeart/2008/layout/HexagonCluster"/>
    <dgm:cxn modelId="{21412466-DEB1-0E48-AFC4-B93632F35C56}" type="presParOf" srcId="{1CF5DDA8-BB87-0A4A-88D6-7B21C2EC6749}" destId="{B1C068F1-F703-E14A-8A50-FF90891BA9A5}" srcOrd="0" destOrd="0" presId="urn:microsoft.com/office/officeart/2008/layout/HexagonCluster"/>
    <dgm:cxn modelId="{D872B9EB-BAA3-BF43-9402-E16FFB47A58C}" type="presParOf" srcId="{549AED7B-3230-1843-85EF-E57F6442A0CA}" destId="{59ABCCCF-ADF9-B54B-BCD4-D8A2018E1415}" srcOrd="24" destOrd="0" presId="urn:microsoft.com/office/officeart/2008/layout/HexagonCluster"/>
    <dgm:cxn modelId="{E246017B-DF38-9E4B-A9B9-8AC53395A7AE}" type="presParOf" srcId="{59ABCCCF-ADF9-B54B-BCD4-D8A2018E1415}" destId="{70DC5118-6560-FF4A-94DE-E8D109E38E7D}" srcOrd="0" destOrd="0" presId="urn:microsoft.com/office/officeart/2008/layout/HexagonCluster"/>
    <dgm:cxn modelId="{BE57DDF0-E148-B34C-9672-8B51AC6F2500}" type="presParOf" srcId="{549AED7B-3230-1843-85EF-E57F6442A0CA}" destId="{AEA7A77C-9258-4A40-81A5-91C9880C30A5}" srcOrd="25" destOrd="0" presId="urn:microsoft.com/office/officeart/2008/layout/HexagonCluster"/>
    <dgm:cxn modelId="{C929D321-EB31-624B-BE00-DAB6869A57A3}" type="presParOf" srcId="{AEA7A77C-9258-4A40-81A5-91C9880C30A5}" destId="{F9D5FD11-C456-8C46-A045-BED01557468E}" srcOrd="0" destOrd="0" presId="urn:microsoft.com/office/officeart/2008/layout/HexagonCluster"/>
    <dgm:cxn modelId="{04FD00C2-DDE7-604B-92A6-DA8BC72B5EAB}" type="presParOf" srcId="{549AED7B-3230-1843-85EF-E57F6442A0CA}" destId="{C6E4FF27-BFF1-0A47-BF98-7C104E6326BA}" srcOrd="26" destOrd="0" presId="urn:microsoft.com/office/officeart/2008/layout/HexagonCluster"/>
    <dgm:cxn modelId="{AF5B3BFB-FD4B-A540-8C16-1DD92CC63A3D}" type="presParOf" srcId="{C6E4FF27-BFF1-0A47-BF98-7C104E6326BA}" destId="{61C66F8C-A05D-6946-A478-08C973F1B793}" srcOrd="0" destOrd="0" presId="urn:microsoft.com/office/officeart/2008/layout/HexagonCluster"/>
    <dgm:cxn modelId="{CCE3515E-857D-6241-A170-558DF2AAB299}" type="presParOf" srcId="{549AED7B-3230-1843-85EF-E57F6442A0CA}" destId="{F6AA1925-F66F-924A-9454-98193FCFF99D}" srcOrd="27" destOrd="0" presId="urn:microsoft.com/office/officeart/2008/layout/HexagonCluster"/>
    <dgm:cxn modelId="{73EF1474-5B16-AE4A-BBF1-193A3F8D32F3}" type="presParOf" srcId="{F6AA1925-F66F-924A-9454-98193FCFF99D}" destId="{D6A3B2C4-ED3F-7446-ABC5-5003A7D47575}" srcOrd="0" destOrd="0" presId="urn:microsoft.com/office/officeart/2008/layout/HexagonCluster"/>
    <dgm:cxn modelId="{0C98D507-6CA6-9848-B0DD-FC53AF9F48BA}" type="presParOf" srcId="{549AED7B-3230-1843-85EF-E57F6442A0CA}" destId="{86ABE8AD-7A71-E548-ABFA-D313A83C698C}" srcOrd="28" destOrd="0" presId="urn:microsoft.com/office/officeart/2008/layout/HexagonCluster"/>
    <dgm:cxn modelId="{0AFF6507-CDB9-D649-9827-7420690DFE53}" type="presParOf" srcId="{86ABE8AD-7A71-E548-ABFA-D313A83C698C}" destId="{A3E438B0-2A1D-F246-ADBF-176C56910186}" srcOrd="0" destOrd="0" presId="urn:microsoft.com/office/officeart/2008/layout/HexagonCluster"/>
    <dgm:cxn modelId="{491BE6D0-7E79-FC49-8429-C53B89B21412}" type="presParOf" srcId="{549AED7B-3230-1843-85EF-E57F6442A0CA}" destId="{AAD6166C-5F5E-9E4F-9AF6-3554AE5E637C}" srcOrd="29" destOrd="0" presId="urn:microsoft.com/office/officeart/2008/layout/HexagonCluster"/>
    <dgm:cxn modelId="{1B108DA3-AA87-1640-A5BC-3F06385CD1D7}" type="presParOf" srcId="{AAD6166C-5F5E-9E4F-9AF6-3554AE5E637C}" destId="{78AAC8D8-866E-F949-A49B-B77F57D1A090}" srcOrd="0" destOrd="0" presId="urn:microsoft.com/office/officeart/2008/layout/HexagonCluster"/>
    <dgm:cxn modelId="{D8820E71-6A23-EF45-9352-5B6CF82B3DC3}" type="presParOf" srcId="{549AED7B-3230-1843-85EF-E57F6442A0CA}" destId="{09A4988B-26A1-AE48-B40F-A29EDABE8571}" srcOrd="30" destOrd="0" presId="urn:microsoft.com/office/officeart/2008/layout/HexagonCluster"/>
    <dgm:cxn modelId="{6221AA47-7752-2547-95B3-DBE71A011719}" type="presParOf" srcId="{09A4988B-26A1-AE48-B40F-A29EDABE8571}" destId="{1EEC3741-08E8-3D45-8AFC-82AEEB4D1BD3}" srcOrd="0" destOrd="0" presId="urn:microsoft.com/office/officeart/2008/layout/HexagonCluster"/>
    <dgm:cxn modelId="{74407AD1-C728-5944-92C7-4A6E3451A20E}" type="presParOf" srcId="{549AED7B-3230-1843-85EF-E57F6442A0CA}" destId="{260F2402-E505-5F4E-8B06-BB3834847EE4}" srcOrd="31" destOrd="0" presId="urn:microsoft.com/office/officeart/2008/layout/HexagonCluster"/>
    <dgm:cxn modelId="{997B5156-5F67-4E46-9E77-39BA13DA8A90}" type="presParOf" srcId="{260F2402-E505-5F4E-8B06-BB3834847EE4}" destId="{720CF083-E129-3A49-BA58-1ADE1CDB0F7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E1C933-E49F-451F-A2BD-C2A7785B8BA3}" type="doc">
      <dgm:prSet loTypeId="urn:microsoft.com/office/officeart/2005/8/layout/cycle6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8F4F7C-F228-44BE-A5ED-BEDD9776103A}">
      <dgm:prSet/>
      <dgm:spPr/>
      <dgm:t>
        <a:bodyPr/>
        <a:lstStyle/>
        <a:p>
          <a:r>
            <a:rPr lang="en-US"/>
            <a:t>Data Storage</a:t>
          </a:r>
        </a:p>
      </dgm:t>
    </dgm:pt>
    <dgm:pt modelId="{DD34EACC-A302-4E8B-8958-B0488F132ED3}" type="parTrans" cxnId="{41C36A8E-C566-4C55-8B6B-8573CEBB11C2}">
      <dgm:prSet/>
      <dgm:spPr/>
      <dgm:t>
        <a:bodyPr/>
        <a:lstStyle/>
        <a:p>
          <a:endParaRPr lang="en-US"/>
        </a:p>
      </dgm:t>
    </dgm:pt>
    <dgm:pt modelId="{62025BD6-E659-4840-B9EF-62B25646E285}" type="sibTrans" cxnId="{41C36A8E-C566-4C55-8B6B-8573CEBB11C2}">
      <dgm:prSet/>
      <dgm:spPr/>
      <dgm:t>
        <a:bodyPr/>
        <a:lstStyle/>
        <a:p>
          <a:endParaRPr lang="en-US"/>
        </a:p>
      </dgm:t>
    </dgm:pt>
    <dgm:pt modelId="{39542E26-B2B7-474A-B696-EFCDB2AA1FE3}">
      <dgm:prSet/>
      <dgm:spPr/>
      <dgm:t>
        <a:bodyPr/>
        <a:lstStyle/>
        <a:p>
          <a:r>
            <a:rPr lang="en-US"/>
            <a:t>Scalability</a:t>
          </a:r>
        </a:p>
      </dgm:t>
    </dgm:pt>
    <dgm:pt modelId="{B0B7A3F8-8493-4313-9626-D8224C723AC8}" type="parTrans" cxnId="{A7DB27F9-1809-4A1B-B4F9-B508E7114E13}">
      <dgm:prSet/>
      <dgm:spPr/>
      <dgm:t>
        <a:bodyPr/>
        <a:lstStyle/>
        <a:p>
          <a:endParaRPr lang="en-US"/>
        </a:p>
      </dgm:t>
    </dgm:pt>
    <dgm:pt modelId="{3C11992A-4350-4065-844E-4BC0596F4807}" type="sibTrans" cxnId="{A7DB27F9-1809-4A1B-B4F9-B508E7114E13}">
      <dgm:prSet/>
      <dgm:spPr/>
      <dgm:t>
        <a:bodyPr/>
        <a:lstStyle/>
        <a:p>
          <a:endParaRPr lang="en-US"/>
        </a:p>
      </dgm:t>
    </dgm:pt>
    <dgm:pt modelId="{EC6A0C74-8ABF-4769-9C19-35C57A108382}">
      <dgm:prSet/>
      <dgm:spPr/>
      <dgm:t>
        <a:bodyPr/>
        <a:lstStyle/>
        <a:p>
          <a:r>
            <a:rPr lang="en-US"/>
            <a:t>Low Processing Speed</a:t>
          </a:r>
        </a:p>
      </dgm:t>
    </dgm:pt>
    <dgm:pt modelId="{EB25855D-B0AA-43A2-A86C-8BE6CD228DE2}" type="parTrans" cxnId="{4013E086-66EC-4CF1-9692-D17B0679A6B8}">
      <dgm:prSet/>
      <dgm:spPr/>
      <dgm:t>
        <a:bodyPr/>
        <a:lstStyle/>
        <a:p>
          <a:endParaRPr lang="en-US"/>
        </a:p>
      </dgm:t>
    </dgm:pt>
    <dgm:pt modelId="{6D058789-F8F1-4A82-9DCB-70FD7DF9E107}" type="sibTrans" cxnId="{4013E086-66EC-4CF1-9692-D17B0679A6B8}">
      <dgm:prSet/>
      <dgm:spPr/>
      <dgm:t>
        <a:bodyPr/>
        <a:lstStyle/>
        <a:p>
          <a:endParaRPr lang="en-US"/>
        </a:p>
      </dgm:t>
    </dgm:pt>
    <dgm:pt modelId="{C8A55EBA-B00C-454A-88B3-0305C0BD220A}">
      <dgm:prSet/>
      <dgm:spPr/>
      <dgm:t>
        <a:bodyPr/>
        <a:lstStyle/>
        <a:p>
          <a:r>
            <a:rPr lang="en-US" dirty="0"/>
            <a:t>Transaction</a:t>
          </a:r>
        </a:p>
      </dgm:t>
    </dgm:pt>
    <dgm:pt modelId="{7FEC8133-D739-47DA-920A-DF1E7A388806}" type="parTrans" cxnId="{C9ECF789-BC0C-46AE-8CE7-96CAF9C133A3}">
      <dgm:prSet/>
      <dgm:spPr/>
      <dgm:t>
        <a:bodyPr/>
        <a:lstStyle/>
        <a:p>
          <a:endParaRPr lang="en-US"/>
        </a:p>
      </dgm:t>
    </dgm:pt>
    <dgm:pt modelId="{25011573-9207-4974-9707-4E73106C496D}" type="sibTrans" cxnId="{C9ECF789-BC0C-46AE-8CE7-96CAF9C133A3}">
      <dgm:prSet/>
      <dgm:spPr/>
      <dgm:t>
        <a:bodyPr/>
        <a:lstStyle/>
        <a:p>
          <a:endParaRPr lang="en-US"/>
        </a:p>
      </dgm:t>
    </dgm:pt>
    <dgm:pt modelId="{27CA4631-D1F5-C646-B6D5-90186179BD24}" type="pres">
      <dgm:prSet presAssocID="{A3E1C933-E49F-451F-A2BD-C2A7785B8BA3}" presName="cycle" presStyleCnt="0">
        <dgm:presLayoutVars>
          <dgm:dir/>
          <dgm:resizeHandles val="exact"/>
        </dgm:presLayoutVars>
      </dgm:prSet>
      <dgm:spPr/>
    </dgm:pt>
    <dgm:pt modelId="{52F90F14-00EC-3C4C-8AD3-759FC70DEA23}" type="pres">
      <dgm:prSet presAssocID="{298F4F7C-F228-44BE-A5ED-BEDD9776103A}" presName="node" presStyleLbl="node1" presStyleIdx="0" presStyleCnt="4">
        <dgm:presLayoutVars>
          <dgm:bulletEnabled val="1"/>
        </dgm:presLayoutVars>
      </dgm:prSet>
      <dgm:spPr/>
    </dgm:pt>
    <dgm:pt modelId="{528EA245-71D3-5544-B4C7-FE2100C90B0A}" type="pres">
      <dgm:prSet presAssocID="{298F4F7C-F228-44BE-A5ED-BEDD9776103A}" presName="spNode" presStyleCnt="0"/>
      <dgm:spPr/>
    </dgm:pt>
    <dgm:pt modelId="{3B6EFD70-ED85-6449-878E-5B84DA31658F}" type="pres">
      <dgm:prSet presAssocID="{62025BD6-E659-4840-B9EF-62B25646E285}" presName="sibTrans" presStyleLbl="sibTrans1D1" presStyleIdx="0" presStyleCnt="4"/>
      <dgm:spPr/>
    </dgm:pt>
    <dgm:pt modelId="{2CEC9253-6728-4142-9777-E137FF026BE7}" type="pres">
      <dgm:prSet presAssocID="{39542E26-B2B7-474A-B696-EFCDB2AA1FE3}" presName="node" presStyleLbl="node1" presStyleIdx="1" presStyleCnt="4">
        <dgm:presLayoutVars>
          <dgm:bulletEnabled val="1"/>
        </dgm:presLayoutVars>
      </dgm:prSet>
      <dgm:spPr/>
    </dgm:pt>
    <dgm:pt modelId="{1A2B002B-0459-264D-8A68-3C1137953280}" type="pres">
      <dgm:prSet presAssocID="{39542E26-B2B7-474A-B696-EFCDB2AA1FE3}" presName="spNode" presStyleCnt="0"/>
      <dgm:spPr/>
    </dgm:pt>
    <dgm:pt modelId="{FCDE353D-C33D-FB4C-A8C2-EEDC9F3F5B15}" type="pres">
      <dgm:prSet presAssocID="{3C11992A-4350-4065-844E-4BC0596F4807}" presName="sibTrans" presStyleLbl="sibTrans1D1" presStyleIdx="1" presStyleCnt="4"/>
      <dgm:spPr/>
    </dgm:pt>
    <dgm:pt modelId="{CE593A8D-B120-A641-970A-FDE17470C2DA}" type="pres">
      <dgm:prSet presAssocID="{EC6A0C74-8ABF-4769-9C19-35C57A108382}" presName="node" presStyleLbl="node1" presStyleIdx="2" presStyleCnt="4">
        <dgm:presLayoutVars>
          <dgm:bulletEnabled val="1"/>
        </dgm:presLayoutVars>
      </dgm:prSet>
      <dgm:spPr/>
    </dgm:pt>
    <dgm:pt modelId="{DC305B0C-37A1-B243-80B9-D354144FB364}" type="pres">
      <dgm:prSet presAssocID="{EC6A0C74-8ABF-4769-9C19-35C57A108382}" presName="spNode" presStyleCnt="0"/>
      <dgm:spPr/>
    </dgm:pt>
    <dgm:pt modelId="{6BC3EA24-1488-E64C-BA3D-9DE7461C6D59}" type="pres">
      <dgm:prSet presAssocID="{6D058789-F8F1-4A82-9DCB-70FD7DF9E107}" presName="sibTrans" presStyleLbl="sibTrans1D1" presStyleIdx="2" presStyleCnt="4"/>
      <dgm:spPr/>
    </dgm:pt>
    <dgm:pt modelId="{C02416EA-C43F-0C4D-8D25-81653E70D46D}" type="pres">
      <dgm:prSet presAssocID="{C8A55EBA-B00C-454A-88B3-0305C0BD220A}" presName="node" presStyleLbl="node1" presStyleIdx="3" presStyleCnt="4">
        <dgm:presLayoutVars>
          <dgm:bulletEnabled val="1"/>
        </dgm:presLayoutVars>
      </dgm:prSet>
      <dgm:spPr/>
    </dgm:pt>
    <dgm:pt modelId="{1474223C-9BB2-C94B-B443-0F20F2630727}" type="pres">
      <dgm:prSet presAssocID="{C8A55EBA-B00C-454A-88B3-0305C0BD220A}" presName="spNode" presStyleCnt="0"/>
      <dgm:spPr/>
    </dgm:pt>
    <dgm:pt modelId="{E626DD6C-825A-E64C-9183-8AFF5EC04C37}" type="pres">
      <dgm:prSet presAssocID="{25011573-9207-4974-9707-4E73106C496D}" presName="sibTrans" presStyleLbl="sibTrans1D1" presStyleIdx="3" presStyleCnt="4"/>
      <dgm:spPr/>
    </dgm:pt>
  </dgm:ptLst>
  <dgm:cxnLst>
    <dgm:cxn modelId="{F4460810-92B8-624B-87D6-03D5105A144C}" type="presOf" srcId="{EC6A0C74-8ABF-4769-9C19-35C57A108382}" destId="{CE593A8D-B120-A641-970A-FDE17470C2DA}" srcOrd="0" destOrd="0" presId="urn:microsoft.com/office/officeart/2005/8/layout/cycle6"/>
    <dgm:cxn modelId="{435C2D24-6731-A147-BD79-A40A0E92135F}" type="presOf" srcId="{3C11992A-4350-4065-844E-4BC0596F4807}" destId="{FCDE353D-C33D-FB4C-A8C2-EEDC9F3F5B15}" srcOrd="0" destOrd="0" presId="urn:microsoft.com/office/officeart/2005/8/layout/cycle6"/>
    <dgm:cxn modelId="{97FD372F-5CFE-D741-B68C-36DCA15998B8}" type="presOf" srcId="{6D058789-F8F1-4A82-9DCB-70FD7DF9E107}" destId="{6BC3EA24-1488-E64C-BA3D-9DE7461C6D59}" srcOrd="0" destOrd="0" presId="urn:microsoft.com/office/officeart/2005/8/layout/cycle6"/>
    <dgm:cxn modelId="{4D368244-B00E-494B-A0D6-3A2B35706443}" type="presOf" srcId="{62025BD6-E659-4840-B9EF-62B25646E285}" destId="{3B6EFD70-ED85-6449-878E-5B84DA31658F}" srcOrd="0" destOrd="0" presId="urn:microsoft.com/office/officeart/2005/8/layout/cycle6"/>
    <dgm:cxn modelId="{F4E1CE5E-D1B3-8B43-A0B2-0738F4900156}" type="presOf" srcId="{298F4F7C-F228-44BE-A5ED-BEDD9776103A}" destId="{52F90F14-00EC-3C4C-8AD3-759FC70DEA23}" srcOrd="0" destOrd="0" presId="urn:microsoft.com/office/officeart/2005/8/layout/cycle6"/>
    <dgm:cxn modelId="{4013E086-66EC-4CF1-9692-D17B0679A6B8}" srcId="{A3E1C933-E49F-451F-A2BD-C2A7785B8BA3}" destId="{EC6A0C74-8ABF-4769-9C19-35C57A108382}" srcOrd="2" destOrd="0" parTransId="{EB25855D-B0AA-43A2-A86C-8BE6CD228DE2}" sibTransId="{6D058789-F8F1-4A82-9DCB-70FD7DF9E107}"/>
    <dgm:cxn modelId="{C9ECF789-BC0C-46AE-8CE7-96CAF9C133A3}" srcId="{A3E1C933-E49F-451F-A2BD-C2A7785B8BA3}" destId="{C8A55EBA-B00C-454A-88B3-0305C0BD220A}" srcOrd="3" destOrd="0" parTransId="{7FEC8133-D739-47DA-920A-DF1E7A388806}" sibTransId="{25011573-9207-4974-9707-4E73106C496D}"/>
    <dgm:cxn modelId="{41C36A8E-C566-4C55-8B6B-8573CEBB11C2}" srcId="{A3E1C933-E49F-451F-A2BD-C2A7785B8BA3}" destId="{298F4F7C-F228-44BE-A5ED-BEDD9776103A}" srcOrd="0" destOrd="0" parTransId="{DD34EACC-A302-4E8B-8958-B0488F132ED3}" sibTransId="{62025BD6-E659-4840-B9EF-62B25646E285}"/>
    <dgm:cxn modelId="{28C164C0-DCC7-964F-A3F6-DCE0751471CE}" type="presOf" srcId="{C8A55EBA-B00C-454A-88B3-0305C0BD220A}" destId="{C02416EA-C43F-0C4D-8D25-81653E70D46D}" srcOrd="0" destOrd="0" presId="urn:microsoft.com/office/officeart/2005/8/layout/cycle6"/>
    <dgm:cxn modelId="{CEE2E5C2-E09D-F340-AB69-3EB264AA3F72}" type="presOf" srcId="{25011573-9207-4974-9707-4E73106C496D}" destId="{E626DD6C-825A-E64C-9183-8AFF5EC04C37}" srcOrd="0" destOrd="0" presId="urn:microsoft.com/office/officeart/2005/8/layout/cycle6"/>
    <dgm:cxn modelId="{1FB0F0DB-CF3E-0140-84C9-7C4DE2FCD743}" type="presOf" srcId="{39542E26-B2B7-474A-B696-EFCDB2AA1FE3}" destId="{2CEC9253-6728-4142-9777-E137FF026BE7}" srcOrd="0" destOrd="0" presId="urn:microsoft.com/office/officeart/2005/8/layout/cycle6"/>
    <dgm:cxn modelId="{46768CE7-D43C-2C40-B36D-BC4479B76CFE}" type="presOf" srcId="{A3E1C933-E49F-451F-A2BD-C2A7785B8BA3}" destId="{27CA4631-D1F5-C646-B6D5-90186179BD24}" srcOrd="0" destOrd="0" presId="urn:microsoft.com/office/officeart/2005/8/layout/cycle6"/>
    <dgm:cxn modelId="{A7DB27F9-1809-4A1B-B4F9-B508E7114E13}" srcId="{A3E1C933-E49F-451F-A2BD-C2A7785B8BA3}" destId="{39542E26-B2B7-474A-B696-EFCDB2AA1FE3}" srcOrd="1" destOrd="0" parTransId="{B0B7A3F8-8493-4313-9626-D8224C723AC8}" sibTransId="{3C11992A-4350-4065-844E-4BC0596F4807}"/>
    <dgm:cxn modelId="{A95E992F-0CE5-A54C-8A2B-4AC483ABB555}" type="presParOf" srcId="{27CA4631-D1F5-C646-B6D5-90186179BD24}" destId="{52F90F14-00EC-3C4C-8AD3-759FC70DEA23}" srcOrd="0" destOrd="0" presId="urn:microsoft.com/office/officeart/2005/8/layout/cycle6"/>
    <dgm:cxn modelId="{BBE83FD2-B294-C24F-A03E-F15AA54AF4C6}" type="presParOf" srcId="{27CA4631-D1F5-C646-B6D5-90186179BD24}" destId="{528EA245-71D3-5544-B4C7-FE2100C90B0A}" srcOrd="1" destOrd="0" presId="urn:microsoft.com/office/officeart/2005/8/layout/cycle6"/>
    <dgm:cxn modelId="{2C807A69-E45B-5F4B-9255-12E1C95980D5}" type="presParOf" srcId="{27CA4631-D1F5-C646-B6D5-90186179BD24}" destId="{3B6EFD70-ED85-6449-878E-5B84DA31658F}" srcOrd="2" destOrd="0" presId="urn:microsoft.com/office/officeart/2005/8/layout/cycle6"/>
    <dgm:cxn modelId="{6B8FB492-2E4B-FB4A-9528-C5354A3F4EE6}" type="presParOf" srcId="{27CA4631-D1F5-C646-B6D5-90186179BD24}" destId="{2CEC9253-6728-4142-9777-E137FF026BE7}" srcOrd="3" destOrd="0" presId="urn:microsoft.com/office/officeart/2005/8/layout/cycle6"/>
    <dgm:cxn modelId="{02D61C85-4137-7646-9A59-B04D9FBE8953}" type="presParOf" srcId="{27CA4631-D1F5-C646-B6D5-90186179BD24}" destId="{1A2B002B-0459-264D-8A68-3C1137953280}" srcOrd="4" destOrd="0" presId="urn:microsoft.com/office/officeart/2005/8/layout/cycle6"/>
    <dgm:cxn modelId="{8D97047B-E319-4645-9CE6-7257342AB964}" type="presParOf" srcId="{27CA4631-D1F5-C646-B6D5-90186179BD24}" destId="{FCDE353D-C33D-FB4C-A8C2-EEDC9F3F5B15}" srcOrd="5" destOrd="0" presId="urn:microsoft.com/office/officeart/2005/8/layout/cycle6"/>
    <dgm:cxn modelId="{5CD4C704-5561-1C48-A1A2-F5EE0089C2B5}" type="presParOf" srcId="{27CA4631-D1F5-C646-B6D5-90186179BD24}" destId="{CE593A8D-B120-A641-970A-FDE17470C2DA}" srcOrd="6" destOrd="0" presId="urn:microsoft.com/office/officeart/2005/8/layout/cycle6"/>
    <dgm:cxn modelId="{EC22B78E-F0D9-E040-AE9A-EFC8FAD9B24C}" type="presParOf" srcId="{27CA4631-D1F5-C646-B6D5-90186179BD24}" destId="{DC305B0C-37A1-B243-80B9-D354144FB364}" srcOrd="7" destOrd="0" presId="urn:microsoft.com/office/officeart/2005/8/layout/cycle6"/>
    <dgm:cxn modelId="{3B15F981-4BA6-134F-8C0D-EEB900F40B82}" type="presParOf" srcId="{27CA4631-D1F5-C646-B6D5-90186179BD24}" destId="{6BC3EA24-1488-E64C-BA3D-9DE7461C6D59}" srcOrd="8" destOrd="0" presId="urn:microsoft.com/office/officeart/2005/8/layout/cycle6"/>
    <dgm:cxn modelId="{FED64F8D-88BC-AD4B-9FB6-EC696A2B9B1A}" type="presParOf" srcId="{27CA4631-D1F5-C646-B6D5-90186179BD24}" destId="{C02416EA-C43F-0C4D-8D25-81653E70D46D}" srcOrd="9" destOrd="0" presId="urn:microsoft.com/office/officeart/2005/8/layout/cycle6"/>
    <dgm:cxn modelId="{F8384A21-A080-1944-B6A8-AE342C913B39}" type="presParOf" srcId="{27CA4631-D1F5-C646-B6D5-90186179BD24}" destId="{1474223C-9BB2-C94B-B443-0F20F2630727}" srcOrd="10" destOrd="0" presId="urn:microsoft.com/office/officeart/2005/8/layout/cycle6"/>
    <dgm:cxn modelId="{A0D4E55E-C1FD-C94D-919D-F1F0A0829B0E}" type="presParOf" srcId="{27CA4631-D1F5-C646-B6D5-90186179BD24}" destId="{E626DD6C-825A-E64C-9183-8AFF5EC04C3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915838-2FB6-4C6D-B701-05B9F0F41317}" type="doc">
      <dgm:prSet loTypeId="urn:microsoft.com/office/officeart/2005/8/layout/funnel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4C1044-0F04-4635-927A-FC7F94EA97FC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Protocols and Regulations</a:t>
          </a:r>
        </a:p>
      </dgm:t>
    </dgm:pt>
    <dgm:pt modelId="{BCDD231C-96E8-48C9-B682-D81ED78696A5}" type="parTrans" cxnId="{B46D96D1-C6A3-447A-901C-E077CBE99637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5DF137E5-091A-4B7A-8391-72AC1A76AA55}" type="sibTrans" cxnId="{B46D96D1-C6A3-447A-901C-E077CBE99637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0AB12472-68EA-475F-909B-E6ADD1A0955D}">
      <dgm:prSet custT="1"/>
      <dgm:spPr/>
      <dgm:t>
        <a:bodyPr/>
        <a:lstStyle/>
        <a:p>
          <a:r>
            <a:rPr lang="en-US" sz="1400" b="1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Social Acceptance</a:t>
          </a:r>
          <a:endParaRPr lang="en-US" sz="1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5ADC80FD-5835-4ACB-A943-6A4D5E009583}" type="parTrans" cxnId="{DC09AE70-AD93-4E84-8974-FB833A9C126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295760B-9319-4F36-BF29-DC44672792B5}" type="sibTrans" cxnId="{DC09AE70-AD93-4E84-8974-FB833A9C126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D72A86DE-D4EF-4ED6-A66D-1DFB06EECF43}">
      <dgm:prSet custT="1"/>
      <dgm:spPr/>
      <dgm:t>
        <a:bodyPr/>
        <a:lstStyle/>
        <a:p>
          <a:r>
            <a:rPr lang="en-US" sz="1400" b="1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Lack of Governance</a:t>
          </a:r>
          <a:endParaRPr lang="en-US" sz="1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0C214ED6-C0BD-4B0C-9663-CB2E440BA7AF}" type="parTrans" cxnId="{73D5B9E8-B3B3-4D75-9A00-30D1919EA9B9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B2EC60BD-9FF8-45F2-AF74-ED32F082727E}" type="sibTrans" cxnId="{73D5B9E8-B3B3-4D75-9A00-30D1919EA9B9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93AD92EB-DA07-43C0-B6F5-F44C4FA01692}">
      <dgm:prSet custT="1"/>
      <dgm:spPr/>
      <dgm:t>
        <a:bodyPr/>
        <a:lstStyle/>
        <a:p>
          <a:r>
            <a:rPr lang="en-US" sz="2400" b="1" dirty="0">
              <a:solidFill>
                <a:schemeClr val="accent5">
                  <a:lumMod val="50000"/>
                </a:schemeClr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Adoption Challenges</a:t>
          </a:r>
        </a:p>
      </dgm:t>
    </dgm:pt>
    <dgm:pt modelId="{42F630DC-EA80-4E56-95A9-6CF46BE8CFE2}" type="parTrans" cxnId="{80270194-6398-4F57-8723-FF5814CA7B70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8350C34-8DFF-4D3E-A873-8ECB21D842EA}" type="sibTrans" cxnId="{80270194-6398-4F57-8723-FF5814CA7B70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2E7C952-CB8A-4BD3-8E47-F99FB964DCEB}">
      <dgm:prSet/>
      <dgm:spPr/>
      <dgm:t>
        <a:bodyPr/>
        <a:lstStyle/>
        <a:p>
          <a:endParaRPr lang="en-US" sz="2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E30BA7C-EC94-42BC-A9D6-DE6373CAB2AE}" type="parTrans" cxnId="{BE2F2334-C248-4A1D-88C9-18F37F60A2B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2319486D-3519-4EB4-8662-2B20D2A993CB}" type="sibTrans" cxnId="{BE2F2334-C248-4A1D-88C9-18F37F60A2B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E7B3C23-DC11-4754-B686-3A52820BB57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BC8943ED-62DD-4E92-9EF2-A00EFDE0332F}" type="parTrans" cxnId="{26E94C5E-1740-4A63-9BFF-57890682F92F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DA980C4F-4BC1-44F9-9F32-782A8E898360}" type="sibTrans" cxnId="{26E94C5E-1740-4A63-9BFF-57890682F92F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E8D5743B-6195-45F7-9A60-C8236248CD1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043C08C-16C9-4AE7-9644-34971AAB29ED}" type="parTrans" cxnId="{AB70D5D2-3C26-409D-B8B6-834AC3335C9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FDB973B-646F-486E-B65E-E9187E784559}" type="sibTrans" cxnId="{AB70D5D2-3C26-409D-B8B6-834AC3335C9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3472C6D0-C4B8-4C37-8CCA-B9D74DD5C55D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39C83497-DCFD-4CED-A456-D562EEE456AF}" type="parTrans" cxnId="{1DF260CA-9B2C-44E1-AF2D-0BFC9D063FC6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8E8A3A86-18B4-4105-9F01-FA9A687283B0}" type="sibTrans" cxnId="{1DF260CA-9B2C-44E1-AF2D-0BFC9D063FC6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4533A1B5-AF8D-4F18-AF46-6B6EADFFEA1A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A76DD88-DD85-4203-8F27-487B3519B12E}" type="parTrans" cxnId="{EA3A2B7F-7B78-44E3-BC93-FE77C31D54F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A3A2677-C157-4C2E-82AD-9BC8542AABE1}" type="sibTrans" cxnId="{EA3A2B7F-7B78-44E3-BC93-FE77C31D54F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A4ED3A50-985C-164A-A7D0-01295F1B93F1}" type="pres">
      <dgm:prSet presAssocID="{EE915838-2FB6-4C6D-B701-05B9F0F41317}" presName="Name0" presStyleCnt="0">
        <dgm:presLayoutVars>
          <dgm:chMax val="4"/>
          <dgm:resizeHandles val="exact"/>
        </dgm:presLayoutVars>
      </dgm:prSet>
      <dgm:spPr/>
    </dgm:pt>
    <dgm:pt modelId="{D9B63FA7-EA8D-D241-AB58-8468C52F2B03}" type="pres">
      <dgm:prSet presAssocID="{EE915838-2FB6-4C6D-B701-05B9F0F41317}" presName="ellipse" presStyleLbl="trBgShp" presStyleIdx="0" presStyleCnt="1"/>
      <dgm:spPr/>
    </dgm:pt>
    <dgm:pt modelId="{5C96B9FB-4751-6F43-82DA-1343F7480E70}" type="pres">
      <dgm:prSet presAssocID="{EE915838-2FB6-4C6D-B701-05B9F0F41317}" presName="arrow1" presStyleLbl="fgShp" presStyleIdx="0" presStyleCnt="1"/>
      <dgm:spPr/>
    </dgm:pt>
    <dgm:pt modelId="{87F8E80A-046B-EF42-9A14-315B577147D7}" type="pres">
      <dgm:prSet presAssocID="{EE915838-2FB6-4C6D-B701-05B9F0F41317}" presName="rectangle" presStyleLbl="revTx" presStyleIdx="0" presStyleCnt="1">
        <dgm:presLayoutVars>
          <dgm:bulletEnabled val="1"/>
        </dgm:presLayoutVars>
      </dgm:prSet>
      <dgm:spPr/>
    </dgm:pt>
    <dgm:pt modelId="{AC4B433D-5740-D041-A782-C9D0546D5211}" type="pres">
      <dgm:prSet presAssocID="{0AB12472-68EA-475F-909B-E6ADD1A0955D}" presName="item1" presStyleLbl="node1" presStyleIdx="0" presStyleCnt="3">
        <dgm:presLayoutVars>
          <dgm:bulletEnabled val="1"/>
        </dgm:presLayoutVars>
      </dgm:prSet>
      <dgm:spPr/>
    </dgm:pt>
    <dgm:pt modelId="{A074ACA7-21E9-F946-995C-7100ED75389E}" type="pres">
      <dgm:prSet presAssocID="{D72A86DE-D4EF-4ED6-A66D-1DFB06EECF43}" presName="item2" presStyleLbl="node1" presStyleIdx="1" presStyleCnt="3" custLinFactNeighborX="2625" custLinFactNeighborY="-9624">
        <dgm:presLayoutVars>
          <dgm:bulletEnabled val="1"/>
        </dgm:presLayoutVars>
      </dgm:prSet>
      <dgm:spPr/>
    </dgm:pt>
    <dgm:pt modelId="{CFD697D4-808C-0A48-92A6-C05D11D9B74C}" type="pres">
      <dgm:prSet presAssocID="{93AD92EB-DA07-43C0-B6F5-F44C4FA01692}" presName="item3" presStyleLbl="node1" presStyleIdx="2" presStyleCnt="3">
        <dgm:presLayoutVars>
          <dgm:bulletEnabled val="1"/>
        </dgm:presLayoutVars>
      </dgm:prSet>
      <dgm:spPr/>
    </dgm:pt>
    <dgm:pt modelId="{CB21B518-1212-1E45-8D96-2EEB79E5F123}" type="pres">
      <dgm:prSet presAssocID="{EE915838-2FB6-4C6D-B701-05B9F0F41317}" presName="funnel" presStyleLbl="trAlignAcc1" presStyleIdx="0" presStyleCnt="1"/>
      <dgm:spPr/>
    </dgm:pt>
  </dgm:ptLst>
  <dgm:cxnLst>
    <dgm:cxn modelId="{B2814A0B-6CF0-8142-B5F3-C40423332040}" type="presOf" srcId="{D72A86DE-D4EF-4ED6-A66D-1DFB06EECF43}" destId="{AC4B433D-5740-D041-A782-C9D0546D5211}" srcOrd="0" destOrd="0" presId="urn:microsoft.com/office/officeart/2005/8/layout/funnel1"/>
    <dgm:cxn modelId="{FC38BC1A-897C-2D42-BEB5-FB284679EC4C}" type="presOf" srcId="{0AB12472-68EA-475F-909B-E6ADD1A0955D}" destId="{A074ACA7-21E9-F946-995C-7100ED75389E}" srcOrd="0" destOrd="0" presId="urn:microsoft.com/office/officeart/2005/8/layout/funnel1"/>
    <dgm:cxn modelId="{BE2F2334-C248-4A1D-88C9-18F37F60A2BC}" srcId="{EE915838-2FB6-4C6D-B701-05B9F0F41317}" destId="{F2E7C952-CB8A-4BD3-8E47-F99FB964DCEB}" srcOrd="4" destOrd="0" parTransId="{CE30BA7C-EC94-42BC-A9D6-DE6373CAB2AE}" sibTransId="{2319486D-3519-4EB4-8662-2B20D2A993CB}"/>
    <dgm:cxn modelId="{799F7342-66AD-C74C-BA34-FD61B32DF900}" type="presOf" srcId="{524C1044-0F04-4635-927A-FC7F94EA97FC}" destId="{CFD697D4-808C-0A48-92A6-C05D11D9B74C}" srcOrd="0" destOrd="0" presId="urn:microsoft.com/office/officeart/2005/8/layout/funnel1"/>
    <dgm:cxn modelId="{26E94C5E-1740-4A63-9BFF-57890682F92F}" srcId="{EE915838-2FB6-4C6D-B701-05B9F0F41317}" destId="{FE7B3C23-DC11-4754-B686-3A52820BB574}" srcOrd="5" destOrd="0" parTransId="{BC8943ED-62DD-4E92-9EF2-A00EFDE0332F}" sibTransId="{DA980C4F-4BC1-44F9-9F32-782A8E898360}"/>
    <dgm:cxn modelId="{CF3D3063-9630-6543-86A3-571A85AC33A2}" type="presOf" srcId="{EE915838-2FB6-4C6D-B701-05B9F0F41317}" destId="{A4ED3A50-985C-164A-A7D0-01295F1B93F1}" srcOrd="0" destOrd="0" presId="urn:microsoft.com/office/officeart/2005/8/layout/funnel1"/>
    <dgm:cxn modelId="{DC09AE70-AD93-4E84-8974-FB833A9C1265}" srcId="{EE915838-2FB6-4C6D-B701-05B9F0F41317}" destId="{0AB12472-68EA-475F-909B-E6ADD1A0955D}" srcOrd="1" destOrd="0" parTransId="{5ADC80FD-5835-4ACB-A943-6A4D5E009583}" sibTransId="{C295760B-9319-4F36-BF29-DC44672792B5}"/>
    <dgm:cxn modelId="{EA3A2B7F-7B78-44E3-BC93-FE77C31D54FC}" srcId="{EE915838-2FB6-4C6D-B701-05B9F0F41317}" destId="{4533A1B5-AF8D-4F18-AF46-6B6EADFFEA1A}" srcOrd="8" destOrd="0" parTransId="{6A76DD88-DD85-4203-8F27-487B3519B12E}" sibTransId="{6A3A2677-C157-4C2E-82AD-9BC8542AABE1}"/>
    <dgm:cxn modelId="{80270194-6398-4F57-8723-FF5814CA7B70}" srcId="{EE915838-2FB6-4C6D-B701-05B9F0F41317}" destId="{93AD92EB-DA07-43C0-B6F5-F44C4FA01692}" srcOrd="3" destOrd="0" parTransId="{42F630DC-EA80-4E56-95A9-6CF46BE8CFE2}" sibTransId="{68350C34-8DFF-4D3E-A873-8ECB21D842EA}"/>
    <dgm:cxn modelId="{1DF260CA-9B2C-44E1-AF2D-0BFC9D063FC6}" srcId="{EE915838-2FB6-4C6D-B701-05B9F0F41317}" destId="{3472C6D0-C4B8-4C37-8CCA-B9D74DD5C55D}" srcOrd="7" destOrd="0" parTransId="{39C83497-DCFD-4CED-A456-D562EEE456AF}" sibTransId="{8E8A3A86-18B4-4105-9F01-FA9A687283B0}"/>
    <dgm:cxn modelId="{B46D96D1-C6A3-447A-901C-E077CBE99637}" srcId="{EE915838-2FB6-4C6D-B701-05B9F0F41317}" destId="{524C1044-0F04-4635-927A-FC7F94EA97FC}" srcOrd="0" destOrd="0" parTransId="{BCDD231C-96E8-48C9-B682-D81ED78696A5}" sibTransId="{5DF137E5-091A-4B7A-8391-72AC1A76AA55}"/>
    <dgm:cxn modelId="{AB70D5D2-3C26-409D-B8B6-834AC3335C94}" srcId="{EE915838-2FB6-4C6D-B701-05B9F0F41317}" destId="{E8D5743B-6195-45F7-9A60-C8236248CD15}" srcOrd="6" destOrd="0" parTransId="{C043C08C-16C9-4AE7-9644-34971AAB29ED}" sibTransId="{FFDB973B-646F-486E-B65E-E9187E784559}"/>
    <dgm:cxn modelId="{73D5B9E8-B3B3-4D75-9A00-30D1919EA9B9}" srcId="{EE915838-2FB6-4C6D-B701-05B9F0F41317}" destId="{D72A86DE-D4EF-4ED6-A66D-1DFB06EECF43}" srcOrd="2" destOrd="0" parTransId="{0C214ED6-C0BD-4B0C-9663-CB2E440BA7AF}" sibTransId="{B2EC60BD-9FF8-45F2-AF74-ED32F082727E}"/>
    <dgm:cxn modelId="{8E14A7F6-723E-3943-BFE4-4EAFAA624B30}" type="presOf" srcId="{93AD92EB-DA07-43C0-B6F5-F44C4FA01692}" destId="{87F8E80A-046B-EF42-9A14-315B577147D7}" srcOrd="0" destOrd="0" presId="urn:microsoft.com/office/officeart/2005/8/layout/funnel1"/>
    <dgm:cxn modelId="{4E70A4E0-BBC2-AD4D-9131-627BA72C304F}" type="presParOf" srcId="{A4ED3A50-985C-164A-A7D0-01295F1B93F1}" destId="{D9B63FA7-EA8D-D241-AB58-8468C52F2B03}" srcOrd="0" destOrd="0" presId="urn:microsoft.com/office/officeart/2005/8/layout/funnel1"/>
    <dgm:cxn modelId="{E035A074-A00D-E045-B50F-4C81933D3A0A}" type="presParOf" srcId="{A4ED3A50-985C-164A-A7D0-01295F1B93F1}" destId="{5C96B9FB-4751-6F43-82DA-1343F7480E70}" srcOrd="1" destOrd="0" presId="urn:microsoft.com/office/officeart/2005/8/layout/funnel1"/>
    <dgm:cxn modelId="{40B31DC2-0974-3949-8FA2-F8E71FD91B58}" type="presParOf" srcId="{A4ED3A50-985C-164A-A7D0-01295F1B93F1}" destId="{87F8E80A-046B-EF42-9A14-315B577147D7}" srcOrd="2" destOrd="0" presId="urn:microsoft.com/office/officeart/2005/8/layout/funnel1"/>
    <dgm:cxn modelId="{74683B9B-66BE-3D41-B3AE-8A2223A3B95A}" type="presParOf" srcId="{A4ED3A50-985C-164A-A7D0-01295F1B93F1}" destId="{AC4B433D-5740-D041-A782-C9D0546D5211}" srcOrd="3" destOrd="0" presId="urn:microsoft.com/office/officeart/2005/8/layout/funnel1"/>
    <dgm:cxn modelId="{B92E3828-7F08-5F47-BC93-B850CE475EFA}" type="presParOf" srcId="{A4ED3A50-985C-164A-A7D0-01295F1B93F1}" destId="{A074ACA7-21E9-F946-995C-7100ED75389E}" srcOrd="4" destOrd="0" presId="urn:microsoft.com/office/officeart/2005/8/layout/funnel1"/>
    <dgm:cxn modelId="{7C8C9306-815F-9347-8107-81379E8925AA}" type="presParOf" srcId="{A4ED3A50-985C-164A-A7D0-01295F1B93F1}" destId="{CFD697D4-808C-0A48-92A6-C05D11D9B74C}" srcOrd="5" destOrd="0" presId="urn:microsoft.com/office/officeart/2005/8/layout/funnel1"/>
    <dgm:cxn modelId="{7F756FBA-6E1F-0541-8615-079CC9AEF7A2}" type="presParOf" srcId="{A4ED3A50-985C-164A-A7D0-01295F1B93F1}" destId="{CB21B518-1212-1E45-8D96-2EEB79E5F123}" srcOrd="6" destOrd="0" presId="urn:microsoft.com/office/officeart/2005/8/layout/funne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985134-D9D0-4EF3-A930-2B147496CE4B}" type="doc">
      <dgm:prSet loTypeId="urn:microsoft.com/office/officeart/2009/layout/CircleArrow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7CFFC0-A6A9-441A-9724-189A87D452B3}">
      <dgm:prSet/>
      <dgm:spPr/>
      <dgm:t>
        <a:bodyPr/>
        <a:lstStyle/>
        <a:p>
          <a:r>
            <a:rPr lang="en-US" dirty="0"/>
            <a:t>Immutability issue</a:t>
          </a:r>
        </a:p>
      </dgm:t>
    </dgm:pt>
    <dgm:pt modelId="{F1E48F78-A30B-4DD2-A4BB-4B0A088962FE}" type="parTrans" cxnId="{74BDD4E5-A55B-4124-A075-03094E3F8036}">
      <dgm:prSet/>
      <dgm:spPr/>
      <dgm:t>
        <a:bodyPr/>
        <a:lstStyle/>
        <a:p>
          <a:endParaRPr lang="en-US"/>
        </a:p>
      </dgm:t>
    </dgm:pt>
    <dgm:pt modelId="{CA2568CD-04D2-496F-BF33-44B759F3A1E8}" type="sibTrans" cxnId="{74BDD4E5-A55B-4124-A075-03094E3F8036}">
      <dgm:prSet/>
      <dgm:spPr/>
      <dgm:t>
        <a:bodyPr/>
        <a:lstStyle/>
        <a:p>
          <a:endParaRPr lang="en-US"/>
        </a:p>
      </dgm:t>
    </dgm:pt>
    <dgm:pt modelId="{C1933E68-4983-4742-8A94-DD47D38A72B1}">
      <dgm:prSet/>
      <dgm:spPr/>
      <dgm:t>
        <a:bodyPr/>
        <a:lstStyle/>
        <a:p>
          <a:r>
            <a:rPr lang="en-US"/>
            <a:t>Infancy, early stage</a:t>
          </a:r>
        </a:p>
      </dgm:t>
    </dgm:pt>
    <dgm:pt modelId="{4712508F-9AFB-4BF8-8DC1-A6577A3EB5B4}" type="parTrans" cxnId="{60628021-499D-49F4-86CD-E455479A3541}">
      <dgm:prSet/>
      <dgm:spPr/>
      <dgm:t>
        <a:bodyPr/>
        <a:lstStyle/>
        <a:p>
          <a:endParaRPr lang="en-US"/>
        </a:p>
      </dgm:t>
    </dgm:pt>
    <dgm:pt modelId="{0CE285AD-01F4-4596-9045-FD7B8A85EB44}" type="sibTrans" cxnId="{60628021-499D-49F4-86CD-E455479A3541}">
      <dgm:prSet/>
      <dgm:spPr/>
      <dgm:t>
        <a:bodyPr/>
        <a:lstStyle/>
        <a:p>
          <a:endParaRPr lang="en-US"/>
        </a:p>
      </dgm:t>
    </dgm:pt>
    <dgm:pt modelId="{E0FDA9CF-6494-F142-8374-D56E246A7F08}">
      <dgm:prSet/>
      <dgm:spPr/>
      <dgm:t>
        <a:bodyPr/>
        <a:lstStyle/>
        <a:p>
          <a:r>
            <a:rPr lang="en-US" dirty="0"/>
            <a:t>Security risks</a:t>
          </a:r>
        </a:p>
      </dgm:t>
    </dgm:pt>
    <dgm:pt modelId="{0BCECAA3-786E-9343-9D33-1937D58B9DD8}" type="parTrans" cxnId="{893D2101-3C43-A943-9A31-64E0CBCDEC30}">
      <dgm:prSet/>
      <dgm:spPr/>
      <dgm:t>
        <a:bodyPr/>
        <a:lstStyle/>
        <a:p>
          <a:endParaRPr lang="en-US"/>
        </a:p>
      </dgm:t>
    </dgm:pt>
    <dgm:pt modelId="{065A4811-4827-6443-BD9A-6C56BC79B836}" type="sibTrans" cxnId="{893D2101-3C43-A943-9A31-64E0CBCDEC30}">
      <dgm:prSet/>
      <dgm:spPr/>
      <dgm:t>
        <a:bodyPr/>
        <a:lstStyle/>
        <a:p>
          <a:endParaRPr lang="en-US"/>
        </a:p>
      </dgm:t>
    </dgm:pt>
    <dgm:pt modelId="{0DF0A455-1A19-134F-B20E-4FB9EB3A48EE}" type="pres">
      <dgm:prSet presAssocID="{FE985134-D9D0-4EF3-A930-2B147496CE4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FC2F454-825E-0540-A5FA-78406AEE7093}" type="pres">
      <dgm:prSet presAssocID="{A17CFFC0-A6A9-441A-9724-189A87D452B3}" presName="Accent1" presStyleCnt="0"/>
      <dgm:spPr/>
    </dgm:pt>
    <dgm:pt modelId="{AB7D4403-33FE-D246-9F0C-A542B565DB58}" type="pres">
      <dgm:prSet presAssocID="{A17CFFC0-A6A9-441A-9724-189A87D452B3}" presName="Accent" presStyleLbl="node1" presStyleIdx="0" presStyleCnt="3" custLinFactNeighborY="-1642"/>
      <dgm:spPr/>
    </dgm:pt>
    <dgm:pt modelId="{66DDC031-D0B4-A645-80D9-40F3A2F8D2E9}" type="pres">
      <dgm:prSet presAssocID="{A17CFFC0-A6A9-441A-9724-189A87D452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790F9-1849-A344-9864-7D0FDA3F4623}" type="pres">
      <dgm:prSet presAssocID="{C1933E68-4983-4742-8A94-DD47D38A72B1}" presName="Accent2" presStyleCnt="0"/>
      <dgm:spPr/>
    </dgm:pt>
    <dgm:pt modelId="{5849EE4E-663A-7342-AA55-5E7D28CA7816}" type="pres">
      <dgm:prSet presAssocID="{C1933E68-4983-4742-8A94-DD47D38A72B1}" presName="Accent" presStyleLbl="node1" presStyleIdx="1" presStyleCnt="3"/>
      <dgm:spPr/>
    </dgm:pt>
    <dgm:pt modelId="{7DB42F3F-D2D6-9D4C-AFCF-A8FF23C4982B}" type="pres">
      <dgm:prSet presAssocID="{C1933E68-4983-4742-8A94-DD47D38A72B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62237A8-706C-5847-A66A-39A0D9FBC071}" type="pres">
      <dgm:prSet presAssocID="{E0FDA9CF-6494-F142-8374-D56E246A7F08}" presName="Accent3" presStyleCnt="0"/>
      <dgm:spPr/>
    </dgm:pt>
    <dgm:pt modelId="{5DFA59DA-885B-D848-8B75-85101F3EF92C}" type="pres">
      <dgm:prSet presAssocID="{E0FDA9CF-6494-F142-8374-D56E246A7F08}" presName="Accent" presStyleLbl="node1" presStyleIdx="2" presStyleCnt="3"/>
      <dgm:spPr/>
    </dgm:pt>
    <dgm:pt modelId="{D980EDDA-1CB9-0144-8BFA-1FB53FA8643B}" type="pres">
      <dgm:prSet presAssocID="{E0FDA9CF-6494-F142-8374-D56E246A7F0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93D2101-3C43-A943-9A31-64E0CBCDEC30}" srcId="{FE985134-D9D0-4EF3-A930-2B147496CE4B}" destId="{E0FDA9CF-6494-F142-8374-D56E246A7F08}" srcOrd="2" destOrd="0" parTransId="{0BCECAA3-786E-9343-9D33-1937D58B9DD8}" sibTransId="{065A4811-4827-6443-BD9A-6C56BC79B836}"/>
    <dgm:cxn modelId="{60628021-499D-49F4-86CD-E455479A3541}" srcId="{FE985134-D9D0-4EF3-A930-2B147496CE4B}" destId="{C1933E68-4983-4742-8A94-DD47D38A72B1}" srcOrd="1" destOrd="0" parTransId="{4712508F-9AFB-4BF8-8DC1-A6577A3EB5B4}" sibTransId="{0CE285AD-01F4-4596-9045-FD7B8A85EB44}"/>
    <dgm:cxn modelId="{EDD87B23-2D33-234E-B5EF-61C3B69819D3}" type="presOf" srcId="{E0FDA9CF-6494-F142-8374-D56E246A7F08}" destId="{D980EDDA-1CB9-0144-8BFA-1FB53FA8643B}" srcOrd="0" destOrd="0" presId="urn:microsoft.com/office/officeart/2009/layout/CircleArrowProcess"/>
    <dgm:cxn modelId="{B8615970-4E85-5D45-8B0A-A065202CD0B0}" type="presOf" srcId="{C1933E68-4983-4742-8A94-DD47D38A72B1}" destId="{7DB42F3F-D2D6-9D4C-AFCF-A8FF23C4982B}" srcOrd="0" destOrd="0" presId="urn:microsoft.com/office/officeart/2009/layout/CircleArrowProcess"/>
    <dgm:cxn modelId="{1FA032B3-A4C8-8044-A6B6-0147ED6CC987}" type="presOf" srcId="{FE985134-D9D0-4EF3-A930-2B147496CE4B}" destId="{0DF0A455-1A19-134F-B20E-4FB9EB3A48EE}" srcOrd="0" destOrd="0" presId="urn:microsoft.com/office/officeart/2009/layout/CircleArrowProcess"/>
    <dgm:cxn modelId="{74BDD4E5-A55B-4124-A075-03094E3F8036}" srcId="{FE985134-D9D0-4EF3-A930-2B147496CE4B}" destId="{A17CFFC0-A6A9-441A-9724-189A87D452B3}" srcOrd="0" destOrd="0" parTransId="{F1E48F78-A30B-4DD2-A4BB-4B0A088962FE}" sibTransId="{CA2568CD-04D2-496F-BF33-44B759F3A1E8}"/>
    <dgm:cxn modelId="{BC2DF4E6-1504-5049-A422-9ACBBB2E5B72}" type="presOf" srcId="{A17CFFC0-A6A9-441A-9724-189A87D452B3}" destId="{66DDC031-D0B4-A645-80D9-40F3A2F8D2E9}" srcOrd="0" destOrd="0" presId="urn:microsoft.com/office/officeart/2009/layout/CircleArrowProcess"/>
    <dgm:cxn modelId="{FA0D8DFF-A50A-6E42-8ACE-7F0E7795A383}" type="presParOf" srcId="{0DF0A455-1A19-134F-B20E-4FB9EB3A48EE}" destId="{6FC2F454-825E-0540-A5FA-78406AEE7093}" srcOrd="0" destOrd="0" presId="urn:microsoft.com/office/officeart/2009/layout/CircleArrowProcess"/>
    <dgm:cxn modelId="{10313218-4A92-C24E-B741-F583D049CE01}" type="presParOf" srcId="{6FC2F454-825E-0540-A5FA-78406AEE7093}" destId="{AB7D4403-33FE-D246-9F0C-A542B565DB58}" srcOrd="0" destOrd="0" presId="urn:microsoft.com/office/officeart/2009/layout/CircleArrowProcess"/>
    <dgm:cxn modelId="{F21BC146-29D8-454B-9350-D4A7D4555B0A}" type="presParOf" srcId="{0DF0A455-1A19-134F-B20E-4FB9EB3A48EE}" destId="{66DDC031-D0B4-A645-80D9-40F3A2F8D2E9}" srcOrd="1" destOrd="0" presId="urn:microsoft.com/office/officeart/2009/layout/CircleArrowProcess"/>
    <dgm:cxn modelId="{6F8E711A-384F-D148-A09F-9FD7F14AB811}" type="presParOf" srcId="{0DF0A455-1A19-134F-B20E-4FB9EB3A48EE}" destId="{E01790F9-1849-A344-9864-7D0FDA3F4623}" srcOrd="2" destOrd="0" presId="urn:microsoft.com/office/officeart/2009/layout/CircleArrowProcess"/>
    <dgm:cxn modelId="{CCD8B50F-3ECC-C64B-B791-888B4C24C88A}" type="presParOf" srcId="{E01790F9-1849-A344-9864-7D0FDA3F4623}" destId="{5849EE4E-663A-7342-AA55-5E7D28CA7816}" srcOrd="0" destOrd="0" presId="urn:microsoft.com/office/officeart/2009/layout/CircleArrowProcess"/>
    <dgm:cxn modelId="{5F6A00B0-6DBA-F04F-893F-890EFD05F527}" type="presParOf" srcId="{0DF0A455-1A19-134F-B20E-4FB9EB3A48EE}" destId="{7DB42F3F-D2D6-9D4C-AFCF-A8FF23C4982B}" srcOrd="3" destOrd="0" presId="urn:microsoft.com/office/officeart/2009/layout/CircleArrowProcess"/>
    <dgm:cxn modelId="{61AD2861-CD7D-A14D-B610-766A3A5B8C8F}" type="presParOf" srcId="{0DF0A455-1A19-134F-B20E-4FB9EB3A48EE}" destId="{B62237A8-706C-5847-A66A-39A0D9FBC071}" srcOrd="4" destOrd="0" presId="urn:microsoft.com/office/officeart/2009/layout/CircleArrowProcess"/>
    <dgm:cxn modelId="{492FD63A-5859-9E46-993F-62C85F05A0F4}" type="presParOf" srcId="{B62237A8-706C-5847-A66A-39A0D9FBC071}" destId="{5DFA59DA-885B-D848-8B75-85101F3EF92C}" srcOrd="0" destOrd="0" presId="urn:microsoft.com/office/officeart/2009/layout/CircleArrowProcess"/>
    <dgm:cxn modelId="{EAF1AC13-9673-B346-9CA8-2F32D7C208EB}" type="presParOf" srcId="{0DF0A455-1A19-134F-B20E-4FB9EB3A48EE}" destId="{D980EDDA-1CB9-0144-8BFA-1FB53FA8643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701CBF-F896-43C3-A2DD-A8B67A0A683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9445A-5F31-455A-BA23-C0F556552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very long way to go</a:t>
          </a:r>
        </a:p>
      </dgm:t>
    </dgm:pt>
    <dgm:pt modelId="{272E34EB-252B-455F-A4C7-375C65E845E5}" type="parTrans" cxnId="{A8401E4F-3457-4722-89B7-802C4CCB1B5D}">
      <dgm:prSet/>
      <dgm:spPr/>
      <dgm:t>
        <a:bodyPr/>
        <a:lstStyle/>
        <a:p>
          <a:endParaRPr lang="en-US"/>
        </a:p>
      </dgm:t>
    </dgm:pt>
    <dgm:pt modelId="{99D16D9F-0A89-42ED-A940-B1127DB9481A}" type="sibTrans" cxnId="{A8401E4F-3457-4722-89B7-802C4CCB1B5D}">
      <dgm:prSet/>
      <dgm:spPr/>
      <dgm:t>
        <a:bodyPr/>
        <a:lstStyle/>
        <a:p>
          <a:endParaRPr lang="en-US"/>
        </a:p>
      </dgm:t>
    </dgm:pt>
    <dgm:pt modelId="{1FA03D15-E3A0-477E-9181-41D70AD9E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Can’t totally rely on this technology</a:t>
          </a:r>
        </a:p>
      </dgm:t>
    </dgm:pt>
    <dgm:pt modelId="{21B3D73B-052F-4180-BA8F-F6195D4E107E}" type="parTrans" cxnId="{E41A132B-EE4C-4B30-B673-01CA4325698C}">
      <dgm:prSet/>
      <dgm:spPr/>
      <dgm:t>
        <a:bodyPr/>
        <a:lstStyle/>
        <a:p>
          <a:endParaRPr lang="en-US"/>
        </a:p>
      </dgm:t>
    </dgm:pt>
    <dgm:pt modelId="{D7FBC593-8C8B-49A9-8829-8953B65A0E7A}" type="sibTrans" cxnId="{E41A132B-EE4C-4B30-B673-01CA432569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955709-212A-46D4-B238-AA2C9E90C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Trust and stability is important</a:t>
          </a:r>
        </a:p>
      </dgm:t>
    </dgm:pt>
    <dgm:pt modelId="{DA614303-A0CD-43A7-8761-CF6817F88671}" type="parTrans" cxnId="{56DB78FD-0B27-43E2-95A9-FE8D00D45B48}">
      <dgm:prSet/>
      <dgm:spPr/>
      <dgm:t>
        <a:bodyPr/>
        <a:lstStyle/>
        <a:p>
          <a:endParaRPr lang="en-US"/>
        </a:p>
      </dgm:t>
    </dgm:pt>
    <dgm:pt modelId="{4F855046-7D16-404A-8B5E-DC4747FB6268}" type="sibTrans" cxnId="{56DB78FD-0B27-43E2-95A9-FE8D00D45B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9ACC4C-4D3A-456A-B282-373F71DE4574}" type="pres">
      <dgm:prSet presAssocID="{5F701CBF-F896-43C3-A2DD-A8B67A0A6837}" presName="root" presStyleCnt="0">
        <dgm:presLayoutVars>
          <dgm:dir/>
          <dgm:resizeHandles val="exact"/>
        </dgm:presLayoutVars>
      </dgm:prSet>
      <dgm:spPr/>
    </dgm:pt>
    <dgm:pt modelId="{701D2E8F-56E7-487F-9598-E3982E456B94}" type="pres">
      <dgm:prSet presAssocID="{5F701CBF-F896-43C3-A2DD-A8B67A0A6837}" presName="container" presStyleCnt="0">
        <dgm:presLayoutVars>
          <dgm:dir/>
          <dgm:resizeHandles val="exact"/>
        </dgm:presLayoutVars>
      </dgm:prSet>
      <dgm:spPr/>
    </dgm:pt>
    <dgm:pt modelId="{8573C764-C710-41A1-94DC-9BA6758F090D}" type="pres">
      <dgm:prSet presAssocID="{1FA03D15-E3A0-477E-9181-41D70AD9EF39}" presName="compNode" presStyleCnt="0"/>
      <dgm:spPr/>
    </dgm:pt>
    <dgm:pt modelId="{B686A844-F0EB-4B43-AE5F-4DD42F8008F3}" type="pres">
      <dgm:prSet presAssocID="{1FA03D15-E3A0-477E-9181-41D70AD9EF39}" presName="iconBgRect" presStyleLbl="bgShp" presStyleIdx="0" presStyleCnt="3"/>
      <dgm:spPr/>
    </dgm:pt>
    <dgm:pt modelId="{F75E4BA9-8426-41A6-A24F-81BA1449E0D0}" type="pres">
      <dgm:prSet presAssocID="{1FA03D15-E3A0-477E-9181-41D70AD9EF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5309588-0543-47BE-AAD7-095AAA8FA825}" type="pres">
      <dgm:prSet presAssocID="{1FA03D15-E3A0-477E-9181-41D70AD9EF39}" presName="spaceRect" presStyleCnt="0"/>
      <dgm:spPr/>
    </dgm:pt>
    <dgm:pt modelId="{9E3EF33F-9D16-48D1-AEF8-3F9A6A36D6DE}" type="pres">
      <dgm:prSet presAssocID="{1FA03D15-E3A0-477E-9181-41D70AD9EF39}" presName="textRect" presStyleLbl="revTx" presStyleIdx="0" presStyleCnt="3">
        <dgm:presLayoutVars>
          <dgm:chMax val="1"/>
          <dgm:chPref val="1"/>
        </dgm:presLayoutVars>
      </dgm:prSet>
      <dgm:spPr/>
    </dgm:pt>
    <dgm:pt modelId="{C91BAB0D-28B3-4B74-BA7B-F955C09C51E4}" type="pres">
      <dgm:prSet presAssocID="{D7FBC593-8C8B-49A9-8829-8953B65A0E7A}" presName="sibTrans" presStyleLbl="sibTrans2D1" presStyleIdx="0" presStyleCnt="0"/>
      <dgm:spPr/>
    </dgm:pt>
    <dgm:pt modelId="{BABA2457-EA8D-4D9C-9817-1BB04AF63879}" type="pres">
      <dgm:prSet presAssocID="{76955709-212A-46D4-B238-AA2C9E90C7ED}" presName="compNode" presStyleCnt="0"/>
      <dgm:spPr/>
    </dgm:pt>
    <dgm:pt modelId="{A244ED91-5F7F-4887-9840-4F9D1DF32544}" type="pres">
      <dgm:prSet presAssocID="{76955709-212A-46D4-B238-AA2C9E90C7ED}" presName="iconBgRect" presStyleLbl="bgShp" presStyleIdx="1" presStyleCnt="3"/>
      <dgm:spPr/>
    </dgm:pt>
    <dgm:pt modelId="{313ED9DE-2BEF-4CEC-810F-5345E9F1E592}" type="pres">
      <dgm:prSet presAssocID="{76955709-212A-46D4-B238-AA2C9E90C7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4FF86BA-AA2C-43FC-8CF9-2D680E96A244}" type="pres">
      <dgm:prSet presAssocID="{76955709-212A-46D4-B238-AA2C9E90C7ED}" presName="spaceRect" presStyleCnt="0"/>
      <dgm:spPr/>
    </dgm:pt>
    <dgm:pt modelId="{31067F17-C4E3-4D0E-BB30-CEA0B3C9B90D}" type="pres">
      <dgm:prSet presAssocID="{76955709-212A-46D4-B238-AA2C9E90C7ED}" presName="textRect" presStyleLbl="revTx" presStyleIdx="1" presStyleCnt="3">
        <dgm:presLayoutVars>
          <dgm:chMax val="1"/>
          <dgm:chPref val="1"/>
        </dgm:presLayoutVars>
      </dgm:prSet>
      <dgm:spPr/>
    </dgm:pt>
    <dgm:pt modelId="{A2340545-AF54-964C-9D23-FCC4F7133C5F}" type="pres">
      <dgm:prSet presAssocID="{4F855046-7D16-404A-8B5E-DC4747FB6268}" presName="sibTrans" presStyleLbl="sibTrans2D1" presStyleIdx="0" presStyleCnt="0"/>
      <dgm:spPr/>
    </dgm:pt>
    <dgm:pt modelId="{DA712150-5596-4ED4-9123-3AE0A7AED221}" type="pres">
      <dgm:prSet presAssocID="{6D89445A-5F31-455A-BA23-C0F556552289}" presName="compNode" presStyleCnt="0"/>
      <dgm:spPr/>
    </dgm:pt>
    <dgm:pt modelId="{70784EAD-FBE7-41B6-8982-9CB1061C4A82}" type="pres">
      <dgm:prSet presAssocID="{6D89445A-5F31-455A-BA23-C0F556552289}" presName="iconBgRect" presStyleLbl="bgShp" presStyleIdx="2" presStyleCnt="3"/>
      <dgm:spPr/>
    </dgm:pt>
    <dgm:pt modelId="{B5A0E2E9-A297-4BB4-A746-75BD253520B6}" type="pres">
      <dgm:prSet presAssocID="{6D89445A-5F31-455A-BA23-C0F5565522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3CFD9BD8-1EBB-4258-AB15-2AAB2F877DD1}" type="pres">
      <dgm:prSet presAssocID="{6D89445A-5F31-455A-BA23-C0F556552289}" presName="spaceRect" presStyleCnt="0"/>
      <dgm:spPr/>
    </dgm:pt>
    <dgm:pt modelId="{4B641A46-2436-45F5-9CEA-298CFBC752AB}" type="pres">
      <dgm:prSet presAssocID="{6D89445A-5F31-455A-BA23-C0F556552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1A132B-EE4C-4B30-B673-01CA4325698C}" srcId="{5F701CBF-F896-43C3-A2DD-A8B67A0A6837}" destId="{1FA03D15-E3A0-477E-9181-41D70AD9EF39}" srcOrd="0" destOrd="0" parTransId="{21B3D73B-052F-4180-BA8F-F6195D4E107E}" sibTransId="{D7FBC593-8C8B-49A9-8829-8953B65A0E7A}"/>
    <dgm:cxn modelId="{A8401E4F-3457-4722-89B7-802C4CCB1B5D}" srcId="{5F701CBF-F896-43C3-A2DD-A8B67A0A6837}" destId="{6D89445A-5F31-455A-BA23-C0F556552289}" srcOrd="2" destOrd="0" parTransId="{272E34EB-252B-455F-A4C7-375C65E845E5}" sibTransId="{99D16D9F-0A89-42ED-A940-B1127DB9481A}"/>
    <dgm:cxn modelId="{9704818A-735E-BE42-ACF6-FFB70F8DC316}" type="presOf" srcId="{D7FBC593-8C8B-49A9-8829-8953B65A0E7A}" destId="{C91BAB0D-28B3-4B74-BA7B-F955C09C51E4}" srcOrd="0" destOrd="0" presId="urn:microsoft.com/office/officeart/2018/2/layout/IconCircleList"/>
    <dgm:cxn modelId="{DEAB52A4-8B1A-584A-A8E6-367E208F1867}" type="presOf" srcId="{4F855046-7D16-404A-8B5E-DC4747FB6268}" destId="{A2340545-AF54-964C-9D23-FCC4F7133C5F}" srcOrd="0" destOrd="0" presId="urn:microsoft.com/office/officeart/2018/2/layout/IconCircleList"/>
    <dgm:cxn modelId="{A76245BD-1A58-4309-A5F9-266842705922}" type="presOf" srcId="{5F701CBF-F896-43C3-A2DD-A8B67A0A6837}" destId="{DE9ACC4C-4D3A-456A-B282-373F71DE4574}" srcOrd="0" destOrd="0" presId="urn:microsoft.com/office/officeart/2018/2/layout/IconCircleList"/>
    <dgm:cxn modelId="{D9A7DAC6-6C33-BC48-B84B-519DD29155D6}" type="presOf" srcId="{1FA03D15-E3A0-477E-9181-41D70AD9EF39}" destId="{9E3EF33F-9D16-48D1-AEF8-3F9A6A36D6DE}" srcOrd="0" destOrd="0" presId="urn:microsoft.com/office/officeart/2018/2/layout/IconCircleList"/>
    <dgm:cxn modelId="{B5E7D9D9-48FE-B44B-863B-85BD54D211CE}" type="presOf" srcId="{76955709-212A-46D4-B238-AA2C9E90C7ED}" destId="{31067F17-C4E3-4D0E-BB30-CEA0B3C9B90D}" srcOrd="0" destOrd="0" presId="urn:microsoft.com/office/officeart/2018/2/layout/IconCircleList"/>
    <dgm:cxn modelId="{8FF4DCEE-E97F-7D46-9EF9-EB97A80C1D0D}" type="presOf" srcId="{6D89445A-5F31-455A-BA23-C0F556552289}" destId="{4B641A46-2436-45F5-9CEA-298CFBC752AB}" srcOrd="0" destOrd="0" presId="urn:microsoft.com/office/officeart/2018/2/layout/IconCircleList"/>
    <dgm:cxn modelId="{56DB78FD-0B27-43E2-95A9-FE8D00D45B48}" srcId="{5F701CBF-F896-43C3-A2DD-A8B67A0A6837}" destId="{76955709-212A-46D4-B238-AA2C9E90C7ED}" srcOrd="1" destOrd="0" parTransId="{DA614303-A0CD-43A7-8761-CF6817F88671}" sibTransId="{4F855046-7D16-404A-8B5E-DC4747FB6268}"/>
    <dgm:cxn modelId="{CFB1014B-828A-B949-86AB-B5FA56B27968}" type="presParOf" srcId="{DE9ACC4C-4D3A-456A-B282-373F71DE4574}" destId="{701D2E8F-56E7-487F-9598-E3982E456B94}" srcOrd="0" destOrd="0" presId="urn:microsoft.com/office/officeart/2018/2/layout/IconCircleList"/>
    <dgm:cxn modelId="{7FDE8E9E-FDF5-FE4C-BB04-D7BBDB69895A}" type="presParOf" srcId="{701D2E8F-56E7-487F-9598-E3982E456B94}" destId="{8573C764-C710-41A1-94DC-9BA6758F090D}" srcOrd="0" destOrd="0" presId="urn:microsoft.com/office/officeart/2018/2/layout/IconCircleList"/>
    <dgm:cxn modelId="{5A5959ED-51F3-9341-BCED-75399EF08BCB}" type="presParOf" srcId="{8573C764-C710-41A1-94DC-9BA6758F090D}" destId="{B686A844-F0EB-4B43-AE5F-4DD42F8008F3}" srcOrd="0" destOrd="0" presId="urn:microsoft.com/office/officeart/2018/2/layout/IconCircleList"/>
    <dgm:cxn modelId="{767B4D40-4931-4648-90D9-C7968066B4B9}" type="presParOf" srcId="{8573C764-C710-41A1-94DC-9BA6758F090D}" destId="{F75E4BA9-8426-41A6-A24F-81BA1449E0D0}" srcOrd="1" destOrd="0" presId="urn:microsoft.com/office/officeart/2018/2/layout/IconCircleList"/>
    <dgm:cxn modelId="{58BC2B33-88DF-7849-875E-B1BF2B5F4915}" type="presParOf" srcId="{8573C764-C710-41A1-94DC-9BA6758F090D}" destId="{35309588-0543-47BE-AAD7-095AAA8FA825}" srcOrd="2" destOrd="0" presId="urn:microsoft.com/office/officeart/2018/2/layout/IconCircleList"/>
    <dgm:cxn modelId="{306A45A2-DEAA-1D42-A779-61C1FF631731}" type="presParOf" srcId="{8573C764-C710-41A1-94DC-9BA6758F090D}" destId="{9E3EF33F-9D16-48D1-AEF8-3F9A6A36D6DE}" srcOrd="3" destOrd="0" presId="urn:microsoft.com/office/officeart/2018/2/layout/IconCircleList"/>
    <dgm:cxn modelId="{CF6B0CAD-8F7B-B346-AA38-83AE310F2481}" type="presParOf" srcId="{701D2E8F-56E7-487F-9598-E3982E456B94}" destId="{C91BAB0D-28B3-4B74-BA7B-F955C09C51E4}" srcOrd="1" destOrd="0" presId="urn:microsoft.com/office/officeart/2018/2/layout/IconCircleList"/>
    <dgm:cxn modelId="{51E65FD0-E61D-CE4F-9FED-57100359E1E4}" type="presParOf" srcId="{701D2E8F-56E7-487F-9598-E3982E456B94}" destId="{BABA2457-EA8D-4D9C-9817-1BB04AF63879}" srcOrd="2" destOrd="0" presId="urn:microsoft.com/office/officeart/2018/2/layout/IconCircleList"/>
    <dgm:cxn modelId="{40F93B30-5480-3942-9C6E-D75A537C5C74}" type="presParOf" srcId="{BABA2457-EA8D-4D9C-9817-1BB04AF63879}" destId="{A244ED91-5F7F-4887-9840-4F9D1DF32544}" srcOrd="0" destOrd="0" presId="urn:microsoft.com/office/officeart/2018/2/layout/IconCircleList"/>
    <dgm:cxn modelId="{75A92E7A-015E-E34A-A893-A7BC65E7D965}" type="presParOf" srcId="{BABA2457-EA8D-4D9C-9817-1BB04AF63879}" destId="{313ED9DE-2BEF-4CEC-810F-5345E9F1E592}" srcOrd="1" destOrd="0" presId="urn:microsoft.com/office/officeart/2018/2/layout/IconCircleList"/>
    <dgm:cxn modelId="{A9D32310-0CE1-9143-9278-40AC8B74B1E9}" type="presParOf" srcId="{BABA2457-EA8D-4D9C-9817-1BB04AF63879}" destId="{C4FF86BA-AA2C-43FC-8CF9-2D680E96A244}" srcOrd="2" destOrd="0" presId="urn:microsoft.com/office/officeart/2018/2/layout/IconCircleList"/>
    <dgm:cxn modelId="{2A598E9D-B08C-7542-8F78-2FBC3A0FF5E1}" type="presParOf" srcId="{BABA2457-EA8D-4D9C-9817-1BB04AF63879}" destId="{31067F17-C4E3-4D0E-BB30-CEA0B3C9B90D}" srcOrd="3" destOrd="0" presId="urn:microsoft.com/office/officeart/2018/2/layout/IconCircleList"/>
    <dgm:cxn modelId="{6FB883B5-3E18-FF48-B793-E7C45F741465}" type="presParOf" srcId="{701D2E8F-56E7-487F-9598-E3982E456B94}" destId="{A2340545-AF54-964C-9D23-FCC4F7133C5F}" srcOrd="3" destOrd="0" presId="urn:microsoft.com/office/officeart/2018/2/layout/IconCircleList"/>
    <dgm:cxn modelId="{EF331DE0-7684-704E-972C-B47F861695E9}" type="presParOf" srcId="{701D2E8F-56E7-487F-9598-E3982E456B94}" destId="{DA712150-5596-4ED4-9123-3AE0A7AED221}" srcOrd="4" destOrd="0" presId="urn:microsoft.com/office/officeart/2018/2/layout/IconCircleList"/>
    <dgm:cxn modelId="{DAD3A286-8B1C-3D48-86D7-4DBA61227BE4}" type="presParOf" srcId="{DA712150-5596-4ED4-9123-3AE0A7AED221}" destId="{70784EAD-FBE7-41B6-8982-9CB1061C4A82}" srcOrd="0" destOrd="0" presId="urn:microsoft.com/office/officeart/2018/2/layout/IconCircleList"/>
    <dgm:cxn modelId="{5CE5837B-1044-1446-AF14-9CDDC22AB522}" type="presParOf" srcId="{DA712150-5596-4ED4-9123-3AE0A7AED221}" destId="{B5A0E2E9-A297-4BB4-A746-75BD253520B6}" srcOrd="1" destOrd="0" presId="urn:microsoft.com/office/officeart/2018/2/layout/IconCircleList"/>
    <dgm:cxn modelId="{413C9548-4397-E949-826A-37A5AC2E6255}" type="presParOf" srcId="{DA712150-5596-4ED4-9123-3AE0A7AED221}" destId="{3CFD9BD8-1EBB-4258-AB15-2AAB2F877DD1}" srcOrd="2" destOrd="0" presId="urn:microsoft.com/office/officeart/2018/2/layout/IconCircleList"/>
    <dgm:cxn modelId="{F68B4FBE-65DE-E44F-AF16-57DA9D7D407A}" type="presParOf" srcId="{DA712150-5596-4ED4-9123-3AE0A7AED221}" destId="{4B641A46-2436-45F5-9CEA-298CFBC752AB}" srcOrd="3" destOrd="0" presId="urn:microsoft.com/office/officeart/2018/2/layout/IconCircle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9192D-4EB9-0C47-B1DE-46E1908DC874}">
      <dsp:nvSpPr>
        <dsp:cNvPr id="0" name=""/>
        <dsp:cNvSpPr/>
      </dsp:nvSpPr>
      <dsp:spPr>
        <a:xfrm>
          <a:off x="0" y="469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0D406B-5B7D-F249-85EF-D806D604ACDE}">
      <dsp:nvSpPr>
        <dsp:cNvPr id="0" name=""/>
        <dsp:cNvSpPr/>
      </dsp:nvSpPr>
      <dsp:spPr>
        <a:xfrm>
          <a:off x="0" y="469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Blockchain Technology: Overview</a:t>
          </a:r>
        </a:p>
      </dsp:txBody>
      <dsp:txXfrm>
        <a:off x="0" y="469"/>
        <a:ext cx="4840010" cy="548961"/>
      </dsp:txXfrm>
    </dsp:sp>
    <dsp:sp modelId="{19080EE2-391F-444F-9AD2-8377D54BFB76}">
      <dsp:nvSpPr>
        <dsp:cNvPr id="0" name=""/>
        <dsp:cNvSpPr/>
      </dsp:nvSpPr>
      <dsp:spPr>
        <a:xfrm>
          <a:off x="0" y="549430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C2C2FD-1510-DA4D-A5A5-A71FC11F8088}">
      <dsp:nvSpPr>
        <dsp:cNvPr id="0" name=""/>
        <dsp:cNvSpPr/>
      </dsp:nvSpPr>
      <dsp:spPr>
        <a:xfrm>
          <a:off x="0" y="549430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Blockchain in healthcare</a:t>
          </a:r>
        </a:p>
      </dsp:txBody>
      <dsp:txXfrm>
        <a:off x="0" y="549430"/>
        <a:ext cx="4840010" cy="548961"/>
      </dsp:txXfrm>
    </dsp:sp>
    <dsp:sp modelId="{E8F2B916-EB03-DE49-B75D-EFCFDB17B968}">
      <dsp:nvSpPr>
        <dsp:cNvPr id="0" name=""/>
        <dsp:cNvSpPr/>
      </dsp:nvSpPr>
      <dsp:spPr>
        <a:xfrm>
          <a:off x="0" y="1098391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33AE1-576B-3B4D-A1EE-0440C15939F5}">
      <dsp:nvSpPr>
        <dsp:cNvPr id="0" name=""/>
        <dsp:cNvSpPr/>
      </dsp:nvSpPr>
      <dsp:spPr>
        <a:xfrm>
          <a:off x="0" y="1098391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it works</a:t>
          </a:r>
        </a:p>
      </dsp:txBody>
      <dsp:txXfrm>
        <a:off x="0" y="1098391"/>
        <a:ext cx="4840010" cy="548961"/>
      </dsp:txXfrm>
    </dsp:sp>
    <dsp:sp modelId="{15CB2381-73A0-FF4D-B244-39C1DAA72E4A}">
      <dsp:nvSpPr>
        <dsp:cNvPr id="0" name=""/>
        <dsp:cNvSpPr/>
      </dsp:nvSpPr>
      <dsp:spPr>
        <a:xfrm>
          <a:off x="0" y="1647352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210CEB-6FCA-6E4E-BE39-EE24EED39714}">
      <dsp:nvSpPr>
        <dsp:cNvPr id="0" name=""/>
        <dsp:cNvSpPr/>
      </dsp:nvSpPr>
      <dsp:spPr>
        <a:xfrm>
          <a:off x="0" y="1647352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</a:t>
          </a:r>
        </a:p>
      </dsp:txBody>
      <dsp:txXfrm>
        <a:off x="0" y="1647352"/>
        <a:ext cx="4840010" cy="548961"/>
      </dsp:txXfrm>
    </dsp:sp>
    <dsp:sp modelId="{DA3D6A43-F4EC-AC4E-8A25-E87C908E7A0F}">
      <dsp:nvSpPr>
        <dsp:cNvPr id="0" name=""/>
        <dsp:cNvSpPr/>
      </dsp:nvSpPr>
      <dsp:spPr>
        <a:xfrm>
          <a:off x="0" y="2196313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4AC245-9B50-FC45-BD6B-82D5C5BE960E}">
      <dsp:nvSpPr>
        <dsp:cNvPr id="0" name=""/>
        <dsp:cNvSpPr/>
      </dsp:nvSpPr>
      <dsp:spPr>
        <a:xfrm>
          <a:off x="0" y="2196313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 and Risks</a:t>
          </a:r>
        </a:p>
      </dsp:txBody>
      <dsp:txXfrm>
        <a:off x="0" y="2196313"/>
        <a:ext cx="4840010" cy="548961"/>
      </dsp:txXfrm>
    </dsp:sp>
    <dsp:sp modelId="{973C9637-B378-C14F-B7B6-E93EE9F11D14}">
      <dsp:nvSpPr>
        <dsp:cNvPr id="0" name=""/>
        <dsp:cNvSpPr/>
      </dsp:nvSpPr>
      <dsp:spPr>
        <a:xfrm>
          <a:off x="0" y="2745274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4133D7-3C40-6945-8C5F-C88635ABD7ED}">
      <dsp:nvSpPr>
        <dsp:cNvPr id="0" name=""/>
        <dsp:cNvSpPr/>
      </dsp:nvSpPr>
      <dsp:spPr>
        <a:xfrm>
          <a:off x="0" y="2745274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 Applications</a:t>
          </a:r>
        </a:p>
      </dsp:txBody>
      <dsp:txXfrm>
        <a:off x="0" y="2745274"/>
        <a:ext cx="4840010" cy="548961"/>
      </dsp:txXfrm>
    </dsp:sp>
    <dsp:sp modelId="{1AE889A8-AE6A-4C40-8101-EB97F9502626}">
      <dsp:nvSpPr>
        <dsp:cNvPr id="0" name=""/>
        <dsp:cNvSpPr/>
      </dsp:nvSpPr>
      <dsp:spPr>
        <a:xfrm>
          <a:off x="0" y="3294235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35975A-9FFE-444A-9D9A-64F032100621}">
      <dsp:nvSpPr>
        <dsp:cNvPr id="0" name=""/>
        <dsp:cNvSpPr/>
      </dsp:nvSpPr>
      <dsp:spPr>
        <a:xfrm>
          <a:off x="0" y="3294235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0" y="3294235"/>
        <a:ext cx="4840010" cy="548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0E8F2-314A-994C-85C0-7A6B20FFD9A8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11880000"/>
            <a:gd name="adj2" fmla="val 1620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349225"/>
                <a:satOff val="-5981"/>
                <a:lumOff val="2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49225"/>
                <a:satOff val="-5981"/>
                <a:lumOff val="2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49225"/>
                <a:satOff val="-5981"/>
                <a:lumOff val="2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5CC3CC-DCA5-5F4B-A610-7909008AA557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7560000"/>
            <a:gd name="adj2" fmla="val 1188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261919"/>
                <a:satOff val="-4486"/>
                <a:lumOff val="179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61919"/>
                <a:satOff val="-4486"/>
                <a:lumOff val="179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61919"/>
                <a:satOff val="-4486"/>
                <a:lumOff val="179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9DA39-38BC-7843-8403-717D1FD6000A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3240000"/>
            <a:gd name="adj2" fmla="val 756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174613"/>
                <a:satOff val="-2991"/>
                <a:lumOff val="11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74613"/>
                <a:satOff val="-2991"/>
                <a:lumOff val="11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74613"/>
                <a:satOff val="-2991"/>
                <a:lumOff val="11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A74F6E-539D-6642-B340-A109605165DF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20520000"/>
            <a:gd name="adj2" fmla="val 324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87306"/>
                <a:satOff val="-1495"/>
                <a:lumOff val="59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87306"/>
                <a:satOff val="-1495"/>
                <a:lumOff val="59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87306"/>
                <a:satOff val="-1495"/>
                <a:lumOff val="59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A34BA-9F93-C443-9A24-4C169B7551D8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16200000"/>
            <a:gd name="adj2" fmla="val 2052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B1506-E2FA-A542-964F-B22B38E430B4}">
      <dsp:nvSpPr>
        <dsp:cNvPr id="0" name=""/>
        <dsp:cNvSpPr/>
      </dsp:nvSpPr>
      <dsp:spPr>
        <a:xfrm>
          <a:off x="2091411" y="1440306"/>
          <a:ext cx="1082860" cy="100001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Features</a:t>
          </a:r>
        </a:p>
      </dsp:txBody>
      <dsp:txXfrm>
        <a:off x="2249992" y="1586755"/>
        <a:ext cx="765698" cy="707116"/>
      </dsp:txXfrm>
    </dsp:sp>
    <dsp:sp modelId="{B2171B66-E097-7247-8E08-78C8D2C04C1C}">
      <dsp:nvSpPr>
        <dsp:cNvPr id="0" name=""/>
        <dsp:cNvSpPr/>
      </dsp:nvSpPr>
      <dsp:spPr>
        <a:xfrm>
          <a:off x="2152296" y="1038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Distributed Ledger</a:t>
          </a:r>
        </a:p>
      </dsp:txBody>
      <dsp:txXfrm>
        <a:off x="2293044" y="141786"/>
        <a:ext cx="679593" cy="679593"/>
      </dsp:txXfrm>
    </dsp:sp>
    <dsp:sp modelId="{F9238C8C-8766-F141-9F4C-62D3B2446615}">
      <dsp:nvSpPr>
        <dsp:cNvPr id="0" name=""/>
        <dsp:cNvSpPr/>
      </dsp:nvSpPr>
      <dsp:spPr>
        <a:xfrm>
          <a:off x="3539631" y="100899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Decentralized</a:t>
          </a:r>
        </a:p>
      </dsp:txBody>
      <dsp:txXfrm>
        <a:off x="3680379" y="1149744"/>
        <a:ext cx="679593" cy="679593"/>
      </dsp:txXfrm>
    </dsp:sp>
    <dsp:sp modelId="{CFC5DDCD-AFC7-8649-99AA-95E3F9A4B2DA}">
      <dsp:nvSpPr>
        <dsp:cNvPr id="0" name=""/>
        <dsp:cNvSpPr/>
      </dsp:nvSpPr>
      <dsp:spPr>
        <a:xfrm>
          <a:off x="3009716" y="263990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Access Control</a:t>
          </a:r>
        </a:p>
      </dsp:txBody>
      <dsp:txXfrm>
        <a:off x="3150464" y="2780654"/>
        <a:ext cx="679593" cy="679593"/>
      </dsp:txXfrm>
    </dsp:sp>
    <dsp:sp modelId="{825D6990-8885-E34A-80A3-5073CC08DD0C}">
      <dsp:nvSpPr>
        <dsp:cNvPr id="0" name=""/>
        <dsp:cNvSpPr/>
      </dsp:nvSpPr>
      <dsp:spPr>
        <a:xfrm>
          <a:off x="1294876" y="263990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Immutability</a:t>
          </a:r>
        </a:p>
      </dsp:txBody>
      <dsp:txXfrm>
        <a:off x="1435624" y="2780654"/>
        <a:ext cx="679593" cy="679593"/>
      </dsp:txXfrm>
    </dsp:sp>
    <dsp:sp modelId="{94671692-B190-9F4E-B120-416E1C34A3C9}">
      <dsp:nvSpPr>
        <dsp:cNvPr id="0" name=""/>
        <dsp:cNvSpPr/>
      </dsp:nvSpPr>
      <dsp:spPr>
        <a:xfrm>
          <a:off x="764961" y="100899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Enhanced Security</a:t>
          </a:r>
        </a:p>
      </dsp:txBody>
      <dsp:txXfrm>
        <a:off x="905709" y="1149744"/>
        <a:ext cx="679593" cy="679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422B5-87D4-1244-95B7-246EC75AC638}">
      <dsp:nvSpPr>
        <dsp:cNvPr id="0" name=""/>
        <dsp:cNvSpPr/>
      </dsp:nvSpPr>
      <dsp:spPr>
        <a:xfrm>
          <a:off x="149320" y="415130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Drug Supply Chain</a:t>
          </a:r>
        </a:p>
      </dsp:txBody>
      <dsp:txXfrm>
        <a:off x="149320" y="415130"/>
        <a:ext cx="2743228" cy="726750"/>
      </dsp:txXfrm>
    </dsp:sp>
    <dsp:sp modelId="{5EE6F68D-50CF-184D-B630-77DFC695994D}">
      <dsp:nvSpPr>
        <dsp:cNvPr id="0" name=""/>
        <dsp:cNvSpPr/>
      </dsp:nvSpPr>
      <dsp:spPr>
        <a:xfrm>
          <a:off x="6130382" y="415130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Patient Data and Consent management</a:t>
          </a:r>
        </a:p>
      </dsp:txBody>
      <dsp:txXfrm>
        <a:off x="6130382" y="415130"/>
        <a:ext cx="2743228" cy="726750"/>
      </dsp:txXfrm>
    </dsp:sp>
    <dsp:sp modelId="{A4D5BEED-5D25-014A-A4B9-F89ED1425A38}">
      <dsp:nvSpPr>
        <dsp:cNvPr id="0" name=""/>
        <dsp:cNvSpPr/>
      </dsp:nvSpPr>
      <dsp:spPr>
        <a:xfrm>
          <a:off x="3008270" y="2856193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86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Insurance and Billing</a:t>
          </a:r>
        </a:p>
      </dsp:txBody>
      <dsp:txXfrm>
        <a:off x="3008270" y="2856193"/>
        <a:ext cx="2743228" cy="726750"/>
      </dsp:txXfrm>
    </dsp:sp>
    <dsp:sp modelId="{BC433630-C098-664B-9BF8-887B97AA7866}">
      <dsp:nvSpPr>
        <dsp:cNvPr id="0" name=""/>
        <dsp:cNvSpPr/>
      </dsp:nvSpPr>
      <dsp:spPr>
        <a:xfrm>
          <a:off x="8739563" y="2883378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R&amp;D</a:t>
          </a:r>
        </a:p>
      </dsp:txBody>
      <dsp:txXfrm>
        <a:off x="8739563" y="2883378"/>
        <a:ext cx="2743228" cy="72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08650-CE28-A947-89B5-41E72D27E170}">
      <dsp:nvSpPr>
        <dsp:cNvPr id="0" name=""/>
        <dsp:cNvSpPr/>
      </dsp:nvSpPr>
      <dsp:spPr>
        <a:xfrm>
          <a:off x="907054" y="23456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Scalability</a:t>
          </a:r>
          <a:endParaRPr lang="en-US" sz="1050" kern="1200" dirty="0"/>
        </a:p>
      </dsp:txBody>
      <dsp:txXfrm>
        <a:off x="1070350" y="2485840"/>
        <a:ext cx="727850" cy="624773"/>
      </dsp:txXfrm>
    </dsp:sp>
    <dsp:sp modelId="{992DB90A-34F5-4A4B-923D-7A7834F98778}">
      <dsp:nvSpPr>
        <dsp:cNvPr id="0" name=""/>
        <dsp:cNvSpPr/>
      </dsp:nvSpPr>
      <dsp:spPr>
        <a:xfrm>
          <a:off x="932376" y="275049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CA5BA-8BA1-8B4F-AB9D-7A2C9865950D}">
      <dsp:nvSpPr>
        <dsp:cNvPr id="0" name=""/>
        <dsp:cNvSpPr/>
      </dsp:nvSpPr>
      <dsp:spPr>
        <a:xfrm>
          <a:off x="0" y="1845375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DED09-A66D-8F42-8055-AA6B5BA6E8F2}">
      <dsp:nvSpPr>
        <dsp:cNvPr id="0" name=""/>
        <dsp:cNvSpPr/>
      </dsp:nvSpPr>
      <dsp:spPr>
        <a:xfrm>
          <a:off x="722007" y="2630379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420A9-80BC-5645-A96D-B41530B479D1}">
      <dsp:nvSpPr>
        <dsp:cNvPr id="0" name=""/>
        <dsp:cNvSpPr/>
      </dsp:nvSpPr>
      <dsp:spPr>
        <a:xfrm>
          <a:off x="1837254" y="1867546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 Storage</a:t>
          </a:r>
        </a:p>
      </dsp:txBody>
      <dsp:txXfrm>
        <a:off x="2000550" y="2007717"/>
        <a:ext cx="727850" cy="624773"/>
      </dsp:txXfrm>
    </dsp:sp>
    <dsp:sp modelId="{B78CB03B-03FB-A74A-90E0-418D2E0224CB}">
      <dsp:nvSpPr>
        <dsp:cNvPr id="0" name=""/>
        <dsp:cNvSpPr/>
      </dsp:nvSpPr>
      <dsp:spPr>
        <a:xfrm>
          <a:off x="2540012" y="2625588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A7AD-C807-1C46-9D14-E1DE73EC95AA}">
      <dsp:nvSpPr>
        <dsp:cNvPr id="0" name=""/>
        <dsp:cNvSpPr/>
      </dsp:nvSpPr>
      <dsp:spPr>
        <a:xfrm>
          <a:off x="2721813" y="2343958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B308-2E3B-7F4A-B804-E6ADD0C647FE}">
      <dsp:nvSpPr>
        <dsp:cNvPr id="0" name=""/>
        <dsp:cNvSpPr/>
      </dsp:nvSpPr>
      <dsp:spPr>
        <a:xfrm>
          <a:off x="2747135" y="2746726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27AFC-0B15-7248-81F3-6DD933A88CEE}">
      <dsp:nvSpPr>
        <dsp:cNvPr id="0" name=""/>
        <dsp:cNvSpPr/>
      </dsp:nvSpPr>
      <dsp:spPr>
        <a:xfrm>
          <a:off x="0" y="1719608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Lack of Governance</a:t>
          </a:r>
        </a:p>
      </dsp:txBody>
      <dsp:txXfrm>
        <a:off x="163296" y="1859779"/>
        <a:ext cx="727850" cy="624773"/>
      </dsp:txXfrm>
    </dsp:sp>
    <dsp:sp modelId="{08973A8A-79B0-2148-BD49-2806F557581C}">
      <dsp:nvSpPr>
        <dsp:cNvPr id="0" name=""/>
        <dsp:cNvSpPr/>
      </dsp:nvSpPr>
      <dsp:spPr>
        <a:xfrm>
          <a:off x="1624517" y="135740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F9F4D-9186-144F-970C-E9ED1C2092A2}">
      <dsp:nvSpPr>
        <dsp:cNvPr id="0" name=""/>
        <dsp:cNvSpPr/>
      </dsp:nvSpPr>
      <dsp:spPr>
        <a:xfrm>
          <a:off x="1814109" y="84170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0651B-446A-9D46-A1C5-95F81C18C797}">
      <dsp:nvSpPr>
        <dsp:cNvPr id="0" name=""/>
        <dsp:cNvSpPr/>
      </dsp:nvSpPr>
      <dsp:spPr>
        <a:xfrm>
          <a:off x="1844625" y="124276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8A6E2-91FB-5F4A-ABBD-857354CF68A2}">
      <dsp:nvSpPr>
        <dsp:cNvPr id="0" name=""/>
        <dsp:cNvSpPr/>
      </dsp:nvSpPr>
      <dsp:spPr>
        <a:xfrm>
          <a:off x="2744968" y="1402964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Adoption challenges</a:t>
          </a:r>
        </a:p>
      </dsp:txBody>
      <dsp:txXfrm>
        <a:off x="2908264" y="1543135"/>
        <a:ext cx="727850" cy="624773"/>
      </dsp:txXfrm>
    </dsp:sp>
    <dsp:sp modelId="{AF2529D7-68C9-F84B-A9B5-58E88D3CEB3F}">
      <dsp:nvSpPr>
        <dsp:cNvPr id="0" name=""/>
        <dsp:cNvSpPr/>
      </dsp:nvSpPr>
      <dsp:spPr>
        <a:xfrm>
          <a:off x="3633412" y="174408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2A8FB-1FAE-2D42-A201-7311B5FCA5FA}">
      <dsp:nvSpPr>
        <dsp:cNvPr id="0" name=""/>
        <dsp:cNvSpPr/>
      </dsp:nvSpPr>
      <dsp:spPr>
        <a:xfrm>
          <a:off x="3628867" y="185187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890AC-4967-3345-B1C8-6C8A4B0A4DF1}">
      <dsp:nvSpPr>
        <dsp:cNvPr id="0" name=""/>
        <dsp:cNvSpPr/>
      </dsp:nvSpPr>
      <dsp:spPr>
        <a:xfrm>
          <a:off x="3961364" y="155470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E90F-4815-AB4B-8B0A-669205B362B2}">
      <dsp:nvSpPr>
        <dsp:cNvPr id="0" name=""/>
        <dsp:cNvSpPr/>
      </dsp:nvSpPr>
      <dsp:spPr>
        <a:xfrm>
          <a:off x="3189028" y="238611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Protocols</a:t>
          </a:r>
        </a:p>
      </dsp:txBody>
      <dsp:txXfrm>
        <a:off x="3352324" y="2526290"/>
        <a:ext cx="727850" cy="624773"/>
      </dsp:txXfrm>
    </dsp:sp>
    <dsp:sp modelId="{D20DA1B2-CD91-764C-9970-90F9492CD1B3}">
      <dsp:nvSpPr>
        <dsp:cNvPr id="0" name=""/>
        <dsp:cNvSpPr/>
      </dsp:nvSpPr>
      <dsp:spPr>
        <a:xfrm>
          <a:off x="4540467" y="1257136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EA8B8-B449-E641-84ED-B4E71E534D6B}">
      <dsp:nvSpPr>
        <dsp:cNvPr id="0" name=""/>
        <dsp:cNvSpPr/>
      </dsp:nvSpPr>
      <dsp:spPr>
        <a:xfrm>
          <a:off x="4836860" y="1286761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5F9C8-4BD4-CB4D-9F50-6AB7898BF6E4}">
      <dsp:nvSpPr>
        <dsp:cNvPr id="0" name=""/>
        <dsp:cNvSpPr/>
      </dsp:nvSpPr>
      <dsp:spPr>
        <a:xfrm>
          <a:off x="4746291" y="1376563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4499-F9A4-664D-AEDE-9B9491CD6C9E}">
      <dsp:nvSpPr>
        <dsp:cNvPr id="0" name=""/>
        <dsp:cNvSpPr/>
      </dsp:nvSpPr>
      <dsp:spPr>
        <a:xfrm>
          <a:off x="4049782" y="17050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Social Acceptance</a:t>
          </a:r>
        </a:p>
      </dsp:txBody>
      <dsp:txXfrm>
        <a:off x="4213078" y="1845240"/>
        <a:ext cx="727850" cy="624773"/>
      </dsp:txXfrm>
    </dsp:sp>
    <dsp:sp modelId="{E3ED8B69-FC56-0C42-A6B7-B949509802FC}">
      <dsp:nvSpPr>
        <dsp:cNvPr id="0" name=""/>
        <dsp:cNvSpPr/>
      </dsp:nvSpPr>
      <dsp:spPr>
        <a:xfrm>
          <a:off x="4744993" y="3148467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8C972-E08F-1340-84C7-9622913479F8}">
      <dsp:nvSpPr>
        <dsp:cNvPr id="0" name=""/>
        <dsp:cNvSpPr/>
      </dsp:nvSpPr>
      <dsp:spPr>
        <a:xfrm>
          <a:off x="3628867" y="285109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068F1-F703-E14A-8A50-FF90891BA9A5}">
      <dsp:nvSpPr>
        <dsp:cNvPr id="0" name=""/>
        <dsp:cNvSpPr/>
      </dsp:nvSpPr>
      <dsp:spPr>
        <a:xfrm>
          <a:off x="4549557" y="3248389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C5118-6560-FF4A-94DE-E8D109E38E7D}">
      <dsp:nvSpPr>
        <dsp:cNvPr id="0" name=""/>
        <dsp:cNvSpPr/>
      </dsp:nvSpPr>
      <dsp:spPr>
        <a:xfrm>
          <a:off x="2091252" y="28864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Security risks</a:t>
          </a:r>
        </a:p>
      </dsp:txBody>
      <dsp:txXfrm>
        <a:off x="2254548" y="3026640"/>
        <a:ext cx="727850" cy="624773"/>
      </dsp:txXfrm>
    </dsp:sp>
    <dsp:sp modelId="{F9D5FD11-C456-8C46-A045-BED01557468E}">
      <dsp:nvSpPr>
        <dsp:cNvPr id="0" name=""/>
        <dsp:cNvSpPr/>
      </dsp:nvSpPr>
      <dsp:spPr>
        <a:xfrm>
          <a:off x="1843976" y="3246678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66F8C-A05D-6946-A478-08C973F1B793}">
      <dsp:nvSpPr>
        <dsp:cNvPr id="0" name=""/>
        <dsp:cNvSpPr/>
      </dsp:nvSpPr>
      <dsp:spPr>
        <a:xfrm>
          <a:off x="906405" y="3348653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3B2C4-ED3F-7446-ABC5-5003A7D47575}">
      <dsp:nvSpPr>
        <dsp:cNvPr id="0" name=""/>
        <dsp:cNvSpPr/>
      </dsp:nvSpPr>
      <dsp:spPr>
        <a:xfrm>
          <a:off x="1623868" y="3361315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438B0-2A1D-F246-ADBF-176C56910186}">
      <dsp:nvSpPr>
        <dsp:cNvPr id="0" name=""/>
        <dsp:cNvSpPr/>
      </dsp:nvSpPr>
      <dsp:spPr>
        <a:xfrm>
          <a:off x="4419861" y="2843715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Early stage of development</a:t>
          </a:r>
        </a:p>
      </dsp:txBody>
      <dsp:txXfrm>
        <a:off x="4583157" y="2983886"/>
        <a:ext cx="727850" cy="624773"/>
      </dsp:txXfrm>
    </dsp:sp>
    <dsp:sp modelId="{78AAC8D8-866E-F949-A49B-B77F57D1A090}">
      <dsp:nvSpPr>
        <dsp:cNvPr id="0" name=""/>
        <dsp:cNvSpPr/>
      </dsp:nvSpPr>
      <dsp:spPr>
        <a:xfrm>
          <a:off x="5647502" y="3655605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C3741-08E8-3D45-8AFC-82AEEB4D1BD3}">
      <dsp:nvSpPr>
        <dsp:cNvPr id="0" name=""/>
        <dsp:cNvSpPr/>
      </dsp:nvSpPr>
      <dsp:spPr>
        <a:xfrm>
          <a:off x="4531377" y="335857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CF083-E129-3A49-BA58-1ADE1CDB0F7B}">
      <dsp:nvSpPr>
        <dsp:cNvPr id="0" name=""/>
        <dsp:cNvSpPr/>
      </dsp:nvSpPr>
      <dsp:spPr>
        <a:xfrm>
          <a:off x="5452067" y="375587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90F14-00EC-3C4C-8AD3-759FC70DEA23}">
      <dsp:nvSpPr>
        <dsp:cNvPr id="0" name=""/>
        <dsp:cNvSpPr/>
      </dsp:nvSpPr>
      <dsp:spPr>
        <a:xfrm>
          <a:off x="1652783" y="1680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Storage</a:t>
          </a:r>
        </a:p>
      </dsp:txBody>
      <dsp:txXfrm>
        <a:off x="1694323" y="43220"/>
        <a:ext cx="1226077" cy="767872"/>
      </dsp:txXfrm>
    </dsp:sp>
    <dsp:sp modelId="{3B6EFD70-ED85-6449-878E-5B84DA31658F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2070563" y="166606"/>
              </a:moveTo>
              <a:arcTo wR="1406543" hR="1406543" stAng="17890215" swAng="262720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C9253-6728-4142-9777-E137FF026BE7}">
      <dsp:nvSpPr>
        <dsp:cNvPr id="0" name=""/>
        <dsp:cNvSpPr/>
      </dsp:nvSpPr>
      <dsp:spPr>
        <a:xfrm>
          <a:off x="3059327" y="1408224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Scalability</a:t>
          </a:r>
        </a:p>
      </dsp:txBody>
      <dsp:txXfrm>
        <a:off x="3100867" y="1449764"/>
        <a:ext cx="1226077" cy="767872"/>
      </dsp:txXfrm>
    </dsp:sp>
    <dsp:sp modelId="{FCDE353D-C33D-FB4C-A8C2-EEDC9F3F5B15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2743919" y="1842194"/>
              </a:moveTo>
              <a:arcTo wR="1406543" hR="1406543" stAng="1082582" swAng="2627203"/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93A8D-B120-A641-970A-FDE17470C2DA}">
      <dsp:nvSpPr>
        <dsp:cNvPr id="0" name=""/>
        <dsp:cNvSpPr/>
      </dsp:nvSpPr>
      <dsp:spPr>
        <a:xfrm>
          <a:off x="1652783" y="2814768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Low Processing Speed</a:t>
          </a:r>
        </a:p>
      </dsp:txBody>
      <dsp:txXfrm>
        <a:off x="1694323" y="2856308"/>
        <a:ext cx="1226077" cy="767872"/>
      </dsp:txXfrm>
    </dsp:sp>
    <dsp:sp modelId="{6BC3EA24-1488-E64C-BA3D-9DE7461C6D59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742524" y="2646480"/>
              </a:moveTo>
              <a:arcTo wR="1406543" hR="1406543" stAng="7090215" swAng="2627203"/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416EA-C43F-0C4D-8D25-81653E70D46D}">
      <dsp:nvSpPr>
        <dsp:cNvPr id="0" name=""/>
        <dsp:cNvSpPr/>
      </dsp:nvSpPr>
      <dsp:spPr>
        <a:xfrm>
          <a:off x="246239" y="1408224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</a:t>
          </a:r>
        </a:p>
      </dsp:txBody>
      <dsp:txXfrm>
        <a:off x="287779" y="1449764"/>
        <a:ext cx="1226077" cy="767872"/>
      </dsp:txXfrm>
    </dsp:sp>
    <dsp:sp modelId="{E626DD6C-825A-E64C-9183-8AFF5EC04C37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69168" y="970893"/>
              </a:moveTo>
              <a:arcTo wR="1406543" hR="1406543" stAng="11882582" swAng="2627203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63FA7-EA8D-D241-AB58-8468C52F2B03}">
      <dsp:nvSpPr>
        <dsp:cNvPr id="0" name=""/>
        <dsp:cNvSpPr/>
      </dsp:nvSpPr>
      <dsp:spPr>
        <a:xfrm>
          <a:off x="1107937" y="877259"/>
          <a:ext cx="4048837" cy="140610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6B9FB-4751-6F43-82DA-1343F7480E70}">
      <dsp:nvSpPr>
        <dsp:cNvPr id="0" name=""/>
        <dsp:cNvSpPr/>
      </dsp:nvSpPr>
      <dsp:spPr>
        <a:xfrm>
          <a:off x="2746304" y="4320340"/>
          <a:ext cx="784658" cy="50218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F8E80A-046B-EF42-9A14-315B577147D7}">
      <dsp:nvSpPr>
        <dsp:cNvPr id="0" name=""/>
        <dsp:cNvSpPr/>
      </dsp:nvSpPr>
      <dsp:spPr>
        <a:xfrm>
          <a:off x="1255453" y="4722085"/>
          <a:ext cx="3766360" cy="94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50000"/>
                </a:schemeClr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Adoption Challenges</a:t>
          </a:r>
        </a:p>
      </dsp:txBody>
      <dsp:txXfrm>
        <a:off x="1255453" y="4722085"/>
        <a:ext cx="3766360" cy="941590"/>
      </dsp:txXfrm>
    </dsp:sp>
    <dsp:sp modelId="{AC4B433D-5740-D041-A782-C9D0546D5211}">
      <dsp:nvSpPr>
        <dsp:cNvPr id="0" name=""/>
        <dsp:cNvSpPr/>
      </dsp:nvSpPr>
      <dsp:spPr>
        <a:xfrm>
          <a:off x="2579957" y="2391963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Lack of Governance</a:t>
          </a:r>
          <a:endParaRPr lang="en-US" sz="1400" b="1" kern="1200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sp:txBody>
      <dsp:txXfrm>
        <a:off x="2786796" y="2598802"/>
        <a:ext cx="998707" cy="998707"/>
      </dsp:txXfrm>
    </dsp:sp>
    <dsp:sp modelId="{A074ACA7-21E9-F946-995C-7100ED75389E}">
      <dsp:nvSpPr>
        <dsp:cNvPr id="0" name=""/>
        <dsp:cNvSpPr/>
      </dsp:nvSpPr>
      <dsp:spPr>
        <a:xfrm>
          <a:off x="1606392" y="1196432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Social Acceptance</a:t>
          </a:r>
          <a:endParaRPr lang="en-US" sz="1400" b="1" kern="1200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sp:txBody>
      <dsp:txXfrm>
        <a:off x="1813231" y="1403271"/>
        <a:ext cx="998707" cy="998707"/>
      </dsp:txXfrm>
    </dsp:sp>
    <dsp:sp modelId="{CFD697D4-808C-0A48-92A6-C05D11D9B74C}">
      <dsp:nvSpPr>
        <dsp:cNvPr id="0" name=""/>
        <dsp:cNvSpPr/>
      </dsp:nvSpPr>
      <dsp:spPr>
        <a:xfrm>
          <a:off x="3013088" y="990877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Protocols and Regulations</a:t>
          </a:r>
        </a:p>
      </dsp:txBody>
      <dsp:txXfrm>
        <a:off x="3219927" y="1197716"/>
        <a:ext cx="998707" cy="998707"/>
      </dsp:txXfrm>
    </dsp:sp>
    <dsp:sp modelId="{CB21B518-1212-1E45-8D96-2EEB79E5F123}">
      <dsp:nvSpPr>
        <dsp:cNvPr id="0" name=""/>
        <dsp:cNvSpPr/>
      </dsp:nvSpPr>
      <dsp:spPr>
        <a:xfrm>
          <a:off x="941590" y="704634"/>
          <a:ext cx="4394087" cy="351527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D4403-33FE-D246-9F0C-A542B565DB58}">
      <dsp:nvSpPr>
        <dsp:cNvPr id="0" name=""/>
        <dsp:cNvSpPr/>
      </dsp:nvSpPr>
      <dsp:spPr>
        <a:xfrm>
          <a:off x="1221725" y="641588"/>
          <a:ext cx="2114296" cy="211461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DC031-D0B4-A645-80D9-40F3A2F8D2E9}">
      <dsp:nvSpPr>
        <dsp:cNvPr id="0" name=""/>
        <dsp:cNvSpPr/>
      </dsp:nvSpPr>
      <dsp:spPr>
        <a:xfrm>
          <a:off x="1689054" y="1439752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Immutability issue</a:t>
          </a:r>
        </a:p>
      </dsp:txBody>
      <dsp:txXfrm>
        <a:off x="1689054" y="1439752"/>
        <a:ext cx="1174873" cy="587296"/>
      </dsp:txXfrm>
    </dsp:sp>
    <dsp:sp modelId="{5849EE4E-663A-7342-AA55-5E7D28CA7816}">
      <dsp:nvSpPr>
        <dsp:cNvPr id="0" name=""/>
        <dsp:cNvSpPr/>
      </dsp:nvSpPr>
      <dsp:spPr>
        <a:xfrm>
          <a:off x="634487" y="1891316"/>
          <a:ext cx="2114296" cy="211461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42F3F-D2D6-9D4C-AFCF-A8FF23C4982B}">
      <dsp:nvSpPr>
        <dsp:cNvPr id="0" name=""/>
        <dsp:cNvSpPr/>
      </dsp:nvSpPr>
      <dsp:spPr>
        <a:xfrm>
          <a:off x="1104198" y="2661785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Infancy, early stage</a:t>
          </a:r>
        </a:p>
      </dsp:txBody>
      <dsp:txXfrm>
        <a:off x="1104198" y="2661785"/>
        <a:ext cx="1174873" cy="587296"/>
      </dsp:txXfrm>
    </dsp:sp>
    <dsp:sp modelId="{5DFA59DA-885B-D848-8B75-85101F3EF92C}">
      <dsp:nvSpPr>
        <dsp:cNvPr id="0" name=""/>
        <dsp:cNvSpPr/>
      </dsp:nvSpPr>
      <dsp:spPr>
        <a:xfrm>
          <a:off x="1372208" y="3251717"/>
          <a:ext cx="1816508" cy="181723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0EDDA-1CB9-0144-8BFA-1FB53FA8643B}">
      <dsp:nvSpPr>
        <dsp:cNvPr id="0" name=""/>
        <dsp:cNvSpPr/>
      </dsp:nvSpPr>
      <dsp:spPr>
        <a:xfrm>
          <a:off x="1691834" y="3885575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Security risks</a:t>
          </a:r>
        </a:p>
      </dsp:txBody>
      <dsp:txXfrm>
        <a:off x="1691834" y="3885575"/>
        <a:ext cx="1174873" cy="5872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6A844-F0EB-4B43-AE5F-4DD42F8008F3}">
      <dsp:nvSpPr>
        <dsp:cNvPr id="0" name=""/>
        <dsp:cNvSpPr/>
      </dsp:nvSpPr>
      <dsp:spPr>
        <a:xfrm>
          <a:off x="57716" y="1956011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E4BA9-8426-41A6-A24F-81BA1449E0D0}">
      <dsp:nvSpPr>
        <dsp:cNvPr id="0" name=""/>
        <dsp:cNvSpPr/>
      </dsp:nvSpPr>
      <dsp:spPr>
        <a:xfrm>
          <a:off x="189689" y="2087985"/>
          <a:ext cx="364498" cy="364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EF33F-9D16-48D1-AEF8-3F9A6A36D6DE}">
      <dsp:nvSpPr>
        <dsp:cNvPr id="0" name=""/>
        <dsp:cNvSpPr/>
      </dsp:nvSpPr>
      <dsp:spPr>
        <a:xfrm>
          <a:off x="820829" y="1956011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Can’t totally rely on this technology</a:t>
          </a:r>
        </a:p>
      </dsp:txBody>
      <dsp:txXfrm>
        <a:off x="820829" y="1956011"/>
        <a:ext cx="1481337" cy="628446"/>
      </dsp:txXfrm>
    </dsp:sp>
    <dsp:sp modelId="{A244ED91-5F7F-4887-9840-4F9D1DF32544}">
      <dsp:nvSpPr>
        <dsp:cNvPr id="0" name=""/>
        <dsp:cNvSpPr/>
      </dsp:nvSpPr>
      <dsp:spPr>
        <a:xfrm>
          <a:off x="2560279" y="1956011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ED9DE-2BEF-4CEC-810F-5345E9F1E592}">
      <dsp:nvSpPr>
        <dsp:cNvPr id="0" name=""/>
        <dsp:cNvSpPr/>
      </dsp:nvSpPr>
      <dsp:spPr>
        <a:xfrm>
          <a:off x="2692253" y="2087985"/>
          <a:ext cx="364498" cy="364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7F17-C4E3-4D0E-BB30-CEA0B3C9B90D}">
      <dsp:nvSpPr>
        <dsp:cNvPr id="0" name=""/>
        <dsp:cNvSpPr/>
      </dsp:nvSpPr>
      <dsp:spPr>
        <a:xfrm>
          <a:off x="3323392" y="1956011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Trust and stability is important</a:t>
          </a:r>
        </a:p>
      </dsp:txBody>
      <dsp:txXfrm>
        <a:off x="3323392" y="1956011"/>
        <a:ext cx="1481337" cy="628446"/>
      </dsp:txXfrm>
    </dsp:sp>
    <dsp:sp modelId="{70784EAD-FBE7-41B6-8982-9CB1061C4A82}">
      <dsp:nvSpPr>
        <dsp:cNvPr id="0" name=""/>
        <dsp:cNvSpPr/>
      </dsp:nvSpPr>
      <dsp:spPr>
        <a:xfrm>
          <a:off x="57716" y="2961589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0E2E9-A297-4BB4-A746-75BD253520B6}">
      <dsp:nvSpPr>
        <dsp:cNvPr id="0" name=""/>
        <dsp:cNvSpPr/>
      </dsp:nvSpPr>
      <dsp:spPr>
        <a:xfrm>
          <a:off x="189689" y="3093562"/>
          <a:ext cx="364498" cy="364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41A46-2436-45F5-9CEA-298CFBC752AB}">
      <dsp:nvSpPr>
        <dsp:cNvPr id="0" name=""/>
        <dsp:cNvSpPr/>
      </dsp:nvSpPr>
      <dsp:spPr>
        <a:xfrm>
          <a:off x="820829" y="2961589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very long way to go</a:t>
          </a:r>
        </a:p>
      </dsp:txBody>
      <dsp:txXfrm>
        <a:off x="820829" y="2961589"/>
        <a:ext cx="1481337" cy="62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B6BEB-8E99-4740-9188-2EEAC3548A7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DABCD-26FC-8A48-8BD1-0CAB1407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0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F40E-2D77-4548-B358-9802FDA9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25A71-BA18-094E-AD7F-1D0E0B9FA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8FE9-0464-C948-B215-F6577A7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DE21-57A5-EA42-B6FC-A9376023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C93A-55DC-2E47-992E-A1F42C70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C66-1D2D-CE47-8008-A0C892C6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A88F-C54A-3544-9E67-FE99042A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D221-EE5F-BC4F-ABBE-9E30BC4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63A7-FF68-6B45-93C7-F10A7DF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328A-ED74-A04D-8323-F9626E93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63F1B-DBE3-F14C-A56B-DEF73E496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034D9-075E-104F-BDB9-46F96BF7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D3B8-3166-8948-A76D-373D38F8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FF4C-C692-9847-990A-AB955954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D396-73F0-F64C-9691-246EDA35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8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B795-11BE-5B48-8ED1-2777702A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D958-11B7-394F-9500-7ECC3F37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66CB-0BBF-B341-8A2D-B14124E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9F82-0423-3648-8EBE-7E338488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CC03-5B90-ED4E-B2D7-D87981B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3A71-A908-4C49-8958-D90C6348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7688-327D-224B-88B8-C0378985B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287D-91C0-374E-BFD5-00C9DBAA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F17E-735D-4A4D-B8A0-443161EA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9129-A21F-694B-8783-1F27F896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7E8D-31C2-4D46-8899-B778AA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3499-96A7-D047-8341-B75B492D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89563-44C0-2949-9AF0-50AAD41FE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DA884-F0B9-F749-AABD-F41B090D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27946-4E1E-4640-BEA9-176C0057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E5745-034A-844A-9DA6-E104237E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6913-69B1-594B-B02F-6B23EA7B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4A36-7FD7-2249-BB6C-6F9F0F2A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0527F-66E5-7C4F-896A-E79CA2D0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EA54-1A0D-0047-8CC8-421A4542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E8A4-4C42-4F41-845B-B02D238D0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DCE99-41B6-2E40-BEA7-EF8FD3B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0746E-2D50-E84F-AF33-E2C550B9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456AB-6245-B842-9032-0D4919C2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8F7-2DB1-AE42-99B3-4DB7BCD1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19DB2-9F79-6646-82FD-D3FFF26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952E1-5108-E942-967F-7995F32D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F757A-806A-3540-AC08-4CAB57A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9117F-0917-7342-AABF-9F0A19F4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931B1-88DA-EC4D-8751-14EC7725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F661F-216B-364D-8541-E6BC5E57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B357-CEF2-7B41-BFD6-6CBE904B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D53F-B6D8-5D4E-BED7-BA6129A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C17CE-E567-F242-84FE-D1E2B49F3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C73F-5AB1-444F-B392-8B2D812A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420E-807B-AE41-B8D0-9BC48CC8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12C2-97B0-1D40-BEFE-638C0B9B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09AC-E5D6-6A4B-B566-D1053D19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36F2-ED64-1049-9CDA-9049C117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0D04-789E-6449-AC2F-A52767EE4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C4EE-1638-F448-8526-3359EC1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A6FCC-6047-DA4E-B880-425147CE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A0823-F45B-D34F-B861-40903D22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E46C9-1B3F-EC47-8201-F710BB59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93E8-9E1D-C74F-A5EE-D4782DAE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5ED5-6668-424A-AD77-6CE1FF825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627D-413F-DC48-B8B3-72510420A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3C83-852A-CD42-BB72-048F3C90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s://www.youtube.com/watch?v=CsxjlsBYmrI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sxjlsBYmrI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064DB-B04D-554C-8699-152103B9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Blockchain technology in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2D56-8B65-E64F-B368-B52E3C70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2567" y="3951082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Benefits and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BBD02-E8A9-F102-EA9F-C2BD262246A5}"/>
              </a:ext>
            </a:extLst>
          </p:cNvPr>
          <p:cNvSpPr txBox="1"/>
          <p:nvPr/>
        </p:nvSpPr>
        <p:spPr>
          <a:xfrm>
            <a:off x="10252402" y="5744904"/>
            <a:ext cx="1689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By,</a:t>
            </a:r>
          </a:p>
          <a:p>
            <a:r>
              <a:rPr lang="en-US" dirty="0" err="1">
                <a:solidFill>
                  <a:schemeClr val="bg1"/>
                </a:solidFill>
              </a:rPr>
              <a:t>Shreeja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Mithinti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8" y="515882"/>
            <a:ext cx="5905572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Adoption Challenges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67CC513-DF45-3770-25A6-4B8631C49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12798"/>
              </p:ext>
            </p:extLst>
          </p:nvPr>
        </p:nvGraphicFramePr>
        <p:xfrm>
          <a:off x="-181267" y="1037239"/>
          <a:ext cx="6277268" cy="636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EC1123-AFAF-EA62-8B90-F4A12343AEB7}"/>
              </a:ext>
            </a:extLst>
          </p:cNvPr>
          <p:cNvSpPr txBox="1"/>
          <p:nvPr/>
        </p:nvSpPr>
        <p:spPr>
          <a:xfrm>
            <a:off x="6277268" y="1867107"/>
            <a:ext cx="5659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Different consensus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Complex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happens if a service provider don’t cooperate?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9437-14B6-3279-2DA6-0EC093A3AC99}"/>
              </a:ext>
            </a:extLst>
          </p:cNvPr>
          <p:cNvSpPr txBox="1"/>
          <p:nvPr/>
        </p:nvSpPr>
        <p:spPr>
          <a:xfrm>
            <a:off x="6277266" y="3231654"/>
            <a:ext cx="5659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A cultural transformation from existing systems is tough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Lack of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Financial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Smooth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Different cryptocurrencies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5698A-3865-72FA-FE66-D624C3AD7A3D}"/>
              </a:ext>
            </a:extLst>
          </p:cNvPr>
          <p:cNvSpPr txBox="1"/>
          <p:nvPr/>
        </p:nvSpPr>
        <p:spPr>
          <a:xfrm>
            <a:off x="6277266" y="5183326"/>
            <a:ext cx="4357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Different countries – different laws and jurisdictions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No Clarity on compliance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8" y="515882"/>
            <a:ext cx="3073633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5ABEC3-0818-14F9-E363-36D95B55D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193633"/>
              </p:ext>
            </p:extLst>
          </p:nvPr>
        </p:nvGraphicFramePr>
        <p:xfrm>
          <a:off x="3711203" y="1112982"/>
          <a:ext cx="3970510" cy="5745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9C9BCF-DB6F-57F3-4055-E3AEB610C3BC}"/>
              </a:ext>
            </a:extLst>
          </p:cNvPr>
          <p:cNvSpPr txBox="1"/>
          <p:nvPr/>
        </p:nvSpPr>
        <p:spPr>
          <a:xfrm>
            <a:off x="412849" y="2163279"/>
            <a:ext cx="467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Sometimes, Not able modify the data is a drawback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E4D80-E05D-733B-4D46-A491D057E56C}"/>
              </a:ext>
            </a:extLst>
          </p:cNvPr>
          <p:cNvSpPr txBox="1"/>
          <p:nvPr/>
        </p:nvSpPr>
        <p:spPr>
          <a:xfrm>
            <a:off x="7028530" y="3651421"/>
            <a:ext cx="494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still in their infancy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More work in technical discovery and research is required.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40219-0C29-78C5-5079-7925C5A76D5F}"/>
              </a:ext>
            </a:extLst>
          </p:cNvPr>
          <p:cNvSpPr txBox="1"/>
          <p:nvPr/>
        </p:nvSpPr>
        <p:spPr>
          <a:xfrm>
            <a:off x="1717322" y="4944074"/>
            <a:ext cx="309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Sharing might be a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51% attack is not impossible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7958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EFA4-CD10-91B4-0DC8-98EA4C39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can be done..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8860-B3B2-75C0-EAE5-255A2E81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of hybrid blockchains</a:t>
            </a:r>
          </a:p>
          <a:p>
            <a:r>
              <a:rPr lang="en-US" sz="2000" dirty="0"/>
              <a:t>Single cryptocurrency under a well-defined consensus</a:t>
            </a:r>
          </a:p>
          <a:p>
            <a:r>
              <a:rPr lang="en-US" sz="2000" dirty="0"/>
              <a:t>Having a law and proper regulations</a:t>
            </a:r>
          </a:p>
          <a:p>
            <a:r>
              <a:rPr lang="en-US" sz="2000" dirty="0"/>
              <a:t>More research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299774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4E74F86-6AB9-D74D-BE22-656A8A38736E}"/>
              </a:ext>
            </a:extLst>
          </p:cNvPr>
          <p:cNvSpPr txBox="1">
            <a:spLocks/>
          </p:cNvSpPr>
          <p:nvPr/>
        </p:nvSpPr>
        <p:spPr>
          <a:xfrm>
            <a:off x="774574" y="3520000"/>
            <a:ext cx="5046196" cy="1795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Current Applications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59191D9-114D-1D4D-A842-6C9ED5BF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7" y="1587522"/>
            <a:ext cx="2927250" cy="986185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1272F68-6B11-CD45-BD8A-78524365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03" y="1179706"/>
            <a:ext cx="3868173" cy="1266826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07FD3-B692-1648-A839-33FF10E2D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1" y="1413382"/>
            <a:ext cx="2837871" cy="825298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18D9D3-1370-4FF6-9DFC-9F87F903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400" y="5377218"/>
            <a:ext cx="438775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2771B4-7B1F-A040-A010-8C04C92A5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307" y="4234108"/>
            <a:ext cx="2654469" cy="108169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7013F47C-8180-1944-8AFB-573BA51B7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12" y="3908200"/>
            <a:ext cx="2760248" cy="952285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56891-6CBC-71FB-AA90-040D2A4BC20C}"/>
              </a:ext>
            </a:extLst>
          </p:cNvPr>
          <p:cNvSpPr txBox="1"/>
          <p:nvPr/>
        </p:nvSpPr>
        <p:spPr>
          <a:xfrm>
            <a:off x="4523144" y="2268910"/>
            <a:ext cx="4086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Video:</a:t>
            </a:r>
          </a:p>
          <a:p>
            <a:r>
              <a:rPr lang="en-US" sz="1800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https://www.youtube.com/watch?v=CsxjlsBYmrI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7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5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6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01479-528D-9F59-0224-29F250BF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C62ED729-3E41-0751-ED96-10D748EFA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06834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4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7A03E-1537-3842-805C-0CE4952E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22" name="Picture 21" descr="Files in folders">
            <a:extLst>
              <a:ext uri="{FF2B5EF4-FFF2-40B4-BE49-F238E27FC236}">
                <a16:creationId xmlns:a16="http://schemas.microsoft.com/office/drawing/2014/main" id="{181E4697-E1C2-0085-3D3C-6AE055F4A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7" r="19568" b="-1"/>
          <a:stretch/>
        </p:blipFill>
        <p:spPr>
          <a:xfrm>
            <a:off x="0" y="365125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5601-5074-8A42-A1CE-4BCF9A6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81" y="1875098"/>
            <a:ext cx="6620719" cy="43134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https://consensys.net/blockchain-use-cases/healthcare-and-the-life-sciences/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https://www.forbes.com/sites/reenitadas/2017/05/08/does-blockchain-have-a-place-in-healthcare/?sh=74cf6c71c31e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https://www.news-medical.net/health/Blockchain-Applications-in-Healthcare.aspx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https://mentormate.com/blog/blockchain-in-healthcare-challenges-and-opportunities/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https://ieeexplore-ieee-org.mtrproxy.mnpals.net/stamp/stamp.jsp?tp=&amp;arnumber=8968381</a:t>
            </a:r>
          </a:p>
          <a:p>
            <a:endParaRPr lang="en-US" sz="20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43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28302-5C97-0C4B-8DF4-2C896108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3745-6000-2F42-92DA-64E43C2E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 questions?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D0963-A810-5865-EA38-3AC15E28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22" name="Picture 21" descr="Blue blocks and networks technology background">
            <a:extLst>
              <a:ext uri="{FF2B5EF4-FFF2-40B4-BE49-F238E27FC236}">
                <a16:creationId xmlns:a16="http://schemas.microsoft.com/office/drawing/2014/main" id="{574057EE-6ABE-7EBB-4D97-DEF21B881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5" r="4138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84B0080-4C01-3047-6147-44D934C45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667167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13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227" y="678938"/>
            <a:ext cx="5438387" cy="596915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Blockchain Overview</a:t>
            </a:r>
          </a:p>
        </p:txBody>
      </p:sp>
      <p:graphicFrame>
        <p:nvGraphicFramePr>
          <p:cNvPr id="22" name="TextBox 6">
            <a:extLst>
              <a:ext uri="{FF2B5EF4-FFF2-40B4-BE49-F238E27FC236}">
                <a16:creationId xmlns:a16="http://schemas.microsoft.com/office/drawing/2014/main" id="{105BC3FF-FEBA-27CA-93B5-AE1491011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549212"/>
              </p:ext>
            </p:extLst>
          </p:nvPr>
        </p:nvGraphicFramePr>
        <p:xfrm>
          <a:off x="6926317" y="1860349"/>
          <a:ext cx="5265683" cy="362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65F9DB-AD06-B243-D77F-C6E9830E5DAC}"/>
              </a:ext>
            </a:extLst>
          </p:cNvPr>
          <p:cNvSpPr txBox="1"/>
          <p:nvPr/>
        </p:nvSpPr>
        <p:spPr>
          <a:xfrm>
            <a:off x="346842" y="2347079"/>
            <a:ext cx="7104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blockchain is a digitally distributed ledger that covers a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stored across networks rather than a central database in Blockchain, decentralized.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Peer-to-peer </a:t>
            </a:r>
          </a:p>
          <a:p>
            <a:endParaRPr lang="en-US" dirty="0"/>
          </a:p>
          <a:p>
            <a:r>
              <a:rPr lang="en-US" dirty="0"/>
              <a:t>Types of Blockchain: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Consortium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Types of Blockchain: Public, Private, or Something in Between | Blogs |  Manufacturing Industry Advisor | Foley &amp; Lardner LLP">
            <a:extLst>
              <a:ext uri="{FF2B5EF4-FFF2-40B4-BE49-F238E27FC236}">
                <a16:creationId xmlns:a16="http://schemas.microsoft.com/office/drawing/2014/main" id="{D088B52D-D745-FFE9-E9CD-693D9E92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79" y="3408606"/>
            <a:ext cx="4320785" cy="309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5077" y="207554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Blockchain in healthcare</a:t>
            </a:r>
          </a:p>
        </p:txBody>
      </p:sp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E7BB9AFE-B40A-A868-4BC4-6401E7089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r="5265"/>
          <a:stretch/>
        </p:blipFill>
        <p:spPr>
          <a:xfrm>
            <a:off x="143991" y="1781864"/>
            <a:ext cx="7576026" cy="4659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E04756-ADBC-96E2-ED67-B48550A46FE2}"/>
              </a:ext>
            </a:extLst>
          </p:cNvPr>
          <p:cNvSpPr txBox="1"/>
          <p:nvPr/>
        </p:nvSpPr>
        <p:spPr>
          <a:xfrm>
            <a:off x="7849125" y="2690336"/>
            <a:ext cx="41988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records, laboratory test results, invoices, clinical trials, remote monitoring, and other sources generate fresh data every day, which is often locked in several different, isolated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streamlining the sharing of medical records, securing sensitive data, and giving patients more control over their information, blockchain can improve the quality.</a:t>
            </a:r>
          </a:p>
        </p:txBody>
      </p:sp>
    </p:spTree>
    <p:extLst>
      <p:ext uri="{BB962C8B-B14F-4D97-AF65-F5344CB8AC3E}">
        <p14:creationId xmlns:p14="http://schemas.microsoft.com/office/powerpoint/2010/main" val="30516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E44A7-511B-93F6-7C57-97B7CAA0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8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it works..</a:t>
            </a:r>
          </a:p>
        </p:txBody>
      </p:sp>
      <p:pic>
        <p:nvPicPr>
          <p:cNvPr id="5" name="Content Placeholder 4" descr="Sling with solid fill">
            <a:extLst>
              <a:ext uri="{FF2B5EF4-FFF2-40B4-BE49-F238E27FC236}">
                <a16:creationId xmlns:a16="http://schemas.microsoft.com/office/drawing/2014/main" id="{5396FBDE-4B9F-6043-E127-69F26CF6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046" y="2408688"/>
            <a:ext cx="914400" cy="914400"/>
          </a:xfrm>
        </p:spPr>
      </p:pic>
      <p:pic>
        <p:nvPicPr>
          <p:cNvPr id="7" name="Graphic 6" descr="Doctor male with solid fill">
            <a:extLst>
              <a:ext uri="{FF2B5EF4-FFF2-40B4-BE49-F238E27FC236}">
                <a16:creationId xmlns:a16="http://schemas.microsoft.com/office/drawing/2014/main" id="{1F276AD7-8A87-AEDA-8286-6D967C3D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09" y="3956976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CA00F974-01B7-8B6A-E61B-36F6B4536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3140" y="2925177"/>
            <a:ext cx="807646" cy="807646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A2AB7C03-7042-40B0-7D7F-5CFF101C1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6964" y="3431804"/>
            <a:ext cx="807646" cy="807646"/>
          </a:xfrm>
          <a:prstGeom prst="rect">
            <a:avLst/>
          </a:prstGeom>
        </p:spPr>
      </p:pic>
      <p:pic>
        <p:nvPicPr>
          <p:cNvPr id="21" name="Graphic 20" descr="Lock with solid fill">
            <a:extLst>
              <a:ext uri="{FF2B5EF4-FFF2-40B4-BE49-F238E27FC236}">
                <a16:creationId xmlns:a16="http://schemas.microsoft.com/office/drawing/2014/main" id="{B04E957B-EFDE-D534-3A3A-54B063F70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7147" y="3559962"/>
            <a:ext cx="562232" cy="562232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7AD63A3E-D171-0F25-F3CC-B1265F774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1123" y="3017042"/>
            <a:ext cx="838024" cy="838024"/>
          </a:xfrm>
          <a:prstGeom prst="rect">
            <a:avLst/>
          </a:prstGeom>
        </p:spPr>
      </p:pic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26C473BF-ECD8-9E38-1329-836400F0B8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1921" y="1546513"/>
            <a:ext cx="698157" cy="698157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9767B1F1-D1CC-0976-7A3D-522CC8806A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67736" y="1627040"/>
            <a:ext cx="894838" cy="894838"/>
          </a:xfrm>
          <a:prstGeom prst="rect">
            <a:avLst/>
          </a:prstGeom>
        </p:spPr>
      </p:pic>
      <p:pic>
        <p:nvPicPr>
          <p:cNvPr id="39" name="Graphic 38" descr="Cloud outline">
            <a:extLst>
              <a:ext uri="{FF2B5EF4-FFF2-40B4-BE49-F238E27FC236}">
                <a16:creationId xmlns:a16="http://schemas.microsoft.com/office/drawing/2014/main" id="{E4EDE9E4-6430-73E9-F52A-E903C43EAD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99242" y="5247110"/>
            <a:ext cx="914400" cy="914400"/>
          </a:xfrm>
          <a:prstGeom prst="rect">
            <a:avLst/>
          </a:prstGeom>
        </p:spPr>
      </p:pic>
      <p:pic>
        <p:nvPicPr>
          <p:cNvPr id="46" name="Picture 4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D74EC1-5E81-B3EC-2068-CBA9DD4495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00598" y="3344766"/>
            <a:ext cx="1377049" cy="1069410"/>
          </a:xfrm>
          <a:prstGeom prst="rect">
            <a:avLst/>
          </a:prstGeom>
        </p:spPr>
      </p:pic>
      <p:pic>
        <p:nvPicPr>
          <p:cNvPr id="48" name="Graphic 47" descr="Hospital with solid fill">
            <a:extLst>
              <a:ext uri="{FF2B5EF4-FFF2-40B4-BE49-F238E27FC236}">
                <a16:creationId xmlns:a16="http://schemas.microsoft.com/office/drawing/2014/main" id="{BCEE66DC-FA85-1389-03A8-2F377C168A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15245" y="3239143"/>
            <a:ext cx="836895" cy="836895"/>
          </a:xfrm>
          <a:prstGeom prst="rect">
            <a:avLst/>
          </a:prstGeom>
        </p:spPr>
      </p:pic>
      <p:pic>
        <p:nvPicPr>
          <p:cNvPr id="52" name="Graphic 51" descr="Medical with solid fill">
            <a:extLst>
              <a:ext uri="{FF2B5EF4-FFF2-40B4-BE49-F238E27FC236}">
                <a16:creationId xmlns:a16="http://schemas.microsoft.com/office/drawing/2014/main" id="{EF4E5F6E-E8D8-9C87-363B-490C59CDF0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35371" y="2881387"/>
            <a:ext cx="605481" cy="605481"/>
          </a:xfrm>
          <a:prstGeom prst="rect">
            <a:avLst/>
          </a:prstGeom>
        </p:spPr>
      </p:pic>
      <p:pic>
        <p:nvPicPr>
          <p:cNvPr id="55" name="Graphic 54" descr="Research with solid fill">
            <a:extLst>
              <a:ext uri="{FF2B5EF4-FFF2-40B4-BE49-F238E27FC236}">
                <a16:creationId xmlns:a16="http://schemas.microsoft.com/office/drawing/2014/main" id="{28FC361B-2D69-32C1-0659-334D64CA10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73085" y="4094601"/>
            <a:ext cx="662169" cy="662169"/>
          </a:xfrm>
          <a:prstGeom prst="rect">
            <a:avLst/>
          </a:prstGeom>
        </p:spPr>
      </p:pic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A41148BC-1F7F-9FBF-D55B-3EC02CF66276}"/>
              </a:ext>
            </a:extLst>
          </p:cNvPr>
          <p:cNvSpPr/>
          <p:nvPr/>
        </p:nvSpPr>
        <p:spPr>
          <a:xfrm>
            <a:off x="646240" y="3270035"/>
            <a:ext cx="291359" cy="101325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urved Right Arrow 61">
            <a:extLst>
              <a:ext uri="{FF2B5EF4-FFF2-40B4-BE49-F238E27FC236}">
                <a16:creationId xmlns:a16="http://schemas.microsoft.com/office/drawing/2014/main" id="{2B2F02AD-4182-139F-1D2B-1F2C8E133A51}"/>
              </a:ext>
            </a:extLst>
          </p:cNvPr>
          <p:cNvSpPr/>
          <p:nvPr/>
        </p:nvSpPr>
        <p:spPr>
          <a:xfrm rot="10800000">
            <a:off x="1478219" y="3226196"/>
            <a:ext cx="291359" cy="1013254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Graphic 63" descr="Desk with solid fill">
            <a:extLst>
              <a:ext uri="{FF2B5EF4-FFF2-40B4-BE49-F238E27FC236}">
                <a16:creationId xmlns:a16="http://schemas.microsoft.com/office/drawing/2014/main" id="{702E8B09-0248-6307-9773-8431ABFA0B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83859" y="3282379"/>
            <a:ext cx="914400" cy="914400"/>
          </a:xfrm>
          <a:prstGeom prst="rect">
            <a:avLst/>
          </a:prstGeom>
        </p:spPr>
      </p:pic>
      <p:pic>
        <p:nvPicPr>
          <p:cNvPr id="66" name="Graphic 65" descr="Smart Phone with solid fill">
            <a:extLst>
              <a:ext uri="{FF2B5EF4-FFF2-40B4-BE49-F238E27FC236}">
                <a16:creationId xmlns:a16="http://schemas.microsoft.com/office/drawing/2014/main" id="{77AC11C1-7E38-2856-5033-C08842412C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46005" y="4139513"/>
            <a:ext cx="513811" cy="513811"/>
          </a:xfrm>
          <a:prstGeom prst="rect">
            <a:avLst/>
          </a:prstGeom>
        </p:spPr>
      </p:pic>
      <p:sp>
        <p:nvSpPr>
          <p:cNvPr id="70" name="Right Arrow 69">
            <a:extLst>
              <a:ext uri="{FF2B5EF4-FFF2-40B4-BE49-F238E27FC236}">
                <a16:creationId xmlns:a16="http://schemas.microsoft.com/office/drawing/2014/main" id="{C5BCAE4C-F308-4A3C-61FB-5FA01DB0DEC2}"/>
              </a:ext>
            </a:extLst>
          </p:cNvPr>
          <p:cNvSpPr/>
          <p:nvPr/>
        </p:nvSpPr>
        <p:spPr>
          <a:xfrm>
            <a:off x="1915297" y="3568822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B64489B1-D771-38FA-3909-B85CD02065BC}"/>
              </a:ext>
            </a:extLst>
          </p:cNvPr>
          <p:cNvSpPr/>
          <p:nvPr/>
        </p:nvSpPr>
        <p:spPr>
          <a:xfrm>
            <a:off x="3821206" y="3551484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98D0048F-53EB-B21A-FC96-63F8A54B0BEC}"/>
              </a:ext>
            </a:extLst>
          </p:cNvPr>
          <p:cNvSpPr/>
          <p:nvPr/>
        </p:nvSpPr>
        <p:spPr>
          <a:xfrm>
            <a:off x="7572769" y="3758311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BE49B6C-70AA-0BB7-F398-4745B2FC6712}"/>
              </a:ext>
            </a:extLst>
          </p:cNvPr>
          <p:cNvSpPr/>
          <p:nvPr/>
        </p:nvSpPr>
        <p:spPr>
          <a:xfrm rot="5400000">
            <a:off x="6354260" y="4842649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7A5037BB-0DDD-5D06-3524-202F92CA6704}"/>
              </a:ext>
            </a:extLst>
          </p:cNvPr>
          <p:cNvSpPr/>
          <p:nvPr/>
        </p:nvSpPr>
        <p:spPr>
          <a:xfrm rot="5400000">
            <a:off x="6365189" y="2828426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8F74CB-1621-F3DD-853A-329F88039E6E}"/>
              </a:ext>
            </a:extLst>
          </p:cNvPr>
          <p:cNvCxnSpPr>
            <a:cxnSpLocks/>
          </p:cNvCxnSpPr>
          <p:nvPr/>
        </p:nvCxnSpPr>
        <p:spPr>
          <a:xfrm flipV="1">
            <a:off x="5579762" y="3004708"/>
            <a:ext cx="708659" cy="72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3EAB45-0279-CC5E-BC2C-6148F0CB4086}"/>
              </a:ext>
            </a:extLst>
          </p:cNvPr>
          <p:cNvCxnSpPr>
            <a:cxnSpLocks/>
          </p:cNvCxnSpPr>
          <p:nvPr/>
        </p:nvCxnSpPr>
        <p:spPr>
          <a:xfrm>
            <a:off x="5579762" y="3731328"/>
            <a:ext cx="616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8B61DD-3C87-E345-E18B-A2115602FC47}"/>
              </a:ext>
            </a:extLst>
          </p:cNvPr>
          <p:cNvCxnSpPr>
            <a:cxnSpLocks/>
          </p:cNvCxnSpPr>
          <p:nvPr/>
        </p:nvCxnSpPr>
        <p:spPr>
          <a:xfrm>
            <a:off x="5601149" y="3736402"/>
            <a:ext cx="594631" cy="7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B66E4A-9953-CEB4-77C8-AC0E9865B267}"/>
              </a:ext>
            </a:extLst>
          </p:cNvPr>
          <p:cNvSpPr txBox="1"/>
          <p:nvPr/>
        </p:nvSpPr>
        <p:spPr>
          <a:xfrm>
            <a:off x="928571" y="3263344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Patient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8655BA-4368-EE65-BE7D-082D079FB40A}"/>
              </a:ext>
            </a:extLst>
          </p:cNvPr>
          <p:cNvSpPr txBox="1"/>
          <p:nvPr/>
        </p:nvSpPr>
        <p:spPr>
          <a:xfrm>
            <a:off x="902312" y="4763178"/>
            <a:ext cx="611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Doctor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B388F8-133E-D50D-FC99-AD2023C65EE1}"/>
              </a:ext>
            </a:extLst>
          </p:cNvPr>
          <p:cNvSpPr txBox="1"/>
          <p:nvPr/>
        </p:nvSpPr>
        <p:spPr>
          <a:xfrm>
            <a:off x="2798615" y="419545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EHR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4DBB7B-3F77-99D9-5352-6F8DFC84CC69}"/>
              </a:ext>
            </a:extLst>
          </p:cNvPr>
          <p:cNvSpPr txBox="1"/>
          <p:nvPr/>
        </p:nvSpPr>
        <p:spPr>
          <a:xfrm>
            <a:off x="4221894" y="408900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Customized user access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A27539-02A0-BEEF-8F05-1E469D36FE58}"/>
              </a:ext>
            </a:extLst>
          </p:cNvPr>
          <p:cNvSpPr txBox="1"/>
          <p:nvPr/>
        </p:nvSpPr>
        <p:spPr>
          <a:xfrm>
            <a:off x="6274111" y="4268931"/>
            <a:ext cx="85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194B3-5D87-D5A3-E42D-0FD0DF0F668A}"/>
              </a:ext>
            </a:extLst>
          </p:cNvPr>
          <p:cNvSpPr txBox="1"/>
          <p:nvPr/>
        </p:nvSpPr>
        <p:spPr>
          <a:xfrm>
            <a:off x="6095998" y="2232274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Database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F00A20-A5EB-9AFA-D779-8696D9D3AD80}"/>
              </a:ext>
            </a:extLst>
          </p:cNvPr>
          <p:cNvSpPr txBox="1"/>
          <p:nvPr/>
        </p:nvSpPr>
        <p:spPr>
          <a:xfrm>
            <a:off x="6225820" y="5946960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Cloud storage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4E1736-367C-944A-A87A-A07D281FEBAA}"/>
              </a:ext>
            </a:extLst>
          </p:cNvPr>
          <p:cNvSpPr txBox="1"/>
          <p:nvPr/>
        </p:nvSpPr>
        <p:spPr>
          <a:xfrm>
            <a:off x="8553162" y="4815180"/>
            <a:ext cx="232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Healthcare providers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154607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es Blockchain Have A Place In Healthcare?">
            <a:extLst>
              <a:ext uri="{FF2B5EF4-FFF2-40B4-BE49-F238E27FC236}">
                <a16:creationId xmlns:a16="http://schemas.microsoft.com/office/drawing/2014/main" id="{243D70CF-457B-D19A-E0BB-11E14CD95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6" b="7562"/>
          <a:stretch/>
        </p:blipFill>
        <p:spPr bwMode="auto">
          <a:xfrm>
            <a:off x="839464" y="328581"/>
            <a:ext cx="10006877" cy="600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4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5077" y="207554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382B79F-9DD4-ECA7-BCBB-0C03E5272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631229"/>
              </p:ext>
            </p:extLst>
          </p:nvPr>
        </p:nvGraphicFramePr>
        <p:xfrm>
          <a:off x="266218" y="1366754"/>
          <a:ext cx="11748304" cy="5369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13BED-81C9-DB1D-8AD4-4EB0C331DAB4}"/>
              </a:ext>
            </a:extLst>
          </p:cNvPr>
          <p:cNvSpPr txBox="1"/>
          <p:nvPr/>
        </p:nvSpPr>
        <p:spPr>
          <a:xfrm>
            <a:off x="444842" y="2635048"/>
            <a:ext cx="226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Authenticating the origin of medicine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Traceability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E921E-D744-CCD2-F35F-2E3E357CCC34}"/>
              </a:ext>
            </a:extLst>
          </p:cNvPr>
          <p:cNvSpPr txBox="1"/>
          <p:nvPr/>
        </p:nvSpPr>
        <p:spPr>
          <a:xfrm>
            <a:off x="6398464" y="2668621"/>
            <a:ext cx="340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and Remote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Patient’s full access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96BD4-6472-2168-C9EB-20418930CAAB}"/>
              </a:ext>
            </a:extLst>
          </p:cNvPr>
          <p:cNvSpPr txBox="1"/>
          <p:nvPr/>
        </p:nvSpPr>
        <p:spPr>
          <a:xfrm>
            <a:off x="3275796" y="5135575"/>
            <a:ext cx="2973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Simplify insurance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Automating the identity and coverage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payment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785C4-D243-C3EC-F244-50AABA985AD2}"/>
              </a:ext>
            </a:extLst>
          </p:cNvPr>
          <p:cNvSpPr txBox="1"/>
          <p:nvPr/>
        </p:nvSpPr>
        <p:spPr>
          <a:xfrm>
            <a:off x="8890592" y="5135575"/>
            <a:ext cx="2973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Trustworthiness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Integrity of data trails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be rewarded when data is shared</a:t>
            </a:r>
          </a:p>
        </p:txBody>
      </p:sp>
    </p:spTree>
    <p:extLst>
      <p:ext uri="{BB962C8B-B14F-4D97-AF65-F5344CB8AC3E}">
        <p14:creationId xmlns:p14="http://schemas.microsoft.com/office/powerpoint/2010/main" val="311687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EDB45-8BD3-544C-B3BB-7C233E9B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Challenges and Risks</a:t>
            </a:r>
          </a:p>
        </p:txBody>
      </p:sp>
      <p:pic>
        <p:nvPicPr>
          <p:cNvPr id="22" name="Picture 21" descr="Person walking up a stairs">
            <a:extLst>
              <a:ext uri="{FF2B5EF4-FFF2-40B4-BE49-F238E27FC236}">
                <a16:creationId xmlns:a16="http://schemas.microsoft.com/office/drawing/2014/main" id="{109472E0-248A-6597-5430-EE2FC3A5B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95" b="27678"/>
          <a:stretch/>
        </p:blipFill>
        <p:spPr>
          <a:xfrm>
            <a:off x="4758" y="22427"/>
            <a:ext cx="12192001" cy="420144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33CB191-F1DA-AE62-7438-E71A5B908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960350"/>
              </p:ext>
            </p:extLst>
          </p:nvPr>
        </p:nvGraphicFramePr>
        <p:xfrm>
          <a:off x="5102747" y="282091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610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3257" y="515882"/>
            <a:ext cx="6599255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Challenges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6C22EA1-94DF-01F6-C9F2-B6D88174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800837"/>
              </p:ext>
            </p:extLst>
          </p:nvPr>
        </p:nvGraphicFramePr>
        <p:xfrm>
          <a:off x="3031664" y="2153290"/>
          <a:ext cx="4614725" cy="366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7C77CB-E15D-5304-A005-CF8FDEB6E17A}"/>
              </a:ext>
            </a:extLst>
          </p:cNvPr>
          <p:cNvSpPr txBox="1"/>
          <p:nvPr/>
        </p:nvSpPr>
        <p:spPr>
          <a:xfrm>
            <a:off x="2362726" y="1613035"/>
            <a:ext cx="2343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Block size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Number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Different types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6E150-2F63-780E-9729-869804371BDD}"/>
              </a:ext>
            </a:extLst>
          </p:cNvPr>
          <p:cNvSpPr txBox="1"/>
          <p:nvPr/>
        </p:nvSpPr>
        <p:spPr>
          <a:xfrm>
            <a:off x="469252" y="3686718"/>
            <a:ext cx="276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Transaction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High transaction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F27AF-B101-0E32-39CD-8CDC74BA34BB}"/>
              </a:ext>
            </a:extLst>
          </p:cNvPr>
          <p:cNvSpPr txBox="1"/>
          <p:nvPr/>
        </p:nvSpPr>
        <p:spPr>
          <a:xfrm>
            <a:off x="6209548" y="5761979"/>
            <a:ext cx="3838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Computational Power/energy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Validation of every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9452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B57A-F957-6285-8079-68CC5DE9E9EF}"/>
              </a:ext>
            </a:extLst>
          </p:cNvPr>
          <p:cNvSpPr txBox="1"/>
          <p:nvPr/>
        </p:nvSpPr>
        <p:spPr>
          <a:xfrm>
            <a:off x="7757599" y="3626346"/>
            <a:ext cx="383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Maintaining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Private clinics, Rural hospitals, Insurance providers, etc. cooperating for this.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Development , installation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Expert knowledge, 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{BDD37C90-0226-384F-8874-64D0D4A65024}tf16401378</Template>
  <TotalTime>1835</TotalTime>
  <Words>553</Words>
  <Application>Microsoft Macintosh PowerPoint</Application>
  <PresentationFormat>Widescreen</PresentationFormat>
  <Paragraphs>138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Blockchain technology in Healthcare</vt:lpstr>
      <vt:lpstr>Agenda</vt:lpstr>
      <vt:lpstr>Blockchain Overview</vt:lpstr>
      <vt:lpstr>Blockchain in healthcare</vt:lpstr>
      <vt:lpstr>How it works..</vt:lpstr>
      <vt:lpstr>PowerPoint Presentation</vt:lpstr>
      <vt:lpstr>Benefits</vt:lpstr>
      <vt:lpstr>Challenges and Risks</vt:lpstr>
      <vt:lpstr>Integration Challenges </vt:lpstr>
      <vt:lpstr>Adoption Challenges </vt:lpstr>
      <vt:lpstr>Risks </vt:lpstr>
      <vt:lpstr>What can be done..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 in Healthcare</dc:title>
  <dc:creator>MITHINTI, SHREEJA</dc:creator>
  <cp:lastModifiedBy>MITHINTI, SHREEJA</cp:lastModifiedBy>
  <cp:revision>65</cp:revision>
  <dcterms:created xsi:type="dcterms:W3CDTF">2022-04-12T05:20:24Z</dcterms:created>
  <dcterms:modified xsi:type="dcterms:W3CDTF">2022-04-20T00:17:55Z</dcterms:modified>
</cp:coreProperties>
</file>