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1829678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51829678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1829678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51829678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1829678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51829678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51829678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51829678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51829678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51829678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51829678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51829678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51829678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51829678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19807a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619807a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51829678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51829678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51829678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51829678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19807a9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19807a9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619807a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619807a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619807a9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619807a9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619807a9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619807a9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19807a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619807a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619807a9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619807a9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51829678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51829678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51829678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51829678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182967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182967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182967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5182967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182967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182967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182967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5182967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19807a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19807a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1829678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51829678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1829678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182967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Advanced_Encryption_Standar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Directed_acyclic_grap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Maghribi-Foundation/chennakesavdaggubati/blob/main/Blockchain%20Notes.md" TargetMode="Externa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watch?v=bTOJ9An9wpE&amp;t=2s" TargetMode="External"/><Relationship Id="rId10" Type="http://schemas.openxmlformats.org/officeDocument/2006/relationships/hyperlink" Target="https://medium.com/asecuritysite-when-bob-met-alice/one-of-the-greatest-advancements-in-cybersecurity-the-sponge-function-keccak-and-shake-6e6c8e298682" TargetMode="External"/><Relationship Id="rId13" Type="http://schemas.openxmlformats.org/officeDocument/2006/relationships/hyperlink" Target="https://www.mycryptopedia.com/x11-algorithm-explained/" TargetMode="External"/><Relationship Id="rId12" Type="http://schemas.openxmlformats.org/officeDocument/2006/relationships/hyperlink" Target="https://en.wikipedia.org/wiki/NIST_hash_function_competi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ethereum/wiki/wiki/Dagger-Hashimoto" TargetMode="External"/><Relationship Id="rId4" Type="http://schemas.openxmlformats.org/officeDocument/2006/relationships/hyperlink" Target="https://eth.wiki/en/concepts/ethash/ethash" TargetMode="External"/><Relationship Id="rId9" Type="http://schemas.openxmlformats.org/officeDocument/2006/relationships/hyperlink" Target="https://coinguides.org/asic-resistance-explained/" TargetMode="External"/><Relationship Id="rId15" Type="http://schemas.openxmlformats.org/officeDocument/2006/relationships/hyperlink" Target="https://cryptoadventure.com/blockhain-hashing-algorithms-explained-all-you-need-to-know/" TargetMode="External"/><Relationship Id="rId14" Type="http://schemas.openxmlformats.org/officeDocument/2006/relationships/hyperlink" Target="https://monerodocs.org/cryptography/keccak-256/" TargetMode="External"/><Relationship Id="rId17" Type="http://schemas.openxmlformats.org/officeDocument/2006/relationships/hyperlink" Target="https://www.youtube.com/watch?v=PlvMGpQnqOM&amp;t=6s" TargetMode="External"/><Relationship Id="rId16" Type="http://schemas.openxmlformats.org/officeDocument/2006/relationships/hyperlink" Target="https://coinguides.org/scrypt-coins/" TargetMode="External"/><Relationship Id="rId5" Type="http://schemas.openxmlformats.org/officeDocument/2006/relationships/hyperlink" Target="https://www.youtube.com/redirect?event=video_description&amp;redir_token=QUFFLUhqbWNqUmhmeWx6NjN3Zmd1VzBwTlRmc0xVNnBZUXxBQ3Jtc0tuS0Y5cVhOT2ZHNXkzZkdjdkpxbmlqVC1TYUljeHNpRXEyMG9TclBKX0ZwVGRvUWZWZUJVb2d2RzR1MHFqWVRXVWVGb2Z1M3gza1o4WTZZZ0Z5OGdzc1Vsd29DQUMxNFdGNWdmdktQdGlFSFBoa1RCVQ&amp;q=https%3A%2F%2Fasecuritysite.com%2Fhash%2Fs3&amp;v=bTOJ9An9wpE" TargetMode="External"/><Relationship Id="rId6" Type="http://schemas.openxmlformats.org/officeDocument/2006/relationships/hyperlink" Target="https://www.youtube.com/redirect?event=video_description&amp;redir_token=QUFFLUhqa2VzR1pYQTFJN0FCbi1CV09QaGNGU2dYVlA5Z3xBQ3Jtc0tsUllhaGF3SDZ1eF9vNzl2SE5xMVZsckFaQ2w1SGJxdXlXbWZrYTZpT0d5UHNDUm9HUDBXN1dNZTZGZGd4dWlqYzlOMlBqMWh4ZTVqaG1WNFdjQnRHM1hWcy13c2h4azlBcFBJMWllRVpvSk1RZndpZw&amp;q=https%3A%2F%2Fasecuritysite.com%2Fhash%2Fgokang&amp;v=bTOJ9An9wpE" TargetMode="External"/><Relationship Id="rId18" Type="http://schemas.openxmlformats.org/officeDocument/2006/relationships/hyperlink" Target="https://www.youtube.com/watch?v=TkWAgeSYL_Q" TargetMode="External"/><Relationship Id="rId7" Type="http://schemas.openxmlformats.org/officeDocument/2006/relationships/hyperlink" Target="https://www.youtube.com/redirect?event=video_description&amp;redir_token=QUFFLUhqbGlzMnVONTYxcEZSS2VkakpoWTNoN2F0TjVfUXxBQ3Jtc0tsYTY0dm05U0lCWUMzWlo0cGZXRU9NQVV6QmVfM1BUT2U2d3JmRTlWQmRXRFZuNlRXMnhQa2dXeGJQX3dwNWFpSTVqLUJSRHNnWFY2MVFqZGJ0TDUyS3dUR2oxNEc1YzNaMS1kNFJ0cUhadmJ3YnlCMA&amp;q=https%3A%2F%2Fasecuritysite.com%2Fhash%2Fgoshake&amp;v=bTOJ9An9wpE" TargetMode="External"/><Relationship Id="rId8" Type="http://schemas.openxmlformats.org/officeDocument/2006/relationships/hyperlink" Target="https://zerocrypted.com/what-is-ethash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MD5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Paper on Hashing Algorithms and IPFS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Chenna Kesav Daggubati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ICS-690 Blockchain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Sponge function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an input bit stream of any length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Produce an output bit stream of any desired length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from 3 components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 memory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Two sections: R and 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Two phases: absorbing phase + squeezing phase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 that transforms the state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Padding function 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Keccak process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Keccak is more powerful because of its state size of 1600 bits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 Encryption standard(AES) operates on 4*4 column major order array of bytes known as state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https://en.wikipedia.org/wiki/Advanced_Encryption_Standard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 data into r bits chunks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EX-OR it with the rate part of the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feeds into the function (f)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24 rounds and is created with EX-OR, AND, and NOT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Feed it into the next stage if there is more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all the message data is exhausted, we go into a squeezing function and produce an output (Y0)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is truncated to the required hash size or processed until the required output size is produced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050" y="206200"/>
            <a:ext cx="57340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138" y="2847100"/>
            <a:ext cx="5003871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75" y="1556650"/>
            <a:ext cx="7711999" cy="31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cryptocurrency mining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Began with Bitcoin (BTC) SHA256 algorithm → Litecoin Scrypt algorithm (LTC) → X11 → Dash and Ethash for Ethereum (ETH)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BTC, ETH, and LTC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mineable coins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Operate within the proof-of-work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different hashing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BTC uses SHA-256 hash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ETH uses Ethash Proof of Work hashing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near </a:t>
            </a:r>
            <a:r>
              <a:rPr lang="en"/>
              <a:t>future</a:t>
            </a:r>
            <a:r>
              <a:rPr lang="en"/>
              <a:t>, it will switch over to Proof of Stake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LTC uses Scrypt algorithm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using different algorithms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Resist purpose build hardware’s like Application Specific Integrated Circuits (ASICs) and Field Programmable Gate Arrays (FPGAs)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cryptocurrency is ASIC resistant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ASIC machine has been developed yet to mine the coin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coin can only be mined using consumer grade hardware like CPU and GPUs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only a matter of time for someone to develop an ASIC for that coin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Scrypt Algorithm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Scrypt: password-based key derivation function (KDF)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KDFs: designed to be computationally </a:t>
            </a:r>
            <a:r>
              <a:rPr lang="en"/>
              <a:t>intensive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Efficient at preventing brute attacks and Rainbow table attack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Scrypt offers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level  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Improves network security by resisting large scale custom hardware attacks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SMIX : Hashing value in memory intensive 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Its ability to hinder ASIC mining machines it is considered to be the most effective alternative to Bitcoin’s SHA-256 hashing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by Litecoin and Dogecoin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Scrypt Algorithm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9795"/>
            <a:ext cx="9144003" cy="397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X11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for cyrptocyrrencies, </a:t>
            </a:r>
            <a:r>
              <a:rPr lang="en"/>
              <a:t>Darkcoin protocol in 2014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secure than SHA-256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used by ASICs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famous: Dash.X11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11 different hash algorithms such as BLAKE, BMW which qualified in NIST Competition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Probability</a:t>
            </a:r>
            <a:r>
              <a:rPr lang="en"/>
              <a:t> of it failing is close to zero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 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a value is submitted to the BLAKE function → produces a hash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Value is submitted to the BMW function → produces another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Process repeats until the last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BLAKE made into the final five in the NIST open competition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Ethash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Proof-of-work function in Ethereum-based blockchain currencies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Hash function belonging to the Keccak family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 a SHA-3 function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Developed as an upgrade of Dagger-Hashimoto to remove computational overhead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Dagger: uses Directed Acyclic Graph (DAG)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https://en.wikipedia.org/wiki/Directed_acyclic_graph</a:t>
            </a:r>
            <a:r>
              <a:rPr lang="en"/>
              <a:t>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Hashimoto: Random Access Memory (RAM)</a:t>
            </a:r>
            <a:endParaRPr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ASIC resistant</a:t>
            </a:r>
            <a:endParaRPr sz="13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Light Client Verifiability : a block should be relatively efficiently verifiable by a light client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List of a few mineable coins uses this algorithm based on popularity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ETH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Ethereum Classic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Metaverse ETP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Expanse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Musicoin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Cryptographic </a:t>
            </a:r>
            <a:r>
              <a:rPr lang="en"/>
              <a:t>concepts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Cryptographic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concepts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Hashing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methods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Keccak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Sponge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History of cryptocurrency mining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 of using different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Scrypt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Ethash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IPFS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InterPlanetary File system(IPFS)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Decentralized internet similar to bittorrent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SHA-256 hashing algorithm by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with centralization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Centralized servers Ex: Youtube, Wikipedia, google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Censorship : </a:t>
            </a:r>
            <a:r>
              <a:rPr lang="en"/>
              <a:t>government</a:t>
            </a:r>
            <a:r>
              <a:rPr lang="en"/>
              <a:t> can block access  Ex: Turkey 2017 Blocked Wikipedia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Why do people still use it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Fast and high quality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good and fast alternative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 based addressing vs Content based addressing(where to find vs what you want)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hash of the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stored in IPFS objects which can store upto 256kb and objects also contains links of another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Larger files are stored using empty IPFS object which has links of the ipfs objects related to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IPFS also has version controlling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688" y="112975"/>
            <a:ext cx="4984627" cy="319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00" y="3507900"/>
            <a:ext cx="8726748" cy="14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IPFS and Possible Solutions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Nodes being  offline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Incentivize nodes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Proactively distribute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Filecoin is created by same people as IPFS: Decentralized market for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incentives for keeping file online and it also help replicate files for better availability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Applications of IPFS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Hosted copy of Wikipedia on IPFS for people to access from Turkey in 2017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Dtube basically like youtube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this really support interplanetary ??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1082300" y="1567550"/>
            <a:ext cx="354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Hash which is known as content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 hash tables maps content id to peer address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DHT server(IPFS server) hosts DHT’s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DHT client (IPFS client) connects to DHT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IPFS clients ask local DHT for Cid and </a:t>
            </a:r>
            <a:r>
              <a:rPr lang="en"/>
              <a:t>retrieves</a:t>
            </a:r>
            <a:r>
              <a:rPr lang="en"/>
              <a:t> collection of ip address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nothing returns it asks its peers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700" y="1452338"/>
            <a:ext cx="4304176" cy="14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551" y="3047300"/>
            <a:ext cx="4226476" cy="15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from this Class</a:t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Fundamentals of blockchain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https://github.com/Maghribi-Foundation/chennakesavdaggubati/blob/main/Blockchain%20Notes.md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Crypto zombies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to write solidity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Chitfund Project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Metamask, deployment of existing project, capitalization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In-depth analysis of Cryptographic concepts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Hashing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IPFS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to use it in my thesis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https://github.com/ethereum/wiki/wiki/Dagger-Hashimoto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https://eth.wiki/en/concepts/ethash/ethash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https://asecuritysite.com/hash/s3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https://asecuritysite.com/hash/gokang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https://asecuritysite.com/hash/goshake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https://zerocrypted.com/what-is-ethash/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https://coinguides.org/asic-resistance-explained/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https://medium.com/asecuritysite-when-bob-met-alice/one-of-the-greatest-advancements-in-cybersecurity-the-sponge-function-keccak-and-shake-6e6c8e298682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https://www.youtube.com/watch?v=bTOJ9An9wpE&amp;t=2s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https://en.wikipedia.org/wiki/NIST_hash_function_competition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13"/>
              </a:rPr>
              <a:t>https://www.mycryptopedia.com/x11-algorithm-explained/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14"/>
              </a:rPr>
              <a:t>https://monerodocs.org/cryptography/keccak-256/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15"/>
              </a:rPr>
              <a:t>https://cryptoadventure.com/blockhain-hashing-algorithms-explained-all-you-need-to-know/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16"/>
              </a:rPr>
              <a:t>https://coinguides.org/scrypt-coins/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100" u="sng">
                <a:latin typeface="Times New Roman"/>
                <a:ea typeface="Times New Roman"/>
                <a:cs typeface="Times New Roman"/>
                <a:sym typeface="Times New Roman"/>
                <a:hlinkClick r:id="rId17"/>
              </a:rPr>
              <a:t>https://www.youtube.com/watch?v=PlvMGpQnqOM&amp;t=6s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100" u="sng">
                <a:latin typeface="Times New Roman"/>
                <a:ea typeface="Times New Roman"/>
                <a:cs typeface="Times New Roman"/>
                <a:sym typeface="Times New Roman"/>
                <a:hlinkClick r:id="rId18"/>
              </a:rPr>
              <a:t>https://www.youtube.com/watch?v=TkWAgeSYL_Q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Thank you for listening! </a:t>
            </a:r>
            <a:endParaRPr sz="3500"/>
          </a:p>
        </p:txBody>
      </p:sp>
      <p:sp>
        <p:nvSpPr>
          <p:cNvPr id="288" name="Google Shape;288;p3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r>
              <a:rPr lang="en" sz="1100"/>
              <a:t>????????????????????????????????????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Cryptography concepts related to blockchain Technology</a:t>
            </a:r>
            <a:endParaRPr sz="222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Block: collections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Chain: lists which are public databases of blocks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Cryptography is also composed of two ancient Greek words: Kryptos means Hidden and Graphein means write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Encryption: converting plaintext to cipher text and decryption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Cipher: cryptographic algorithm 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 is required to get the output of the 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algorithms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Symmetric cryptography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key is used to encrypt and decrypt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Asymmetric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Two different keys public and private keys are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Hash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Don’t require keys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Generates a fixed length has from given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Properties: Avalanche effect(slight </a:t>
            </a:r>
            <a:r>
              <a:rPr lang="en"/>
              <a:t>change</a:t>
            </a:r>
            <a:r>
              <a:rPr lang="en"/>
              <a:t> gives different output), uniqueness, deterministic(same input have same outp, and quickness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Links blocks to one another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Helps maintain integrity stored in each block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Blockchains uses asymmetric key algorithms and hash 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Benefits of </a:t>
            </a:r>
            <a:r>
              <a:rPr lang="en"/>
              <a:t>cryptographic</a:t>
            </a:r>
            <a:r>
              <a:rPr lang="en"/>
              <a:t> concepts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Digital signature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Provides integrity and </a:t>
            </a:r>
            <a:r>
              <a:rPr lang="en"/>
              <a:t>authenticity</a:t>
            </a:r>
            <a:r>
              <a:rPr lang="en"/>
              <a:t> validation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Multi-signatures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Generates digital signatures where it requires multiple parties to be valid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Zero knowledge proof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Helps user prove knowledge of a secret without revealing the secret itself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Stealth addressing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Anonymizes the recipient side of a transaction by generating a one-time address and claiming the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It's</a:t>
            </a:r>
            <a:r>
              <a:rPr lang="en"/>
              <a:t> possible to know the value in the wallet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Ring signature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Anonymizes the sender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someone as a member of the group to sign data using set of public keys which generates a signature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Signer should have a private key which </a:t>
            </a:r>
            <a:r>
              <a:rPr lang="en"/>
              <a:t>verifies</a:t>
            </a:r>
            <a:r>
              <a:rPr lang="en"/>
              <a:t> he is member of group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 Algorithms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73875"/>
            <a:ext cx="70389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of algorithms </a:t>
            </a:r>
            <a:r>
              <a:rPr lang="en"/>
              <a:t>developed</a:t>
            </a:r>
            <a:r>
              <a:rPr lang="en"/>
              <a:t> by the National Institutes of Standards and Technology(NIST) and other </a:t>
            </a:r>
            <a:r>
              <a:rPr lang="en"/>
              <a:t>government</a:t>
            </a:r>
            <a:r>
              <a:rPr lang="en"/>
              <a:t> and private parties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Hashes are commonly shown in Hexadecimal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MD2, MD4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128-bit(32 hexadecimal characters) hash value is generated by MD5 or the Message-Digest algorithm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https://en.wikipedia.org/wiki/MD5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NSA created SHA-0, SHA-1, SHA-2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SHA-1(160 bit hash):Updtaed version of MD5 and not collusion resistant, Cracked by google in 2015 using </a:t>
            </a:r>
            <a:r>
              <a:rPr lang="en"/>
              <a:t>distributed</a:t>
            </a:r>
            <a:r>
              <a:rPr lang="en"/>
              <a:t> computing,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SHA-2: made by National Security Agency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Consists of six hash functions with digests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Includes significant changes from SHA-1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SHA-256 creates 256 bit hashes, SHA-512 creates 512 bit hash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SHA-224 and SHA-384 created truncated versions of 256, 512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125" y="3205650"/>
            <a:ext cx="2627651" cy="18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HMAC - Hash based Message authentication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Fixed length string of bits </a:t>
            </a:r>
            <a:r>
              <a:rPr lang="en"/>
              <a:t>similar</a:t>
            </a:r>
            <a:r>
              <a:rPr lang="en"/>
              <a:t> to MD5 and SHA-1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Known as HMAC-MD5 and HMAC-SHA1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shared secret key to add randomness to result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sender and </a:t>
            </a:r>
            <a:r>
              <a:rPr lang="en"/>
              <a:t>receiver</a:t>
            </a:r>
            <a:r>
              <a:rPr lang="en"/>
              <a:t> knows the secret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</a:t>
            </a:r>
            <a:r>
              <a:rPr lang="en"/>
              <a:t>stretching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Salts the password with extra bits to make it complex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PBKDF2 uses salts of </a:t>
            </a:r>
            <a:r>
              <a:rPr lang="en"/>
              <a:t>at least</a:t>
            </a:r>
            <a:r>
              <a:rPr lang="en"/>
              <a:t> 64 bits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</a:t>
            </a:r>
            <a:r>
              <a:rPr lang="en"/>
              <a:t>pseudo</a:t>
            </a:r>
            <a:r>
              <a:rPr lang="en"/>
              <a:t> random function such as HMAC to protect passwords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Keccak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SHA-3 was created outside of NSA, was selected in non-NSA public competition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SHA-3 also known as Keccak won the NIST competition based on throughput and energy consumption by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can create hashes of same size as SHA-2.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Became the official SHA3 but with a small difference  from keccak while padding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Employed by Monero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 not for Proof-of-Work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for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number generator(crypto zombies first module)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Block </a:t>
            </a:r>
            <a:r>
              <a:rPr lang="en"/>
              <a:t>hashing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Transaction </a:t>
            </a:r>
            <a:r>
              <a:rPr lang="en"/>
              <a:t>hashing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Stealth address private key image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Public address checksum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Authentication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725" y="494900"/>
            <a:ext cx="6848174" cy="23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150" y="3004950"/>
            <a:ext cx="7688874" cy="18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