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24" r:id="rId18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Space Grotesk" panose="020B0604020202020204" charset="0"/>
      <p:regular r:id="rId25"/>
      <p:bold r:id="rId26"/>
    </p:embeddedFont>
    <p:embeddedFont>
      <p:font typeface="Space Grotesk Medium" panose="020B0604020202020204" charset="0"/>
      <p:regular r:id="rId27"/>
    </p:embeddedFont>
    <p:embeddedFont>
      <p:font typeface="Space Grotesk SemiBold" panose="020B0604020202020204" charset="0"/>
      <p:regular r:id="rId28"/>
      <p:bold r:id="rId2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05" userDrawn="1">
          <p15:clr>
            <a:srgbClr val="A4A3A4"/>
          </p15:clr>
        </p15:guide>
        <p15:guide id="2" pos="892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43A"/>
    <a:srgbClr val="8FDCBB"/>
    <a:srgbClr val="C17250"/>
    <a:srgbClr val="488BC9"/>
    <a:srgbClr val="0038D5"/>
    <a:srgbClr val="143355"/>
    <a:srgbClr val="B45C57"/>
    <a:srgbClr val="000062"/>
    <a:srgbClr val="0132CA"/>
    <a:srgbClr val="013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1E9DA-A74F-2B43-A32C-4E22BD0E4453}" v="129" dt="2022-06-14T14:43:1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17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4105"/>
        <p:guide pos="89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1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37F7BE8-A6AC-4FC6-9531-683A824596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D6E0EA9-74A9-4634-961B-FC8066E3C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A579E-3369-4890-AB15-8B9D1B2FE49B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0D153B6-6EE1-4817-AA9F-BDEA0631EE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2BBB2-9BDB-45C9-ACBC-D336343EAB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B5873-3E41-4BA2-83E1-39A2856D86B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453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913D7-CFF2-4C1F-92EE-F6110C47348A}" type="datetimeFigureOut">
              <a:rPr lang="fr-FR" smtClean="0"/>
              <a:t>10/05/2023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22844-BA7B-4F2C-924E-04FE047E218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45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E57B210F-A00E-4EF4-A71F-89CED58BA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70286" y="1567079"/>
            <a:ext cx="5052742" cy="1658394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EED4890-0883-425C-BA28-4AF1BE6971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6952" y="4258197"/>
            <a:ext cx="6297706" cy="1325563"/>
          </a:xfrm>
        </p:spPr>
        <p:txBody>
          <a:bodyPr lIns="0" tIns="0" rIns="0" bIns="0">
            <a:normAutofit/>
          </a:bodyPr>
          <a:lstStyle>
            <a:lvl1pPr>
              <a:defRPr sz="3600">
                <a:solidFill>
                  <a:srgbClr val="143355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25EBDB1-63B0-4070-9AA4-4A71235746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988" b="13988"/>
          <a:stretch/>
        </p:blipFill>
        <p:spPr>
          <a:xfrm>
            <a:off x="-3" y="0"/>
            <a:ext cx="58314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874C0-A697-4783-B699-1A0856F3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Space Grotesk SemiBold" panose="020B0604020202020204" charset="0"/>
                <a:cs typeface="Space Grotesk SemiBold" panose="020B060402020202020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C1402-4258-4EBC-839C-4A83965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05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0038D5"/>
                </a:solidFill>
                <a:latin typeface="Space Grotesk SemiBold" panose="020B0604020202020204" charset="0"/>
                <a:cs typeface="Space Grotesk Semi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EC6DE4-84FB-4306-A769-029316B15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47D2B0-F636-4899-AF44-5912DC8D839C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0038D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35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2F05-7EAE-46BB-A8DA-0352C83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0" y="365125"/>
            <a:ext cx="10080000" cy="1325563"/>
          </a:xfrm>
        </p:spPr>
        <p:txBody>
          <a:bodyPr/>
          <a:lstStyle>
            <a:lvl1pPr>
              <a:defRPr>
                <a:latin typeface="Space Grotesk SemiBold" panose="020B0604020202020204" charset="0"/>
                <a:cs typeface="Space Grotesk SemiBold" panose="020B060402020202020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17C69-1C27-4309-9830-40EE7D48A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D0A6F28-B024-4DAA-B336-0F077E9B368B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0038D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DD7FA99F-11E0-5BFC-AD87-E37EBFCD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9" y="1825625"/>
            <a:ext cx="100800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2909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49B9-1C00-4D69-BCA2-77406CB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pace Grotesk SemiBold" panose="020B0604020202020204" charset="0"/>
                <a:cs typeface="Space Grotesk SemiBold" panose="020B060402020202020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24FA8-4FB7-4555-A4C0-29DAF124BE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488C0-4983-40E0-8951-B19631ED8291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0038D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4BD8270-A7BE-4036-0D54-DB178918C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20B6DE80-898A-11E9-4C8E-F33484F96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44415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2265-040F-471A-B171-F1AB0F60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pace Grotesk SemiBold" panose="020B0604020202020204" charset="0"/>
                <a:cs typeface="Space Grotesk SemiBold" panose="020B060402020202020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31FAA-B41B-4C65-B5AF-3D8FD0BA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A396F-A544-4FA3-B938-A50D6B5C7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0B3E4E2-E077-472E-BC8E-38169B90651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0038D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5F357899-75DE-52B2-8660-57102EE3D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Space Grotesk" pitchFamily="2" charset="77"/>
                <a:cs typeface="Space Grotesk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5918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1C7916-7AAB-4223-87C5-CFDE28727589}"/>
              </a:ext>
            </a:extLst>
          </p:cNvPr>
          <p:cNvSpPr>
            <a:spLocks/>
          </p:cNvSpPr>
          <p:nvPr userDrawn="1"/>
        </p:nvSpPr>
        <p:spPr>
          <a:xfrm rot="2700000">
            <a:off x="1556856" y="1809000"/>
            <a:ext cx="3240000" cy="3240000"/>
          </a:xfrm>
          <a:prstGeom prst="rect">
            <a:avLst/>
          </a:prstGeom>
          <a:solidFill>
            <a:schemeClr val="bg1"/>
          </a:solidFill>
          <a:ln w="3048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0571F-6C3D-46CD-B0DC-A80872230B27}"/>
              </a:ext>
            </a:extLst>
          </p:cNvPr>
          <p:cNvSpPr/>
          <p:nvPr userDrawn="1"/>
        </p:nvSpPr>
        <p:spPr>
          <a:xfrm>
            <a:off x="0" y="3429000"/>
            <a:ext cx="5832909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pace Grotesk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4AB442-FF38-412C-A0E8-13EB8D9B2CB7}"/>
              </a:ext>
            </a:extLst>
          </p:cNvPr>
          <p:cNvSpPr/>
          <p:nvPr userDrawn="1"/>
        </p:nvSpPr>
        <p:spPr>
          <a:xfrm rot="2700000">
            <a:off x="-555598" y="2889000"/>
            <a:ext cx="1080000" cy="1080000"/>
          </a:xfrm>
          <a:prstGeom prst="rect">
            <a:avLst/>
          </a:prstGeom>
          <a:solidFill>
            <a:srgbClr val="488BC9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4F50EB8B-E8D1-40AC-845F-3469132292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32" y="3429000"/>
            <a:ext cx="10961735" cy="1260000"/>
          </a:xfrm>
          <a:noFill/>
        </p:spPr>
        <p:txBody>
          <a:bodyPr lIns="720000" tIns="108000" rIns="0" bIns="108000"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488BC9"/>
                </a:solidFill>
                <a:latin typeface="Space Grotesk SemiBold" panose="020B0604020202020204" charset="0"/>
                <a:cs typeface="Space Grotesk SemiBold" panose="020B060402020202020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Cliquez pour modifier le texte du chapitre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A1513F45-6F6C-479E-874B-D36C4063E1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96856" y="1692088"/>
            <a:ext cx="2160000" cy="1440000"/>
          </a:xfrm>
        </p:spPr>
        <p:txBody>
          <a:bodyPr>
            <a:noAutofit/>
          </a:bodyPr>
          <a:lstStyle>
            <a:lvl1pPr marL="0" indent="0" algn="ctr">
              <a:buNone/>
              <a:defRPr sz="13000">
                <a:solidFill>
                  <a:srgbClr val="488BC9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pPr lvl="0"/>
            <a:r>
              <a:rPr lang="fr-FR" dirty="0"/>
              <a:t>0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2524995-E4FA-4F37-A13B-660EDE469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1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874C0-A697-4783-B699-1A0856F3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Space Grotesk SemiBold" panose="020B0604020202020204" charset="0"/>
                <a:cs typeface="Space Grotesk SemiBold" panose="020B060402020202020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C1402-4258-4EBC-839C-4A83965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05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488BC9"/>
                </a:solidFill>
                <a:latin typeface="Space Grotesk SemiBold" panose="020B0604020202020204" charset="0"/>
                <a:cs typeface="Space Grotesk SemiBold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EC6DE4-84FB-4306-A769-029316B15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25EB0B-0490-4AD3-9DFD-2FA01CC3EF25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488BC9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9171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2F05-7EAE-46BB-A8DA-0352C83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0" y="365125"/>
            <a:ext cx="10080000" cy="1325563"/>
          </a:xfrm>
        </p:spPr>
        <p:txBody>
          <a:bodyPr/>
          <a:lstStyle>
            <a:lvl1pPr>
              <a:defRPr>
                <a:latin typeface="Space Grotesk SemiBold" panose="020B0604020202020204" charset="0"/>
                <a:cs typeface="Space Grotesk SemiBold" panose="020B060402020202020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17C69-1C27-4309-9830-40EE7D48A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B1869F-215A-410E-AD40-307D92180C5C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488BC9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3E008D6-C97E-776F-EC0E-ADBE2A0D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9" y="1825625"/>
            <a:ext cx="100800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90168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49B9-1C00-4D69-BCA2-77406CB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24FA8-4FB7-4555-A4C0-29DAF124BE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14E55E-B98E-43F0-883B-C7024125BE5A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488BC9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2401501-3789-490D-349E-AAA293DAB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54761FB3-2B71-EC40-AF2F-4BAB40B5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64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2265-040F-471A-B171-F1AB0F60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31FAA-B41B-4C65-B5AF-3D8FD0BA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A396F-A544-4FA3-B938-A50D6B5C7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CF74D-E9B4-4F68-A45A-F701E9E7740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488BC9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053404C-E1BE-FE91-D8D1-C54FEB358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Space Grotesk" pitchFamily="2" charset="77"/>
                <a:cs typeface="Space Grotesk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14280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7B90B5D-88A9-4039-ADA8-79F7293BC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1E5E2A-5E66-4D47-A075-26346130A639}"/>
              </a:ext>
            </a:extLst>
          </p:cNvPr>
          <p:cNvSpPr>
            <a:spLocks/>
          </p:cNvSpPr>
          <p:nvPr userDrawn="1"/>
        </p:nvSpPr>
        <p:spPr>
          <a:xfrm rot="2700000">
            <a:off x="1556856" y="1809000"/>
            <a:ext cx="3240000" cy="3240000"/>
          </a:xfrm>
          <a:prstGeom prst="rect">
            <a:avLst/>
          </a:prstGeom>
          <a:solidFill>
            <a:schemeClr val="bg1"/>
          </a:solidFill>
          <a:ln w="3048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DED0C-46CF-4C8E-B576-CF956460ECB5}"/>
              </a:ext>
            </a:extLst>
          </p:cNvPr>
          <p:cNvSpPr/>
          <p:nvPr userDrawn="1"/>
        </p:nvSpPr>
        <p:spPr>
          <a:xfrm>
            <a:off x="0" y="3429000"/>
            <a:ext cx="5832909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pace Grotesk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DB48A-A936-403E-97E5-C4C477ACE1F2}"/>
              </a:ext>
            </a:extLst>
          </p:cNvPr>
          <p:cNvSpPr/>
          <p:nvPr userDrawn="1"/>
        </p:nvSpPr>
        <p:spPr>
          <a:xfrm rot="2700000">
            <a:off x="-555598" y="2889000"/>
            <a:ext cx="1080000" cy="1080000"/>
          </a:xfrm>
          <a:prstGeom prst="rect">
            <a:avLst/>
          </a:prstGeom>
          <a:solidFill>
            <a:srgbClr val="C17250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6A38B5FA-E7EB-4101-B433-C1ECE7B97D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32" y="3429000"/>
            <a:ext cx="10961735" cy="1260000"/>
          </a:xfrm>
          <a:noFill/>
        </p:spPr>
        <p:txBody>
          <a:bodyPr lIns="720000" tIns="108000" rIns="0" bIns="108000"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C17250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Cliquez pour modifier le texte du chapitre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43DCF446-052F-48EC-BEAD-E3600068EE2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96856" y="1692088"/>
            <a:ext cx="2160000" cy="1440000"/>
          </a:xfrm>
        </p:spPr>
        <p:txBody>
          <a:bodyPr>
            <a:noAutofit/>
          </a:bodyPr>
          <a:lstStyle>
            <a:lvl1pPr marL="0" indent="0" algn="ctr">
              <a:buNone/>
              <a:defRPr sz="13000">
                <a:solidFill>
                  <a:srgbClr val="C17250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pPr lvl="0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4759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tes des chapitres (6 cas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DAF985D4-69C5-47CF-AC53-9A3E374ECB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4FEF630-433A-4269-9124-B95FAC355E1F}"/>
              </a:ext>
            </a:extLst>
          </p:cNvPr>
          <p:cNvSpPr/>
          <p:nvPr userDrawn="1"/>
        </p:nvSpPr>
        <p:spPr>
          <a:xfrm rot="2700000">
            <a:off x="-821773" y="2622824"/>
            <a:ext cx="1612351" cy="1612351"/>
          </a:xfrm>
          <a:prstGeom prst="rect">
            <a:avLst/>
          </a:prstGeom>
          <a:solidFill>
            <a:srgbClr val="143355"/>
          </a:solid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1D496D-B4F4-4E1E-9CD6-AA2AB49FD3E9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1960803" y="1127512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17" name="Espace réservé du texte 116">
            <a:extLst>
              <a:ext uri="{FF2B5EF4-FFF2-40B4-BE49-F238E27FC236}">
                <a16:creationId xmlns:a16="http://schemas.microsoft.com/office/drawing/2014/main" id="{A8BCF4F9-8096-4498-AF69-C4391E6D4F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0803" y="1260000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200">
                <a:solidFill>
                  <a:srgbClr val="14335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E125B8DB-D998-4B07-B216-CAABA6E9B2E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0803" y="1884500"/>
            <a:ext cx="3060000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14335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3EE443-BAB1-4D23-A166-8BC9ABA07C00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5271891" y="1127512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30" name="Espace réservé du texte 116">
            <a:extLst>
              <a:ext uri="{FF2B5EF4-FFF2-40B4-BE49-F238E27FC236}">
                <a16:creationId xmlns:a16="http://schemas.microsoft.com/office/drawing/2014/main" id="{26D45C98-BCED-4EF2-B1C5-7D19C6007A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90019" y="1260000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200">
                <a:solidFill>
                  <a:srgbClr val="0038D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31" name="Espace réservé du texte 2">
            <a:extLst>
              <a:ext uri="{FF2B5EF4-FFF2-40B4-BE49-F238E27FC236}">
                <a16:creationId xmlns:a16="http://schemas.microsoft.com/office/drawing/2014/main" id="{4A0B3C32-299E-437D-B3EC-6DE8DE4E460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600019" y="1884500"/>
            <a:ext cx="3060000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0038D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1D92AE4-7411-4534-A5F7-6F9A36E38711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8679234" y="1127512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33" name="Espace réservé du texte 116">
            <a:extLst>
              <a:ext uri="{FF2B5EF4-FFF2-40B4-BE49-F238E27FC236}">
                <a16:creationId xmlns:a16="http://schemas.microsoft.com/office/drawing/2014/main" id="{90F7B18F-FD1D-415A-A484-7B9AC8720B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49234" y="1260000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200">
                <a:solidFill>
                  <a:srgbClr val="488BC9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34" name="Espace réservé du texte 2">
            <a:extLst>
              <a:ext uri="{FF2B5EF4-FFF2-40B4-BE49-F238E27FC236}">
                <a16:creationId xmlns:a16="http://schemas.microsoft.com/office/drawing/2014/main" id="{BD2C6AF6-EB56-4CD6-BAD8-7027A75D0AED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959234" y="1884500"/>
            <a:ext cx="3060000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488BC9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3022FB2-DC05-42AA-82AC-F899D545A595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1960803" y="4188345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44" name="Espace réservé du texte 116">
            <a:extLst>
              <a:ext uri="{FF2B5EF4-FFF2-40B4-BE49-F238E27FC236}">
                <a16:creationId xmlns:a16="http://schemas.microsoft.com/office/drawing/2014/main" id="{13762623-2F61-4CE3-B291-F432545DAA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30803" y="4320833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200">
                <a:solidFill>
                  <a:srgbClr val="C17250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45" name="Espace réservé du texte 2">
            <a:extLst>
              <a:ext uri="{FF2B5EF4-FFF2-40B4-BE49-F238E27FC236}">
                <a16:creationId xmlns:a16="http://schemas.microsoft.com/office/drawing/2014/main" id="{0C0B659F-83A6-4518-BA4D-A2DEF4F33C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40803" y="4945333"/>
            <a:ext cx="3060000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C17250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8AABE9-A190-4395-AAF3-0DDB01BCAF7B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5271891" y="4188345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47" name="Espace réservé du texte 116">
            <a:extLst>
              <a:ext uri="{FF2B5EF4-FFF2-40B4-BE49-F238E27FC236}">
                <a16:creationId xmlns:a16="http://schemas.microsoft.com/office/drawing/2014/main" id="{B80ABEF0-23FF-4E59-9EE5-05EACC4A19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90019" y="4320833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200">
                <a:solidFill>
                  <a:srgbClr val="8FDCBB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48" name="Espace réservé du texte 2">
            <a:extLst>
              <a:ext uri="{FF2B5EF4-FFF2-40B4-BE49-F238E27FC236}">
                <a16:creationId xmlns:a16="http://schemas.microsoft.com/office/drawing/2014/main" id="{A0762D1E-CD8E-4446-A210-E3C905B603C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600019" y="4945333"/>
            <a:ext cx="3060000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8FDCBB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AB56DD-719F-42DE-9EF6-EC2AD17B5DFB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8679234" y="4188345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50" name="Espace réservé du texte 116">
            <a:extLst>
              <a:ext uri="{FF2B5EF4-FFF2-40B4-BE49-F238E27FC236}">
                <a16:creationId xmlns:a16="http://schemas.microsoft.com/office/drawing/2014/main" id="{A42DA24D-EFDB-4E93-B5A1-1F72356BD4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9234" y="4320833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200">
                <a:solidFill>
                  <a:srgbClr val="F5443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51" name="Espace réservé du texte 2">
            <a:extLst>
              <a:ext uri="{FF2B5EF4-FFF2-40B4-BE49-F238E27FC236}">
                <a16:creationId xmlns:a16="http://schemas.microsoft.com/office/drawing/2014/main" id="{C00A9E5F-BFFF-4BE5-8AC5-9E932D3ADB47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959234" y="4945333"/>
            <a:ext cx="3060000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F5443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</p:spTree>
    <p:extLst>
      <p:ext uri="{BB962C8B-B14F-4D97-AF65-F5344CB8AC3E}">
        <p14:creationId xmlns:p14="http://schemas.microsoft.com/office/powerpoint/2010/main" val="2076251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874C0-A697-4783-B699-1A0856F3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C1402-4258-4EBC-839C-4A83965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05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C17250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EC6DE4-84FB-4306-A769-029316B15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821211-C872-433C-9985-9B20CB21FD94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C17250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7170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2F05-7EAE-46BB-A8DA-0352C83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0" y="365125"/>
            <a:ext cx="10080000" cy="1325563"/>
          </a:xfrm>
        </p:spPr>
        <p:txBody>
          <a:bodyPr/>
          <a:lstStyle>
            <a:lvl1pPr>
              <a:defRPr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17C69-1C27-4309-9830-40EE7D48A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B1869F-215A-410E-AD40-307D92180C5C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C17250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6A18E9B-BCAB-B333-9656-3F7334B9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9" y="1825625"/>
            <a:ext cx="100800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79747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49B9-1C00-4D69-BCA2-77406CB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24FA8-4FB7-4555-A4C0-29DAF124BE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14E55E-B98E-43F0-883B-C7024125BE5A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C17250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C17250"/>
                </a:solidFill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A156BD2-F2C3-8568-132F-5B0D4A6B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0CADFC8B-2A4B-6F4B-4837-88CD03B6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1996329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2265-040F-471A-B171-F1AB0F60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31FAA-B41B-4C65-B5AF-3D8FD0BA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A396F-A544-4FA3-B938-A50D6B5C7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CF74D-E9B4-4F68-A45A-F701E9E7740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C17250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EF47CAE-6744-15E4-307B-4D890DC9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Space Grotesk" pitchFamily="2" charset="77"/>
                <a:cs typeface="Space Grotesk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383962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7B90B5D-88A9-4039-ADA8-79F7293BC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1E5E2A-5E66-4D47-A075-26346130A639}"/>
              </a:ext>
            </a:extLst>
          </p:cNvPr>
          <p:cNvSpPr>
            <a:spLocks/>
          </p:cNvSpPr>
          <p:nvPr userDrawn="1"/>
        </p:nvSpPr>
        <p:spPr>
          <a:xfrm rot="2700000">
            <a:off x="1556856" y="1809000"/>
            <a:ext cx="3240000" cy="3240000"/>
          </a:xfrm>
          <a:prstGeom prst="rect">
            <a:avLst/>
          </a:prstGeom>
          <a:solidFill>
            <a:schemeClr val="bg1"/>
          </a:solidFill>
          <a:ln w="3048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DED0C-46CF-4C8E-B576-CF956460ECB5}"/>
              </a:ext>
            </a:extLst>
          </p:cNvPr>
          <p:cNvSpPr/>
          <p:nvPr userDrawn="1"/>
        </p:nvSpPr>
        <p:spPr>
          <a:xfrm>
            <a:off x="0" y="3429000"/>
            <a:ext cx="5832909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pace Grotesk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DB48A-A936-403E-97E5-C4C477ACE1F2}"/>
              </a:ext>
            </a:extLst>
          </p:cNvPr>
          <p:cNvSpPr/>
          <p:nvPr userDrawn="1"/>
        </p:nvSpPr>
        <p:spPr>
          <a:xfrm rot="2700000">
            <a:off x="-540001" y="2889000"/>
            <a:ext cx="1080000" cy="1080000"/>
          </a:xfrm>
          <a:prstGeom prst="rect">
            <a:avLst/>
          </a:prstGeom>
          <a:solidFill>
            <a:srgbClr val="FF950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6A38B5FA-E7EB-4101-B433-C1ECE7B97D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32" y="3429000"/>
            <a:ext cx="10961735" cy="1260000"/>
          </a:xfrm>
          <a:noFill/>
        </p:spPr>
        <p:txBody>
          <a:bodyPr lIns="720000" tIns="108000" rIns="0" bIns="108000"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FF950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Cliquez pour modifier le texte du chapitre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43DCF446-052F-48EC-BEAD-E3600068EE2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96856" y="1692088"/>
            <a:ext cx="2160000" cy="1440000"/>
          </a:xfrm>
        </p:spPr>
        <p:txBody>
          <a:bodyPr>
            <a:noAutofit/>
          </a:bodyPr>
          <a:lstStyle>
            <a:lvl1pPr marL="0" indent="0" algn="ctr">
              <a:buNone/>
              <a:defRPr sz="13000">
                <a:solidFill>
                  <a:srgbClr val="FF950A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pPr lvl="0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72784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874C0-A697-4783-B699-1A0856F3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C1402-4258-4EBC-839C-4A83965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05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F950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EC6DE4-84FB-4306-A769-029316B15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821211-C872-433C-9985-9B20CB21FD94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60101" y="3069000"/>
            <a:ext cx="720201" cy="720000"/>
          </a:xfrm>
          <a:prstGeom prst="rect">
            <a:avLst/>
          </a:prstGeom>
          <a:solidFill>
            <a:srgbClr val="FF950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546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2F05-7EAE-46BB-A8DA-0352C83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0" y="365125"/>
            <a:ext cx="10080000" cy="1325563"/>
          </a:xfrm>
        </p:spPr>
        <p:txBody>
          <a:bodyPr/>
          <a:lstStyle>
            <a:lvl1pPr>
              <a:defRPr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17C69-1C27-4309-9830-40EE7D48A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B1869F-215A-410E-AD40-307D92180C5C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FF950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6A18E9B-BCAB-B333-9656-3F7334B9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9" y="1825625"/>
            <a:ext cx="100800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8998307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49B9-1C00-4D69-BCA2-77406CB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24FA8-4FB7-4555-A4C0-29DAF124BE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14E55E-B98E-43F0-883B-C7024125BE5A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FF950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C17250"/>
                </a:solidFill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A156BD2-F2C3-8568-132F-5B0D4A6B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0CADFC8B-2A4B-6F4B-4837-88CD03B6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11838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2265-040F-471A-B171-F1AB0F60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31FAA-B41B-4C65-B5AF-3D8FD0BA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A396F-A544-4FA3-B938-A50D6B5C7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CF74D-E9B4-4F68-A45A-F701E9E7740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60100" y="3069001"/>
            <a:ext cx="720201" cy="720000"/>
          </a:xfrm>
          <a:prstGeom prst="rect">
            <a:avLst/>
          </a:prstGeom>
          <a:solidFill>
            <a:srgbClr val="FF950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EF47CAE-6744-15E4-307B-4D890DC9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Space Grotesk" pitchFamily="2" charset="77"/>
                <a:cs typeface="Space Grotesk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72390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7B90B5D-88A9-4039-ADA8-79F7293BC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D1E5E2A-5E66-4D47-A075-26346130A639}"/>
              </a:ext>
            </a:extLst>
          </p:cNvPr>
          <p:cNvSpPr>
            <a:spLocks/>
          </p:cNvSpPr>
          <p:nvPr userDrawn="1"/>
        </p:nvSpPr>
        <p:spPr>
          <a:xfrm rot="2700000">
            <a:off x="1556856" y="1809000"/>
            <a:ext cx="3240000" cy="3240000"/>
          </a:xfrm>
          <a:prstGeom prst="rect">
            <a:avLst/>
          </a:prstGeom>
          <a:solidFill>
            <a:schemeClr val="bg1"/>
          </a:solidFill>
          <a:ln w="3048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DED0C-46CF-4C8E-B576-CF956460ECB5}"/>
              </a:ext>
            </a:extLst>
          </p:cNvPr>
          <p:cNvSpPr/>
          <p:nvPr userDrawn="1"/>
        </p:nvSpPr>
        <p:spPr>
          <a:xfrm>
            <a:off x="0" y="3429000"/>
            <a:ext cx="5832909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solidFill>
                <a:srgbClr val="FF7145"/>
              </a:solidFill>
              <a:latin typeface="Space Grotesk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DDB48A-A936-403E-97E5-C4C477ACE1F2}"/>
              </a:ext>
            </a:extLst>
          </p:cNvPr>
          <p:cNvSpPr/>
          <p:nvPr userDrawn="1"/>
        </p:nvSpPr>
        <p:spPr>
          <a:xfrm rot="2700000">
            <a:off x="-540001" y="2889000"/>
            <a:ext cx="1080000" cy="1080000"/>
          </a:xfrm>
          <a:prstGeom prst="rect">
            <a:avLst/>
          </a:prstGeom>
          <a:solidFill>
            <a:srgbClr val="FF714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6A38B5FA-E7EB-4101-B433-C1ECE7B97D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32" y="3429000"/>
            <a:ext cx="10961735" cy="1260000"/>
          </a:xfrm>
          <a:noFill/>
        </p:spPr>
        <p:txBody>
          <a:bodyPr lIns="720000" tIns="108000" rIns="0" bIns="108000"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FF714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Cliquez pour modifier le texte du chapitre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43DCF446-052F-48EC-BEAD-E3600068EE2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96856" y="1692088"/>
            <a:ext cx="2160000" cy="1440000"/>
          </a:xfrm>
        </p:spPr>
        <p:txBody>
          <a:bodyPr>
            <a:noAutofit/>
          </a:bodyPr>
          <a:lstStyle>
            <a:lvl1pPr marL="0" indent="0" algn="ctr">
              <a:buNone/>
              <a:defRPr sz="13000">
                <a:solidFill>
                  <a:srgbClr val="FF7145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pPr lvl="0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1113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tes des chapitres (8 cas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DAF985D4-69C5-47CF-AC53-9A3E374ECB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C4FEF630-433A-4269-9124-B95FAC355E1F}"/>
              </a:ext>
            </a:extLst>
          </p:cNvPr>
          <p:cNvSpPr/>
          <p:nvPr userDrawn="1"/>
        </p:nvSpPr>
        <p:spPr>
          <a:xfrm rot="2700000">
            <a:off x="-821773" y="2622824"/>
            <a:ext cx="1612351" cy="1612351"/>
          </a:xfrm>
          <a:prstGeom prst="rect">
            <a:avLst/>
          </a:prstGeom>
          <a:solidFill>
            <a:srgbClr val="143355"/>
          </a:solidFill>
          <a:ln w="0">
            <a:solidFill>
              <a:schemeClr val="bg1"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1D496D-B4F4-4E1E-9CD6-AA2AB49FD3E9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1938769" y="763951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17" name="Espace réservé du texte 116">
            <a:extLst>
              <a:ext uri="{FF2B5EF4-FFF2-40B4-BE49-F238E27FC236}">
                <a16:creationId xmlns:a16="http://schemas.microsoft.com/office/drawing/2014/main" id="{A8BCF4F9-8096-4498-AF69-C4391E6D4F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8769" y="896439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000">
                <a:solidFill>
                  <a:srgbClr val="14335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03" name="Espace réservé du texte 2">
            <a:extLst>
              <a:ext uri="{FF2B5EF4-FFF2-40B4-BE49-F238E27FC236}">
                <a16:creationId xmlns:a16="http://schemas.microsoft.com/office/drawing/2014/main" id="{E125B8DB-D998-4B07-B216-CAABA6E9B2E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18769" y="1520939"/>
            <a:ext cx="2974729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14335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63EE443-BAB1-4D23-A166-8BC9ABA07C00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5249857" y="763951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30" name="Espace réservé du texte 116">
            <a:extLst>
              <a:ext uri="{FF2B5EF4-FFF2-40B4-BE49-F238E27FC236}">
                <a16:creationId xmlns:a16="http://schemas.microsoft.com/office/drawing/2014/main" id="{26D45C98-BCED-4EF2-B1C5-7D19C6007A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67985" y="896439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000">
                <a:solidFill>
                  <a:srgbClr val="0038D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31" name="Espace réservé du texte 2">
            <a:extLst>
              <a:ext uri="{FF2B5EF4-FFF2-40B4-BE49-F238E27FC236}">
                <a16:creationId xmlns:a16="http://schemas.microsoft.com/office/drawing/2014/main" id="{4A0B3C32-299E-437D-B3EC-6DE8DE4E460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4577985" y="1520939"/>
            <a:ext cx="2974728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0038D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1D92AE4-7411-4534-A5F7-6F9A36E38711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8657200" y="763951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33" name="Espace réservé du texte 116">
            <a:extLst>
              <a:ext uri="{FF2B5EF4-FFF2-40B4-BE49-F238E27FC236}">
                <a16:creationId xmlns:a16="http://schemas.microsoft.com/office/drawing/2014/main" id="{90F7B18F-FD1D-415A-A484-7B9AC8720B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27200" y="896439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000">
                <a:solidFill>
                  <a:srgbClr val="488BC9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34" name="Espace réservé du texte 2">
            <a:extLst>
              <a:ext uri="{FF2B5EF4-FFF2-40B4-BE49-F238E27FC236}">
                <a16:creationId xmlns:a16="http://schemas.microsoft.com/office/drawing/2014/main" id="{BD2C6AF6-EB56-4CD6-BAD8-7027A75D0AED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937200" y="1520939"/>
            <a:ext cx="2991963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488BC9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3022FB2-DC05-42AA-82AC-F899D545A595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1938769" y="4540889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44" name="Espace réservé du texte 116">
            <a:extLst>
              <a:ext uri="{FF2B5EF4-FFF2-40B4-BE49-F238E27FC236}">
                <a16:creationId xmlns:a16="http://schemas.microsoft.com/office/drawing/2014/main" id="{13762623-2F61-4CE3-B291-F432545DAA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208769" y="4673377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000">
                <a:solidFill>
                  <a:srgbClr val="FF714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45" name="Espace réservé du texte 2">
            <a:extLst>
              <a:ext uri="{FF2B5EF4-FFF2-40B4-BE49-F238E27FC236}">
                <a16:creationId xmlns:a16="http://schemas.microsoft.com/office/drawing/2014/main" id="{0C0B659F-83A6-4518-BA4D-A2DEF4F33C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218769" y="5297877"/>
            <a:ext cx="2991963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FF714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8AABE9-A190-4395-AAF3-0DDB01BCAF7B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5249857" y="4540889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47" name="Espace réservé du texte 116">
            <a:extLst>
              <a:ext uri="{FF2B5EF4-FFF2-40B4-BE49-F238E27FC236}">
                <a16:creationId xmlns:a16="http://schemas.microsoft.com/office/drawing/2014/main" id="{B80ABEF0-23FF-4E59-9EE5-05EACC4A19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67985" y="4673377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000">
                <a:solidFill>
                  <a:srgbClr val="8FDCBB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48" name="Espace réservé du texte 2">
            <a:extLst>
              <a:ext uri="{FF2B5EF4-FFF2-40B4-BE49-F238E27FC236}">
                <a16:creationId xmlns:a16="http://schemas.microsoft.com/office/drawing/2014/main" id="{A0762D1E-CD8E-4446-A210-E3C905B603C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577985" y="5297877"/>
            <a:ext cx="2991963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8FDCBB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5AB56DD-719F-42DE-9EF6-EC2AD17B5DFB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8657200" y="4540889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50" name="Espace réservé du texte 116">
            <a:extLst>
              <a:ext uri="{FF2B5EF4-FFF2-40B4-BE49-F238E27FC236}">
                <a16:creationId xmlns:a16="http://schemas.microsoft.com/office/drawing/2014/main" id="{A42DA24D-EFDB-4E93-B5A1-1F72356BD4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27200" y="4673377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000">
                <a:solidFill>
                  <a:srgbClr val="F5443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151" name="Espace réservé du texte 2">
            <a:extLst>
              <a:ext uri="{FF2B5EF4-FFF2-40B4-BE49-F238E27FC236}">
                <a16:creationId xmlns:a16="http://schemas.microsoft.com/office/drawing/2014/main" id="{C00A9E5F-BFFF-4BE5-8AC5-9E932D3ADB47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937200" y="5297877"/>
            <a:ext cx="2991963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F5443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D3DFA8-A014-01E1-C5FC-5A8140FCF971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3613332" y="2734122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23" name="Espace réservé du texte 116">
            <a:extLst>
              <a:ext uri="{FF2B5EF4-FFF2-40B4-BE49-F238E27FC236}">
                <a16:creationId xmlns:a16="http://schemas.microsoft.com/office/drawing/2014/main" id="{F4C6EE13-B5F7-5D63-CDE9-D1AE51A3212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83332" y="2866610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000">
                <a:solidFill>
                  <a:srgbClr val="C17250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67A8DA31-2F83-72EB-04FB-6CB632DF2096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2893332" y="3491110"/>
            <a:ext cx="2960580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C17250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A723B4-9C2C-BE76-6264-F9A412FDA328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7006527" y="2734122"/>
            <a:ext cx="1620000" cy="1620000"/>
          </a:xfrm>
          <a:prstGeom prst="rect">
            <a:avLst/>
          </a:prstGeom>
          <a:solidFill>
            <a:schemeClr val="bg1">
              <a:alpha val="10000"/>
            </a:schemeClr>
          </a:solidFill>
          <a:ln w="1524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26" name="Espace réservé du texte 116">
            <a:extLst>
              <a:ext uri="{FF2B5EF4-FFF2-40B4-BE49-F238E27FC236}">
                <a16:creationId xmlns:a16="http://schemas.microsoft.com/office/drawing/2014/main" id="{5C267661-5F21-73C9-5B3B-26FB0E022AF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76527" y="2866610"/>
            <a:ext cx="1080000" cy="61200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7000">
                <a:solidFill>
                  <a:srgbClr val="FF950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dirty="0"/>
              <a:t>0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0EE2C574-B037-80BB-968E-62D3C505C7EF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6286527" y="3491110"/>
            <a:ext cx="2960580" cy="720000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200" b="0">
                <a:solidFill>
                  <a:srgbClr val="FF950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en arrière-plan pour le numéro du chapitre et ici pour modifier le nom du chapitre</a:t>
            </a:r>
          </a:p>
        </p:txBody>
      </p:sp>
    </p:spTree>
    <p:extLst>
      <p:ext uri="{BB962C8B-B14F-4D97-AF65-F5344CB8AC3E}">
        <p14:creationId xmlns:p14="http://schemas.microsoft.com/office/powerpoint/2010/main" val="42644973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874C0-A697-4783-B699-1A0856F3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C1402-4258-4EBC-839C-4A83965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05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F714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EC6DE4-84FB-4306-A769-029316B15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821211-C872-433C-9985-9B20CB21FD94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60101" y="3069000"/>
            <a:ext cx="720201" cy="720000"/>
          </a:xfrm>
          <a:prstGeom prst="rect">
            <a:avLst/>
          </a:prstGeom>
          <a:solidFill>
            <a:srgbClr val="FF714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883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2F05-7EAE-46BB-A8DA-0352C83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0" y="365125"/>
            <a:ext cx="10080000" cy="1325563"/>
          </a:xfrm>
        </p:spPr>
        <p:txBody>
          <a:bodyPr/>
          <a:lstStyle>
            <a:lvl1pPr>
              <a:defRPr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17C69-1C27-4309-9830-40EE7D48A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B1869F-215A-410E-AD40-307D92180C5C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FF714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6A18E9B-BCAB-B333-9656-3F7334B9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9" y="1825625"/>
            <a:ext cx="100800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6169913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49B9-1C00-4D69-BCA2-77406CB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24FA8-4FB7-4555-A4C0-29DAF124BE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14E55E-B98E-43F0-883B-C7024125BE5A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FF714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C17250"/>
                </a:solidFill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A156BD2-F2C3-8568-132F-5B0D4A6BB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0CADFC8B-2A4B-6F4B-4837-88CD03B67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67635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2265-040F-471A-B171-F1AB0F60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31FAA-B41B-4C65-B5AF-3D8FD0BA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A396F-A544-4FA3-B938-A50D6B5C7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CF74D-E9B4-4F68-A45A-F701E9E7740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60100" y="3069001"/>
            <a:ext cx="720201" cy="720000"/>
          </a:xfrm>
          <a:prstGeom prst="rect">
            <a:avLst/>
          </a:prstGeom>
          <a:solidFill>
            <a:srgbClr val="FF714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CEF47CAE-6744-15E4-307B-4D890DC94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Space Grotesk" pitchFamily="2" charset="77"/>
                <a:cs typeface="Space Grotesk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99172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9DBFDEB-F039-4FE5-8BFB-D784360B7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F5A6DD-257B-4F21-87B2-D2352DF451C7}"/>
              </a:ext>
            </a:extLst>
          </p:cNvPr>
          <p:cNvSpPr>
            <a:spLocks/>
          </p:cNvSpPr>
          <p:nvPr userDrawn="1"/>
        </p:nvSpPr>
        <p:spPr>
          <a:xfrm rot="2700000">
            <a:off x="1556856" y="1809000"/>
            <a:ext cx="3240000" cy="3240000"/>
          </a:xfrm>
          <a:prstGeom prst="rect">
            <a:avLst/>
          </a:prstGeom>
          <a:solidFill>
            <a:schemeClr val="bg1"/>
          </a:solidFill>
          <a:ln w="3048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6228B-E042-4713-A462-CF472A486F79}"/>
              </a:ext>
            </a:extLst>
          </p:cNvPr>
          <p:cNvSpPr/>
          <p:nvPr userDrawn="1"/>
        </p:nvSpPr>
        <p:spPr>
          <a:xfrm>
            <a:off x="0" y="3429000"/>
            <a:ext cx="5832909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pace Grotesk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43856-9A8E-47E4-A315-CA70590C430F}"/>
              </a:ext>
            </a:extLst>
          </p:cNvPr>
          <p:cNvSpPr/>
          <p:nvPr userDrawn="1"/>
        </p:nvSpPr>
        <p:spPr>
          <a:xfrm rot="2700000">
            <a:off x="-555598" y="2889000"/>
            <a:ext cx="1080000" cy="1080000"/>
          </a:xfrm>
          <a:prstGeom prst="rect">
            <a:avLst/>
          </a:prstGeom>
          <a:solidFill>
            <a:srgbClr val="8FDCBB"/>
          </a:solidFill>
          <a:ln w="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29" name="Espace réservé du texte 21">
            <a:extLst>
              <a:ext uri="{FF2B5EF4-FFF2-40B4-BE49-F238E27FC236}">
                <a16:creationId xmlns:a16="http://schemas.microsoft.com/office/drawing/2014/main" id="{26A5BAE4-4298-4725-8082-8D6C9C2D46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32" y="3429000"/>
            <a:ext cx="10961735" cy="1260000"/>
          </a:xfrm>
          <a:noFill/>
        </p:spPr>
        <p:txBody>
          <a:bodyPr lIns="720000" tIns="108000" rIns="0" bIns="108000"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8FDCBB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Cliquez pour modifier le texte du chapitre</a:t>
            </a:r>
          </a:p>
        </p:txBody>
      </p:sp>
      <p:sp>
        <p:nvSpPr>
          <p:cNvPr id="30" name="Espace réservé du texte 23">
            <a:extLst>
              <a:ext uri="{FF2B5EF4-FFF2-40B4-BE49-F238E27FC236}">
                <a16:creationId xmlns:a16="http://schemas.microsoft.com/office/drawing/2014/main" id="{C12BB72A-8D05-4020-BD53-CDD3C7AC51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96856" y="1692088"/>
            <a:ext cx="2160000" cy="1440000"/>
          </a:xfrm>
        </p:spPr>
        <p:txBody>
          <a:bodyPr>
            <a:noAutofit/>
          </a:bodyPr>
          <a:lstStyle>
            <a:lvl1pPr marL="0" indent="0" algn="ctr">
              <a:buNone/>
              <a:defRPr sz="13000">
                <a:solidFill>
                  <a:srgbClr val="8FDCBB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pPr lvl="0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87963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874C0-A697-4783-B699-1A0856F3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C1402-4258-4EBC-839C-4A83965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05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8FDCBB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EC6DE4-84FB-4306-A769-029316B15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C40684A-CC2E-4F5E-8ED0-B9182564A6EA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8FDCBB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30173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2F05-7EAE-46BB-A8DA-0352C83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0" y="365125"/>
            <a:ext cx="10080000" cy="1325563"/>
          </a:xfrm>
        </p:spPr>
        <p:txBody>
          <a:bodyPr/>
          <a:lstStyle>
            <a:lvl1pPr>
              <a:defRPr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17C69-1C27-4309-9830-40EE7D48A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B1869F-215A-410E-AD40-307D92180C5C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8FDCBB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1CB4E1D-878B-8E48-DEF8-13BAA332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9" y="1825625"/>
            <a:ext cx="100800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994180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49B9-1C00-4D69-BCA2-77406CB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24FA8-4FB7-4555-A4C0-29DAF124BE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14E55E-B98E-43F0-883B-C7024125BE5A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8FDCBB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solidFill>
                  <a:srgbClr val="8FDCBB"/>
                </a:solidFill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323526C-745D-1999-F2A4-168B8B34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C259B27A-0C84-781D-C90E-D00C90279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6248861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2265-040F-471A-B171-F1AB0F60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31FAA-B41B-4C65-B5AF-3D8FD0BA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A396F-A544-4FA3-B938-A50D6B5C7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CF74D-E9B4-4F68-A45A-F701E9E7740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8FDCBB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423789BF-B15E-6B62-7022-6F39820F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Space Grotesk" pitchFamily="2" charset="77"/>
                <a:cs typeface="Space Grotesk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410633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7B90B5D-88A9-4039-ADA8-79F7293BC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AAC07AB-3EC3-4741-9C29-6CFD2EA483D8}"/>
              </a:ext>
            </a:extLst>
          </p:cNvPr>
          <p:cNvSpPr>
            <a:spLocks/>
          </p:cNvSpPr>
          <p:nvPr userDrawn="1"/>
        </p:nvSpPr>
        <p:spPr>
          <a:xfrm rot="2700000">
            <a:off x="1556856" y="1809000"/>
            <a:ext cx="3240000" cy="3240000"/>
          </a:xfrm>
          <a:prstGeom prst="rect">
            <a:avLst/>
          </a:prstGeom>
          <a:solidFill>
            <a:schemeClr val="bg1"/>
          </a:solidFill>
          <a:ln w="3048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916200-3C06-4897-A178-4FEDE3604DBB}"/>
              </a:ext>
            </a:extLst>
          </p:cNvPr>
          <p:cNvSpPr/>
          <p:nvPr userDrawn="1"/>
        </p:nvSpPr>
        <p:spPr>
          <a:xfrm>
            <a:off x="0" y="3429000"/>
            <a:ext cx="5832909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pace Grotesk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7F2A6-FD5E-4418-804B-3138D32B9C47}"/>
              </a:ext>
            </a:extLst>
          </p:cNvPr>
          <p:cNvSpPr/>
          <p:nvPr userDrawn="1"/>
        </p:nvSpPr>
        <p:spPr>
          <a:xfrm rot="2700000">
            <a:off x="-555598" y="2889000"/>
            <a:ext cx="1080000" cy="1080000"/>
          </a:xfrm>
          <a:prstGeom prst="rect">
            <a:avLst/>
          </a:prstGeom>
          <a:solidFill>
            <a:srgbClr val="F5443A"/>
          </a:solidFill>
          <a:ln w="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18" name="Espace réservé du texte 21">
            <a:extLst>
              <a:ext uri="{FF2B5EF4-FFF2-40B4-BE49-F238E27FC236}">
                <a16:creationId xmlns:a16="http://schemas.microsoft.com/office/drawing/2014/main" id="{AA64B384-298F-4CA4-A5B2-F360A14873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32" y="3429000"/>
            <a:ext cx="10961735" cy="1260000"/>
          </a:xfrm>
          <a:noFill/>
        </p:spPr>
        <p:txBody>
          <a:bodyPr lIns="720000" tIns="108000" rIns="0" bIns="108000"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F5443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Cliquez pour modifier le texte du chapitre</a:t>
            </a:r>
          </a:p>
        </p:txBody>
      </p:sp>
      <p:sp>
        <p:nvSpPr>
          <p:cNvPr id="29" name="Espace réservé du texte 23">
            <a:extLst>
              <a:ext uri="{FF2B5EF4-FFF2-40B4-BE49-F238E27FC236}">
                <a16:creationId xmlns:a16="http://schemas.microsoft.com/office/drawing/2014/main" id="{C9415A23-B1B6-4673-85F5-9EF607C98C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96856" y="1692088"/>
            <a:ext cx="2160000" cy="1440000"/>
          </a:xfrm>
        </p:spPr>
        <p:txBody>
          <a:bodyPr>
            <a:noAutofit/>
          </a:bodyPr>
          <a:lstStyle>
            <a:lvl1pPr marL="0" indent="0" algn="ctr">
              <a:buNone/>
              <a:defRPr sz="13000">
                <a:solidFill>
                  <a:srgbClr val="F5443A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pPr lvl="0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8466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77F45E-A916-4E75-B77D-0BA65CB18E52}"/>
              </a:ext>
            </a:extLst>
          </p:cNvPr>
          <p:cNvSpPr>
            <a:spLocks/>
          </p:cNvSpPr>
          <p:nvPr userDrawn="1"/>
        </p:nvSpPr>
        <p:spPr>
          <a:xfrm rot="2700000">
            <a:off x="1556856" y="1809000"/>
            <a:ext cx="3240000" cy="3240000"/>
          </a:xfrm>
          <a:prstGeom prst="rect">
            <a:avLst/>
          </a:prstGeom>
          <a:solidFill>
            <a:schemeClr val="bg1"/>
          </a:solidFill>
          <a:ln w="3048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B90B5D-88A9-4039-ADA8-79F7293BC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4C13EA-4368-4AF8-B2DD-0E8A7EE4C9B5}"/>
              </a:ext>
            </a:extLst>
          </p:cNvPr>
          <p:cNvSpPr/>
          <p:nvPr userDrawn="1"/>
        </p:nvSpPr>
        <p:spPr>
          <a:xfrm>
            <a:off x="0" y="3429000"/>
            <a:ext cx="5832909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pace Grotesk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C74983-F739-4EF6-91E9-B3C908A13757}"/>
              </a:ext>
            </a:extLst>
          </p:cNvPr>
          <p:cNvSpPr/>
          <p:nvPr userDrawn="1"/>
        </p:nvSpPr>
        <p:spPr>
          <a:xfrm rot="2700000">
            <a:off x="-555598" y="2889000"/>
            <a:ext cx="1080000" cy="1080000"/>
          </a:xfrm>
          <a:prstGeom prst="rect">
            <a:avLst/>
          </a:prstGeom>
          <a:solidFill>
            <a:srgbClr val="14335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D45536BA-2FEE-496C-99F6-ED4795D51B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32" y="3429000"/>
            <a:ext cx="10961735" cy="1260000"/>
          </a:xfrm>
          <a:noFill/>
        </p:spPr>
        <p:txBody>
          <a:bodyPr lIns="720000" tIns="108000" rIns="0" bIns="108000"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14335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Cliquez pour modifier le texte du chapitre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76AA05E-BBF0-40CA-BFD1-D9483E11B1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96856" y="1692088"/>
            <a:ext cx="2160000" cy="1440000"/>
          </a:xfrm>
        </p:spPr>
        <p:txBody>
          <a:bodyPr>
            <a:noAutofit/>
          </a:bodyPr>
          <a:lstStyle>
            <a:lvl1pPr marL="0" indent="0" algn="ctr">
              <a:buNone/>
              <a:defRPr sz="13000">
                <a:solidFill>
                  <a:srgbClr val="143355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pPr lvl="0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999492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874C0-A697-4783-B699-1A0856F39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C1402-4258-4EBC-839C-4A83965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05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F5443A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EC6DE4-84FB-4306-A769-029316B15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F420840-D8B5-4BAE-B296-87DCBFE40C5A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F5443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268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2F05-7EAE-46BB-A8DA-0352C834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00" y="365125"/>
            <a:ext cx="10080000" cy="1325563"/>
          </a:xfrm>
        </p:spPr>
        <p:txBody>
          <a:bodyPr/>
          <a:lstStyle>
            <a:lvl1pPr>
              <a:defRPr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17C69-1C27-4309-9830-40EE7D48A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B1869F-215A-410E-AD40-307D92180C5C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F5443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D89E9F8-E5C4-45F6-F9D8-C95FA65AC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9" y="1825625"/>
            <a:ext cx="100800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40081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49B9-1C00-4D69-BCA2-77406CB6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24FA8-4FB7-4555-A4C0-29DAF124BE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14E55E-B98E-43F0-883B-C7024125BE5A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F5443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EC682B7-8014-D025-C235-9FD3D6BFF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87296D8-EEAD-8593-6A9A-96D7660EC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999600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2265-040F-471A-B171-F1AB0F60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31FAA-B41B-4C65-B5AF-3D8FD0BA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A396F-A544-4FA3-B938-A50D6B5C7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CF74D-E9B4-4F68-A45A-F701E9E7740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F5443A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E50EDC61-43BE-1B44-1D8C-994875522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Space Grotesk" pitchFamily="2" charset="77"/>
                <a:cs typeface="Space Grotesk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7449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874C0-A697-4783-B699-1A0856F39C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</a:t>
            </a:r>
            <a:r>
              <a:rPr lang="fr-FR"/>
              <a:t>le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6C1402-4258-4EBC-839C-4A83965B2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60503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4335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00987F-9E39-415E-9FCE-7A2E3C470619}"/>
              </a:ext>
            </a:extLst>
          </p:cNvPr>
          <p:cNvSpPr>
            <a:spLocks noChangeAspect="1"/>
          </p:cNvSpPr>
          <p:nvPr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14335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3EC6DE4-84FB-4306-A769-029316B150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0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672F05-7EAE-46BB-A8DA-0352C8344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000" y="365125"/>
            <a:ext cx="10080000" cy="1325563"/>
          </a:xfrm>
        </p:spPr>
        <p:txBody>
          <a:bodyPr>
            <a:normAutofit/>
          </a:bodyPr>
          <a:lstStyle>
            <a:lvl1pPr>
              <a:defRPr sz="4000"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D94C4D-2E39-4B41-BBE5-D2204A4C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999" y="1825625"/>
            <a:ext cx="100800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9217C69-1C27-4309-9830-40EE7D48A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DB1869F-215A-410E-AD40-307D92180C5C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14335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0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E749B9-1C00-4D69-BCA2-77406CB61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4527FE-58BF-4B80-A292-FDD4A3C9F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8DF51-89FB-433E-BDAA-8938C7F61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Space Grotesk Medium" pitchFamily="2" charset="0"/>
                <a:cs typeface="Space Grotesk Medium" pitchFamily="2" charset="0"/>
              </a:defRPr>
            </a:lvl1pPr>
            <a:lvl2pPr>
              <a:defRPr>
                <a:latin typeface="Space Grotesk" pitchFamily="2" charset="0"/>
                <a:cs typeface="Space Grotesk" pitchFamily="2" charset="0"/>
              </a:defRPr>
            </a:lvl2pPr>
            <a:lvl3pPr>
              <a:defRPr>
                <a:latin typeface="Space Grotesk" pitchFamily="2" charset="0"/>
                <a:cs typeface="Space Grotesk" pitchFamily="2" charset="0"/>
              </a:defRPr>
            </a:lvl3pPr>
            <a:lvl4pPr>
              <a:defRPr>
                <a:latin typeface="Space Grotesk" pitchFamily="2" charset="0"/>
                <a:cs typeface="Space Grotesk" pitchFamily="2" charset="0"/>
              </a:defRPr>
            </a:lvl4pPr>
            <a:lvl5pPr>
              <a:defRPr>
                <a:latin typeface="Space Grotesk" pitchFamily="2" charset="0"/>
                <a:cs typeface="Space Grotesk" pitchFamily="2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E324FA8-4FB7-4555-A4C0-29DAF124BE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56E715-74B4-40B2-A671-6B310108D7D5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14335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17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92265-040F-471A-B171-F1AB0F60B1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7E31FAA-B41B-4C65-B5AF-3D8FD0BAD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Space Grotesk Medium" pitchFamily="2" charset="0"/>
                <a:cs typeface="Space Grotesk Medium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03580F-88BD-45E2-9534-3E7820EF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>
                <a:latin typeface="Space Grotesk" pitchFamily="2" charset="77"/>
                <a:cs typeface="Space Grotesk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5A396F-A544-4FA3-B938-A50D6B5C7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CF74D-E9B4-4F68-A45A-F701E9E7740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-355264" y="3069000"/>
            <a:ext cx="720201" cy="720000"/>
          </a:xfrm>
          <a:prstGeom prst="rect">
            <a:avLst/>
          </a:prstGeom>
          <a:solidFill>
            <a:srgbClr val="14335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351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7B90B5D-88A9-4039-ADA8-79F7293BC9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0000" y="5580000"/>
            <a:ext cx="726279" cy="10053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F79EEE0-1BB5-40C2-90A9-6B95031FF7E8}"/>
              </a:ext>
            </a:extLst>
          </p:cNvPr>
          <p:cNvSpPr>
            <a:spLocks/>
          </p:cNvSpPr>
          <p:nvPr userDrawn="1"/>
        </p:nvSpPr>
        <p:spPr>
          <a:xfrm rot="2700000">
            <a:off x="1556856" y="1809000"/>
            <a:ext cx="3240000" cy="3240000"/>
          </a:xfrm>
          <a:prstGeom prst="rect">
            <a:avLst/>
          </a:prstGeom>
          <a:solidFill>
            <a:schemeClr val="bg1"/>
          </a:solidFill>
          <a:ln w="304800">
            <a:solidFill>
              <a:srgbClr val="143355">
                <a:alpha val="10000"/>
              </a:srgbClr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4B390A-5AB4-4ECC-992F-31C16F6D6B64}"/>
              </a:ext>
            </a:extLst>
          </p:cNvPr>
          <p:cNvSpPr/>
          <p:nvPr userDrawn="1"/>
        </p:nvSpPr>
        <p:spPr>
          <a:xfrm>
            <a:off x="0" y="3429000"/>
            <a:ext cx="5832909" cy="12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 dirty="0">
              <a:latin typeface="Space Grotesk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727B54-71C2-47D9-8722-96ED02FFE53B}"/>
              </a:ext>
            </a:extLst>
          </p:cNvPr>
          <p:cNvSpPr/>
          <p:nvPr userDrawn="1"/>
        </p:nvSpPr>
        <p:spPr>
          <a:xfrm rot="2700000">
            <a:off x="-555598" y="2889000"/>
            <a:ext cx="1080000" cy="1080000"/>
          </a:xfrm>
          <a:prstGeom prst="rect">
            <a:avLst/>
          </a:prstGeom>
          <a:solidFill>
            <a:srgbClr val="0038D5"/>
          </a:solidFill>
          <a:ln w="0">
            <a:solidFill>
              <a:schemeClr val="bg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0" i="0" dirty="0">
                <a:latin typeface="Space Grotesk" pitchFamily="2" charset="77"/>
              </a:rPr>
              <a:t> </a:t>
            </a:r>
          </a:p>
        </p:txBody>
      </p:sp>
      <p:sp>
        <p:nvSpPr>
          <p:cNvPr id="32" name="Espace réservé du texte 21">
            <a:extLst>
              <a:ext uri="{FF2B5EF4-FFF2-40B4-BE49-F238E27FC236}">
                <a16:creationId xmlns:a16="http://schemas.microsoft.com/office/drawing/2014/main" id="{66CE1C20-1931-4B6D-85F1-41F917659E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132" y="3429000"/>
            <a:ext cx="10961735" cy="1260000"/>
          </a:xfrm>
          <a:noFill/>
        </p:spPr>
        <p:txBody>
          <a:bodyPr lIns="720000" tIns="108000" rIns="0" bIns="108000"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rgbClr val="0038D5"/>
                </a:solidFill>
                <a:latin typeface="Space Grotesk SemiBold" pitchFamily="2" charset="0"/>
                <a:cs typeface="Space Grotesk SemiBold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dirty="0"/>
              <a:t>Cliquez pour modifier le texte du chapitre</a:t>
            </a:r>
          </a:p>
        </p:txBody>
      </p:sp>
      <p:sp>
        <p:nvSpPr>
          <p:cNvPr id="33" name="Espace réservé du texte 23">
            <a:extLst>
              <a:ext uri="{FF2B5EF4-FFF2-40B4-BE49-F238E27FC236}">
                <a16:creationId xmlns:a16="http://schemas.microsoft.com/office/drawing/2014/main" id="{4A35BAF5-CD68-4132-BF9E-B31904BED4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96856" y="1692088"/>
            <a:ext cx="2160000" cy="1440000"/>
          </a:xfrm>
        </p:spPr>
        <p:txBody>
          <a:bodyPr>
            <a:noAutofit/>
          </a:bodyPr>
          <a:lstStyle>
            <a:lvl1pPr marL="0" indent="0" algn="ctr">
              <a:buNone/>
              <a:defRPr sz="13000">
                <a:solidFill>
                  <a:srgbClr val="0038D5"/>
                </a:solidFill>
                <a:latin typeface="Space Grotesk SemiBold" pitchFamily="2" charset="0"/>
                <a:cs typeface="Space Grotesk SemiBold" pitchFamily="2" charset="0"/>
              </a:defRPr>
            </a:lvl1pPr>
          </a:lstStyle>
          <a:p>
            <a:pPr lvl="0"/>
            <a:r>
              <a:rPr lang="fr-F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9597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64BAF3-7125-4739-A87F-0F0B3C5D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603447-C481-4DC8-95CB-F110109A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C2DAD-5EAC-4610-97CE-542EACE45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fld id="{742C8EFB-8AB1-44A5-BCDD-D78CB0374B5B}" type="datetimeFigureOut">
              <a:rPr lang="fr-FR" smtClean="0"/>
              <a:pPr/>
              <a:t>10/05/2023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9FBAAB-5B04-4534-B7AA-BB67F8667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92D2EB-5C19-4C29-BEDC-309B4A925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fld id="{D5750491-8210-4814-A4D3-D516FB02D16A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859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9" r:id="rId3"/>
    <p:sldLayoutId id="2147483663" r:id="rId4"/>
    <p:sldLayoutId id="2147483690" r:id="rId5"/>
    <p:sldLayoutId id="2147483674" r:id="rId6"/>
    <p:sldLayoutId id="2147483691" r:id="rId7"/>
    <p:sldLayoutId id="2147483692" r:id="rId8"/>
    <p:sldLayoutId id="2147483664" r:id="rId9"/>
    <p:sldLayoutId id="2147483693" r:id="rId10"/>
    <p:sldLayoutId id="2147483686" r:id="rId11"/>
    <p:sldLayoutId id="2147483694" r:id="rId12"/>
    <p:sldLayoutId id="2147483695" r:id="rId13"/>
    <p:sldLayoutId id="2147483665" r:id="rId14"/>
    <p:sldLayoutId id="2147483696" r:id="rId15"/>
    <p:sldLayoutId id="2147483677" r:id="rId16"/>
    <p:sldLayoutId id="2147483697" r:id="rId17"/>
    <p:sldLayoutId id="2147483698" r:id="rId18"/>
    <p:sldLayoutId id="2147483666" r:id="rId19"/>
    <p:sldLayoutId id="2147483699" r:id="rId20"/>
    <p:sldLayoutId id="2147483680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667" r:id="rId34"/>
    <p:sldLayoutId id="2147483712" r:id="rId35"/>
    <p:sldLayoutId id="2147483683" r:id="rId36"/>
    <p:sldLayoutId id="2147483713" r:id="rId37"/>
    <p:sldLayoutId id="2147483714" r:id="rId38"/>
    <p:sldLayoutId id="2147483668" r:id="rId39"/>
    <p:sldLayoutId id="2147483715" r:id="rId40"/>
    <p:sldLayoutId id="2147483650" r:id="rId41"/>
    <p:sldLayoutId id="2147483716" r:id="rId42"/>
    <p:sldLayoutId id="2147483717" r:id="rId4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Space Grotesk SemiBold" pitchFamily="2" charset="0"/>
          <a:ea typeface="+mj-ea"/>
          <a:cs typeface="Space Grotesk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pace Grotesk SemiBold" pitchFamily="2" charset="0"/>
          <a:ea typeface="+mn-ea"/>
          <a:cs typeface="Space Grotesk SemiBold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pace Grotesk" pitchFamily="2" charset="0"/>
          <a:ea typeface="+mn-ea"/>
          <a:cs typeface="Space Grotes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pace Grotesk" pitchFamily="2" charset="0"/>
          <a:ea typeface="+mn-ea"/>
          <a:cs typeface="Space Grotes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ace Grotesk" pitchFamily="2" charset="0"/>
          <a:ea typeface="+mn-ea"/>
          <a:cs typeface="Space Grotes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ace Grotesk" pitchFamily="2" charset="0"/>
          <a:ea typeface="+mn-ea"/>
          <a:cs typeface="Space Grotes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84E3CFB-93E2-48C3-88B4-B5111C09B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4258197"/>
            <a:ext cx="6376858" cy="1325563"/>
          </a:xfrm>
        </p:spPr>
        <p:txBody>
          <a:bodyPr>
            <a:normAutofit/>
          </a:bodyPr>
          <a:lstStyle/>
          <a:p>
            <a:r>
              <a:rPr lang="fr-FR" dirty="0"/>
              <a:t>ROB201 - Introduction `a la robotique mobile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ABC58-908E-AD69-D87A-0E83E88EAF64}"/>
              </a:ext>
            </a:extLst>
          </p:cNvPr>
          <p:cNvSpPr txBox="1"/>
          <p:nvPr/>
        </p:nvSpPr>
        <p:spPr>
          <a:xfrm>
            <a:off x="7325248" y="5998866"/>
            <a:ext cx="165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0" i="0" dirty="0">
                <a:latin typeface="Space Grotesk" pitchFamily="2" charset="77"/>
                <a:cs typeface="Space Grotesk" pitchFamily="2" charset="77"/>
              </a:rPr>
              <a:t>Chen ZHANG</a:t>
            </a:r>
          </a:p>
        </p:txBody>
      </p:sp>
    </p:spTree>
    <p:extLst>
      <p:ext uri="{BB962C8B-B14F-4D97-AF65-F5344CB8AC3E}">
        <p14:creationId xmlns:p14="http://schemas.microsoft.com/office/powerpoint/2010/main" val="20394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94D324A-F334-B1F7-7ECB-AC360F3E5D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altLang="zh-CN" dirty="0"/>
              <a:t>Localisation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F18413-3CAE-C811-DB17-8FE7E91769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7219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E91AA-6484-3A5F-8D1C-3FF8DF69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/>
              <a:t>Localisation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EEF258-395D-23AB-656D-B62100A1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Optimisation stochastique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Pour améliorer la localisation, il faut :</a:t>
            </a:r>
          </a:p>
          <a:p>
            <a:r>
              <a:rPr lang="fr-FR" dirty="0"/>
              <a:t>écart-type faible : [0.7, 0.6, 0.02]</a:t>
            </a:r>
          </a:p>
          <a:p>
            <a:r>
              <a:rPr lang="fr-FR" dirty="0"/>
              <a:t>Nombre d’itération important : 100</a:t>
            </a:r>
          </a:p>
        </p:txBody>
      </p:sp>
    </p:spTree>
    <p:extLst>
      <p:ext uri="{BB962C8B-B14F-4D97-AF65-F5344CB8AC3E}">
        <p14:creationId xmlns:p14="http://schemas.microsoft.com/office/powerpoint/2010/main" val="1957316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8F249A4-B7DF-96B6-8BC2-E1B30E8E4F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Planification de trajectoire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176CE9-FD41-7552-D36F-44C9AE2EB5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258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E5B94-755B-E149-E7C1-03686C83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 de trajectoire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41DDF2-8358-CA67-BA0E-B1C6F27A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A*</a:t>
            </a:r>
          </a:p>
          <a:p>
            <a:endParaRPr lang="fr-FR" dirty="0"/>
          </a:p>
          <a:p>
            <a:r>
              <a:rPr lang="fr-FR"/>
              <a:t>Close set ?</a:t>
            </a:r>
            <a:endParaRPr lang="fr-FR" dirty="0"/>
          </a:p>
          <a:p>
            <a:endParaRPr lang="fr-FR" dirty="0"/>
          </a:p>
          <a:p>
            <a:r>
              <a:rPr lang="fr-FR" dirty="0"/>
              <a:t>Démonstration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67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2887D8E-4643-4F6F-8E03-A572A52A2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2950" y="2847975"/>
            <a:ext cx="10833917" cy="18410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À améliorer: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2800" dirty="0">
                <a:solidFill>
                  <a:schemeClr val="tx1"/>
                </a:solidFill>
              </a:rPr>
              <a:t>Fonction heuristique</a:t>
            </a:r>
          </a:p>
          <a:p>
            <a:r>
              <a:rPr lang="fr-FR" sz="2800" dirty="0">
                <a:solidFill>
                  <a:schemeClr val="tx1"/>
                </a:solidFill>
              </a:rPr>
              <a:t>Suivi de trajectoire</a:t>
            </a:r>
          </a:p>
        </p:txBody>
      </p:sp>
    </p:spTree>
    <p:extLst>
      <p:ext uri="{BB962C8B-B14F-4D97-AF65-F5344CB8AC3E}">
        <p14:creationId xmlns:p14="http://schemas.microsoft.com/office/powerpoint/2010/main" val="3261354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2F5FECC-CD5F-C9B4-1915-ADDA1975FD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E7CF1F-D66D-36C5-5C3C-B55685858A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95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22EB8-4BFA-6B2A-B124-56594146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CN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46063-EC64-8912-78F2-D940EE0A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Robot: </a:t>
            </a:r>
            <a:r>
              <a:rPr lang="fr-FR" altLang="zh-CN" dirty="0"/>
              <a:t>command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      </a:t>
            </a:r>
            <a:r>
              <a:rPr lang="fr-FR" dirty="0" err="1"/>
              <a:t>self.odometer_values</a:t>
            </a:r>
            <a:r>
              <a:rPr lang="fr-FR" dirty="0"/>
              <a:t>()</a:t>
            </a:r>
          </a:p>
          <a:p>
            <a:r>
              <a:rPr lang="fr-FR" dirty="0"/>
              <a:t>Lidar: </a:t>
            </a:r>
            <a:r>
              <a:rPr lang="fr-FR" dirty="0" err="1"/>
              <a:t>get_ray_angles</a:t>
            </a:r>
            <a:r>
              <a:rPr lang="fr-FR" dirty="0"/>
              <a:t>() </a:t>
            </a:r>
          </a:p>
          <a:p>
            <a:pPr marL="0" indent="0">
              <a:buNone/>
            </a:pPr>
            <a:r>
              <a:rPr lang="fr-FR" dirty="0"/>
              <a:t>	    </a:t>
            </a:r>
            <a:r>
              <a:rPr lang="fr-FR" dirty="0" err="1"/>
              <a:t>get_sensor_values</a:t>
            </a:r>
            <a:r>
              <a:rPr lang="fr-FR" dirty="0"/>
              <a:t>()</a:t>
            </a:r>
          </a:p>
          <a:p>
            <a:r>
              <a:rPr lang="fr-FR" dirty="0"/>
              <a:t>World </a:t>
            </a:r>
            <a:endParaRPr lang="fr-FR" altLang="zh-CN" dirty="0"/>
          </a:p>
          <a:p>
            <a:r>
              <a:rPr lang="fr-FR" altLang="zh-CN" dirty="0" err="1"/>
              <a:t>Map</a:t>
            </a:r>
            <a:r>
              <a:rPr lang="zh-CN" altLang="fr-FR" dirty="0"/>
              <a:t> </a:t>
            </a:r>
            <a:r>
              <a:rPr lang="fr-FR" altLang="zh-CN" dirty="0"/>
              <a:t>:</a:t>
            </a:r>
            <a:r>
              <a:rPr lang="zh-CN" altLang="fr-FR" dirty="0"/>
              <a:t>   </a:t>
            </a:r>
            <a:r>
              <a:rPr lang="fr-FR" altLang="zh-CN" dirty="0"/>
              <a:t>grille d’occupation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577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81C723A-E8EC-132F-A05E-8543345420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Evitement de l’obstacle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880AE7-D845-6C42-89D5-3C14CC826B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015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37EFAA-9D7C-C3A4-EA42-78040FF2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Evitement de l’obstacle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C0520-60E5-EE85-CDC0-DB43001D2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Tourner quand le robot rencontre un mur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58397A-2EF3-E599-D941-C359A0B6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9" y="2862207"/>
            <a:ext cx="656364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4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6366A2A-9262-9406-6A49-27EDC5889A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Navigation réactive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2794E2-F47A-AE18-0D92-A0974C7F7D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7564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A6C3A-3A05-3943-7A43-4E089CAB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Navigation réactive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E7566D-E6C1-4FEC-9159-09D2A29B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champ de potentiel attractif et répulsif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9D881-E9B4-51DC-CBC6-54D1FBFE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365" y="2466895"/>
            <a:ext cx="3715268" cy="1143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4E5D1A-2D08-FFAE-BA53-A52FA5CDF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12" y="3610055"/>
            <a:ext cx="6449325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7E2B11-F518-E5D8-FB02-67BE26493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5050" y="5458163"/>
            <a:ext cx="376290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5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1AC8701-9079-8165-8AEC-5D93F38CBB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Cartographie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945C24-0B15-4485-E722-FF53E4C0EE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2813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06701A-7F16-E7B6-7ABD-E93538BE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7B21B-F0C8-CBC4-A237-471F87AA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/>
              <a:t>Conversion du laser à la carte</a:t>
            </a:r>
          </a:p>
          <a:p>
            <a:r>
              <a:rPr lang="fr-FR" dirty="0"/>
              <a:t>Mise à jour de la carte avec chaque point détecté ---- modèle probabiliste</a:t>
            </a:r>
          </a:p>
          <a:p>
            <a:r>
              <a:rPr lang="fr-FR" dirty="0"/>
              <a:t>Seuillage</a:t>
            </a:r>
          </a:p>
          <a:p>
            <a:endParaRPr lang="fr-FR" dirty="0"/>
          </a:p>
          <a:p>
            <a:endParaRPr lang="fr-FR" altLang="zh-CN" dirty="0"/>
          </a:p>
          <a:p>
            <a:r>
              <a:rPr lang="fr-FR" altLang="zh-CN" dirty="0" err="1"/>
              <a:t>Tiny_slam</a:t>
            </a:r>
            <a:r>
              <a:rPr lang="zh-CN" altLang="fr-FR" dirty="0"/>
              <a:t> </a:t>
            </a:r>
            <a:r>
              <a:rPr lang="fr-FR" altLang="zh-CN" dirty="0"/>
              <a:t>: </a:t>
            </a:r>
            <a:r>
              <a:rPr lang="fr-FR" dirty="0" err="1"/>
              <a:t>update_map</a:t>
            </a:r>
            <a:endParaRPr lang="fr-FR" altLang="zh-CN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38807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tres chapitres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0" i="0" dirty="0">
            <a:latin typeface="Space Grotesk" pitchFamily="2" charset="77"/>
            <a:cs typeface="Space Grotesk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3B3637353DC848B0B5AD975015E2C1" ma:contentTypeVersion="10" ma:contentTypeDescription="Crée un document." ma:contentTypeScope="" ma:versionID="b3dfbb71da0fc2bcff1464e1766fe544">
  <xsd:schema xmlns:xsd="http://www.w3.org/2001/XMLSchema" xmlns:xs="http://www.w3.org/2001/XMLSchema" xmlns:p="http://schemas.microsoft.com/office/2006/metadata/properties" xmlns:ns2="c2186712-57f9-4c8b-9f45-265717fd4c12" xmlns:ns3="ce5138bf-872d-47d0-9d02-d5f174571e26" targetNamespace="http://schemas.microsoft.com/office/2006/metadata/properties" ma:root="true" ma:fieldsID="b72a1aaea016410e42683dc7a1659f90" ns2:_="" ns3:_="">
    <xsd:import namespace="c2186712-57f9-4c8b-9f45-265717fd4c12"/>
    <xsd:import namespace="ce5138bf-872d-47d0-9d02-d5f174571e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186712-57f9-4c8b-9f45-265717fd4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138bf-872d-47d0-9d02-d5f174571e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e5138bf-872d-47d0-9d02-d5f174571e26">
      <UserInfo>
        <DisplayName>Juliette LIMES</DisplayName>
        <AccountId>647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B3440C8-1AC8-4B46-8E92-5D6553F8FB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09B6A2-8D27-4206-B4BB-8E2A80DC5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186712-57f9-4c8b-9f45-265717fd4c12"/>
    <ds:schemaRef ds:uri="ce5138bf-872d-47d0-9d02-d5f174571e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8391FE-AD28-45D4-B334-70163936C397}">
  <ds:schemaRefs>
    <ds:schemaRef ds:uri="http://purl.org/dc/dcmitype/"/>
    <ds:schemaRef ds:uri="http://schemas.openxmlformats.org/package/2006/metadata/core-properti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ce5138bf-872d-47d0-9d02-d5f174571e26"/>
    <ds:schemaRef ds:uri="c2186712-57f9-4c8b-9f45-265717fd4c12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Space Grotesk Medium</vt:lpstr>
      <vt:lpstr>Calibri</vt:lpstr>
      <vt:lpstr>Space Grotesk</vt:lpstr>
      <vt:lpstr>Space Grotesk SemiBold</vt:lpstr>
      <vt:lpstr>Thème Office</vt:lpstr>
      <vt:lpstr>ROB201 - Introduction `a la robotique mobile</vt:lpstr>
      <vt:lpstr>PowerPoint Presentation</vt:lpstr>
      <vt:lpstr>Context</vt:lpstr>
      <vt:lpstr>PowerPoint Presentation</vt:lpstr>
      <vt:lpstr>Evitement de l’obstacle </vt:lpstr>
      <vt:lpstr>PowerPoint Presentation</vt:lpstr>
      <vt:lpstr>Navigation réactive</vt:lpstr>
      <vt:lpstr>PowerPoint Presentation</vt:lpstr>
      <vt:lpstr>Cartographie</vt:lpstr>
      <vt:lpstr>PowerPoint Presentation</vt:lpstr>
      <vt:lpstr>Localisation </vt:lpstr>
      <vt:lpstr>PowerPoint Presentation</vt:lpstr>
      <vt:lpstr>Planification de trajectoire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2022-06-02T15:16:30Z</dcterms:created>
  <dcterms:modified xsi:type="dcterms:W3CDTF">2023-05-12T01:23:14Z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0x010100703B3637353DC848B0B5AD975015E2C1</vt:lpwstr>
  </property>
</Properties>
</file>