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58" r:id="rId5"/>
    <p:sldId id="262" r:id="rId6"/>
    <p:sldId id="263" r:id="rId7"/>
    <p:sldId id="266" r:id="rId8"/>
    <p:sldId id="264" r:id="rId9"/>
    <p:sldId id="265" r:id="rId10"/>
    <p:sldId id="268" r:id="rId11"/>
    <p:sldId id="269" r:id="rId12"/>
    <p:sldId id="27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24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svg"/><Relationship Id="rId1" Type="http://schemas.openxmlformats.org/officeDocument/2006/relationships/image" Target="../media/image20.png"/><Relationship Id="rId6" Type="http://schemas.openxmlformats.org/officeDocument/2006/relationships/image" Target="../media/image19.svg"/><Relationship Id="rId5" Type="http://schemas.openxmlformats.org/officeDocument/2006/relationships/image" Target="../media/image22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60BE2F-BF9E-42E0-A1CE-EA2CB4ACBE1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3E9E726-2993-4622-8899-987D0138F3C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sz="2000" dirty="0"/>
            <a:t>Connexion Bluetooth entre un appareil et l’ESP32</a:t>
          </a:r>
          <a:endParaRPr lang="en-US" sz="2000" dirty="0"/>
        </a:p>
      </dgm:t>
    </dgm:pt>
    <dgm:pt modelId="{78CFAE2A-29AB-4A94-B8BC-E38782A6564F}" type="parTrans" cxnId="{A3AE1C87-884E-40CE-BB69-71571489C8C1}">
      <dgm:prSet/>
      <dgm:spPr/>
      <dgm:t>
        <a:bodyPr/>
        <a:lstStyle/>
        <a:p>
          <a:endParaRPr lang="en-US"/>
        </a:p>
      </dgm:t>
    </dgm:pt>
    <dgm:pt modelId="{FA564425-5DAE-4F7E-9A00-4F09B0134381}" type="sibTrans" cxnId="{A3AE1C87-884E-40CE-BB69-71571489C8C1}">
      <dgm:prSet/>
      <dgm:spPr/>
      <dgm:t>
        <a:bodyPr/>
        <a:lstStyle/>
        <a:p>
          <a:endParaRPr lang="en-US"/>
        </a:p>
      </dgm:t>
    </dgm:pt>
    <dgm:pt modelId="{11D18E8F-8E91-4BA0-935A-5ED42A377AF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sz="2000" dirty="0"/>
            <a:t>Stream musique via</a:t>
          </a:r>
          <a:endParaRPr lang="en-US" sz="2000" dirty="0"/>
        </a:p>
      </dgm:t>
    </dgm:pt>
    <dgm:pt modelId="{C6D803E6-8BF9-4C4B-B346-6BD86ADA2D59}" type="parTrans" cxnId="{66EA88EA-574E-48F6-B7B9-33B02E5F160E}">
      <dgm:prSet/>
      <dgm:spPr/>
      <dgm:t>
        <a:bodyPr/>
        <a:lstStyle/>
        <a:p>
          <a:endParaRPr lang="en-US"/>
        </a:p>
      </dgm:t>
    </dgm:pt>
    <dgm:pt modelId="{D775C9D3-EB80-4827-86E1-82277364FEF6}" type="sibTrans" cxnId="{66EA88EA-574E-48F6-B7B9-33B02E5F160E}">
      <dgm:prSet/>
      <dgm:spPr/>
      <dgm:t>
        <a:bodyPr/>
        <a:lstStyle/>
        <a:p>
          <a:endParaRPr lang="en-US"/>
        </a:p>
      </dgm:t>
    </dgm:pt>
    <dgm:pt modelId="{1D07CF4E-A968-AD44-9019-ED4D37C1537F}">
      <dgm:prSet/>
      <dgm:spPr/>
      <dgm:t>
        <a:bodyPr/>
        <a:lstStyle/>
        <a:p>
          <a:endParaRPr lang="fr-FR"/>
        </a:p>
      </dgm:t>
    </dgm:pt>
    <dgm:pt modelId="{99E400B6-FC99-B849-8BBA-5EA34903A004}" type="parTrans" cxnId="{65731686-6DD6-9D4F-B94B-3AC2E7F1D625}">
      <dgm:prSet/>
      <dgm:spPr/>
      <dgm:t>
        <a:bodyPr/>
        <a:lstStyle/>
        <a:p>
          <a:endParaRPr lang="fr-FR"/>
        </a:p>
      </dgm:t>
    </dgm:pt>
    <dgm:pt modelId="{AE114954-9D1E-4D4D-B757-3308AC7B273D}" type="sibTrans" cxnId="{65731686-6DD6-9D4F-B94B-3AC2E7F1D625}">
      <dgm:prSet/>
      <dgm:spPr/>
      <dgm:t>
        <a:bodyPr/>
        <a:lstStyle/>
        <a:p>
          <a:endParaRPr lang="fr-FR"/>
        </a:p>
      </dgm:t>
    </dgm:pt>
    <dgm:pt modelId="{F1085FB2-0428-C14F-8013-23BCB93FC1BC}">
      <dgm:prSet/>
      <dgm:spPr/>
      <dgm:t>
        <a:bodyPr/>
        <a:lstStyle/>
        <a:p>
          <a:endParaRPr lang="fr-FR"/>
        </a:p>
      </dgm:t>
    </dgm:pt>
    <dgm:pt modelId="{01BFA9FD-A169-F942-94CD-FEC4A4B47D63}" type="parTrans" cxnId="{1B9B7246-26C3-A14A-92B0-C093A43E3D49}">
      <dgm:prSet/>
      <dgm:spPr/>
      <dgm:t>
        <a:bodyPr/>
        <a:lstStyle/>
        <a:p>
          <a:endParaRPr lang="fr-FR"/>
        </a:p>
      </dgm:t>
    </dgm:pt>
    <dgm:pt modelId="{1D879AD6-6505-214D-AAEE-CE9D8E27FB33}" type="sibTrans" cxnId="{1B9B7246-26C3-A14A-92B0-C093A43E3D49}">
      <dgm:prSet/>
      <dgm:spPr/>
      <dgm:t>
        <a:bodyPr/>
        <a:lstStyle/>
        <a:p>
          <a:endParaRPr lang="fr-FR"/>
        </a:p>
      </dgm:t>
    </dgm:pt>
    <dgm:pt modelId="{2C39CCF8-D6ED-B241-9F86-E300F7DC1799}">
      <dgm:prSet/>
      <dgm:spPr/>
      <dgm:t>
        <a:bodyPr/>
        <a:lstStyle/>
        <a:p>
          <a:endParaRPr lang="fr-FR"/>
        </a:p>
      </dgm:t>
    </dgm:pt>
    <dgm:pt modelId="{6608444F-BA5F-394E-BF40-F1CADE3C1472}" type="parTrans" cxnId="{139D9B8D-E7CA-EC43-930E-980CA00287EF}">
      <dgm:prSet/>
      <dgm:spPr/>
      <dgm:t>
        <a:bodyPr/>
        <a:lstStyle/>
        <a:p>
          <a:endParaRPr lang="fr-FR"/>
        </a:p>
      </dgm:t>
    </dgm:pt>
    <dgm:pt modelId="{289F9E99-4D83-4B49-A3E5-87778DEDC4BC}" type="sibTrans" cxnId="{139D9B8D-E7CA-EC43-930E-980CA00287EF}">
      <dgm:prSet/>
      <dgm:spPr/>
      <dgm:t>
        <a:bodyPr/>
        <a:lstStyle/>
        <a:p>
          <a:endParaRPr lang="fr-FR"/>
        </a:p>
      </dgm:t>
    </dgm:pt>
    <dgm:pt modelId="{0974C5B8-1086-4646-BCDE-3D94FB3E5B10}" type="pres">
      <dgm:prSet presAssocID="{9460BE2F-BF9E-42E0-A1CE-EA2CB4ACBE10}" presName="root" presStyleCnt="0">
        <dgm:presLayoutVars>
          <dgm:dir/>
          <dgm:resizeHandles val="exact"/>
        </dgm:presLayoutVars>
      </dgm:prSet>
      <dgm:spPr/>
    </dgm:pt>
    <dgm:pt modelId="{F4E73E37-7672-4DCF-A428-04BA218C0C7F}" type="pres">
      <dgm:prSet presAssocID="{63E9E726-2993-4622-8899-987D0138F3CB}" presName="compNode" presStyleCnt="0"/>
      <dgm:spPr/>
    </dgm:pt>
    <dgm:pt modelId="{92639ECD-DEEA-4D9D-81F3-2123F46EBBF7}" type="pres">
      <dgm:prSet presAssocID="{63E9E726-2993-4622-8899-987D0138F3CB}" presName="iconBgRect" presStyleLbl="bgShp" presStyleIdx="0" presStyleCnt="2"/>
      <dgm:spPr/>
    </dgm:pt>
    <dgm:pt modelId="{712413AC-4549-4B22-B13E-CC5FE27FC3E2}" type="pres">
      <dgm:prSet presAssocID="{63E9E726-2993-4622-8899-987D0138F3CB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CB11A66F-3145-4128-A051-972006F27A5C}" type="pres">
      <dgm:prSet presAssocID="{63E9E726-2993-4622-8899-987D0138F3CB}" presName="spaceRect" presStyleCnt="0"/>
      <dgm:spPr/>
    </dgm:pt>
    <dgm:pt modelId="{A506FFB7-EEC9-4B04-BACB-831DFF94599D}" type="pres">
      <dgm:prSet presAssocID="{63E9E726-2993-4622-8899-987D0138F3CB}" presName="textRect" presStyleLbl="revTx" presStyleIdx="0" presStyleCnt="2" custScaleX="118892" custLinFactNeighborX="-696" custLinFactNeighborY="-58731">
        <dgm:presLayoutVars>
          <dgm:chMax val="1"/>
          <dgm:chPref val="1"/>
        </dgm:presLayoutVars>
      </dgm:prSet>
      <dgm:spPr/>
    </dgm:pt>
    <dgm:pt modelId="{D46F595F-1395-4AC9-AA02-60DC03B0E3AB}" type="pres">
      <dgm:prSet presAssocID="{FA564425-5DAE-4F7E-9A00-4F09B0134381}" presName="sibTrans" presStyleCnt="0"/>
      <dgm:spPr/>
    </dgm:pt>
    <dgm:pt modelId="{65BBD520-F4E8-4B3C-8567-3C3B2982AFB7}" type="pres">
      <dgm:prSet presAssocID="{11D18E8F-8E91-4BA0-935A-5ED42A377AF5}" presName="compNode" presStyleCnt="0"/>
      <dgm:spPr/>
    </dgm:pt>
    <dgm:pt modelId="{798A193B-75C0-4E8F-B479-DCCE80F450D6}" type="pres">
      <dgm:prSet presAssocID="{11D18E8F-8E91-4BA0-935A-5ED42A377AF5}" presName="iconBgRect" presStyleLbl="bgShp" presStyleIdx="1" presStyleCnt="2"/>
      <dgm:spPr/>
    </dgm:pt>
    <dgm:pt modelId="{F99AF8A7-6842-42FF-ACE5-3314B37AFAAC}" type="pres">
      <dgm:prSet presAssocID="{11D18E8F-8E91-4BA0-935A-5ED42A377AF5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50EC6047-1052-49DB-982B-E7730F43F8C5}" type="pres">
      <dgm:prSet presAssocID="{11D18E8F-8E91-4BA0-935A-5ED42A377AF5}" presName="spaceRect" presStyleCnt="0"/>
      <dgm:spPr/>
    </dgm:pt>
    <dgm:pt modelId="{67FBBBB0-949F-4345-A128-88E6A0800053}" type="pres">
      <dgm:prSet presAssocID="{11D18E8F-8E91-4BA0-935A-5ED42A377AF5}" presName="textRect" presStyleLbl="revTx" presStyleIdx="1" presStyleCnt="2" custLinFactNeighborY="-50701">
        <dgm:presLayoutVars>
          <dgm:chMax val="1"/>
          <dgm:chPref val="1"/>
        </dgm:presLayoutVars>
      </dgm:prSet>
      <dgm:spPr/>
    </dgm:pt>
  </dgm:ptLst>
  <dgm:cxnLst>
    <dgm:cxn modelId="{1B9B7246-26C3-A14A-92B0-C093A43E3D49}" srcId="{11D18E8F-8E91-4BA0-935A-5ED42A377AF5}" destId="{F1085FB2-0428-C14F-8013-23BCB93FC1BC}" srcOrd="1" destOrd="0" parTransId="{01BFA9FD-A169-F942-94CD-FEC4A4B47D63}" sibTransId="{1D879AD6-6505-214D-AAEE-CE9D8E27FB33}"/>
    <dgm:cxn modelId="{2C40E848-E4C3-4ED3-891D-906E16C45F9B}" type="presOf" srcId="{11D18E8F-8E91-4BA0-935A-5ED42A377AF5}" destId="{67FBBBB0-949F-4345-A128-88E6A0800053}" srcOrd="0" destOrd="0" presId="urn:microsoft.com/office/officeart/2018/5/layout/IconCircleLabelList"/>
    <dgm:cxn modelId="{65731686-6DD6-9D4F-B94B-3AC2E7F1D625}" srcId="{11D18E8F-8E91-4BA0-935A-5ED42A377AF5}" destId="{1D07CF4E-A968-AD44-9019-ED4D37C1537F}" srcOrd="0" destOrd="0" parTransId="{99E400B6-FC99-B849-8BBA-5EA34903A004}" sibTransId="{AE114954-9D1E-4D4D-B757-3308AC7B273D}"/>
    <dgm:cxn modelId="{A3AE1C87-884E-40CE-BB69-71571489C8C1}" srcId="{9460BE2F-BF9E-42E0-A1CE-EA2CB4ACBE10}" destId="{63E9E726-2993-4622-8899-987D0138F3CB}" srcOrd="0" destOrd="0" parTransId="{78CFAE2A-29AB-4A94-B8BC-E38782A6564F}" sibTransId="{FA564425-5DAE-4F7E-9A00-4F09B0134381}"/>
    <dgm:cxn modelId="{139D9B8D-E7CA-EC43-930E-980CA00287EF}" srcId="{11D18E8F-8E91-4BA0-935A-5ED42A377AF5}" destId="{2C39CCF8-D6ED-B241-9F86-E300F7DC1799}" srcOrd="2" destOrd="0" parTransId="{6608444F-BA5F-394E-BF40-F1CADE3C1472}" sibTransId="{289F9E99-4D83-4B49-A3E5-87778DEDC4BC}"/>
    <dgm:cxn modelId="{2917FBB9-4792-4130-8767-56784EBCEB99}" type="presOf" srcId="{63E9E726-2993-4622-8899-987D0138F3CB}" destId="{A506FFB7-EEC9-4B04-BACB-831DFF94599D}" srcOrd="0" destOrd="0" presId="urn:microsoft.com/office/officeart/2018/5/layout/IconCircleLabelList"/>
    <dgm:cxn modelId="{F1B8D9C3-639A-482A-A5CF-584C9E2FE90F}" type="presOf" srcId="{9460BE2F-BF9E-42E0-A1CE-EA2CB4ACBE10}" destId="{0974C5B8-1086-4646-BCDE-3D94FB3E5B10}" srcOrd="0" destOrd="0" presId="urn:microsoft.com/office/officeart/2018/5/layout/IconCircleLabelList"/>
    <dgm:cxn modelId="{66EA88EA-574E-48F6-B7B9-33B02E5F160E}" srcId="{9460BE2F-BF9E-42E0-A1CE-EA2CB4ACBE10}" destId="{11D18E8F-8E91-4BA0-935A-5ED42A377AF5}" srcOrd="1" destOrd="0" parTransId="{C6D803E6-8BF9-4C4B-B346-6BD86ADA2D59}" sibTransId="{D775C9D3-EB80-4827-86E1-82277364FEF6}"/>
    <dgm:cxn modelId="{C605C714-C984-4214-989E-910A91006817}" type="presParOf" srcId="{0974C5B8-1086-4646-BCDE-3D94FB3E5B10}" destId="{F4E73E37-7672-4DCF-A428-04BA218C0C7F}" srcOrd="0" destOrd="0" presId="urn:microsoft.com/office/officeart/2018/5/layout/IconCircleLabelList"/>
    <dgm:cxn modelId="{ECECA591-244C-46A0-8EB9-F72D1A3EF145}" type="presParOf" srcId="{F4E73E37-7672-4DCF-A428-04BA218C0C7F}" destId="{92639ECD-DEEA-4D9D-81F3-2123F46EBBF7}" srcOrd="0" destOrd="0" presId="urn:microsoft.com/office/officeart/2018/5/layout/IconCircleLabelList"/>
    <dgm:cxn modelId="{F9F6D446-1A9D-4CDE-BCCC-34010130AF34}" type="presParOf" srcId="{F4E73E37-7672-4DCF-A428-04BA218C0C7F}" destId="{712413AC-4549-4B22-B13E-CC5FE27FC3E2}" srcOrd="1" destOrd="0" presId="urn:microsoft.com/office/officeart/2018/5/layout/IconCircleLabelList"/>
    <dgm:cxn modelId="{0B546931-B11F-454E-A5EB-AC81FA52D4FE}" type="presParOf" srcId="{F4E73E37-7672-4DCF-A428-04BA218C0C7F}" destId="{CB11A66F-3145-4128-A051-972006F27A5C}" srcOrd="2" destOrd="0" presId="urn:microsoft.com/office/officeart/2018/5/layout/IconCircleLabelList"/>
    <dgm:cxn modelId="{D34B5B80-7C3E-4E6E-B72C-FDC2C5D7CA9C}" type="presParOf" srcId="{F4E73E37-7672-4DCF-A428-04BA218C0C7F}" destId="{A506FFB7-EEC9-4B04-BACB-831DFF94599D}" srcOrd="3" destOrd="0" presId="urn:microsoft.com/office/officeart/2018/5/layout/IconCircleLabelList"/>
    <dgm:cxn modelId="{5C0169E1-EC80-414A-B3F1-BA6702689F60}" type="presParOf" srcId="{0974C5B8-1086-4646-BCDE-3D94FB3E5B10}" destId="{D46F595F-1395-4AC9-AA02-60DC03B0E3AB}" srcOrd="1" destOrd="0" presId="urn:microsoft.com/office/officeart/2018/5/layout/IconCircleLabelList"/>
    <dgm:cxn modelId="{AF62E9C8-BDF6-47EB-B91A-329894660E12}" type="presParOf" srcId="{0974C5B8-1086-4646-BCDE-3D94FB3E5B10}" destId="{65BBD520-F4E8-4B3C-8567-3C3B2982AFB7}" srcOrd="2" destOrd="0" presId="urn:microsoft.com/office/officeart/2018/5/layout/IconCircleLabelList"/>
    <dgm:cxn modelId="{8DE918E8-3277-40E4-89A9-E29CF0BC17A7}" type="presParOf" srcId="{65BBD520-F4E8-4B3C-8567-3C3B2982AFB7}" destId="{798A193B-75C0-4E8F-B479-DCCE80F450D6}" srcOrd="0" destOrd="0" presId="urn:microsoft.com/office/officeart/2018/5/layout/IconCircleLabelList"/>
    <dgm:cxn modelId="{EBC49B0E-B228-4CA0-AD49-EAAA0543CD4F}" type="presParOf" srcId="{65BBD520-F4E8-4B3C-8567-3C3B2982AFB7}" destId="{F99AF8A7-6842-42FF-ACE5-3314B37AFAAC}" srcOrd="1" destOrd="0" presId="urn:microsoft.com/office/officeart/2018/5/layout/IconCircleLabelList"/>
    <dgm:cxn modelId="{6194ECEA-4FD1-45B0-8434-353663B17FA4}" type="presParOf" srcId="{65BBD520-F4E8-4B3C-8567-3C3B2982AFB7}" destId="{50EC6047-1052-49DB-982B-E7730F43F8C5}" srcOrd="2" destOrd="0" presId="urn:microsoft.com/office/officeart/2018/5/layout/IconCircleLabelList"/>
    <dgm:cxn modelId="{2E90C5C9-0CD3-4B6F-B2E7-BBB128B2C925}" type="presParOf" srcId="{65BBD520-F4E8-4B3C-8567-3C3B2982AFB7}" destId="{67FBBBB0-949F-4345-A128-88E6A08000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60BE2F-BF9E-42E0-A1CE-EA2CB4ACBE1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3E9E726-2993-4622-8899-987D0138F3CB}">
      <dgm:prSet/>
      <dgm:spPr/>
      <dgm:t>
        <a:bodyPr/>
        <a:lstStyle/>
        <a:p>
          <a:pPr>
            <a:defRPr cap="all"/>
          </a:pPr>
          <a:r>
            <a:rPr lang="fr-FR"/>
            <a:t>Sortie audio stéréo analogique (jack 3,5mm)</a:t>
          </a:r>
          <a:endParaRPr lang="en-US" dirty="0"/>
        </a:p>
      </dgm:t>
    </dgm:pt>
    <dgm:pt modelId="{78CFAE2A-29AB-4A94-B8BC-E38782A6564F}" type="parTrans" cxnId="{A3AE1C87-884E-40CE-BB69-71571489C8C1}">
      <dgm:prSet/>
      <dgm:spPr/>
      <dgm:t>
        <a:bodyPr/>
        <a:lstStyle/>
        <a:p>
          <a:endParaRPr lang="en-US"/>
        </a:p>
      </dgm:t>
    </dgm:pt>
    <dgm:pt modelId="{FA564425-5DAE-4F7E-9A00-4F09B0134381}" type="sibTrans" cxnId="{A3AE1C87-884E-40CE-BB69-71571489C8C1}">
      <dgm:prSet/>
      <dgm:spPr/>
      <dgm:t>
        <a:bodyPr/>
        <a:lstStyle/>
        <a:p>
          <a:endParaRPr lang="en-US"/>
        </a:p>
      </dgm:t>
    </dgm:pt>
    <dgm:pt modelId="{6CB350A8-3063-40C8-B52E-671FA4658390}">
      <dgm:prSet/>
      <dgm:spPr/>
      <dgm:t>
        <a:bodyPr/>
        <a:lstStyle/>
        <a:p>
          <a:pPr>
            <a:defRPr cap="all"/>
          </a:pPr>
          <a:r>
            <a:rPr lang="fr-FR"/>
            <a:t>Envoie commande DMX via UART (transceiver DMX)</a:t>
          </a:r>
          <a:endParaRPr lang="en-US"/>
        </a:p>
      </dgm:t>
    </dgm:pt>
    <dgm:pt modelId="{5A10528F-ACFA-4F2B-A796-8F4F8962D5D4}" type="parTrans" cxnId="{B29B8F10-C88F-4722-B60C-A59DA7D34D84}">
      <dgm:prSet/>
      <dgm:spPr/>
      <dgm:t>
        <a:bodyPr/>
        <a:lstStyle/>
        <a:p>
          <a:endParaRPr lang="en-US"/>
        </a:p>
      </dgm:t>
    </dgm:pt>
    <dgm:pt modelId="{ACC31FF8-7962-46BA-84AE-453216316661}" type="sibTrans" cxnId="{B29B8F10-C88F-4722-B60C-A59DA7D34D84}">
      <dgm:prSet/>
      <dgm:spPr/>
      <dgm:t>
        <a:bodyPr/>
        <a:lstStyle/>
        <a:p>
          <a:endParaRPr lang="en-US"/>
        </a:p>
      </dgm:t>
    </dgm:pt>
    <dgm:pt modelId="{7BFCB7D7-2CB9-4AAA-9E89-B84A062A8C2B}">
      <dgm:prSet/>
      <dgm:spPr/>
      <dgm:t>
        <a:bodyPr/>
        <a:lstStyle/>
        <a:p>
          <a:pPr>
            <a:defRPr cap="all"/>
          </a:pPr>
          <a:r>
            <a:rPr lang="fr-FR"/>
            <a:t>Contrôle lumière via protocole DMX</a:t>
          </a:r>
          <a:endParaRPr lang="en-US"/>
        </a:p>
      </dgm:t>
    </dgm:pt>
    <dgm:pt modelId="{F648429C-2543-4836-A668-0400215C45CD}" type="parTrans" cxnId="{24B86C7A-FB7F-4700-85F6-B77BA0705D24}">
      <dgm:prSet/>
      <dgm:spPr/>
      <dgm:t>
        <a:bodyPr/>
        <a:lstStyle/>
        <a:p>
          <a:endParaRPr lang="en-US"/>
        </a:p>
      </dgm:t>
    </dgm:pt>
    <dgm:pt modelId="{AED7F38C-AED5-4550-B00B-BF51A3E33978}" type="sibTrans" cxnId="{24B86C7A-FB7F-4700-85F6-B77BA0705D24}">
      <dgm:prSet/>
      <dgm:spPr/>
      <dgm:t>
        <a:bodyPr/>
        <a:lstStyle/>
        <a:p>
          <a:endParaRPr lang="en-US"/>
        </a:p>
      </dgm:t>
    </dgm:pt>
    <dgm:pt modelId="{11D18E8F-8E91-4BA0-935A-5ED42A377AF5}">
      <dgm:prSet/>
      <dgm:spPr/>
      <dgm:t>
        <a:bodyPr/>
        <a:lstStyle/>
        <a:p>
          <a:pPr>
            <a:defRPr cap="all"/>
          </a:pPr>
          <a:r>
            <a:rPr lang="fr-FR"/>
            <a:t>Lumière rythmée avec musique</a:t>
          </a:r>
          <a:endParaRPr lang="en-US"/>
        </a:p>
      </dgm:t>
    </dgm:pt>
    <dgm:pt modelId="{C6D803E6-8BF9-4C4B-B346-6BD86ADA2D59}" type="parTrans" cxnId="{66EA88EA-574E-48F6-B7B9-33B02E5F160E}">
      <dgm:prSet/>
      <dgm:spPr/>
      <dgm:t>
        <a:bodyPr/>
        <a:lstStyle/>
        <a:p>
          <a:endParaRPr lang="en-US"/>
        </a:p>
      </dgm:t>
    </dgm:pt>
    <dgm:pt modelId="{D775C9D3-EB80-4827-86E1-82277364FEF6}" type="sibTrans" cxnId="{66EA88EA-574E-48F6-B7B9-33B02E5F160E}">
      <dgm:prSet/>
      <dgm:spPr/>
      <dgm:t>
        <a:bodyPr/>
        <a:lstStyle/>
        <a:p>
          <a:endParaRPr lang="en-US"/>
        </a:p>
      </dgm:t>
    </dgm:pt>
    <dgm:pt modelId="{0974C5B8-1086-4646-BCDE-3D94FB3E5B10}" type="pres">
      <dgm:prSet presAssocID="{9460BE2F-BF9E-42E0-A1CE-EA2CB4ACBE10}" presName="root" presStyleCnt="0">
        <dgm:presLayoutVars>
          <dgm:dir/>
          <dgm:resizeHandles val="exact"/>
        </dgm:presLayoutVars>
      </dgm:prSet>
      <dgm:spPr/>
    </dgm:pt>
    <dgm:pt modelId="{F4E73E37-7672-4DCF-A428-04BA218C0C7F}" type="pres">
      <dgm:prSet presAssocID="{63E9E726-2993-4622-8899-987D0138F3CB}" presName="compNode" presStyleCnt="0"/>
      <dgm:spPr/>
    </dgm:pt>
    <dgm:pt modelId="{92639ECD-DEEA-4D9D-81F3-2123F46EBBF7}" type="pres">
      <dgm:prSet presAssocID="{63E9E726-2993-4622-8899-987D0138F3CB}" presName="iconBgRect" presStyleLbl="bgShp" presStyleIdx="0" presStyleCnt="4"/>
      <dgm:spPr/>
    </dgm:pt>
    <dgm:pt modelId="{712413AC-4549-4B22-B13E-CC5FE27FC3E2}" type="pres">
      <dgm:prSet presAssocID="{63E9E726-2993-4622-8899-987D0138F3CB}" presName="iconRect" presStyleLbl="node1" presStyleIdx="0" presStyleCnt="4"/>
      <dgm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CB11A66F-3145-4128-A051-972006F27A5C}" type="pres">
      <dgm:prSet presAssocID="{63E9E726-2993-4622-8899-987D0138F3CB}" presName="spaceRect" presStyleCnt="0"/>
      <dgm:spPr/>
    </dgm:pt>
    <dgm:pt modelId="{A506FFB7-EEC9-4B04-BACB-831DFF94599D}" type="pres">
      <dgm:prSet presAssocID="{63E9E726-2993-4622-8899-987D0138F3CB}" presName="textRect" presStyleLbl="revTx" presStyleIdx="0" presStyleCnt="4">
        <dgm:presLayoutVars>
          <dgm:chMax val="1"/>
          <dgm:chPref val="1"/>
        </dgm:presLayoutVars>
      </dgm:prSet>
      <dgm:spPr/>
    </dgm:pt>
    <dgm:pt modelId="{D46F595F-1395-4AC9-AA02-60DC03B0E3AB}" type="pres">
      <dgm:prSet presAssocID="{FA564425-5DAE-4F7E-9A00-4F09B0134381}" presName="sibTrans" presStyleCnt="0"/>
      <dgm:spPr/>
    </dgm:pt>
    <dgm:pt modelId="{109E610F-8C98-4338-86EA-B5DAAAF5C286}" type="pres">
      <dgm:prSet presAssocID="{6CB350A8-3063-40C8-B52E-671FA4658390}" presName="compNode" presStyleCnt="0"/>
      <dgm:spPr/>
    </dgm:pt>
    <dgm:pt modelId="{E1FEF32B-38BB-4F9A-9BC4-CE1738D996CA}" type="pres">
      <dgm:prSet presAssocID="{6CB350A8-3063-40C8-B52E-671FA4658390}" presName="iconBgRect" presStyleLbl="bgShp" presStyleIdx="1" presStyleCnt="4"/>
      <dgm:spPr/>
    </dgm:pt>
    <dgm:pt modelId="{9EB37697-C67B-4C32-8485-2840E077826D}" type="pres">
      <dgm:prSet presAssocID="{6CB350A8-3063-40C8-B52E-671FA4658390}" presName="iconRect" presStyleLbl="node1" presStyleIdx="1" presStyleCnt="4"/>
      <dgm:spPr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BB81541C-AEDE-410C-8632-8C06E41F3C17}" type="pres">
      <dgm:prSet presAssocID="{6CB350A8-3063-40C8-B52E-671FA4658390}" presName="spaceRect" presStyleCnt="0"/>
      <dgm:spPr/>
    </dgm:pt>
    <dgm:pt modelId="{E195DAB2-24B4-4895-B5CB-B559E1C0138E}" type="pres">
      <dgm:prSet presAssocID="{6CB350A8-3063-40C8-B52E-671FA4658390}" presName="textRect" presStyleLbl="revTx" presStyleIdx="1" presStyleCnt="4">
        <dgm:presLayoutVars>
          <dgm:chMax val="1"/>
          <dgm:chPref val="1"/>
        </dgm:presLayoutVars>
      </dgm:prSet>
      <dgm:spPr/>
    </dgm:pt>
    <dgm:pt modelId="{6E2E83EE-EF1D-4F9B-8C6F-291AAC6CFD1E}" type="pres">
      <dgm:prSet presAssocID="{ACC31FF8-7962-46BA-84AE-453216316661}" presName="sibTrans" presStyleCnt="0"/>
      <dgm:spPr/>
    </dgm:pt>
    <dgm:pt modelId="{B81AF01E-36C2-44D1-98A9-96C5FE1AD736}" type="pres">
      <dgm:prSet presAssocID="{7BFCB7D7-2CB9-4AAA-9E89-B84A062A8C2B}" presName="compNode" presStyleCnt="0"/>
      <dgm:spPr/>
    </dgm:pt>
    <dgm:pt modelId="{C5757C37-729A-430F-AB6A-836F18A00FE3}" type="pres">
      <dgm:prSet presAssocID="{7BFCB7D7-2CB9-4AAA-9E89-B84A062A8C2B}" presName="iconBgRect" presStyleLbl="bgShp" presStyleIdx="2" presStyleCnt="4"/>
      <dgm:spPr/>
    </dgm:pt>
    <dgm:pt modelId="{0C18A7E7-70C4-4168-BF3A-D59835F72969}" type="pres">
      <dgm:prSet presAssocID="{7BFCB7D7-2CB9-4AAA-9E89-B84A062A8C2B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7D24B71-6D7C-4703-AB8E-C496F7B5718B}" type="pres">
      <dgm:prSet presAssocID="{7BFCB7D7-2CB9-4AAA-9E89-B84A062A8C2B}" presName="spaceRect" presStyleCnt="0"/>
      <dgm:spPr/>
    </dgm:pt>
    <dgm:pt modelId="{89CD7ED0-6DE4-4EA9-A79B-84F14830C956}" type="pres">
      <dgm:prSet presAssocID="{7BFCB7D7-2CB9-4AAA-9E89-B84A062A8C2B}" presName="textRect" presStyleLbl="revTx" presStyleIdx="2" presStyleCnt="4">
        <dgm:presLayoutVars>
          <dgm:chMax val="1"/>
          <dgm:chPref val="1"/>
        </dgm:presLayoutVars>
      </dgm:prSet>
      <dgm:spPr/>
    </dgm:pt>
    <dgm:pt modelId="{7A45BF0F-9509-4D2B-88EC-67A12FF20899}" type="pres">
      <dgm:prSet presAssocID="{AED7F38C-AED5-4550-B00B-BF51A3E33978}" presName="sibTrans" presStyleCnt="0"/>
      <dgm:spPr/>
    </dgm:pt>
    <dgm:pt modelId="{65BBD520-F4E8-4B3C-8567-3C3B2982AFB7}" type="pres">
      <dgm:prSet presAssocID="{11D18E8F-8E91-4BA0-935A-5ED42A377AF5}" presName="compNode" presStyleCnt="0"/>
      <dgm:spPr/>
    </dgm:pt>
    <dgm:pt modelId="{798A193B-75C0-4E8F-B479-DCCE80F450D6}" type="pres">
      <dgm:prSet presAssocID="{11D18E8F-8E91-4BA0-935A-5ED42A377AF5}" presName="iconBgRect" presStyleLbl="bgShp" presStyleIdx="3" presStyleCnt="4"/>
      <dgm:spPr/>
    </dgm:pt>
    <dgm:pt modelId="{F99AF8A7-6842-42FF-ACE5-3314B37AFAAC}" type="pres">
      <dgm:prSet presAssocID="{11D18E8F-8E91-4BA0-935A-5ED42A377AF5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ductor"/>
        </a:ext>
      </dgm:extLst>
    </dgm:pt>
    <dgm:pt modelId="{50EC6047-1052-49DB-982B-E7730F43F8C5}" type="pres">
      <dgm:prSet presAssocID="{11D18E8F-8E91-4BA0-935A-5ED42A377AF5}" presName="spaceRect" presStyleCnt="0"/>
      <dgm:spPr/>
    </dgm:pt>
    <dgm:pt modelId="{67FBBBB0-949F-4345-A128-88E6A0800053}" type="pres">
      <dgm:prSet presAssocID="{11D18E8F-8E91-4BA0-935A-5ED42A377AF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29B8F10-C88F-4722-B60C-A59DA7D34D84}" srcId="{9460BE2F-BF9E-42E0-A1CE-EA2CB4ACBE10}" destId="{6CB350A8-3063-40C8-B52E-671FA4658390}" srcOrd="1" destOrd="0" parTransId="{5A10528F-ACFA-4F2B-A796-8F4F8962D5D4}" sibTransId="{ACC31FF8-7962-46BA-84AE-453216316661}"/>
    <dgm:cxn modelId="{5A168034-C8B6-4946-858B-B0AD874792C3}" type="presOf" srcId="{6CB350A8-3063-40C8-B52E-671FA4658390}" destId="{E195DAB2-24B4-4895-B5CB-B559E1C0138E}" srcOrd="0" destOrd="0" presId="urn:microsoft.com/office/officeart/2018/5/layout/IconCircleLabelList"/>
    <dgm:cxn modelId="{2C40E848-E4C3-4ED3-891D-906E16C45F9B}" type="presOf" srcId="{11D18E8F-8E91-4BA0-935A-5ED42A377AF5}" destId="{67FBBBB0-949F-4345-A128-88E6A0800053}" srcOrd="0" destOrd="0" presId="urn:microsoft.com/office/officeart/2018/5/layout/IconCircleLabelList"/>
    <dgm:cxn modelId="{BCD0D075-BA24-44C8-B729-14FAF959973F}" type="presOf" srcId="{7BFCB7D7-2CB9-4AAA-9E89-B84A062A8C2B}" destId="{89CD7ED0-6DE4-4EA9-A79B-84F14830C956}" srcOrd="0" destOrd="0" presId="urn:microsoft.com/office/officeart/2018/5/layout/IconCircleLabelList"/>
    <dgm:cxn modelId="{24B86C7A-FB7F-4700-85F6-B77BA0705D24}" srcId="{9460BE2F-BF9E-42E0-A1CE-EA2CB4ACBE10}" destId="{7BFCB7D7-2CB9-4AAA-9E89-B84A062A8C2B}" srcOrd="2" destOrd="0" parTransId="{F648429C-2543-4836-A668-0400215C45CD}" sibTransId="{AED7F38C-AED5-4550-B00B-BF51A3E33978}"/>
    <dgm:cxn modelId="{A3AE1C87-884E-40CE-BB69-71571489C8C1}" srcId="{9460BE2F-BF9E-42E0-A1CE-EA2CB4ACBE10}" destId="{63E9E726-2993-4622-8899-987D0138F3CB}" srcOrd="0" destOrd="0" parTransId="{78CFAE2A-29AB-4A94-B8BC-E38782A6564F}" sibTransId="{FA564425-5DAE-4F7E-9A00-4F09B0134381}"/>
    <dgm:cxn modelId="{2917FBB9-4792-4130-8767-56784EBCEB99}" type="presOf" srcId="{63E9E726-2993-4622-8899-987D0138F3CB}" destId="{A506FFB7-EEC9-4B04-BACB-831DFF94599D}" srcOrd="0" destOrd="0" presId="urn:microsoft.com/office/officeart/2018/5/layout/IconCircleLabelList"/>
    <dgm:cxn modelId="{F1B8D9C3-639A-482A-A5CF-584C9E2FE90F}" type="presOf" srcId="{9460BE2F-BF9E-42E0-A1CE-EA2CB4ACBE10}" destId="{0974C5B8-1086-4646-BCDE-3D94FB3E5B10}" srcOrd="0" destOrd="0" presId="urn:microsoft.com/office/officeart/2018/5/layout/IconCircleLabelList"/>
    <dgm:cxn modelId="{66EA88EA-574E-48F6-B7B9-33B02E5F160E}" srcId="{9460BE2F-BF9E-42E0-A1CE-EA2CB4ACBE10}" destId="{11D18E8F-8E91-4BA0-935A-5ED42A377AF5}" srcOrd="3" destOrd="0" parTransId="{C6D803E6-8BF9-4C4B-B346-6BD86ADA2D59}" sibTransId="{D775C9D3-EB80-4827-86E1-82277364FEF6}"/>
    <dgm:cxn modelId="{C605C714-C984-4214-989E-910A91006817}" type="presParOf" srcId="{0974C5B8-1086-4646-BCDE-3D94FB3E5B10}" destId="{F4E73E37-7672-4DCF-A428-04BA218C0C7F}" srcOrd="0" destOrd="0" presId="urn:microsoft.com/office/officeart/2018/5/layout/IconCircleLabelList"/>
    <dgm:cxn modelId="{ECECA591-244C-46A0-8EB9-F72D1A3EF145}" type="presParOf" srcId="{F4E73E37-7672-4DCF-A428-04BA218C0C7F}" destId="{92639ECD-DEEA-4D9D-81F3-2123F46EBBF7}" srcOrd="0" destOrd="0" presId="urn:microsoft.com/office/officeart/2018/5/layout/IconCircleLabelList"/>
    <dgm:cxn modelId="{F9F6D446-1A9D-4CDE-BCCC-34010130AF34}" type="presParOf" srcId="{F4E73E37-7672-4DCF-A428-04BA218C0C7F}" destId="{712413AC-4549-4B22-B13E-CC5FE27FC3E2}" srcOrd="1" destOrd="0" presId="urn:microsoft.com/office/officeart/2018/5/layout/IconCircleLabelList"/>
    <dgm:cxn modelId="{0B546931-B11F-454E-A5EB-AC81FA52D4FE}" type="presParOf" srcId="{F4E73E37-7672-4DCF-A428-04BA218C0C7F}" destId="{CB11A66F-3145-4128-A051-972006F27A5C}" srcOrd="2" destOrd="0" presId="urn:microsoft.com/office/officeart/2018/5/layout/IconCircleLabelList"/>
    <dgm:cxn modelId="{D34B5B80-7C3E-4E6E-B72C-FDC2C5D7CA9C}" type="presParOf" srcId="{F4E73E37-7672-4DCF-A428-04BA218C0C7F}" destId="{A506FFB7-EEC9-4B04-BACB-831DFF94599D}" srcOrd="3" destOrd="0" presId="urn:microsoft.com/office/officeart/2018/5/layout/IconCircleLabelList"/>
    <dgm:cxn modelId="{5C0169E1-EC80-414A-B3F1-BA6702689F60}" type="presParOf" srcId="{0974C5B8-1086-4646-BCDE-3D94FB3E5B10}" destId="{D46F595F-1395-4AC9-AA02-60DC03B0E3AB}" srcOrd="1" destOrd="0" presId="urn:microsoft.com/office/officeart/2018/5/layout/IconCircleLabelList"/>
    <dgm:cxn modelId="{96BCEB7C-E693-4E55-954C-683D57C7ACC9}" type="presParOf" srcId="{0974C5B8-1086-4646-BCDE-3D94FB3E5B10}" destId="{109E610F-8C98-4338-86EA-B5DAAAF5C286}" srcOrd="2" destOrd="0" presId="urn:microsoft.com/office/officeart/2018/5/layout/IconCircleLabelList"/>
    <dgm:cxn modelId="{390A8691-2000-4E8C-901C-7C09FE3C43EB}" type="presParOf" srcId="{109E610F-8C98-4338-86EA-B5DAAAF5C286}" destId="{E1FEF32B-38BB-4F9A-9BC4-CE1738D996CA}" srcOrd="0" destOrd="0" presId="urn:microsoft.com/office/officeart/2018/5/layout/IconCircleLabelList"/>
    <dgm:cxn modelId="{56624C09-9F0B-45B8-9846-1F8DD4C628E3}" type="presParOf" srcId="{109E610F-8C98-4338-86EA-B5DAAAF5C286}" destId="{9EB37697-C67B-4C32-8485-2840E077826D}" srcOrd="1" destOrd="0" presId="urn:microsoft.com/office/officeart/2018/5/layout/IconCircleLabelList"/>
    <dgm:cxn modelId="{947C1952-DA31-4A02-8FFD-FCA2E5896D53}" type="presParOf" srcId="{109E610F-8C98-4338-86EA-B5DAAAF5C286}" destId="{BB81541C-AEDE-410C-8632-8C06E41F3C17}" srcOrd="2" destOrd="0" presId="urn:microsoft.com/office/officeart/2018/5/layout/IconCircleLabelList"/>
    <dgm:cxn modelId="{BECB8425-3EC4-41A5-8B33-542F3197AD39}" type="presParOf" srcId="{109E610F-8C98-4338-86EA-B5DAAAF5C286}" destId="{E195DAB2-24B4-4895-B5CB-B559E1C0138E}" srcOrd="3" destOrd="0" presId="urn:microsoft.com/office/officeart/2018/5/layout/IconCircleLabelList"/>
    <dgm:cxn modelId="{8AFD9F12-2071-4F48-ADED-D8A1D8C4B4ED}" type="presParOf" srcId="{0974C5B8-1086-4646-BCDE-3D94FB3E5B10}" destId="{6E2E83EE-EF1D-4F9B-8C6F-291AAC6CFD1E}" srcOrd="3" destOrd="0" presId="urn:microsoft.com/office/officeart/2018/5/layout/IconCircleLabelList"/>
    <dgm:cxn modelId="{949C391D-2D78-443E-98D1-12FEC31DC12D}" type="presParOf" srcId="{0974C5B8-1086-4646-BCDE-3D94FB3E5B10}" destId="{B81AF01E-36C2-44D1-98A9-96C5FE1AD736}" srcOrd="4" destOrd="0" presId="urn:microsoft.com/office/officeart/2018/5/layout/IconCircleLabelList"/>
    <dgm:cxn modelId="{6442038A-A6C2-4FE9-9230-1FA77FFE7C9C}" type="presParOf" srcId="{B81AF01E-36C2-44D1-98A9-96C5FE1AD736}" destId="{C5757C37-729A-430F-AB6A-836F18A00FE3}" srcOrd="0" destOrd="0" presId="urn:microsoft.com/office/officeart/2018/5/layout/IconCircleLabelList"/>
    <dgm:cxn modelId="{847AA222-0B43-4B49-868F-8AB8E8021458}" type="presParOf" srcId="{B81AF01E-36C2-44D1-98A9-96C5FE1AD736}" destId="{0C18A7E7-70C4-4168-BF3A-D59835F72969}" srcOrd="1" destOrd="0" presId="urn:microsoft.com/office/officeart/2018/5/layout/IconCircleLabelList"/>
    <dgm:cxn modelId="{000AC4C0-43F4-4238-A4B2-8B973145A155}" type="presParOf" srcId="{B81AF01E-36C2-44D1-98A9-96C5FE1AD736}" destId="{C7D24B71-6D7C-4703-AB8E-C496F7B5718B}" srcOrd="2" destOrd="0" presId="urn:microsoft.com/office/officeart/2018/5/layout/IconCircleLabelList"/>
    <dgm:cxn modelId="{7E41F3B3-21C5-4B29-9DC3-2A76B55CE49B}" type="presParOf" srcId="{B81AF01E-36C2-44D1-98A9-96C5FE1AD736}" destId="{89CD7ED0-6DE4-4EA9-A79B-84F14830C956}" srcOrd="3" destOrd="0" presId="urn:microsoft.com/office/officeart/2018/5/layout/IconCircleLabelList"/>
    <dgm:cxn modelId="{C4EE75D3-CBC0-459C-BB03-FFE0E00EB034}" type="presParOf" srcId="{0974C5B8-1086-4646-BCDE-3D94FB3E5B10}" destId="{7A45BF0F-9509-4D2B-88EC-67A12FF20899}" srcOrd="5" destOrd="0" presId="urn:microsoft.com/office/officeart/2018/5/layout/IconCircleLabelList"/>
    <dgm:cxn modelId="{AF62E9C8-BDF6-47EB-B91A-329894660E12}" type="presParOf" srcId="{0974C5B8-1086-4646-BCDE-3D94FB3E5B10}" destId="{65BBD520-F4E8-4B3C-8567-3C3B2982AFB7}" srcOrd="6" destOrd="0" presId="urn:microsoft.com/office/officeart/2018/5/layout/IconCircleLabelList"/>
    <dgm:cxn modelId="{8DE918E8-3277-40E4-89A9-E29CF0BC17A7}" type="presParOf" srcId="{65BBD520-F4E8-4B3C-8567-3C3B2982AFB7}" destId="{798A193B-75C0-4E8F-B479-DCCE80F450D6}" srcOrd="0" destOrd="0" presId="urn:microsoft.com/office/officeart/2018/5/layout/IconCircleLabelList"/>
    <dgm:cxn modelId="{EBC49B0E-B228-4CA0-AD49-EAAA0543CD4F}" type="presParOf" srcId="{65BBD520-F4E8-4B3C-8567-3C3B2982AFB7}" destId="{F99AF8A7-6842-42FF-ACE5-3314B37AFAAC}" srcOrd="1" destOrd="0" presId="urn:microsoft.com/office/officeart/2018/5/layout/IconCircleLabelList"/>
    <dgm:cxn modelId="{6194ECEA-4FD1-45B0-8434-353663B17FA4}" type="presParOf" srcId="{65BBD520-F4E8-4B3C-8567-3C3B2982AFB7}" destId="{50EC6047-1052-49DB-982B-E7730F43F8C5}" srcOrd="2" destOrd="0" presId="urn:microsoft.com/office/officeart/2018/5/layout/IconCircleLabelList"/>
    <dgm:cxn modelId="{2E90C5C9-0CD3-4B6F-B2E7-BBB128B2C925}" type="presParOf" srcId="{65BBD520-F4E8-4B3C-8567-3C3B2982AFB7}" destId="{67FBBBB0-949F-4345-A128-88E6A08000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B8B59C-256A-4451-A80B-7A1EA7E658CB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B97E5F-4012-456C-B070-65265ABFBB85}">
      <dgm:prSet/>
      <dgm:spPr/>
      <dgm:t>
        <a:bodyPr/>
        <a:lstStyle/>
        <a:p>
          <a:r>
            <a:rPr lang="en-US"/>
            <a:t>MF078 : Mini Led Moving Head</a:t>
          </a:r>
        </a:p>
      </dgm:t>
    </dgm:pt>
    <dgm:pt modelId="{FE46CC7E-97D2-43FC-961A-0EA4866FFC3A}" type="parTrans" cxnId="{80E2BCEE-4CE9-4441-A7BF-500A0ED31E05}">
      <dgm:prSet/>
      <dgm:spPr/>
      <dgm:t>
        <a:bodyPr/>
        <a:lstStyle/>
        <a:p>
          <a:endParaRPr lang="en-US"/>
        </a:p>
      </dgm:t>
    </dgm:pt>
    <dgm:pt modelId="{2A482B45-342F-44C1-B371-0BF816A350AE}" type="sibTrans" cxnId="{80E2BCEE-4CE9-4441-A7BF-500A0ED31E05}">
      <dgm:prSet/>
      <dgm:spPr/>
      <dgm:t>
        <a:bodyPr/>
        <a:lstStyle/>
        <a:p>
          <a:endParaRPr lang="en-US"/>
        </a:p>
      </dgm:t>
    </dgm:pt>
    <dgm:pt modelId="{863815B9-2DA4-4FBB-B017-459615DDE1BB}">
      <dgm:prSet/>
      <dgm:spPr/>
      <dgm:t>
        <a:bodyPr/>
        <a:lstStyle/>
        <a:p>
          <a:r>
            <a:rPr lang="fr-FR"/>
            <a:t>Projecteur RGBW avec rotation</a:t>
          </a:r>
          <a:endParaRPr lang="en-US"/>
        </a:p>
      </dgm:t>
    </dgm:pt>
    <dgm:pt modelId="{01C2BF2D-0CDC-4689-9E04-442239F69452}" type="parTrans" cxnId="{0AD3CE7E-4825-4521-8DCA-B4306B4FDA6D}">
      <dgm:prSet/>
      <dgm:spPr/>
      <dgm:t>
        <a:bodyPr/>
        <a:lstStyle/>
        <a:p>
          <a:endParaRPr lang="en-US"/>
        </a:p>
      </dgm:t>
    </dgm:pt>
    <dgm:pt modelId="{6878A67B-315F-49F2-BFCA-460E816F683F}" type="sibTrans" cxnId="{0AD3CE7E-4825-4521-8DCA-B4306B4FDA6D}">
      <dgm:prSet/>
      <dgm:spPr/>
      <dgm:t>
        <a:bodyPr/>
        <a:lstStyle/>
        <a:p>
          <a:endParaRPr lang="en-US"/>
        </a:p>
      </dgm:t>
    </dgm:pt>
    <dgm:pt modelId="{565CDE79-FCE2-4720-9DEC-3B6BF2AA85FD}">
      <dgm:prSet/>
      <dgm:spPr/>
      <dgm:t>
        <a:bodyPr/>
        <a:lstStyle/>
        <a:p>
          <a:r>
            <a:rPr lang="fr-FR"/>
            <a:t>MPX405 : Multi-Pack</a:t>
          </a:r>
          <a:endParaRPr lang="en-US"/>
        </a:p>
      </dgm:t>
    </dgm:pt>
    <dgm:pt modelId="{D3BEB814-E6E1-40FD-A449-02F5494A2E89}" type="parTrans" cxnId="{140FFF63-873E-4667-80B9-53FBD3835BBE}">
      <dgm:prSet/>
      <dgm:spPr/>
      <dgm:t>
        <a:bodyPr/>
        <a:lstStyle/>
        <a:p>
          <a:endParaRPr lang="en-US"/>
        </a:p>
      </dgm:t>
    </dgm:pt>
    <dgm:pt modelId="{68AFCEC5-608C-4FC9-A8E5-B5850C4B740D}" type="sibTrans" cxnId="{140FFF63-873E-4667-80B9-53FBD3835BBE}">
      <dgm:prSet/>
      <dgm:spPr/>
      <dgm:t>
        <a:bodyPr/>
        <a:lstStyle/>
        <a:p>
          <a:endParaRPr lang="en-US"/>
        </a:p>
      </dgm:t>
    </dgm:pt>
    <dgm:pt modelId="{946C4045-DDC4-48BA-816D-525DC9B99104}">
      <dgm:prSet/>
      <dgm:spPr/>
      <dgm:t>
        <a:bodyPr/>
        <a:lstStyle/>
        <a:p>
          <a:r>
            <a:rPr lang="fr-FR" dirty="0"/>
            <a:t>Permet de transférer les données </a:t>
          </a:r>
          <a:r>
            <a:rPr lang="fr-FR" dirty="0" err="1"/>
            <a:t>dmx</a:t>
          </a:r>
          <a:r>
            <a:rPr lang="fr-FR" dirty="0"/>
            <a:t> à des lumières indépendantes </a:t>
          </a:r>
          <a:endParaRPr lang="en-US" dirty="0"/>
        </a:p>
      </dgm:t>
    </dgm:pt>
    <dgm:pt modelId="{9E2592F9-E2DF-4357-ACB0-4E198BECF247}" type="parTrans" cxnId="{AB0EF6BF-4492-4DC5-8B59-36E99FE0E259}">
      <dgm:prSet/>
      <dgm:spPr/>
      <dgm:t>
        <a:bodyPr/>
        <a:lstStyle/>
        <a:p>
          <a:endParaRPr lang="en-US"/>
        </a:p>
      </dgm:t>
    </dgm:pt>
    <dgm:pt modelId="{001B2B25-583F-41E9-9409-A01459717825}" type="sibTrans" cxnId="{AB0EF6BF-4492-4DC5-8B59-36E99FE0E259}">
      <dgm:prSet/>
      <dgm:spPr/>
      <dgm:t>
        <a:bodyPr/>
        <a:lstStyle/>
        <a:p>
          <a:endParaRPr lang="en-US"/>
        </a:p>
      </dgm:t>
    </dgm:pt>
    <dgm:pt modelId="{433E9D24-2ECA-4B75-9467-94728D3C5877}" type="pres">
      <dgm:prSet presAssocID="{E6B8B59C-256A-4451-A80B-7A1EA7E658CB}" presName="linear" presStyleCnt="0">
        <dgm:presLayoutVars>
          <dgm:dir/>
          <dgm:animLvl val="lvl"/>
          <dgm:resizeHandles val="exact"/>
        </dgm:presLayoutVars>
      </dgm:prSet>
      <dgm:spPr/>
    </dgm:pt>
    <dgm:pt modelId="{84CD64C5-DE71-4FAD-AE19-4516A1F0D42D}" type="pres">
      <dgm:prSet presAssocID="{98B97E5F-4012-456C-B070-65265ABFBB85}" presName="parentLin" presStyleCnt="0"/>
      <dgm:spPr/>
    </dgm:pt>
    <dgm:pt modelId="{C8A20998-5B3C-4E5D-B2AB-FFEB902133BF}" type="pres">
      <dgm:prSet presAssocID="{98B97E5F-4012-456C-B070-65265ABFBB85}" presName="parentLeftMargin" presStyleLbl="node1" presStyleIdx="0" presStyleCnt="2"/>
      <dgm:spPr/>
    </dgm:pt>
    <dgm:pt modelId="{E84A4512-7953-4963-9436-8942B67B9F0A}" type="pres">
      <dgm:prSet presAssocID="{98B97E5F-4012-456C-B070-65265ABFBB8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54752B-D997-4E3D-A458-1B0C2A46922E}" type="pres">
      <dgm:prSet presAssocID="{98B97E5F-4012-456C-B070-65265ABFBB85}" presName="negativeSpace" presStyleCnt="0"/>
      <dgm:spPr/>
    </dgm:pt>
    <dgm:pt modelId="{52CA288C-16F3-45B4-8A5C-DD9C19460A10}" type="pres">
      <dgm:prSet presAssocID="{98B97E5F-4012-456C-B070-65265ABFBB85}" presName="childText" presStyleLbl="conFgAcc1" presStyleIdx="0" presStyleCnt="2">
        <dgm:presLayoutVars>
          <dgm:bulletEnabled val="1"/>
        </dgm:presLayoutVars>
      </dgm:prSet>
      <dgm:spPr/>
    </dgm:pt>
    <dgm:pt modelId="{79AA2695-A2C0-43F1-8D34-1D11B64AF611}" type="pres">
      <dgm:prSet presAssocID="{2A482B45-342F-44C1-B371-0BF816A350AE}" presName="spaceBetweenRectangles" presStyleCnt="0"/>
      <dgm:spPr/>
    </dgm:pt>
    <dgm:pt modelId="{CF62A660-9B5A-4004-A216-AA7DCF59089C}" type="pres">
      <dgm:prSet presAssocID="{565CDE79-FCE2-4720-9DEC-3B6BF2AA85FD}" presName="parentLin" presStyleCnt="0"/>
      <dgm:spPr/>
    </dgm:pt>
    <dgm:pt modelId="{7B903FFD-6C11-4817-9A2A-3B8DF1C56D9E}" type="pres">
      <dgm:prSet presAssocID="{565CDE79-FCE2-4720-9DEC-3B6BF2AA85FD}" presName="parentLeftMargin" presStyleLbl="node1" presStyleIdx="0" presStyleCnt="2"/>
      <dgm:spPr/>
    </dgm:pt>
    <dgm:pt modelId="{04CD638B-0209-4032-92C7-B925DB19D2C6}" type="pres">
      <dgm:prSet presAssocID="{565CDE79-FCE2-4720-9DEC-3B6BF2AA85F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1E7B942-94F7-4F0F-955B-D290CE7E54ED}" type="pres">
      <dgm:prSet presAssocID="{565CDE79-FCE2-4720-9DEC-3B6BF2AA85FD}" presName="negativeSpace" presStyleCnt="0"/>
      <dgm:spPr/>
    </dgm:pt>
    <dgm:pt modelId="{63B045DE-D506-4A63-A34E-2F229B1FFC7B}" type="pres">
      <dgm:prSet presAssocID="{565CDE79-FCE2-4720-9DEC-3B6BF2AA85F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884BB3B-E1C3-4550-A3C6-8217211EBA3E}" type="presOf" srcId="{565CDE79-FCE2-4720-9DEC-3B6BF2AA85FD}" destId="{7B903FFD-6C11-4817-9A2A-3B8DF1C56D9E}" srcOrd="0" destOrd="0" presId="urn:microsoft.com/office/officeart/2005/8/layout/list1"/>
    <dgm:cxn modelId="{A23C2F5D-7905-4596-BE08-E693B58EF488}" type="presOf" srcId="{E6B8B59C-256A-4451-A80B-7A1EA7E658CB}" destId="{433E9D24-2ECA-4B75-9467-94728D3C5877}" srcOrd="0" destOrd="0" presId="urn:microsoft.com/office/officeart/2005/8/layout/list1"/>
    <dgm:cxn modelId="{140FFF63-873E-4667-80B9-53FBD3835BBE}" srcId="{E6B8B59C-256A-4451-A80B-7A1EA7E658CB}" destId="{565CDE79-FCE2-4720-9DEC-3B6BF2AA85FD}" srcOrd="1" destOrd="0" parTransId="{D3BEB814-E6E1-40FD-A449-02F5494A2E89}" sibTransId="{68AFCEC5-608C-4FC9-A8E5-B5850C4B740D}"/>
    <dgm:cxn modelId="{6D8A4B6B-A557-4C40-8625-307B4E6F789E}" type="presOf" srcId="{98B97E5F-4012-456C-B070-65265ABFBB85}" destId="{E84A4512-7953-4963-9436-8942B67B9F0A}" srcOrd="1" destOrd="0" presId="urn:microsoft.com/office/officeart/2005/8/layout/list1"/>
    <dgm:cxn modelId="{0AD3CE7E-4825-4521-8DCA-B4306B4FDA6D}" srcId="{98B97E5F-4012-456C-B070-65265ABFBB85}" destId="{863815B9-2DA4-4FBB-B017-459615DDE1BB}" srcOrd="0" destOrd="0" parTransId="{01C2BF2D-0CDC-4689-9E04-442239F69452}" sibTransId="{6878A67B-315F-49F2-BFCA-460E816F683F}"/>
    <dgm:cxn modelId="{3B790389-7374-4F34-AAF4-EBA70A6E9483}" type="presOf" srcId="{863815B9-2DA4-4FBB-B017-459615DDE1BB}" destId="{52CA288C-16F3-45B4-8A5C-DD9C19460A10}" srcOrd="0" destOrd="0" presId="urn:microsoft.com/office/officeart/2005/8/layout/list1"/>
    <dgm:cxn modelId="{E6B3FDB2-4B2E-40D8-8EB0-1D414D248CCB}" type="presOf" srcId="{98B97E5F-4012-456C-B070-65265ABFBB85}" destId="{C8A20998-5B3C-4E5D-B2AB-FFEB902133BF}" srcOrd="0" destOrd="0" presId="urn:microsoft.com/office/officeart/2005/8/layout/list1"/>
    <dgm:cxn modelId="{AB0EF6BF-4492-4DC5-8B59-36E99FE0E259}" srcId="{565CDE79-FCE2-4720-9DEC-3B6BF2AA85FD}" destId="{946C4045-DDC4-48BA-816D-525DC9B99104}" srcOrd="0" destOrd="0" parTransId="{9E2592F9-E2DF-4357-ACB0-4E198BECF247}" sibTransId="{001B2B25-583F-41E9-9409-A01459717825}"/>
    <dgm:cxn modelId="{80E2BCEE-4CE9-4441-A7BF-500A0ED31E05}" srcId="{E6B8B59C-256A-4451-A80B-7A1EA7E658CB}" destId="{98B97E5F-4012-456C-B070-65265ABFBB85}" srcOrd="0" destOrd="0" parTransId="{FE46CC7E-97D2-43FC-961A-0EA4866FFC3A}" sibTransId="{2A482B45-342F-44C1-B371-0BF816A350AE}"/>
    <dgm:cxn modelId="{6BF094F8-4E9F-4FA9-823F-36D9197273EC}" type="presOf" srcId="{565CDE79-FCE2-4720-9DEC-3B6BF2AA85FD}" destId="{04CD638B-0209-4032-92C7-B925DB19D2C6}" srcOrd="1" destOrd="0" presId="urn:microsoft.com/office/officeart/2005/8/layout/list1"/>
    <dgm:cxn modelId="{A0362CF9-5734-4D60-B128-A7B7113632B3}" type="presOf" srcId="{946C4045-DDC4-48BA-816D-525DC9B99104}" destId="{63B045DE-D506-4A63-A34E-2F229B1FFC7B}" srcOrd="0" destOrd="0" presId="urn:microsoft.com/office/officeart/2005/8/layout/list1"/>
    <dgm:cxn modelId="{1014BB74-2DDD-4CE3-A1D1-D5C3329901B7}" type="presParOf" srcId="{433E9D24-2ECA-4B75-9467-94728D3C5877}" destId="{84CD64C5-DE71-4FAD-AE19-4516A1F0D42D}" srcOrd="0" destOrd="0" presId="urn:microsoft.com/office/officeart/2005/8/layout/list1"/>
    <dgm:cxn modelId="{6577848E-D5BB-4F56-9CD5-56492CEC3930}" type="presParOf" srcId="{84CD64C5-DE71-4FAD-AE19-4516A1F0D42D}" destId="{C8A20998-5B3C-4E5D-B2AB-FFEB902133BF}" srcOrd="0" destOrd="0" presId="urn:microsoft.com/office/officeart/2005/8/layout/list1"/>
    <dgm:cxn modelId="{13B260D0-5F7A-4375-BA2A-B47642FD80D5}" type="presParOf" srcId="{84CD64C5-DE71-4FAD-AE19-4516A1F0D42D}" destId="{E84A4512-7953-4963-9436-8942B67B9F0A}" srcOrd="1" destOrd="0" presId="urn:microsoft.com/office/officeart/2005/8/layout/list1"/>
    <dgm:cxn modelId="{6B452BF9-871D-4389-BDBD-09A409B047B7}" type="presParOf" srcId="{433E9D24-2ECA-4B75-9467-94728D3C5877}" destId="{5354752B-D997-4E3D-A458-1B0C2A46922E}" srcOrd="1" destOrd="0" presId="urn:microsoft.com/office/officeart/2005/8/layout/list1"/>
    <dgm:cxn modelId="{E8CBCDCA-5136-4162-BF72-C956B14F6F76}" type="presParOf" srcId="{433E9D24-2ECA-4B75-9467-94728D3C5877}" destId="{52CA288C-16F3-45B4-8A5C-DD9C19460A10}" srcOrd="2" destOrd="0" presId="urn:microsoft.com/office/officeart/2005/8/layout/list1"/>
    <dgm:cxn modelId="{FF502E80-B888-4E5E-9CFF-F5AE303B1962}" type="presParOf" srcId="{433E9D24-2ECA-4B75-9467-94728D3C5877}" destId="{79AA2695-A2C0-43F1-8D34-1D11B64AF611}" srcOrd="3" destOrd="0" presId="urn:microsoft.com/office/officeart/2005/8/layout/list1"/>
    <dgm:cxn modelId="{554C1ADA-4CB5-4A27-8767-CAD65783F163}" type="presParOf" srcId="{433E9D24-2ECA-4B75-9467-94728D3C5877}" destId="{CF62A660-9B5A-4004-A216-AA7DCF59089C}" srcOrd="4" destOrd="0" presId="urn:microsoft.com/office/officeart/2005/8/layout/list1"/>
    <dgm:cxn modelId="{795CE903-5340-499E-A88C-B08E52E43B9E}" type="presParOf" srcId="{CF62A660-9B5A-4004-A216-AA7DCF59089C}" destId="{7B903FFD-6C11-4817-9A2A-3B8DF1C56D9E}" srcOrd="0" destOrd="0" presId="urn:microsoft.com/office/officeart/2005/8/layout/list1"/>
    <dgm:cxn modelId="{5E6AF89D-D9A3-45F3-8585-0B21E742B0AE}" type="presParOf" srcId="{CF62A660-9B5A-4004-A216-AA7DCF59089C}" destId="{04CD638B-0209-4032-92C7-B925DB19D2C6}" srcOrd="1" destOrd="0" presId="urn:microsoft.com/office/officeart/2005/8/layout/list1"/>
    <dgm:cxn modelId="{08396DB4-9413-4007-A645-456CFEFACDDF}" type="presParOf" srcId="{433E9D24-2ECA-4B75-9467-94728D3C5877}" destId="{31E7B942-94F7-4F0F-955B-D290CE7E54ED}" srcOrd="5" destOrd="0" presId="urn:microsoft.com/office/officeart/2005/8/layout/list1"/>
    <dgm:cxn modelId="{A8BA413A-2529-47FA-9777-430DBDF8A67D}" type="presParOf" srcId="{433E9D24-2ECA-4B75-9467-94728D3C5877}" destId="{63B045DE-D506-4A63-A34E-2F229B1FFC7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1CFB6A-A10A-4026-8C98-6F1BD8F42965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9B27B85-133F-4FFE-AB37-B906FF56D409}">
      <dgm:prSet/>
      <dgm:spPr/>
      <dgm:t>
        <a:bodyPr/>
        <a:lstStyle/>
        <a:p>
          <a:r>
            <a:rPr lang="fr-FR"/>
            <a:t>Mode Beat </a:t>
          </a:r>
          <a:endParaRPr lang="en-US"/>
        </a:p>
      </dgm:t>
    </dgm:pt>
    <dgm:pt modelId="{30002021-E8B3-4C15-99C8-58868D5B26DA}" type="parTrans" cxnId="{C2D136DD-CC05-404A-B690-DD6BE2C24B9A}">
      <dgm:prSet/>
      <dgm:spPr/>
      <dgm:t>
        <a:bodyPr/>
        <a:lstStyle/>
        <a:p>
          <a:endParaRPr lang="en-US"/>
        </a:p>
      </dgm:t>
    </dgm:pt>
    <dgm:pt modelId="{9138DA37-2BEA-4FEA-AFF9-7E8F252759A2}" type="sibTrans" cxnId="{C2D136DD-CC05-404A-B690-DD6BE2C24B9A}">
      <dgm:prSet/>
      <dgm:spPr/>
      <dgm:t>
        <a:bodyPr/>
        <a:lstStyle/>
        <a:p>
          <a:endParaRPr lang="en-US"/>
        </a:p>
      </dgm:t>
    </dgm:pt>
    <dgm:pt modelId="{7F794481-94EC-4DC2-859A-D589C3E548A7}">
      <dgm:prSet/>
      <dgm:spPr/>
      <dgm:t>
        <a:bodyPr/>
        <a:lstStyle/>
        <a:p>
          <a:r>
            <a:rPr lang="fr-FR"/>
            <a:t>Mode Off</a:t>
          </a:r>
          <a:endParaRPr lang="en-US"/>
        </a:p>
      </dgm:t>
    </dgm:pt>
    <dgm:pt modelId="{970D3997-2541-4228-8548-AF9EFF5663CE}" type="parTrans" cxnId="{434768CE-2E71-42AA-9C79-C014D0D4CC23}">
      <dgm:prSet/>
      <dgm:spPr/>
      <dgm:t>
        <a:bodyPr/>
        <a:lstStyle/>
        <a:p>
          <a:endParaRPr lang="en-US"/>
        </a:p>
      </dgm:t>
    </dgm:pt>
    <dgm:pt modelId="{704EF3E0-C32E-43D0-BE5F-2747CE268F79}" type="sibTrans" cxnId="{434768CE-2E71-42AA-9C79-C014D0D4CC23}">
      <dgm:prSet/>
      <dgm:spPr/>
      <dgm:t>
        <a:bodyPr/>
        <a:lstStyle/>
        <a:p>
          <a:endParaRPr lang="en-US"/>
        </a:p>
      </dgm:t>
    </dgm:pt>
    <dgm:pt modelId="{3CDE8078-2477-46BB-95EA-C6A0A69B5A0F}">
      <dgm:prSet/>
      <dgm:spPr/>
      <dgm:t>
        <a:bodyPr/>
        <a:lstStyle/>
        <a:p>
          <a:r>
            <a:rPr lang="fr-FR" dirty="0"/>
            <a:t>Mode Strobe</a:t>
          </a:r>
          <a:endParaRPr lang="en-US" dirty="0"/>
        </a:p>
      </dgm:t>
    </dgm:pt>
    <dgm:pt modelId="{553EB569-3C30-4C33-9908-83ED84055CBB}" type="parTrans" cxnId="{F101A329-8FAF-477F-9C94-83642C7B78F7}">
      <dgm:prSet/>
      <dgm:spPr/>
      <dgm:t>
        <a:bodyPr/>
        <a:lstStyle/>
        <a:p>
          <a:endParaRPr lang="en-US"/>
        </a:p>
      </dgm:t>
    </dgm:pt>
    <dgm:pt modelId="{6BF2B495-83EE-45D3-B3EA-F3861FC7A71F}" type="sibTrans" cxnId="{F101A329-8FAF-477F-9C94-83642C7B78F7}">
      <dgm:prSet/>
      <dgm:spPr/>
      <dgm:t>
        <a:bodyPr/>
        <a:lstStyle/>
        <a:p>
          <a:endParaRPr lang="en-US"/>
        </a:p>
      </dgm:t>
    </dgm:pt>
    <dgm:pt modelId="{3DC89F21-F2D9-4594-BCF6-C13A3FC29632}" type="pres">
      <dgm:prSet presAssocID="{331CFB6A-A10A-4026-8C98-6F1BD8F42965}" presName="diagram" presStyleCnt="0">
        <dgm:presLayoutVars>
          <dgm:dir/>
          <dgm:resizeHandles val="exact"/>
        </dgm:presLayoutVars>
      </dgm:prSet>
      <dgm:spPr/>
    </dgm:pt>
    <dgm:pt modelId="{130DAD3C-7B16-4E70-81F3-521929CF8269}" type="pres">
      <dgm:prSet presAssocID="{69B27B85-133F-4FFE-AB37-B906FF56D409}" presName="node" presStyleLbl="node1" presStyleIdx="0" presStyleCnt="3">
        <dgm:presLayoutVars>
          <dgm:bulletEnabled val="1"/>
        </dgm:presLayoutVars>
      </dgm:prSet>
      <dgm:spPr/>
    </dgm:pt>
    <dgm:pt modelId="{4FD618F2-7F36-4507-B298-A8D86DA9C3CA}" type="pres">
      <dgm:prSet presAssocID="{9138DA37-2BEA-4FEA-AFF9-7E8F252759A2}" presName="sibTrans" presStyleCnt="0"/>
      <dgm:spPr/>
    </dgm:pt>
    <dgm:pt modelId="{31F22CE3-372C-48E5-A823-7A53BDA9680D}" type="pres">
      <dgm:prSet presAssocID="{7F794481-94EC-4DC2-859A-D589C3E548A7}" presName="node" presStyleLbl="node1" presStyleIdx="1" presStyleCnt="3">
        <dgm:presLayoutVars>
          <dgm:bulletEnabled val="1"/>
        </dgm:presLayoutVars>
      </dgm:prSet>
      <dgm:spPr/>
    </dgm:pt>
    <dgm:pt modelId="{64544930-9240-4A3E-8E1A-CF0FAB6303CA}" type="pres">
      <dgm:prSet presAssocID="{704EF3E0-C32E-43D0-BE5F-2747CE268F79}" presName="sibTrans" presStyleCnt="0"/>
      <dgm:spPr/>
    </dgm:pt>
    <dgm:pt modelId="{57F9FA90-C1DB-4BC3-A6ED-0104DDCD85F7}" type="pres">
      <dgm:prSet presAssocID="{3CDE8078-2477-46BB-95EA-C6A0A69B5A0F}" presName="node" presStyleLbl="node1" presStyleIdx="2" presStyleCnt="3">
        <dgm:presLayoutVars>
          <dgm:bulletEnabled val="1"/>
        </dgm:presLayoutVars>
      </dgm:prSet>
      <dgm:spPr/>
    </dgm:pt>
  </dgm:ptLst>
  <dgm:cxnLst>
    <dgm:cxn modelId="{F101A329-8FAF-477F-9C94-83642C7B78F7}" srcId="{331CFB6A-A10A-4026-8C98-6F1BD8F42965}" destId="{3CDE8078-2477-46BB-95EA-C6A0A69B5A0F}" srcOrd="2" destOrd="0" parTransId="{553EB569-3C30-4C33-9908-83ED84055CBB}" sibTransId="{6BF2B495-83EE-45D3-B3EA-F3861FC7A71F}"/>
    <dgm:cxn modelId="{F5FB8455-52A4-4ACA-91A2-44E29A88CA93}" type="presOf" srcId="{331CFB6A-A10A-4026-8C98-6F1BD8F42965}" destId="{3DC89F21-F2D9-4594-BCF6-C13A3FC29632}" srcOrd="0" destOrd="0" presId="urn:microsoft.com/office/officeart/2005/8/layout/default"/>
    <dgm:cxn modelId="{5FEEA19B-B291-419E-A2F5-4D5717500493}" type="presOf" srcId="{69B27B85-133F-4FFE-AB37-B906FF56D409}" destId="{130DAD3C-7B16-4E70-81F3-521929CF8269}" srcOrd="0" destOrd="0" presId="urn:microsoft.com/office/officeart/2005/8/layout/default"/>
    <dgm:cxn modelId="{8B1A86BA-863A-47C0-B2E7-CE52F10C5903}" type="presOf" srcId="{7F794481-94EC-4DC2-859A-D589C3E548A7}" destId="{31F22CE3-372C-48E5-A823-7A53BDA9680D}" srcOrd="0" destOrd="0" presId="urn:microsoft.com/office/officeart/2005/8/layout/default"/>
    <dgm:cxn modelId="{434768CE-2E71-42AA-9C79-C014D0D4CC23}" srcId="{331CFB6A-A10A-4026-8C98-6F1BD8F42965}" destId="{7F794481-94EC-4DC2-859A-D589C3E548A7}" srcOrd="1" destOrd="0" parTransId="{970D3997-2541-4228-8548-AF9EFF5663CE}" sibTransId="{704EF3E0-C32E-43D0-BE5F-2747CE268F79}"/>
    <dgm:cxn modelId="{C2D136DD-CC05-404A-B690-DD6BE2C24B9A}" srcId="{331CFB6A-A10A-4026-8C98-6F1BD8F42965}" destId="{69B27B85-133F-4FFE-AB37-B906FF56D409}" srcOrd="0" destOrd="0" parTransId="{30002021-E8B3-4C15-99C8-58868D5B26DA}" sibTransId="{9138DA37-2BEA-4FEA-AFF9-7E8F252759A2}"/>
    <dgm:cxn modelId="{614EF3F6-4EF5-4F1C-B900-08BC1A20C205}" type="presOf" srcId="{3CDE8078-2477-46BB-95EA-C6A0A69B5A0F}" destId="{57F9FA90-C1DB-4BC3-A6ED-0104DDCD85F7}" srcOrd="0" destOrd="0" presId="urn:microsoft.com/office/officeart/2005/8/layout/default"/>
    <dgm:cxn modelId="{0CC2E393-6DFC-40CF-93CF-DA8004260F60}" type="presParOf" srcId="{3DC89F21-F2D9-4594-BCF6-C13A3FC29632}" destId="{130DAD3C-7B16-4E70-81F3-521929CF8269}" srcOrd="0" destOrd="0" presId="urn:microsoft.com/office/officeart/2005/8/layout/default"/>
    <dgm:cxn modelId="{0EC1C919-EF93-45BD-AB9C-A60498D3EF0A}" type="presParOf" srcId="{3DC89F21-F2D9-4594-BCF6-C13A3FC29632}" destId="{4FD618F2-7F36-4507-B298-A8D86DA9C3CA}" srcOrd="1" destOrd="0" presId="urn:microsoft.com/office/officeart/2005/8/layout/default"/>
    <dgm:cxn modelId="{6A7B3BA1-889B-4C05-933C-560D4E9E0A0A}" type="presParOf" srcId="{3DC89F21-F2D9-4594-BCF6-C13A3FC29632}" destId="{31F22CE3-372C-48E5-A823-7A53BDA9680D}" srcOrd="2" destOrd="0" presId="urn:microsoft.com/office/officeart/2005/8/layout/default"/>
    <dgm:cxn modelId="{52352461-811A-4A31-8C9A-96B18123C283}" type="presParOf" srcId="{3DC89F21-F2D9-4594-BCF6-C13A3FC29632}" destId="{64544930-9240-4A3E-8E1A-CF0FAB6303CA}" srcOrd="3" destOrd="0" presId="urn:microsoft.com/office/officeart/2005/8/layout/default"/>
    <dgm:cxn modelId="{0CCDD695-256F-4F31-AF31-5A1A68097947}" type="presParOf" srcId="{3DC89F21-F2D9-4594-BCF6-C13A3FC29632}" destId="{57F9FA90-C1DB-4BC3-A6ED-0104DDCD85F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D3E388-8144-417D-ACA8-42D297708C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EC36828-322E-469D-9072-D5F202E8A163}">
      <dgm:prSet/>
      <dgm:spPr/>
      <dgm:t>
        <a:bodyPr/>
        <a:lstStyle/>
        <a:p>
          <a:r>
            <a:rPr lang="fr-FR"/>
            <a:t>Generic Access Profile (GAP)</a:t>
          </a:r>
          <a:endParaRPr lang="en-US"/>
        </a:p>
      </dgm:t>
    </dgm:pt>
    <dgm:pt modelId="{BF841644-9D60-41C7-A38F-4D27C1110634}" type="parTrans" cxnId="{9698654D-652D-423C-85F3-27687498714C}">
      <dgm:prSet/>
      <dgm:spPr/>
      <dgm:t>
        <a:bodyPr/>
        <a:lstStyle/>
        <a:p>
          <a:endParaRPr lang="en-US"/>
        </a:p>
      </dgm:t>
    </dgm:pt>
    <dgm:pt modelId="{6F098C38-F0A4-4507-9B19-C3D633930006}" type="sibTrans" cxnId="{9698654D-652D-423C-85F3-27687498714C}">
      <dgm:prSet/>
      <dgm:spPr/>
      <dgm:t>
        <a:bodyPr/>
        <a:lstStyle/>
        <a:p>
          <a:endParaRPr lang="en-US"/>
        </a:p>
      </dgm:t>
    </dgm:pt>
    <dgm:pt modelId="{A40C7648-7032-4512-B79E-D1B300FA5381}">
      <dgm:prSet/>
      <dgm:spPr/>
      <dgm:t>
        <a:bodyPr/>
        <a:lstStyle/>
        <a:p>
          <a:r>
            <a:rPr lang="fr-FR"/>
            <a:t>Connexion</a:t>
          </a:r>
          <a:endParaRPr lang="en-US"/>
        </a:p>
      </dgm:t>
    </dgm:pt>
    <dgm:pt modelId="{A1B9673C-18C8-4FA8-ACB0-BC8D76BEC338}" type="parTrans" cxnId="{97D4A45E-77A8-438B-AA2E-1EE9D49A044C}">
      <dgm:prSet/>
      <dgm:spPr/>
      <dgm:t>
        <a:bodyPr/>
        <a:lstStyle/>
        <a:p>
          <a:endParaRPr lang="en-US"/>
        </a:p>
      </dgm:t>
    </dgm:pt>
    <dgm:pt modelId="{FF144DBC-A7FF-435A-BEDD-E29725F5638E}" type="sibTrans" cxnId="{97D4A45E-77A8-438B-AA2E-1EE9D49A044C}">
      <dgm:prSet/>
      <dgm:spPr/>
      <dgm:t>
        <a:bodyPr/>
        <a:lstStyle/>
        <a:p>
          <a:endParaRPr lang="en-US"/>
        </a:p>
      </dgm:t>
    </dgm:pt>
    <dgm:pt modelId="{610E84B8-A947-4820-989E-40A04184AFE7}">
      <dgm:prSet/>
      <dgm:spPr/>
      <dgm:t>
        <a:bodyPr/>
        <a:lstStyle/>
        <a:p>
          <a:r>
            <a:rPr lang="fr-CH"/>
            <a:t>Advanced Audio Distribution Profile (A2DP)</a:t>
          </a:r>
          <a:endParaRPr lang="en-US"/>
        </a:p>
      </dgm:t>
    </dgm:pt>
    <dgm:pt modelId="{1921F0BD-CE4C-4AF5-BAA6-B463BFCEB6EB}" type="parTrans" cxnId="{CFD7D81B-875C-4DCB-80E6-159E6A0DCF29}">
      <dgm:prSet/>
      <dgm:spPr/>
      <dgm:t>
        <a:bodyPr/>
        <a:lstStyle/>
        <a:p>
          <a:endParaRPr lang="en-US"/>
        </a:p>
      </dgm:t>
    </dgm:pt>
    <dgm:pt modelId="{9A2E60A3-C085-4E81-A3DE-E5D4D8194F98}" type="sibTrans" cxnId="{CFD7D81B-875C-4DCB-80E6-159E6A0DCF29}">
      <dgm:prSet/>
      <dgm:spPr/>
      <dgm:t>
        <a:bodyPr/>
        <a:lstStyle/>
        <a:p>
          <a:endParaRPr lang="en-US"/>
        </a:p>
      </dgm:t>
    </dgm:pt>
    <dgm:pt modelId="{958FC2E7-1DF2-4F57-9C36-66C1AA1759CE}">
      <dgm:prSet/>
      <dgm:spPr/>
      <dgm:t>
        <a:bodyPr/>
        <a:lstStyle/>
        <a:p>
          <a:r>
            <a:rPr lang="fr-CH"/>
            <a:t>Stream audio</a:t>
          </a:r>
          <a:endParaRPr lang="en-US"/>
        </a:p>
      </dgm:t>
    </dgm:pt>
    <dgm:pt modelId="{57186205-4B63-463E-A67A-EE2E4ACB8A85}" type="parTrans" cxnId="{0C11A500-7330-4040-A113-47C8579BF1F3}">
      <dgm:prSet/>
      <dgm:spPr/>
      <dgm:t>
        <a:bodyPr/>
        <a:lstStyle/>
        <a:p>
          <a:endParaRPr lang="en-US"/>
        </a:p>
      </dgm:t>
    </dgm:pt>
    <dgm:pt modelId="{2FF81979-0001-4130-9767-199A2BA17E6D}" type="sibTrans" cxnId="{0C11A500-7330-4040-A113-47C8579BF1F3}">
      <dgm:prSet/>
      <dgm:spPr/>
      <dgm:t>
        <a:bodyPr/>
        <a:lstStyle/>
        <a:p>
          <a:endParaRPr lang="en-US"/>
        </a:p>
      </dgm:t>
    </dgm:pt>
    <dgm:pt modelId="{75848588-6A61-429E-800A-20231E211B0C}">
      <dgm:prSet/>
      <dgm:spPr/>
      <dgm:t>
        <a:bodyPr/>
        <a:lstStyle/>
        <a:p>
          <a:r>
            <a:rPr lang="fr-CH"/>
            <a:t>Audio Video Remote Control Profile (AVRCP)</a:t>
          </a:r>
          <a:endParaRPr lang="en-US"/>
        </a:p>
      </dgm:t>
    </dgm:pt>
    <dgm:pt modelId="{DFE99DB4-1BD1-446D-BE84-E6BA87092B20}" type="parTrans" cxnId="{B2CCC351-BEAF-41FB-AE7E-B672A156FF23}">
      <dgm:prSet/>
      <dgm:spPr/>
      <dgm:t>
        <a:bodyPr/>
        <a:lstStyle/>
        <a:p>
          <a:endParaRPr lang="en-US"/>
        </a:p>
      </dgm:t>
    </dgm:pt>
    <dgm:pt modelId="{C7C2A508-079D-4BE8-9CB5-19CA8C9377A0}" type="sibTrans" cxnId="{B2CCC351-BEAF-41FB-AE7E-B672A156FF23}">
      <dgm:prSet/>
      <dgm:spPr/>
      <dgm:t>
        <a:bodyPr/>
        <a:lstStyle/>
        <a:p>
          <a:endParaRPr lang="en-US"/>
        </a:p>
      </dgm:t>
    </dgm:pt>
    <dgm:pt modelId="{92EA3D51-4FF0-44AC-8041-B2A636BAA417}">
      <dgm:prSet/>
      <dgm:spPr/>
      <dgm:t>
        <a:bodyPr/>
        <a:lstStyle/>
        <a:p>
          <a:r>
            <a:rPr lang="fr-CH"/>
            <a:t>Contrôle functions de lecture</a:t>
          </a:r>
          <a:endParaRPr lang="en-US"/>
        </a:p>
      </dgm:t>
    </dgm:pt>
    <dgm:pt modelId="{EA8C7BE0-E698-4D3C-B318-7B94582285B3}" type="parTrans" cxnId="{B9CF0103-A58C-4586-B245-7D8D7592D38D}">
      <dgm:prSet/>
      <dgm:spPr/>
      <dgm:t>
        <a:bodyPr/>
        <a:lstStyle/>
        <a:p>
          <a:endParaRPr lang="en-US"/>
        </a:p>
      </dgm:t>
    </dgm:pt>
    <dgm:pt modelId="{D898030C-34BB-4661-9752-6F9FBBCB9A71}" type="sibTrans" cxnId="{B9CF0103-A58C-4586-B245-7D8D7592D38D}">
      <dgm:prSet/>
      <dgm:spPr/>
      <dgm:t>
        <a:bodyPr/>
        <a:lstStyle/>
        <a:p>
          <a:endParaRPr lang="en-US"/>
        </a:p>
      </dgm:t>
    </dgm:pt>
    <dgm:pt modelId="{B8FEE8BE-5D15-4FDE-92EB-E6E14692A924}" type="pres">
      <dgm:prSet presAssocID="{9AD3E388-8144-417D-ACA8-42D297708C4B}" presName="root" presStyleCnt="0">
        <dgm:presLayoutVars>
          <dgm:dir/>
          <dgm:resizeHandles val="exact"/>
        </dgm:presLayoutVars>
      </dgm:prSet>
      <dgm:spPr/>
    </dgm:pt>
    <dgm:pt modelId="{E49D750F-2EF8-46FF-90EC-049BB2E51E6F}" type="pres">
      <dgm:prSet presAssocID="{8EC36828-322E-469D-9072-D5F202E8A163}" presName="compNode" presStyleCnt="0"/>
      <dgm:spPr/>
    </dgm:pt>
    <dgm:pt modelId="{0426A042-B1DD-4BA9-8550-4185C8F092CD}" type="pres">
      <dgm:prSet presAssocID="{8EC36828-322E-469D-9072-D5F202E8A163}" presName="bgRect" presStyleLbl="bgShp" presStyleIdx="0" presStyleCnt="3"/>
      <dgm:spPr/>
    </dgm:pt>
    <dgm:pt modelId="{D0F9939F-F70E-41AD-A4A6-B2DA023855F5}" type="pres">
      <dgm:prSet presAssocID="{8EC36828-322E-469D-9072-D5F202E8A16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E067DB8-0983-43A6-9065-67EBD33FBC30}" type="pres">
      <dgm:prSet presAssocID="{8EC36828-322E-469D-9072-D5F202E8A163}" presName="spaceRect" presStyleCnt="0"/>
      <dgm:spPr/>
    </dgm:pt>
    <dgm:pt modelId="{E47ADA31-DDEC-47BB-9552-AEFE3DFCE464}" type="pres">
      <dgm:prSet presAssocID="{8EC36828-322E-469D-9072-D5F202E8A163}" presName="parTx" presStyleLbl="revTx" presStyleIdx="0" presStyleCnt="6">
        <dgm:presLayoutVars>
          <dgm:chMax val="0"/>
          <dgm:chPref val="0"/>
        </dgm:presLayoutVars>
      </dgm:prSet>
      <dgm:spPr/>
    </dgm:pt>
    <dgm:pt modelId="{DDA3A95D-FAA0-49CB-A307-C29C921C598F}" type="pres">
      <dgm:prSet presAssocID="{8EC36828-322E-469D-9072-D5F202E8A163}" presName="desTx" presStyleLbl="revTx" presStyleIdx="1" presStyleCnt="6">
        <dgm:presLayoutVars/>
      </dgm:prSet>
      <dgm:spPr/>
    </dgm:pt>
    <dgm:pt modelId="{400781F6-7BB4-4A3E-AF23-091E08556C79}" type="pres">
      <dgm:prSet presAssocID="{6F098C38-F0A4-4507-9B19-C3D633930006}" presName="sibTrans" presStyleCnt="0"/>
      <dgm:spPr/>
    </dgm:pt>
    <dgm:pt modelId="{F6656B6E-EB47-47EF-88A1-B6322136A475}" type="pres">
      <dgm:prSet presAssocID="{610E84B8-A947-4820-989E-40A04184AFE7}" presName="compNode" presStyleCnt="0"/>
      <dgm:spPr/>
    </dgm:pt>
    <dgm:pt modelId="{7CAAF2A5-045A-4390-AA52-956DD2FD3521}" type="pres">
      <dgm:prSet presAssocID="{610E84B8-A947-4820-989E-40A04184AFE7}" presName="bgRect" presStyleLbl="bgShp" presStyleIdx="1" presStyleCnt="3"/>
      <dgm:spPr/>
    </dgm:pt>
    <dgm:pt modelId="{F3A061F0-F370-4982-8BE4-46D752594B17}" type="pres">
      <dgm:prSet presAssocID="{610E84B8-A947-4820-989E-40A04184AF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99514EA6-4EC8-4511-BB96-F529ACB604B1}" type="pres">
      <dgm:prSet presAssocID="{610E84B8-A947-4820-989E-40A04184AFE7}" presName="spaceRect" presStyleCnt="0"/>
      <dgm:spPr/>
    </dgm:pt>
    <dgm:pt modelId="{6A05E8EC-50EA-4F67-A2F4-3730F46DDB95}" type="pres">
      <dgm:prSet presAssocID="{610E84B8-A947-4820-989E-40A04184AFE7}" presName="parTx" presStyleLbl="revTx" presStyleIdx="2" presStyleCnt="6">
        <dgm:presLayoutVars>
          <dgm:chMax val="0"/>
          <dgm:chPref val="0"/>
        </dgm:presLayoutVars>
      </dgm:prSet>
      <dgm:spPr/>
    </dgm:pt>
    <dgm:pt modelId="{DE65B076-84C4-4840-85E1-16D2F429E873}" type="pres">
      <dgm:prSet presAssocID="{610E84B8-A947-4820-989E-40A04184AFE7}" presName="desTx" presStyleLbl="revTx" presStyleIdx="3" presStyleCnt="6">
        <dgm:presLayoutVars/>
      </dgm:prSet>
      <dgm:spPr/>
    </dgm:pt>
    <dgm:pt modelId="{988E1F6B-47AB-49DE-B0B8-477443754258}" type="pres">
      <dgm:prSet presAssocID="{9A2E60A3-C085-4E81-A3DE-E5D4D8194F98}" presName="sibTrans" presStyleCnt="0"/>
      <dgm:spPr/>
    </dgm:pt>
    <dgm:pt modelId="{8D3B1A1F-70D1-4B92-9364-53EED9351FA7}" type="pres">
      <dgm:prSet presAssocID="{75848588-6A61-429E-800A-20231E211B0C}" presName="compNode" presStyleCnt="0"/>
      <dgm:spPr/>
    </dgm:pt>
    <dgm:pt modelId="{8E6B2ED2-B27A-4835-8CAE-3AD53211B84F}" type="pres">
      <dgm:prSet presAssocID="{75848588-6A61-429E-800A-20231E211B0C}" presName="bgRect" presStyleLbl="bgShp" presStyleIdx="2" presStyleCnt="3"/>
      <dgm:spPr/>
    </dgm:pt>
    <dgm:pt modelId="{8CAFD580-9B32-4290-8BA9-2D964CFBFB2C}" type="pres">
      <dgm:prSet presAssocID="{75848588-6A61-429E-800A-20231E211B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F79A8E44-61F3-41DB-8E69-6AE275E010F5}" type="pres">
      <dgm:prSet presAssocID="{75848588-6A61-429E-800A-20231E211B0C}" presName="spaceRect" presStyleCnt="0"/>
      <dgm:spPr/>
    </dgm:pt>
    <dgm:pt modelId="{6EB68CCF-BC43-4D38-A658-58183345475A}" type="pres">
      <dgm:prSet presAssocID="{75848588-6A61-429E-800A-20231E211B0C}" presName="parTx" presStyleLbl="revTx" presStyleIdx="4" presStyleCnt="6">
        <dgm:presLayoutVars>
          <dgm:chMax val="0"/>
          <dgm:chPref val="0"/>
        </dgm:presLayoutVars>
      </dgm:prSet>
      <dgm:spPr/>
    </dgm:pt>
    <dgm:pt modelId="{A9F81C0C-E34B-4A85-8C50-87EBD826A5BD}" type="pres">
      <dgm:prSet presAssocID="{75848588-6A61-429E-800A-20231E211B0C}" presName="desTx" presStyleLbl="revTx" presStyleIdx="5" presStyleCnt="6">
        <dgm:presLayoutVars/>
      </dgm:prSet>
      <dgm:spPr/>
    </dgm:pt>
  </dgm:ptLst>
  <dgm:cxnLst>
    <dgm:cxn modelId="{0C11A500-7330-4040-A113-47C8579BF1F3}" srcId="{610E84B8-A947-4820-989E-40A04184AFE7}" destId="{958FC2E7-1DF2-4F57-9C36-66C1AA1759CE}" srcOrd="0" destOrd="0" parTransId="{57186205-4B63-463E-A67A-EE2E4ACB8A85}" sibTransId="{2FF81979-0001-4130-9767-199A2BA17E6D}"/>
    <dgm:cxn modelId="{B9CF0103-A58C-4586-B245-7D8D7592D38D}" srcId="{75848588-6A61-429E-800A-20231E211B0C}" destId="{92EA3D51-4FF0-44AC-8041-B2A636BAA417}" srcOrd="0" destOrd="0" parTransId="{EA8C7BE0-E698-4D3C-B318-7B94582285B3}" sibTransId="{D898030C-34BB-4661-9752-6F9FBBCB9A71}"/>
    <dgm:cxn modelId="{01365310-0227-446B-9D73-9BF03A9B9B3B}" type="presOf" srcId="{9AD3E388-8144-417D-ACA8-42D297708C4B}" destId="{B8FEE8BE-5D15-4FDE-92EB-E6E14692A924}" srcOrd="0" destOrd="0" presId="urn:microsoft.com/office/officeart/2018/2/layout/IconVerticalSolidList"/>
    <dgm:cxn modelId="{CFD7D81B-875C-4DCB-80E6-159E6A0DCF29}" srcId="{9AD3E388-8144-417D-ACA8-42D297708C4B}" destId="{610E84B8-A947-4820-989E-40A04184AFE7}" srcOrd="1" destOrd="0" parTransId="{1921F0BD-CE4C-4AF5-BAA6-B463BFCEB6EB}" sibTransId="{9A2E60A3-C085-4E81-A3DE-E5D4D8194F98}"/>
    <dgm:cxn modelId="{3858D13C-4309-43B6-9EE8-C850B62FA484}" type="presOf" srcId="{75848588-6A61-429E-800A-20231E211B0C}" destId="{6EB68CCF-BC43-4D38-A658-58183345475A}" srcOrd="0" destOrd="0" presId="urn:microsoft.com/office/officeart/2018/2/layout/IconVerticalSolidList"/>
    <dgm:cxn modelId="{9698654D-652D-423C-85F3-27687498714C}" srcId="{9AD3E388-8144-417D-ACA8-42D297708C4B}" destId="{8EC36828-322E-469D-9072-D5F202E8A163}" srcOrd="0" destOrd="0" parTransId="{BF841644-9D60-41C7-A38F-4D27C1110634}" sibTransId="{6F098C38-F0A4-4507-9B19-C3D633930006}"/>
    <dgm:cxn modelId="{B2CCC351-BEAF-41FB-AE7E-B672A156FF23}" srcId="{9AD3E388-8144-417D-ACA8-42D297708C4B}" destId="{75848588-6A61-429E-800A-20231E211B0C}" srcOrd="2" destOrd="0" parTransId="{DFE99DB4-1BD1-446D-BE84-E6BA87092B20}" sibTransId="{C7C2A508-079D-4BE8-9CB5-19CA8C9377A0}"/>
    <dgm:cxn modelId="{85E05A5D-517D-4804-87A6-71ED9451D28C}" type="presOf" srcId="{610E84B8-A947-4820-989E-40A04184AFE7}" destId="{6A05E8EC-50EA-4F67-A2F4-3730F46DDB95}" srcOrd="0" destOrd="0" presId="urn:microsoft.com/office/officeart/2018/2/layout/IconVerticalSolidList"/>
    <dgm:cxn modelId="{97D4A45E-77A8-438B-AA2E-1EE9D49A044C}" srcId="{8EC36828-322E-469D-9072-D5F202E8A163}" destId="{A40C7648-7032-4512-B79E-D1B300FA5381}" srcOrd="0" destOrd="0" parTransId="{A1B9673C-18C8-4FA8-ACB0-BC8D76BEC338}" sibTransId="{FF144DBC-A7FF-435A-BEDD-E29725F5638E}"/>
    <dgm:cxn modelId="{0CF52F7D-3BE0-40A6-908E-6197504FDE58}" type="presOf" srcId="{958FC2E7-1DF2-4F57-9C36-66C1AA1759CE}" destId="{DE65B076-84C4-4840-85E1-16D2F429E873}" srcOrd="0" destOrd="0" presId="urn:microsoft.com/office/officeart/2018/2/layout/IconVerticalSolidList"/>
    <dgm:cxn modelId="{52B5CC7F-6C7F-4D7C-BCFF-C53C3268B124}" type="presOf" srcId="{8EC36828-322E-469D-9072-D5F202E8A163}" destId="{E47ADA31-DDEC-47BB-9552-AEFE3DFCE464}" srcOrd="0" destOrd="0" presId="urn:microsoft.com/office/officeart/2018/2/layout/IconVerticalSolidList"/>
    <dgm:cxn modelId="{6E11449E-D7E8-4F46-BB67-DBF57993A7D3}" type="presOf" srcId="{92EA3D51-4FF0-44AC-8041-B2A636BAA417}" destId="{A9F81C0C-E34B-4A85-8C50-87EBD826A5BD}" srcOrd="0" destOrd="0" presId="urn:microsoft.com/office/officeart/2018/2/layout/IconVerticalSolidList"/>
    <dgm:cxn modelId="{C61F02E4-D57E-4E4A-BB0F-E816702A6E48}" type="presOf" srcId="{A40C7648-7032-4512-B79E-D1B300FA5381}" destId="{DDA3A95D-FAA0-49CB-A307-C29C921C598F}" srcOrd="0" destOrd="0" presId="urn:microsoft.com/office/officeart/2018/2/layout/IconVerticalSolidList"/>
    <dgm:cxn modelId="{50AB95A7-DF15-4FBA-8666-3A3DE34031CD}" type="presParOf" srcId="{B8FEE8BE-5D15-4FDE-92EB-E6E14692A924}" destId="{E49D750F-2EF8-46FF-90EC-049BB2E51E6F}" srcOrd="0" destOrd="0" presId="urn:microsoft.com/office/officeart/2018/2/layout/IconVerticalSolidList"/>
    <dgm:cxn modelId="{87ED0069-CD09-4BBD-8122-B97F18EBC4B4}" type="presParOf" srcId="{E49D750F-2EF8-46FF-90EC-049BB2E51E6F}" destId="{0426A042-B1DD-4BA9-8550-4185C8F092CD}" srcOrd="0" destOrd="0" presId="urn:microsoft.com/office/officeart/2018/2/layout/IconVerticalSolidList"/>
    <dgm:cxn modelId="{E510F987-350E-46D1-BD5F-21A4BF13E7F9}" type="presParOf" srcId="{E49D750F-2EF8-46FF-90EC-049BB2E51E6F}" destId="{D0F9939F-F70E-41AD-A4A6-B2DA023855F5}" srcOrd="1" destOrd="0" presId="urn:microsoft.com/office/officeart/2018/2/layout/IconVerticalSolidList"/>
    <dgm:cxn modelId="{29566476-DA3D-4F98-867E-70E636779803}" type="presParOf" srcId="{E49D750F-2EF8-46FF-90EC-049BB2E51E6F}" destId="{AE067DB8-0983-43A6-9065-67EBD33FBC30}" srcOrd="2" destOrd="0" presId="urn:microsoft.com/office/officeart/2018/2/layout/IconVerticalSolidList"/>
    <dgm:cxn modelId="{44FFCD5F-EBBF-4996-8B93-F85E277CEAE8}" type="presParOf" srcId="{E49D750F-2EF8-46FF-90EC-049BB2E51E6F}" destId="{E47ADA31-DDEC-47BB-9552-AEFE3DFCE464}" srcOrd="3" destOrd="0" presId="urn:microsoft.com/office/officeart/2018/2/layout/IconVerticalSolidList"/>
    <dgm:cxn modelId="{226FE387-F4B3-4872-9F57-141A38A2CAAA}" type="presParOf" srcId="{E49D750F-2EF8-46FF-90EC-049BB2E51E6F}" destId="{DDA3A95D-FAA0-49CB-A307-C29C921C598F}" srcOrd="4" destOrd="0" presId="urn:microsoft.com/office/officeart/2018/2/layout/IconVerticalSolidList"/>
    <dgm:cxn modelId="{1815BA1B-A69D-46D8-A5DA-F131D2183B07}" type="presParOf" srcId="{B8FEE8BE-5D15-4FDE-92EB-E6E14692A924}" destId="{400781F6-7BB4-4A3E-AF23-091E08556C79}" srcOrd="1" destOrd="0" presId="urn:microsoft.com/office/officeart/2018/2/layout/IconVerticalSolidList"/>
    <dgm:cxn modelId="{8C7667ED-4A43-4949-8671-8F0F8D0574FC}" type="presParOf" srcId="{B8FEE8BE-5D15-4FDE-92EB-E6E14692A924}" destId="{F6656B6E-EB47-47EF-88A1-B6322136A475}" srcOrd="2" destOrd="0" presId="urn:microsoft.com/office/officeart/2018/2/layout/IconVerticalSolidList"/>
    <dgm:cxn modelId="{03986B8E-1A26-4223-BFB4-5A6161ADE2B0}" type="presParOf" srcId="{F6656B6E-EB47-47EF-88A1-B6322136A475}" destId="{7CAAF2A5-045A-4390-AA52-956DD2FD3521}" srcOrd="0" destOrd="0" presId="urn:microsoft.com/office/officeart/2018/2/layout/IconVerticalSolidList"/>
    <dgm:cxn modelId="{41BDE8E6-3DEB-4FAF-9391-0877269854EB}" type="presParOf" srcId="{F6656B6E-EB47-47EF-88A1-B6322136A475}" destId="{F3A061F0-F370-4982-8BE4-46D752594B17}" srcOrd="1" destOrd="0" presId="urn:microsoft.com/office/officeart/2018/2/layout/IconVerticalSolidList"/>
    <dgm:cxn modelId="{67595AF4-4C52-4AEE-B693-30BBC9B7D77F}" type="presParOf" srcId="{F6656B6E-EB47-47EF-88A1-B6322136A475}" destId="{99514EA6-4EC8-4511-BB96-F529ACB604B1}" srcOrd="2" destOrd="0" presId="urn:microsoft.com/office/officeart/2018/2/layout/IconVerticalSolidList"/>
    <dgm:cxn modelId="{AB47A1A4-35C3-4E8F-AC85-89B4DB567341}" type="presParOf" srcId="{F6656B6E-EB47-47EF-88A1-B6322136A475}" destId="{6A05E8EC-50EA-4F67-A2F4-3730F46DDB95}" srcOrd="3" destOrd="0" presId="urn:microsoft.com/office/officeart/2018/2/layout/IconVerticalSolidList"/>
    <dgm:cxn modelId="{E8099069-DBA8-4C00-8BCB-80E10E19C185}" type="presParOf" srcId="{F6656B6E-EB47-47EF-88A1-B6322136A475}" destId="{DE65B076-84C4-4840-85E1-16D2F429E873}" srcOrd="4" destOrd="0" presId="urn:microsoft.com/office/officeart/2018/2/layout/IconVerticalSolidList"/>
    <dgm:cxn modelId="{AB955C61-98DE-4E28-930F-43630C19103C}" type="presParOf" srcId="{B8FEE8BE-5D15-4FDE-92EB-E6E14692A924}" destId="{988E1F6B-47AB-49DE-B0B8-477443754258}" srcOrd="3" destOrd="0" presId="urn:microsoft.com/office/officeart/2018/2/layout/IconVerticalSolidList"/>
    <dgm:cxn modelId="{101A09BC-A1DA-4FEB-BBBC-446CCB3E0524}" type="presParOf" srcId="{B8FEE8BE-5D15-4FDE-92EB-E6E14692A924}" destId="{8D3B1A1F-70D1-4B92-9364-53EED9351FA7}" srcOrd="4" destOrd="0" presId="urn:microsoft.com/office/officeart/2018/2/layout/IconVerticalSolidList"/>
    <dgm:cxn modelId="{ABA6482B-0530-4483-BE03-99DEC0A6342D}" type="presParOf" srcId="{8D3B1A1F-70D1-4B92-9364-53EED9351FA7}" destId="{8E6B2ED2-B27A-4835-8CAE-3AD53211B84F}" srcOrd="0" destOrd="0" presId="urn:microsoft.com/office/officeart/2018/2/layout/IconVerticalSolidList"/>
    <dgm:cxn modelId="{C1706A85-E4E1-4BD4-94F9-14CE67C68410}" type="presParOf" srcId="{8D3B1A1F-70D1-4B92-9364-53EED9351FA7}" destId="{8CAFD580-9B32-4290-8BA9-2D964CFBFB2C}" srcOrd="1" destOrd="0" presId="urn:microsoft.com/office/officeart/2018/2/layout/IconVerticalSolidList"/>
    <dgm:cxn modelId="{59CC728D-1B31-43CA-8CBF-4315FA4DFAC6}" type="presParOf" srcId="{8D3B1A1F-70D1-4B92-9364-53EED9351FA7}" destId="{F79A8E44-61F3-41DB-8E69-6AE275E010F5}" srcOrd="2" destOrd="0" presId="urn:microsoft.com/office/officeart/2018/2/layout/IconVerticalSolidList"/>
    <dgm:cxn modelId="{B6625F98-32E3-4318-948E-89996BC993D6}" type="presParOf" srcId="{8D3B1A1F-70D1-4B92-9364-53EED9351FA7}" destId="{6EB68CCF-BC43-4D38-A658-58183345475A}" srcOrd="3" destOrd="0" presId="urn:microsoft.com/office/officeart/2018/2/layout/IconVerticalSolidList"/>
    <dgm:cxn modelId="{39C89D48-054B-4FCD-BBFF-8380725234FD}" type="presParOf" srcId="{8D3B1A1F-70D1-4B92-9364-53EED9351FA7}" destId="{A9F81C0C-E34B-4A85-8C50-87EBD826A5B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155C93-1AAA-4C43-8875-96BF2C8FA298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E4DDF6E1-F134-6F4B-A678-B3DA21BE0210}">
      <dgm:prSet/>
      <dgm:spPr/>
      <dgm:t>
        <a:bodyPr/>
        <a:lstStyle/>
        <a:p>
          <a:r>
            <a:rPr lang="fr-FR" dirty="0"/>
            <a:t>Initialisation profiles Bluetooth et Callbacks</a:t>
          </a:r>
          <a:endParaRPr lang="fr-CH" dirty="0"/>
        </a:p>
      </dgm:t>
    </dgm:pt>
    <dgm:pt modelId="{36E7FEEA-5989-C243-AED8-260CA9AF4E67}" type="parTrans" cxnId="{83CB528B-5287-FB44-8D7C-A98FDEAF37DF}">
      <dgm:prSet/>
      <dgm:spPr/>
      <dgm:t>
        <a:bodyPr/>
        <a:lstStyle/>
        <a:p>
          <a:endParaRPr lang="fr-FR"/>
        </a:p>
      </dgm:t>
    </dgm:pt>
    <dgm:pt modelId="{733ED564-5047-9A4E-B97F-D18C7AF3EC21}" type="sibTrans" cxnId="{83CB528B-5287-FB44-8D7C-A98FDEAF37DF}">
      <dgm:prSet/>
      <dgm:spPr/>
      <dgm:t>
        <a:bodyPr/>
        <a:lstStyle/>
        <a:p>
          <a:endParaRPr lang="fr-FR"/>
        </a:p>
      </dgm:t>
    </dgm:pt>
    <dgm:pt modelId="{39438739-BFE4-DC47-9D02-2315DA21BCA1}">
      <dgm:prSet/>
      <dgm:spPr/>
      <dgm:t>
        <a:bodyPr/>
        <a:lstStyle/>
        <a:p>
          <a:r>
            <a:rPr lang="fr-FR" dirty="0"/>
            <a:t>GAP callback</a:t>
          </a:r>
          <a:endParaRPr lang="fr-CH" dirty="0"/>
        </a:p>
      </dgm:t>
    </dgm:pt>
    <dgm:pt modelId="{00A8A231-3B93-9342-945B-6F9D39B53520}" type="parTrans" cxnId="{713D9C1A-53D3-9E4C-AAC7-C0EA68DA3E1C}">
      <dgm:prSet/>
      <dgm:spPr/>
      <dgm:t>
        <a:bodyPr/>
        <a:lstStyle/>
        <a:p>
          <a:endParaRPr lang="fr-FR"/>
        </a:p>
      </dgm:t>
    </dgm:pt>
    <dgm:pt modelId="{B14F52AB-FF9E-174C-8FE3-B350C7AEB61D}" type="sibTrans" cxnId="{713D9C1A-53D3-9E4C-AAC7-C0EA68DA3E1C}">
      <dgm:prSet/>
      <dgm:spPr/>
      <dgm:t>
        <a:bodyPr/>
        <a:lstStyle/>
        <a:p>
          <a:endParaRPr lang="fr-FR"/>
        </a:p>
      </dgm:t>
    </dgm:pt>
    <dgm:pt modelId="{AD991FDC-533E-2042-8A6F-32A319716AC4}">
      <dgm:prSet/>
      <dgm:spPr/>
      <dgm:t>
        <a:bodyPr/>
        <a:lstStyle/>
        <a:p>
          <a:r>
            <a:rPr lang="fr-FR" dirty="0"/>
            <a:t>Authentification</a:t>
          </a:r>
          <a:endParaRPr lang="fr-CH" dirty="0"/>
        </a:p>
      </dgm:t>
    </dgm:pt>
    <dgm:pt modelId="{E615BF6A-BE19-2A43-8CDF-A76243D66245}" type="parTrans" cxnId="{10254A6E-B5B1-5C47-9FED-46406E119A82}">
      <dgm:prSet/>
      <dgm:spPr/>
      <dgm:t>
        <a:bodyPr/>
        <a:lstStyle/>
        <a:p>
          <a:endParaRPr lang="fr-FR"/>
        </a:p>
      </dgm:t>
    </dgm:pt>
    <dgm:pt modelId="{47358859-9A3E-9841-9DE8-94EC9341F648}" type="sibTrans" cxnId="{10254A6E-B5B1-5C47-9FED-46406E119A82}">
      <dgm:prSet/>
      <dgm:spPr/>
      <dgm:t>
        <a:bodyPr/>
        <a:lstStyle/>
        <a:p>
          <a:endParaRPr lang="fr-FR"/>
        </a:p>
      </dgm:t>
    </dgm:pt>
    <dgm:pt modelId="{55CFD77C-9240-0B43-A147-AE1D82DE6A13}">
      <dgm:prSet/>
      <dgm:spPr/>
      <dgm:t>
        <a:bodyPr/>
        <a:lstStyle/>
        <a:p>
          <a:r>
            <a:rPr lang="fr-FR"/>
            <a:t>A2DP callback</a:t>
          </a:r>
          <a:endParaRPr lang="fr-CH"/>
        </a:p>
      </dgm:t>
    </dgm:pt>
    <dgm:pt modelId="{9CE8AAAB-490F-3740-9027-531111BE13F8}" type="parTrans" cxnId="{1A0CEF71-AD08-EB44-9F8D-460D193DCD28}">
      <dgm:prSet/>
      <dgm:spPr/>
      <dgm:t>
        <a:bodyPr/>
        <a:lstStyle/>
        <a:p>
          <a:endParaRPr lang="fr-FR"/>
        </a:p>
      </dgm:t>
    </dgm:pt>
    <dgm:pt modelId="{6F511E99-D1D7-7045-A2D6-06FE08693853}" type="sibTrans" cxnId="{1A0CEF71-AD08-EB44-9F8D-460D193DCD28}">
      <dgm:prSet/>
      <dgm:spPr/>
      <dgm:t>
        <a:bodyPr/>
        <a:lstStyle/>
        <a:p>
          <a:endParaRPr lang="fr-FR"/>
        </a:p>
      </dgm:t>
    </dgm:pt>
    <dgm:pt modelId="{9837B2CA-0B2B-B446-B485-E04D1922A5B3}">
      <dgm:prSet/>
      <dgm:spPr/>
      <dgm:t>
        <a:bodyPr/>
        <a:lstStyle/>
        <a:p>
          <a:r>
            <a:rPr lang="fr-FR" dirty="0"/>
            <a:t>Négociation </a:t>
          </a:r>
          <a:r>
            <a:rPr lang="fr-FR" dirty="0" err="1"/>
            <a:t>sampleRate</a:t>
          </a:r>
          <a:r>
            <a:rPr lang="fr-FR" dirty="0"/>
            <a:t> (SBC codec)</a:t>
          </a:r>
          <a:endParaRPr lang="fr-CH" dirty="0"/>
        </a:p>
      </dgm:t>
    </dgm:pt>
    <dgm:pt modelId="{4A9D1F17-3CF2-AB48-8DAB-223D7BBC9F9B}" type="parTrans" cxnId="{793AE776-46E0-084B-B60C-230A563D74DF}">
      <dgm:prSet/>
      <dgm:spPr/>
      <dgm:t>
        <a:bodyPr/>
        <a:lstStyle/>
        <a:p>
          <a:endParaRPr lang="fr-FR"/>
        </a:p>
      </dgm:t>
    </dgm:pt>
    <dgm:pt modelId="{05B0C085-A3E0-2C42-B61B-FEBBC47294F8}" type="sibTrans" cxnId="{793AE776-46E0-084B-B60C-230A563D74DF}">
      <dgm:prSet/>
      <dgm:spPr/>
      <dgm:t>
        <a:bodyPr/>
        <a:lstStyle/>
        <a:p>
          <a:endParaRPr lang="fr-FR"/>
        </a:p>
      </dgm:t>
    </dgm:pt>
    <dgm:pt modelId="{64A1571A-0AAF-4C49-B7B6-5C5D2900881D}">
      <dgm:prSet/>
      <dgm:spPr/>
      <dgm:t>
        <a:bodyPr/>
        <a:lstStyle/>
        <a:p>
          <a:r>
            <a:rPr lang="fr-FR" dirty="0"/>
            <a:t>Configuration </a:t>
          </a:r>
          <a:r>
            <a:rPr lang="fr-FR" dirty="0" err="1"/>
            <a:t>player</a:t>
          </a:r>
          <a:endParaRPr lang="fr-CH" dirty="0"/>
        </a:p>
      </dgm:t>
    </dgm:pt>
    <dgm:pt modelId="{CE996430-A033-3A44-94D6-1D84F8C2A0D5}" type="parTrans" cxnId="{8CF6F885-65FE-4C4F-B4B1-5262C626E41B}">
      <dgm:prSet/>
      <dgm:spPr/>
      <dgm:t>
        <a:bodyPr/>
        <a:lstStyle/>
        <a:p>
          <a:endParaRPr lang="fr-FR"/>
        </a:p>
      </dgm:t>
    </dgm:pt>
    <dgm:pt modelId="{C877D8FD-C258-B946-9F43-472C9F0E085A}" type="sibTrans" cxnId="{8CF6F885-65FE-4C4F-B4B1-5262C626E41B}">
      <dgm:prSet/>
      <dgm:spPr/>
      <dgm:t>
        <a:bodyPr/>
        <a:lstStyle/>
        <a:p>
          <a:endParaRPr lang="fr-FR"/>
        </a:p>
      </dgm:t>
    </dgm:pt>
    <dgm:pt modelId="{BD2DEFAA-BE1F-B346-AB85-6A36895A88AD}">
      <dgm:prSet/>
      <dgm:spPr/>
      <dgm:t>
        <a:bodyPr/>
        <a:lstStyle/>
        <a:p>
          <a:r>
            <a:rPr lang="fr-FR"/>
            <a:t>A2DP </a:t>
          </a:r>
          <a:r>
            <a:rPr lang="fr-FR" i="1"/>
            <a:t>sink data</a:t>
          </a:r>
          <a:r>
            <a:rPr lang="fr-FR"/>
            <a:t> callback</a:t>
          </a:r>
          <a:endParaRPr lang="fr-CH"/>
        </a:p>
      </dgm:t>
    </dgm:pt>
    <dgm:pt modelId="{9891C91A-0CAC-794D-9B31-D4761EAC1E40}" type="parTrans" cxnId="{CB22F3F1-1DBD-FD4A-B344-AC835C459407}">
      <dgm:prSet/>
      <dgm:spPr/>
      <dgm:t>
        <a:bodyPr/>
        <a:lstStyle/>
        <a:p>
          <a:endParaRPr lang="fr-FR"/>
        </a:p>
      </dgm:t>
    </dgm:pt>
    <dgm:pt modelId="{42DFEC77-3B9C-914E-B5A5-27859E20528E}" type="sibTrans" cxnId="{CB22F3F1-1DBD-FD4A-B344-AC835C459407}">
      <dgm:prSet/>
      <dgm:spPr/>
      <dgm:t>
        <a:bodyPr/>
        <a:lstStyle/>
        <a:p>
          <a:endParaRPr lang="fr-FR"/>
        </a:p>
      </dgm:t>
    </dgm:pt>
    <dgm:pt modelId="{0F699AE3-2C83-BE4B-92EE-E7AEAB670F28}">
      <dgm:prSet/>
      <dgm:spPr/>
      <dgm:t>
        <a:bodyPr/>
        <a:lstStyle/>
        <a:p>
          <a:r>
            <a:rPr lang="fr-FR"/>
            <a:t>Raw data </a:t>
          </a:r>
          <a:r>
            <a:rPr lang="fr-FR">
              <a:sym typeface="Wingdings" pitchFamily="2" charset="2"/>
            </a:rPr>
            <a:t></a:t>
          </a:r>
          <a:r>
            <a:rPr lang="fr-FR"/>
            <a:t> Sample</a:t>
          </a:r>
          <a:endParaRPr lang="fr-CH"/>
        </a:p>
      </dgm:t>
    </dgm:pt>
    <dgm:pt modelId="{3BB00DFE-A2FD-844C-BCDC-6E4BC12836DE}" type="parTrans" cxnId="{B53EE51C-C6F9-3146-A5B6-A16FF247CD7D}">
      <dgm:prSet/>
      <dgm:spPr/>
      <dgm:t>
        <a:bodyPr/>
        <a:lstStyle/>
        <a:p>
          <a:endParaRPr lang="fr-FR"/>
        </a:p>
      </dgm:t>
    </dgm:pt>
    <dgm:pt modelId="{ACE5DF30-A6FA-4441-970E-C69D03D22906}" type="sibTrans" cxnId="{B53EE51C-C6F9-3146-A5B6-A16FF247CD7D}">
      <dgm:prSet/>
      <dgm:spPr/>
      <dgm:t>
        <a:bodyPr/>
        <a:lstStyle/>
        <a:p>
          <a:endParaRPr lang="fr-FR"/>
        </a:p>
      </dgm:t>
    </dgm:pt>
    <dgm:pt modelId="{B81C85CA-FB1B-AD49-AF36-64DDCBBA0007}">
      <dgm:prSet/>
      <dgm:spPr/>
      <dgm:t>
        <a:bodyPr/>
        <a:lstStyle/>
        <a:p>
          <a:r>
            <a:rPr lang="fr-FR" dirty="0"/>
            <a:t>Prépare </a:t>
          </a:r>
          <a:r>
            <a:rPr lang="fr-FR" dirty="0" err="1"/>
            <a:t>samples</a:t>
          </a:r>
          <a:endParaRPr lang="fr-CH" dirty="0"/>
        </a:p>
      </dgm:t>
    </dgm:pt>
    <dgm:pt modelId="{7EE9891E-3345-904D-AF3A-170CE421556C}" type="parTrans" cxnId="{2BC42475-9687-3D4C-860E-3A5ED0BB1FEC}">
      <dgm:prSet/>
      <dgm:spPr/>
      <dgm:t>
        <a:bodyPr/>
        <a:lstStyle/>
        <a:p>
          <a:endParaRPr lang="fr-FR"/>
        </a:p>
      </dgm:t>
    </dgm:pt>
    <dgm:pt modelId="{BC613F0C-3D83-8645-AF48-2B397D60759C}" type="sibTrans" cxnId="{2BC42475-9687-3D4C-860E-3A5ED0BB1FEC}">
      <dgm:prSet/>
      <dgm:spPr/>
      <dgm:t>
        <a:bodyPr/>
        <a:lstStyle/>
        <a:p>
          <a:endParaRPr lang="fr-FR"/>
        </a:p>
      </dgm:t>
    </dgm:pt>
    <dgm:pt modelId="{71E0D7B0-7BBE-5E47-87D1-C1732F128EFB}">
      <dgm:prSet/>
      <dgm:spPr/>
      <dgm:t>
        <a:bodyPr/>
        <a:lstStyle/>
        <a:p>
          <a:r>
            <a:rPr lang="fr-FR" dirty="0"/>
            <a:t>Envoie paquet </a:t>
          </a:r>
          <a:r>
            <a:rPr lang="fr-FR" dirty="0" err="1"/>
            <a:t>sample</a:t>
          </a:r>
          <a:endParaRPr lang="fr-CH" dirty="0"/>
        </a:p>
      </dgm:t>
    </dgm:pt>
    <dgm:pt modelId="{F9A4B64B-7636-0D41-B1D9-236D8E4A27B9}" type="parTrans" cxnId="{1AC5BBD6-C986-C94D-96BE-99B18DC58965}">
      <dgm:prSet/>
      <dgm:spPr/>
      <dgm:t>
        <a:bodyPr/>
        <a:lstStyle/>
        <a:p>
          <a:endParaRPr lang="fr-FR"/>
        </a:p>
      </dgm:t>
    </dgm:pt>
    <dgm:pt modelId="{B84FF3B8-489E-1345-910E-2414237F7F85}" type="sibTrans" cxnId="{1AC5BBD6-C986-C94D-96BE-99B18DC58965}">
      <dgm:prSet/>
      <dgm:spPr/>
      <dgm:t>
        <a:bodyPr/>
        <a:lstStyle/>
        <a:p>
          <a:endParaRPr lang="fr-FR"/>
        </a:p>
      </dgm:t>
    </dgm:pt>
    <dgm:pt modelId="{D77F926D-DF1A-094C-8EA9-ADACE9C6959D}" type="pres">
      <dgm:prSet presAssocID="{08155C93-1AAA-4C43-8875-96BF2C8FA298}" presName="Name0" presStyleCnt="0">
        <dgm:presLayoutVars>
          <dgm:dir/>
          <dgm:animLvl val="lvl"/>
          <dgm:resizeHandles val="exact"/>
        </dgm:presLayoutVars>
      </dgm:prSet>
      <dgm:spPr/>
    </dgm:pt>
    <dgm:pt modelId="{F861938A-9732-7B48-8CD8-B4488057A6B2}" type="pres">
      <dgm:prSet presAssocID="{BD2DEFAA-BE1F-B346-AB85-6A36895A88AD}" presName="boxAndChildren" presStyleCnt="0"/>
      <dgm:spPr/>
    </dgm:pt>
    <dgm:pt modelId="{A5DFCE42-79DE-5443-987B-6AA57150B7BC}" type="pres">
      <dgm:prSet presAssocID="{BD2DEFAA-BE1F-B346-AB85-6A36895A88AD}" presName="parentTextBox" presStyleLbl="node1" presStyleIdx="0" presStyleCnt="4"/>
      <dgm:spPr/>
    </dgm:pt>
    <dgm:pt modelId="{78867C01-872B-A645-BEFA-33FCDC696627}" type="pres">
      <dgm:prSet presAssocID="{BD2DEFAA-BE1F-B346-AB85-6A36895A88AD}" presName="entireBox" presStyleLbl="node1" presStyleIdx="0" presStyleCnt="4"/>
      <dgm:spPr/>
    </dgm:pt>
    <dgm:pt modelId="{9EECCB5D-A6E3-6E45-8534-2390C2E3E796}" type="pres">
      <dgm:prSet presAssocID="{BD2DEFAA-BE1F-B346-AB85-6A36895A88AD}" presName="descendantBox" presStyleCnt="0"/>
      <dgm:spPr/>
    </dgm:pt>
    <dgm:pt modelId="{CAC91D35-B226-604B-911D-E4244D7197A0}" type="pres">
      <dgm:prSet presAssocID="{0F699AE3-2C83-BE4B-92EE-E7AEAB670F28}" presName="childTextBox" presStyleLbl="fgAccFollowNode1" presStyleIdx="0" presStyleCnt="6">
        <dgm:presLayoutVars>
          <dgm:bulletEnabled val="1"/>
        </dgm:presLayoutVars>
      </dgm:prSet>
      <dgm:spPr/>
    </dgm:pt>
    <dgm:pt modelId="{0135345A-81B6-5949-8B7D-007277066EAF}" type="pres">
      <dgm:prSet presAssocID="{B81C85CA-FB1B-AD49-AF36-64DDCBBA0007}" presName="childTextBox" presStyleLbl="fgAccFollowNode1" presStyleIdx="1" presStyleCnt="6">
        <dgm:presLayoutVars>
          <dgm:bulletEnabled val="1"/>
        </dgm:presLayoutVars>
      </dgm:prSet>
      <dgm:spPr/>
    </dgm:pt>
    <dgm:pt modelId="{B701906C-4AFE-D54B-ACDA-F864D2FEBEDE}" type="pres">
      <dgm:prSet presAssocID="{71E0D7B0-7BBE-5E47-87D1-C1732F128EFB}" presName="childTextBox" presStyleLbl="fgAccFollowNode1" presStyleIdx="2" presStyleCnt="6">
        <dgm:presLayoutVars>
          <dgm:bulletEnabled val="1"/>
        </dgm:presLayoutVars>
      </dgm:prSet>
      <dgm:spPr/>
    </dgm:pt>
    <dgm:pt modelId="{4D0B8593-14D5-AE4F-AC33-4F8FBDCF0D2F}" type="pres">
      <dgm:prSet presAssocID="{6F511E99-D1D7-7045-A2D6-06FE08693853}" presName="sp" presStyleCnt="0"/>
      <dgm:spPr/>
    </dgm:pt>
    <dgm:pt modelId="{4B611AB6-E0C1-7A42-AA0F-9C8224D1EF60}" type="pres">
      <dgm:prSet presAssocID="{55CFD77C-9240-0B43-A147-AE1D82DE6A13}" presName="arrowAndChildren" presStyleCnt="0"/>
      <dgm:spPr/>
    </dgm:pt>
    <dgm:pt modelId="{106868AE-933A-E349-B877-773E629F0801}" type="pres">
      <dgm:prSet presAssocID="{55CFD77C-9240-0B43-A147-AE1D82DE6A13}" presName="parentTextArrow" presStyleLbl="node1" presStyleIdx="0" presStyleCnt="4"/>
      <dgm:spPr/>
    </dgm:pt>
    <dgm:pt modelId="{EA36E39B-8730-464B-861B-145F8437EC73}" type="pres">
      <dgm:prSet presAssocID="{55CFD77C-9240-0B43-A147-AE1D82DE6A13}" presName="arrow" presStyleLbl="node1" presStyleIdx="1" presStyleCnt="4"/>
      <dgm:spPr/>
    </dgm:pt>
    <dgm:pt modelId="{CD4DC2A6-D652-324C-BCA1-56FD28E2DF18}" type="pres">
      <dgm:prSet presAssocID="{55CFD77C-9240-0B43-A147-AE1D82DE6A13}" presName="descendantArrow" presStyleCnt="0"/>
      <dgm:spPr/>
    </dgm:pt>
    <dgm:pt modelId="{A8F646DC-A47B-344E-BD93-53142882E405}" type="pres">
      <dgm:prSet presAssocID="{9837B2CA-0B2B-B446-B485-E04D1922A5B3}" presName="childTextArrow" presStyleLbl="fgAccFollowNode1" presStyleIdx="3" presStyleCnt="6">
        <dgm:presLayoutVars>
          <dgm:bulletEnabled val="1"/>
        </dgm:presLayoutVars>
      </dgm:prSet>
      <dgm:spPr/>
    </dgm:pt>
    <dgm:pt modelId="{E63A43C5-CE4F-7F4E-9BA0-CFCCE91E784C}" type="pres">
      <dgm:prSet presAssocID="{64A1571A-0AAF-4C49-B7B6-5C5D2900881D}" presName="childTextArrow" presStyleLbl="fgAccFollowNode1" presStyleIdx="4" presStyleCnt="6">
        <dgm:presLayoutVars>
          <dgm:bulletEnabled val="1"/>
        </dgm:presLayoutVars>
      </dgm:prSet>
      <dgm:spPr/>
    </dgm:pt>
    <dgm:pt modelId="{87710282-47F4-CF43-B30D-BF6F48869721}" type="pres">
      <dgm:prSet presAssocID="{B14F52AB-FF9E-174C-8FE3-B350C7AEB61D}" presName="sp" presStyleCnt="0"/>
      <dgm:spPr/>
    </dgm:pt>
    <dgm:pt modelId="{E3ABDC95-D740-B545-A830-A985C1C94991}" type="pres">
      <dgm:prSet presAssocID="{39438739-BFE4-DC47-9D02-2315DA21BCA1}" presName="arrowAndChildren" presStyleCnt="0"/>
      <dgm:spPr/>
    </dgm:pt>
    <dgm:pt modelId="{63C7FF85-D6E4-514E-BC91-62B0ED454224}" type="pres">
      <dgm:prSet presAssocID="{39438739-BFE4-DC47-9D02-2315DA21BCA1}" presName="parentTextArrow" presStyleLbl="node1" presStyleIdx="1" presStyleCnt="4"/>
      <dgm:spPr/>
    </dgm:pt>
    <dgm:pt modelId="{F0764D5F-9BA0-474A-BBB5-AE8DEF05D53C}" type="pres">
      <dgm:prSet presAssocID="{39438739-BFE4-DC47-9D02-2315DA21BCA1}" presName="arrow" presStyleLbl="node1" presStyleIdx="2" presStyleCnt="4"/>
      <dgm:spPr/>
    </dgm:pt>
    <dgm:pt modelId="{9AC24DEE-107F-684A-A275-A0B707DA4B59}" type="pres">
      <dgm:prSet presAssocID="{39438739-BFE4-DC47-9D02-2315DA21BCA1}" presName="descendantArrow" presStyleCnt="0"/>
      <dgm:spPr/>
    </dgm:pt>
    <dgm:pt modelId="{32D1DBD8-2B6A-0840-AF83-EC2C1AB9E134}" type="pres">
      <dgm:prSet presAssocID="{AD991FDC-533E-2042-8A6F-32A319716AC4}" presName="childTextArrow" presStyleLbl="fgAccFollowNode1" presStyleIdx="5" presStyleCnt="6">
        <dgm:presLayoutVars>
          <dgm:bulletEnabled val="1"/>
        </dgm:presLayoutVars>
      </dgm:prSet>
      <dgm:spPr/>
    </dgm:pt>
    <dgm:pt modelId="{1E0E234D-1B22-6349-9D92-6C982D6CCA7A}" type="pres">
      <dgm:prSet presAssocID="{733ED564-5047-9A4E-B97F-D18C7AF3EC21}" presName="sp" presStyleCnt="0"/>
      <dgm:spPr/>
    </dgm:pt>
    <dgm:pt modelId="{DE188EEF-99CC-0F4C-A13B-5B5CD91232FA}" type="pres">
      <dgm:prSet presAssocID="{E4DDF6E1-F134-6F4B-A678-B3DA21BE0210}" presName="arrowAndChildren" presStyleCnt="0"/>
      <dgm:spPr/>
    </dgm:pt>
    <dgm:pt modelId="{742A63DC-9124-B149-AED8-4B036B601EC6}" type="pres">
      <dgm:prSet presAssocID="{E4DDF6E1-F134-6F4B-A678-B3DA21BE0210}" presName="parentTextArrow" presStyleLbl="node1" presStyleIdx="3" presStyleCnt="4"/>
      <dgm:spPr/>
    </dgm:pt>
  </dgm:ptLst>
  <dgm:cxnLst>
    <dgm:cxn modelId="{713D9C1A-53D3-9E4C-AAC7-C0EA68DA3E1C}" srcId="{08155C93-1AAA-4C43-8875-96BF2C8FA298}" destId="{39438739-BFE4-DC47-9D02-2315DA21BCA1}" srcOrd="1" destOrd="0" parTransId="{00A8A231-3B93-9342-945B-6F9D39B53520}" sibTransId="{B14F52AB-FF9E-174C-8FE3-B350C7AEB61D}"/>
    <dgm:cxn modelId="{B53EE51C-C6F9-3146-A5B6-A16FF247CD7D}" srcId="{BD2DEFAA-BE1F-B346-AB85-6A36895A88AD}" destId="{0F699AE3-2C83-BE4B-92EE-E7AEAB670F28}" srcOrd="0" destOrd="0" parTransId="{3BB00DFE-A2FD-844C-BCDC-6E4BC12836DE}" sibTransId="{ACE5DF30-A6FA-4441-970E-C69D03D22906}"/>
    <dgm:cxn modelId="{CF48542C-0F0B-0240-90C7-FAF621C1F857}" type="presOf" srcId="{BD2DEFAA-BE1F-B346-AB85-6A36895A88AD}" destId="{A5DFCE42-79DE-5443-987B-6AA57150B7BC}" srcOrd="0" destOrd="0" presId="urn:microsoft.com/office/officeart/2005/8/layout/process4"/>
    <dgm:cxn modelId="{8A7EAB31-1617-294C-BDE8-54530CAF6469}" type="presOf" srcId="{B81C85CA-FB1B-AD49-AF36-64DDCBBA0007}" destId="{0135345A-81B6-5949-8B7D-007277066EAF}" srcOrd="0" destOrd="0" presId="urn:microsoft.com/office/officeart/2005/8/layout/process4"/>
    <dgm:cxn modelId="{829BCF39-67BD-054F-B406-0685D2C4A2F3}" type="presOf" srcId="{08155C93-1AAA-4C43-8875-96BF2C8FA298}" destId="{D77F926D-DF1A-094C-8EA9-ADACE9C6959D}" srcOrd="0" destOrd="0" presId="urn:microsoft.com/office/officeart/2005/8/layout/process4"/>
    <dgm:cxn modelId="{B5A17D3A-2500-B84E-9726-CF2CBE5AAFE4}" type="presOf" srcId="{E4DDF6E1-F134-6F4B-A678-B3DA21BE0210}" destId="{742A63DC-9124-B149-AED8-4B036B601EC6}" srcOrd="0" destOrd="0" presId="urn:microsoft.com/office/officeart/2005/8/layout/process4"/>
    <dgm:cxn modelId="{E915A83A-B662-C541-9886-FD1B9E4EB9B4}" type="presOf" srcId="{0F699AE3-2C83-BE4B-92EE-E7AEAB670F28}" destId="{CAC91D35-B226-604B-911D-E4244D7197A0}" srcOrd="0" destOrd="0" presId="urn:microsoft.com/office/officeart/2005/8/layout/process4"/>
    <dgm:cxn modelId="{B0BBF548-A0AD-4842-9C64-F6A7A9FEF491}" type="presOf" srcId="{55CFD77C-9240-0B43-A147-AE1D82DE6A13}" destId="{106868AE-933A-E349-B877-773E629F0801}" srcOrd="0" destOrd="0" presId="urn:microsoft.com/office/officeart/2005/8/layout/process4"/>
    <dgm:cxn modelId="{00BE434F-34F9-8846-B897-7020E2272DE0}" type="presOf" srcId="{71E0D7B0-7BBE-5E47-87D1-C1732F128EFB}" destId="{B701906C-4AFE-D54B-ACDA-F864D2FEBEDE}" srcOrd="0" destOrd="0" presId="urn:microsoft.com/office/officeart/2005/8/layout/process4"/>
    <dgm:cxn modelId="{7F6BA86C-8DB7-8E4B-B8AC-92D84B11EABE}" type="presOf" srcId="{BD2DEFAA-BE1F-B346-AB85-6A36895A88AD}" destId="{78867C01-872B-A645-BEFA-33FCDC696627}" srcOrd="1" destOrd="0" presId="urn:microsoft.com/office/officeart/2005/8/layout/process4"/>
    <dgm:cxn modelId="{713F236E-4176-4D48-A127-C57316FFCA2E}" type="presOf" srcId="{55CFD77C-9240-0B43-A147-AE1D82DE6A13}" destId="{EA36E39B-8730-464B-861B-145F8437EC73}" srcOrd="1" destOrd="0" presId="urn:microsoft.com/office/officeart/2005/8/layout/process4"/>
    <dgm:cxn modelId="{10254A6E-B5B1-5C47-9FED-46406E119A82}" srcId="{39438739-BFE4-DC47-9D02-2315DA21BCA1}" destId="{AD991FDC-533E-2042-8A6F-32A319716AC4}" srcOrd="0" destOrd="0" parTransId="{E615BF6A-BE19-2A43-8CDF-A76243D66245}" sibTransId="{47358859-9A3E-9841-9DE8-94EC9341F648}"/>
    <dgm:cxn modelId="{1A0CEF71-AD08-EB44-9F8D-460D193DCD28}" srcId="{08155C93-1AAA-4C43-8875-96BF2C8FA298}" destId="{55CFD77C-9240-0B43-A147-AE1D82DE6A13}" srcOrd="2" destOrd="0" parTransId="{9CE8AAAB-490F-3740-9027-531111BE13F8}" sibTransId="{6F511E99-D1D7-7045-A2D6-06FE08693853}"/>
    <dgm:cxn modelId="{2BC42475-9687-3D4C-860E-3A5ED0BB1FEC}" srcId="{BD2DEFAA-BE1F-B346-AB85-6A36895A88AD}" destId="{B81C85CA-FB1B-AD49-AF36-64DDCBBA0007}" srcOrd="1" destOrd="0" parTransId="{7EE9891E-3345-904D-AF3A-170CE421556C}" sibTransId="{BC613F0C-3D83-8645-AF48-2B397D60759C}"/>
    <dgm:cxn modelId="{793AE776-46E0-084B-B60C-230A563D74DF}" srcId="{55CFD77C-9240-0B43-A147-AE1D82DE6A13}" destId="{9837B2CA-0B2B-B446-B485-E04D1922A5B3}" srcOrd="0" destOrd="0" parTransId="{4A9D1F17-3CF2-AB48-8DAB-223D7BBC9F9B}" sibTransId="{05B0C085-A3E0-2C42-B61B-FEBBC47294F8}"/>
    <dgm:cxn modelId="{8CF6F885-65FE-4C4F-B4B1-5262C626E41B}" srcId="{55CFD77C-9240-0B43-A147-AE1D82DE6A13}" destId="{64A1571A-0AAF-4C49-B7B6-5C5D2900881D}" srcOrd="1" destOrd="0" parTransId="{CE996430-A033-3A44-94D6-1D84F8C2A0D5}" sibTransId="{C877D8FD-C258-B946-9F43-472C9F0E085A}"/>
    <dgm:cxn modelId="{83CB528B-5287-FB44-8D7C-A98FDEAF37DF}" srcId="{08155C93-1AAA-4C43-8875-96BF2C8FA298}" destId="{E4DDF6E1-F134-6F4B-A678-B3DA21BE0210}" srcOrd="0" destOrd="0" parTransId="{36E7FEEA-5989-C243-AED8-260CA9AF4E67}" sibTransId="{733ED564-5047-9A4E-B97F-D18C7AF3EC21}"/>
    <dgm:cxn modelId="{2BD8CA98-D543-2141-BAA3-D16BEB2FE000}" type="presOf" srcId="{64A1571A-0AAF-4C49-B7B6-5C5D2900881D}" destId="{E63A43C5-CE4F-7F4E-9BA0-CFCCE91E784C}" srcOrd="0" destOrd="0" presId="urn:microsoft.com/office/officeart/2005/8/layout/process4"/>
    <dgm:cxn modelId="{F2A6509A-050F-114D-A18A-C6E8DB1C5EA6}" type="presOf" srcId="{9837B2CA-0B2B-B446-B485-E04D1922A5B3}" destId="{A8F646DC-A47B-344E-BD93-53142882E405}" srcOrd="0" destOrd="0" presId="urn:microsoft.com/office/officeart/2005/8/layout/process4"/>
    <dgm:cxn modelId="{0D28BAB5-A05C-AC45-B9E6-11826F8A4696}" type="presOf" srcId="{AD991FDC-533E-2042-8A6F-32A319716AC4}" destId="{32D1DBD8-2B6A-0840-AF83-EC2C1AB9E134}" srcOrd="0" destOrd="0" presId="urn:microsoft.com/office/officeart/2005/8/layout/process4"/>
    <dgm:cxn modelId="{D4026ACC-7F03-0448-8560-AE1C30E20941}" type="presOf" srcId="{39438739-BFE4-DC47-9D02-2315DA21BCA1}" destId="{63C7FF85-D6E4-514E-BC91-62B0ED454224}" srcOrd="0" destOrd="0" presId="urn:microsoft.com/office/officeart/2005/8/layout/process4"/>
    <dgm:cxn modelId="{1AC5BBD6-C986-C94D-96BE-99B18DC58965}" srcId="{BD2DEFAA-BE1F-B346-AB85-6A36895A88AD}" destId="{71E0D7B0-7BBE-5E47-87D1-C1732F128EFB}" srcOrd="2" destOrd="0" parTransId="{F9A4B64B-7636-0D41-B1D9-236D8E4A27B9}" sibTransId="{B84FF3B8-489E-1345-910E-2414237F7F85}"/>
    <dgm:cxn modelId="{E97F7DE1-6683-6348-BCA1-BF3A17DC8390}" type="presOf" srcId="{39438739-BFE4-DC47-9D02-2315DA21BCA1}" destId="{F0764D5F-9BA0-474A-BBB5-AE8DEF05D53C}" srcOrd="1" destOrd="0" presId="urn:microsoft.com/office/officeart/2005/8/layout/process4"/>
    <dgm:cxn modelId="{CB22F3F1-1DBD-FD4A-B344-AC835C459407}" srcId="{08155C93-1AAA-4C43-8875-96BF2C8FA298}" destId="{BD2DEFAA-BE1F-B346-AB85-6A36895A88AD}" srcOrd="3" destOrd="0" parTransId="{9891C91A-0CAC-794D-9B31-D4761EAC1E40}" sibTransId="{42DFEC77-3B9C-914E-B5A5-27859E20528E}"/>
    <dgm:cxn modelId="{E18D3398-806E-374A-9C8F-7414383A5270}" type="presParOf" srcId="{D77F926D-DF1A-094C-8EA9-ADACE9C6959D}" destId="{F861938A-9732-7B48-8CD8-B4488057A6B2}" srcOrd="0" destOrd="0" presId="urn:microsoft.com/office/officeart/2005/8/layout/process4"/>
    <dgm:cxn modelId="{F116427E-32DF-BE41-B949-0E4C24C5A967}" type="presParOf" srcId="{F861938A-9732-7B48-8CD8-B4488057A6B2}" destId="{A5DFCE42-79DE-5443-987B-6AA57150B7BC}" srcOrd="0" destOrd="0" presId="urn:microsoft.com/office/officeart/2005/8/layout/process4"/>
    <dgm:cxn modelId="{944675AE-386E-1145-8D83-FBB0920A33FA}" type="presParOf" srcId="{F861938A-9732-7B48-8CD8-B4488057A6B2}" destId="{78867C01-872B-A645-BEFA-33FCDC696627}" srcOrd="1" destOrd="0" presId="urn:microsoft.com/office/officeart/2005/8/layout/process4"/>
    <dgm:cxn modelId="{F05D2F59-0434-ED46-BE6E-343A6A6CC8B3}" type="presParOf" srcId="{F861938A-9732-7B48-8CD8-B4488057A6B2}" destId="{9EECCB5D-A6E3-6E45-8534-2390C2E3E796}" srcOrd="2" destOrd="0" presId="urn:microsoft.com/office/officeart/2005/8/layout/process4"/>
    <dgm:cxn modelId="{6C00E452-0D2A-8349-849B-8AB3A210E37A}" type="presParOf" srcId="{9EECCB5D-A6E3-6E45-8534-2390C2E3E796}" destId="{CAC91D35-B226-604B-911D-E4244D7197A0}" srcOrd="0" destOrd="0" presId="urn:microsoft.com/office/officeart/2005/8/layout/process4"/>
    <dgm:cxn modelId="{AEED295D-9E7D-7B4A-82B4-BB1039009BDD}" type="presParOf" srcId="{9EECCB5D-A6E3-6E45-8534-2390C2E3E796}" destId="{0135345A-81B6-5949-8B7D-007277066EAF}" srcOrd="1" destOrd="0" presId="urn:microsoft.com/office/officeart/2005/8/layout/process4"/>
    <dgm:cxn modelId="{713D4A96-75DE-EC41-85F8-BA67A4755065}" type="presParOf" srcId="{9EECCB5D-A6E3-6E45-8534-2390C2E3E796}" destId="{B701906C-4AFE-D54B-ACDA-F864D2FEBEDE}" srcOrd="2" destOrd="0" presId="urn:microsoft.com/office/officeart/2005/8/layout/process4"/>
    <dgm:cxn modelId="{FB04F99C-CDEC-6843-99EC-86BAC11B1A33}" type="presParOf" srcId="{D77F926D-DF1A-094C-8EA9-ADACE9C6959D}" destId="{4D0B8593-14D5-AE4F-AC33-4F8FBDCF0D2F}" srcOrd="1" destOrd="0" presId="urn:microsoft.com/office/officeart/2005/8/layout/process4"/>
    <dgm:cxn modelId="{0857D60F-251A-6E4E-BBAA-6D84F633FB1B}" type="presParOf" srcId="{D77F926D-DF1A-094C-8EA9-ADACE9C6959D}" destId="{4B611AB6-E0C1-7A42-AA0F-9C8224D1EF60}" srcOrd="2" destOrd="0" presId="urn:microsoft.com/office/officeart/2005/8/layout/process4"/>
    <dgm:cxn modelId="{5A1A7E03-F008-EE4D-98DE-FAC2F9F97A87}" type="presParOf" srcId="{4B611AB6-E0C1-7A42-AA0F-9C8224D1EF60}" destId="{106868AE-933A-E349-B877-773E629F0801}" srcOrd="0" destOrd="0" presId="urn:microsoft.com/office/officeart/2005/8/layout/process4"/>
    <dgm:cxn modelId="{F781E6C3-5DFD-254D-AE19-AB93FD2C5E4B}" type="presParOf" srcId="{4B611AB6-E0C1-7A42-AA0F-9C8224D1EF60}" destId="{EA36E39B-8730-464B-861B-145F8437EC73}" srcOrd="1" destOrd="0" presId="urn:microsoft.com/office/officeart/2005/8/layout/process4"/>
    <dgm:cxn modelId="{C9772FB5-A4EE-EC47-BEC1-1D7CB5821160}" type="presParOf" srcId="{4B611AB6-E0C1-7A42-AA0F-9C8224D1EF60}" destId="{CD4DC2A6-D652-324C-BCA1-56FD28E2DF18}" srcOrd="2" destOrd="0" presId="urn:microsoft.com/office/officeart/2005/8/layout/process4"/>
    <dgm:cxn modelId="{666786F2-E4D8-0C4C-9ADF-C4F3F895EB26}" type="presParOf" srcId="{CD4DC2A6-D652-324C-BCA1-56FD28E2DF18}" destId="{A8F646DC-A47B-344E-BD93-53142882E405}" srcOrd="0" destOrd="0" presId="urn:microsoft.com/office/officeart/2005/8/layout/process4"/>
    <dgm:cxn modelId="{359D1599-FAC1-8C44-828B-0C97B2AB987F}" type="presParOf" srcId="{CD4DC2A6-D652-324C-BCA1-56FD28E2DF18}" destId="{E63A43C5-CE4F-7F4E-9BA0-CFCCE91E784C}" srcOrd="1" destOrd="0" presId="urn:microsoft.com/office/officeart/2005/8/layout/process4"/>
    <dgm:cxn modelId="{3AB8A2A4-E64D-CA42-A171-1807AB079253}" type="presParOf" srcId="{D77F926D-DF1A-094C-8EA9-ADACE9C6959D}" destId="{87710282-47F4-CF43-B30D-BF6F48869721}" srcOrd="3" destOrd="0" presId="urn:microsoft.com/office/officeart/2005/8/layout/process4"/>
    <dgm:cxn modelId="{F83A4FD7-E738-9549-86E1-9C105579E251}" type="presParOf" srcId="{D77F926D-DF1A-094C-8EA9-ADACE9C6959D}" destId="{E3ABDC95-D740-B545-A830-A985C1C94991}" srcOrd="4" destOrd="0" presId="urn:microsoft.com/office/officeart/2005/8/layout/process4"/>
    <dgm:cxn modelId="{3B014033-26FB-6047-A895-0C73A3666280}" type="presParOf" srcId="{E3ABDC95-D740-B545-A830-A985C1C94991}" destId="{63C7FF85-D6E4-514E-BC91-62B0ED454224}" srcOrd="0" destOrd="0" presId="urn:microsoft.com/office/officeart/2005/8/layout/process4"/>
    <dgm:cxn modelId="{6F48D808-070A-944B-BCFC-F492D2B3452B}" type="presParOf" srcId="{E3ABDC95-D740-B545-A830-A985C1C94991}" destId="{F0764D5F-9BA0-474A-BBB5-AE8DEF05D53C}" srcOrd="1" destOrd="0" presId="urn:microsoft.com/office/officeart/2005/8/layout/process4"/>
    <dgm:cxn modelId="{72306EA6-CF40-0A49-BE15-0002A95AB321}" type="presParOf" srcId="{E3ABDC95-D740-B545-A830-A985C1C94991}" destId="{9AC24DEE-107F-684A-A275-A0B707DA4B59}" srcOrd="2" destOrd="0" presId="urn:microsoft.com/office/officeart/2005/8/layout/process4"/>
    <dgm:cxn modelId="{482286C7-50B7-4648-B2A8-3BFFBE052966}" type="presParOf" srcId="{9AC24DEE-107F-684A-A275-A0B707DA4B59}" destId="{32D1DBD8-2B6A-0840-AF83-EC2C1AB9E134}" srcOrd="0" destOrd="0" presId="urn:microsoft.com/office/officeart/2005/8/layout/process4"/>
    <dgm:cxn modelId="{BBB230AA-D672-6849-BC1B-4F882F4E5990}" type="presParOf" srcId="{D77F926D-DF1A-094C-8EA9-ADACE9C6959D}" destId="{1E0E234D-1B22-6349-9D92-6C982D6CCA7A}" srcOrd="5" destOrd="0" presId="urn:microsoft.com/office/officeart/2005/8/layout/process4"/>
    <dgm:cxn modelId="{BAB4EFD4-F6C7-B045-A4FF-74B741646F41}" type="presParOf" srcId="{D77F926D-DF1A-094C-8EA9-ADACE9C6959D}" destId="{DE188EEF-99CC-0F4C-A13B-5B5CD91232FA}" srcOrd="6" destOrd="0" presId="urn:microsoft.com/office/officeart/2005/8/layout/process4"/>
    <dgm:cxn modelId="{7BF18966-47F2-774E-8ADB-C4EE914B1F17}" type="presParOf" srcId="{DE188EEF-99CC-0F4C-A13B-5B5CD91232FA}" destId="{742A63DC-9124-B149-AED8-4B036B601EC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39ECD-DEEA-4D9D-81F3-2123F46EBBF7}">
      <dsp:nvSpPr>
        <dsp:cNvPr id="0" name=""/>
        <dsp:cNvSpPr/>
      </dsp:nvSpPr>
      <dsp:spPr>
        <a:xfrm>
          <a:off x="2141625" y="3278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413AC-4549-4B22-B13E-CC5FE27FC3E2}">
      <dsp:nvSpPr>
        <dsp:cNvPr id="0" name=""/>
        <dsp:cNvSpPr/>
      </dsp:nvSpPr>
      <dsp:spPr>
        <a:xfrm>
          <a:off x="2551125" y="412778"/>
          <a:ext cx="1102500" cy="11025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6FFB7-EEC9-4B04-BACB-831DFF94599D}">
      <dsp:nvSpPr>
        <dsp:cNvPr id="0" name=""/>
        <dsp:cNvSpPr/>
      </dsp:nvSpPr>
      <dsp:spPr>
        <a:xfrm>
          <a:off x="1207902" y="2087201"/>
          <a:ext cx="3745098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000" kern="1200" dirty="0"/>
            <a:t>Connexion Bluetooth entre un appareil et l’ESP32</a:t>
          </a:r>
          <a:endParaRPr lang="en-US" sz="2000" kern="1200" dirty="0"/>
        </a:p>
      </dsp:txBody>
      <dsp:txXfrm>
        <a:off x="1207902" y="2087201"/>
        <a:ext cx="3745098" cy="742500"/>
      </dsp:txXfrm>
    </dsp:sp>
    <dsp:sp modelId="{798A193B-75C0-4E8F-B479-DCCE80F450D6}">
      <dsp:nvSpPr>
        <dsp:cNvPr id="0" name=""/>
        <dsp:cNvSpPr/>
      </dsp:nvSpPr>
      <dsp:spPr>
        <a:xfrm>
          <a:off x="6140424" y="3278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AF8A7-6842-42FF-ACE5-3314B37AFAAC}">
      <dsp:nvSpPr>
        <dsp:cNvPr id="0" name=""/>
        <dsp:cNvSpPr/>
      </dsp:nvSpPr>
      <dsp:spPr>
        <a:xfrm>
          <a:off x="6549924" y="412778"/>
          <a:ext cx="1102500" cy="110250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BBBB0-949F-4345-A128-88E6A0800053}">
      <dsp:nvSpPr>
        <dsp:cNvPr id="0" name=""/>
        <dsp:cNvSpPr/>
      </dsp:nvSpPr>
      <dsp:spPr>
        <a:xfrm>
          <a:off x="5526174" y="2146824"/>
          <a:ext cx="315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000" kern="1200" dirty="0"/>
            <a:t>Stream musique via</a:t>
          </a:r>
          <a:endParaRPr lang="en-US" sz="2000" kern="1200" dirty="0"/>
        </a:p>
      </dsp:txBody>
      <dsp:txXfrm>
        <a:off x="5526174" y="2146824"/>
        <a:ext cx="3150000" cy="74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39ECD-DEEA-4D9D-81F3-2123F46EBBF7}">
      <dsp:nvSpPr>
        <dsp:cNvPr id="0" name=""/>
        <dsp:cNvSpPr/>
      </dsp:nvSpPr>
      <dsp:spPr>
        <a:xfrm>
          <a:off x="707776" y="390035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413AC-4549-4B22-B13E-CC5FE27FC3E2}">
      <dsp:nvSpPr>
        <dsp:cNvPr id="0" name=""/>
        <dsp:cNvSpPr/>
      </dsp:nvSpPr>
      <dsp:spPr>
        <a:xfrm>
          <a:off x="974707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6FFB7-EEC9-4B04-BACB-831DFF94599D}">
      <dsp:nvSpPr>
        <dsp:cNvPr id="0" name=""/>
        <dsp:cNvSpPr/>
      </dsp:nvSpPr>
      <dsp:spPr>
        <a:xfrm>
          <a:off x="307380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Sortie audio stéréo analogique (jack 3,5mm)</a:t>
          </a:r>
          <a:endParaRPr lang="en-US" sz="1700" kern="1200" dirty="0"/>
        </a:p>
      </dsp:txBody>
      <dsp:txXfrm>
        <a:off x="307380" y="2032685"/>
        <a:ext cx="2053312" cy="720000"/>
      </dsp:txXfrm>
    </dsp:sp>
    <dsp:sp modelId="{E1FEF32B-38BB-4F9A-9BC4-CE1738D996CA}">
      <dsp:nvSpPr>
        <dsp:cNvPr id="0" name=""/>
        <dsp:cNvSpPr/>
      </dsp:nvSpPr>
      <dsp:spPr>
        <a:xfrm>
          <a:off x="3120418" y="390035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37697-C67B-4C32-8485-2840E077826D}">
      <dsp:nvSpPr>
        <dsp:cNvPr id="0" name=""/>
        <dsp:cNvSpPr/>
      </dsp:nvSpPr>
      <dsp:spPr>
        <a:xfrm>
          <a:off x="3387349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5DAB2-24B4-4895-B5CB-B559E1C0138E}">
      <dsp:nvSpPr>
        <dsp:cNvPr id="0" name=""/>
        <dsp:cNvSpPr/>
      </dsp:nvSpPr>
      <dsp:spPr>
        <a:xfrm>
          <a:off x="2720022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Envoie commande DMX via UART (transceiver DMX)</a:t>
          </a:r>
          <a:endParaRPr lang="en-US" sz="1700" kern="1200"/>
        </a:p>
      </dsp:txBody>
      <dsp:txXfrm>
        <a:off x="2720022" y="2032685"/>
        <a:ext cx="2053312" cy="720000"/>
      </dsp:txXfrm>
    </dsp:sp>
    <dsp:sp modelId="{C5757C37-729A-430F-AB6A-836F18A00FE3}">
      <dsp:nvSpPr>
        <dsp:cNvPr id="0" name=""/>
        <dsp:cNvSpPr/>
      </dsp:nvSpPr>
      <dsp:spPr>
        <a:xfrm>
          <a:off x="5533060" y="390035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8A7E7-70C4-4168-BF3A-D59835F72969}">
      <dsp:nvSpPr>
        <dsp:cNvPr id="0" name=""/>
        <dsp:cNvSpPr/>
      </dsp:nvSpPr>
      <dsp:spPr>
        <a:xfrm>
          <a:off x="5799991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D7ED0-6DE4-4EA9-A79B-84F14830C956}">
      <dsp:nvSpPr>
        <dsp:cNvPr id="0" name=""/>
        <dsp:cNvSpPr/>
      </dsp:nvSpPr>
      <dsp:spPr>
        <a:xfrm>
          <a:off x="5132664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Contrôle lumière via protocole DMX</a:t>
          </a:r>
          <a:endParaRPr lang="en-US" sz="1700" kern="1200"/>
        </a:p>
      </dsp:txBody>
      <dsp:txXfrm>
        <a:off x="5132664" y="2032685"/>
        <a:ext cx="2053312" cy="720000"/>
      </dsp:txXfrm>
    </dsp:sp>
    <dsp:sp modelId="{798A193B-75C0-4E8F-B479-DCCE80F450D6}">
      <dsp:nvSpPr>
        <dsp:cNvPr id="0" name=""/>
        <dsp:cNvSpPr/>
      </dsp:nvSpPr>
      <dsp:spPr>
        <a:xfrm>
          <a:off x="7945702" y="390035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AF8A7-6842-42FF-ACE5-3314B37AFAAC}">
      <dsp:nvSpPr>
        <dsp:cNvPr id="0" name=""/>
        <dsp:cNvSpPr/>
      </dsp:nvSpPr>
      <dsp:spPr>
        <a:xfrm>
          <a:off x="8212633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BBBB0-949F-4345-A128-88E6A0800053}">
      <dsp:nvSpPr>
        <dsp:cNvPr id="0" name=""/>
        <dsp:cNvSpPr/>
      </dsp:nvSpPr>
      <dsp:spPr>
        <a:xfrm>
          <a:off x="7545307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Lumière rythmée avec musique</a:t>
          </a:r>
          <a:endParaRPr lang="en-US" sz="1700" kern="1200"/>
        </a:p>
      </dsp:txBody>
      <dsp:txXfrm>
        <a:off x="7545307" y="2032685"/>
        <a:ext cx="20533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288C-16F3-45B4-8A5C-DD9C19460A10}">
      <dsp:nvSpPr>
        <dsp:cNvPr id="0" name=""/>
        <dsp:cNvSpPr/>
      </dsp:nvSpPr>
      <dsp:spPr>
        <a:xfrm>
          <a:off x="0" y="372560"/>
          <a:ext cx="99060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499872" rIns="7688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/>
            <a:t>Projecteur RGBW avec rotation</a:t>
          </a:r>
          <a:endParaRPr lang="en-US" sz="2400" kern="1200"/>
        </a:p>
      </dsp:txBody>
      <dsp:txXfrm>
        <a:off x="0" y="372560"/>
        <a:ext cx="9906000" cy="982800"/>
      </dsp:txXfrm>
    </dsp:sp>
    <dsp:sp modelId="{E84A4512-7953-4963-9436-8942B67B9F0A}">
      <dsp:nvSpPr>
        <dsp:cNvPr id="0" name=""/>
        <dsp:cNvSpPr/>
      </dsp:nvSpPr>
      <dsp:spPr>
        <a:xfrm>
          <a:off x="495300" y="18320"/>
          <a:ext cx="693420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MF078 : Mini Led Moving Head</a:t>
          </a:r>
        </a:p>
      </dsp:txBody>
      <dsp:txXfrm>
        <a:off x="529885" y="52905"/>
        <a:ext cx="6865030" cy="639310"/>
      </dsp:txXfrm>
    </dsp:sp>
    <dsp:sp modelId="{63B045DE-D506-4A63-A34E-2F229B1FFC7B}">
      <dsp:nvSpPr>
        <dsp:cNvPr id="0" name=""/>
        <dsp:cNvSpPr/>
      </dsp:nvSpPr>
      <dsp:spPr>
        <a:xfrm>
          <a:off x="0" y="1839200"/>
          <a:ext cx="99060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499872" rIns="7688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Permet de transférer les données </a:t>
          </a:r>
          <a:r>
            <a:rPr lang="fr-FR" sz="2400" kern="1200" dirty="0" err="1"/>
            <a:t>dmx</a:t>
          </a:r>
          <a:r>
            <a:rPr lang="fr-FR" sz="2400" kern="1200" dirty="0"/>
            <a:t> à des lumières indépendantes </a:t>
          </a:r>
          <a:endParaRPr lang="en-US" sz="2400" kern="1200" dirty="0"/>
        </a:p>
      </dsp:txBody>
      <dsp:txXfrm>
        <a:off x="0" y="1839200"/>
        <a:ext cx="9906000" cy="1285200"/>
      </dsp:txXfrm>
    </dsp:sp>
    <dsp:sp modelId="{04CD638B-0209-4032-92C7-B925DB19D2C6}">
      <dsp:nvSpPr>
        <dsp:cNvPr id="0" name=""/>
        <dsp:cNvSpPr/>
      </dsp:nvSpPr>
      <dsp:spPr>
        <a:xfrm>
          <a:off x="495300" y="1484960"/>
          <a:ext cx="6934200" cy="708480"/>
        </a:xfrm>
        <a:prstGeom prst="round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MPX405 : Multi-Pack</a:t>
          </a:r>
          <a:endParaRPr lang="en-US" sz="2400" kern="1200"/>
        </a:p>
      </dsp:txBody>
      <dsp:txXfrm>
        <a:off x="529885" y="1519545"/>
        <a:ext cx="6865030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DAD3C-7B16-4E70-81F3-521929CF8269}">
      <dsp:nvSpPr>
        <dsp:cNvPr id="0" name=""/>
        <dsp:cNvSpPr/>
      </dsp:nvSpPr>
      <dsp:spPr>
        <a:xfrm>
          <a:off x="0" y="642672"/>
          <a:ext cx="3095624" cy="18573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700" kern="1200"/>
            <a:t>Mode Beat </a:t>
          </a:r>
          <a:endParaRPr lang="en-US" sz="5700" kern="1200"/>
        </a:p>
      </dsp:txBody>
      <dsp:txXfrm>
        <a:off x="0" y="642672"/>
        <a:ext cx="3095624" cy="1857375"/>
      </dsp:txXfrm>
    </dsp:sp>
    <dsp:sp modelId="{31F22CE3-372C-48E5-A823-7A53BDA9680D}">
      <dsp:nvSpPr>
        <dsp:cNvPr id="0" name=""/>
        <dsp:cNvSpPr/>
      </dsp:nvSpPr>
      <dsp:spPr>
        <a:xfrm>
          <a:off x="3405187" y="642672"/>
          <a:ext cx="3095624" cy="18573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700" kern="1200"/>
            <a:t>Mode Off</a:t>
          </a:r>
          <a:endParaRPr lang="en-US" sz="5700" kern="1200"/>
        </a:p>
      </dsp:txBody>
      <dsp:txXfrm>
        <a:off x="3405187" y="642672"/>
        <a:ext cx="3095624" cy="1857375"/>
      </dsp:txXfrm>
    </dsp:sp>
    <dsp:sp modelId="{57F9FA90-C1DB-4BC3-A6ED-0104DDCD85F7}">
      <dsp:nvSpPr>
        <dsp:cNvPr id="0" name=""/>
        <dsp:cNvSpPr/>
      </dsp:nvSpPr>
      <dsp:spPr>
        <a:xfrm>
          <a:off x="6810375" y="642672"/>
          <a:ext cx="3095624" cy="18573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700" kern="1200" dirty="0"/>
            <a:t>Mode Strobe</a:t>
          </a:r>
          <a:endParaRPr lang="en-US" sz="5700" kern="1200" dirty="0"/>
        </a:p>
      </dsp:txBody>
      <dsp:txXfrm>
        <a:off x="6810375" y="642672"/>
        <a:ext cx="3095624" cy="18573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6A042-B1DD-4BA9-8550-4185C8F092CD}">
      <dsp:nvSpPr>
        <dsp:cNvPr id="0" name=""/>
        <dsp:cNvSpPr/>
      </dsp:nvSpPr>
      <dsp:spPr>
        <a:xfrm>
          <a:off x="0" y="519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9939F-F70E-41AD-A4A6-B2DA023855F5}">
      <dsp:nvSpPr>
        <dsp:cNvPr id="0" name=""/>
        <dsp:cNvSpPr/>
      </dsp:nvSpPr>
      <dsp:spPr>
        <a:xfrm>
          <a:off x="367665" y="273989"/>
          <a:ext cx="668483" cy="6684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ADA31-DDEC-47BB-9552-AEFE3DFCE464}">
      <dsp:nvSpPr>
        <dsp:cNvPr id="0" name=""/>
        <dsp:cNvSpPr/>
      </dsp:nvSpPr>
      <dsp:spPr>
        <a:xfrm>
          <a:off x="1403815" y="519"/>
          <a:ext cx="3011736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Generic Access Profile (GAP)</a:t>
          </a:r>
          <a:endParaRPr lang="en-US" sz="2500" kern="1200"/>
        </a:p>
      </dsp:txBody>
      <dsp:txXfrm>
        <a:off x="1403815" y="519"/>
        <a:ext cx="3011736" cy="1215424"/>
      </dsp:txXfrm>
    </dsp:sp>
    <dsp:sp modelId="{DDA3A95D-FAA0-49CB-A307-C29C921C598F}">
      <dsp:nvSpPr>
        <dsp:cNvPr id="0" name=""/>
        <dsp:cNvSpPr/>
      </dsp:nvSpPr>
      <dsp:spPr>
        <a:xfrm>
          <a:off x="4415551" y="519"/>
          <a:ext cx="2277196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Connexion</a:t>
          </a:r>
          <a:endParaRPr lang="en-US" sz="1800" kern="1200"/>
        </a:p>
      </dsp:txBody>
      <dsp:txXfrm>
        <a:off x="4415551" y="519"/>
        <a:ext cx="2277196" cy="1215424"/>
      </dsp:txXfrm>
    </dsp:sp>
    <dsp:sp modelId="{7CAAF2A5-045A-4390-AA52-956DD2FD3521}">
      <dsp:nvSpPr>
        <dsp:cNvPr id="0" name=""/>
        <dsp:cNvSpPr/>
      </dsp:nvSpPr>
      <dsp:spPr>
        <a:xfrm>
          <a:off x="0" y="1519799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061F0-F370-4982-8BE4-46D752594B17}">
      <dsp:nvSpPr>
        <dsp:cNvPr id="0" name=""/>
        <dsp:cNvSpPr/>
      </dsp:nvSpPr>
      <dsp:spPr>
        <a:xfrm>
          <a:off x="367665" y="1793270"/>
          <a:ext cx="668483" cy="6684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5E8EC-50EA-4F67-A2F4-3730F46DDB95}">
      <dsp:nvSpPr>
        <dsp:cNvPr id="0" name=""/>
        <dsp:cNvSpPr/>
      </dsp:nvSpPr>
      <dsp:spPr>
        <a:xfrm>
          <a:off x="1403815" y="1519799"/>
          <a:ext cx="3011736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/>
            <a:t>Advanced Audio Distribution Profile (A2DP)</a:t>
          </a:r>
          <a:endParaRPr lang="en-US" sz="2500" kern="1200"/>
        </a:p>
      </dsp:txBody>
      <dsp:txXfrm>
        <a:off x="1403815" y="1519799"/>
        <a:ext cx="3011736" cy="1215424"/>
      </dsp:txXfrm>
    </dsp:sp>
    <dsp:sp modelId="{DE65B076-84C4-4840-85E1-16D2F429E873}">
      <dsp:nvSpPr>
        <dsp:cNvPr id="0" name=""/>
        <dsp:cNvSpPr/>
      </dsp:nvSpPr>
      <dsp:spPr>
        <a:xfrm>
          <a:off x="4415551" y="1519799"/>
          <a:ext cx="2277196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/>
            <a:t>Stream audio</a:t>
          </a:r>
          <a:endParaRPr lang="en-US" sz="1800" kern="1200"/>
        </a:p>
      </dsp:txBody>
      <dsp:txXfrm>
        <a:off x="4415551" y="1519799"/>
        <a:ext cx="2277196" cy="1215424"/>
      </dsp:txXfrm>
    </dsp:sp>
    <dsp:sp modelId="{8E6B2ED2-B27A-4835-8CAE-3AD53211B84F}">
      <dsp:nvSpPr>
        <dsp:cNvPr id="0" name=""/>
        <dsp:cNvSpPr/>
      </dsp:nvSpPr>
      <dsp:spPr>
        <a:xfrm>
          <a:off x="0" y="3039080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FD580-9B32-4290-8BA9-2D964CFBFB2C}">
      <dsp:nvSpPr>
        <dsp:cNvPr id="0" name=""/>
        <dsp:cNvSpPr/>
      </dsp:nvSpPr>
      <dsp:spPr>
        <a:xfrm>
          <a:off x="367665" y="3312550"/>
          <a:ext cx="668483" cy="6684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68CCF-BC43-4D38-A658-58183345475A}">
      <dsp:nvSpPr>
        <dsp:cNvPr id="0" name=""/>
        <dsp:cNvSpPr/>
      </dsp:nvSpPr>
      <dsp:spPr>
        <a:xfrm>
          <a:off x="1403815" y="3039080"/>
          <a:ext cx="3011736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/>
            <a:t>Audio Video Remote Control Profile (AVRCP)</a:t>
          </a:r>
          <a:endParaRPr lang="en-US" sz="2500" kern="1200"/>
        </a:p>
      </dsp:txBody>
      <dsp:txXfrm>
        <a:off x="1403815" y="3039080"/>
        <a:ext cx="3011736" cy="1215424"/>
      </dsp:txXfrm>
    </dsp:sp>
    <dsp:sp modelId="{A9F81C0C-E34B-4A85-8C50-87EBD826A5BD}">
      <dsp:nvSpPr>
        <dsp:cNvPr id="0" name=""/>
        <dsp:cNvSpPr/>
      </dsp:nvSpPr>
      <dsp:spPr>
        <a:xfrm>
          <a:off x="4415551" y="3039080"/>
          <a:ext cx="2277196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/>
            <a:t>Contrôle functions de lecture</a:t>
          </a:r>
          <a:endParaRPr lang="en-US" sz="1800" kern="1200"/>
        </a:p>
      </dsp:txBody>
      <dsp:txXfrm>
        <a:off x="4415551" y="3039080"/>
        <a:ext cx="2277196" cy="12154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67C01-872B-A645-BEFA-33FCDC696627}">
      <dsp:nvSpPr>
        <dsp:cNvPr id="0" name=""/>
        <dsp:cNvSpPr/>
      </dsp:nvSpPr>
      <dsp:spPr>
        <a:xfrm>
          <a:off x="0" y="3490041"/>
          <a:ext cx="6692748" cy="7635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A2DP </a:t>
          </a:r>
          <a:r>
            <a:rPr lang="fr-FR" sz="1500" i="1" kern="1200"/>
            <a:t>sink data</a:t>
          </a:r>
          <a:r>
            <a:rPr lang="fr-FR" sz="1500" kern="1200"/>
            <a:t> callback</a:t>
          </a:r>
          <a:endParaRPr lang="fr-CH" sz="1500" kern="1200"/>
        </a:p>
      </dsp:txBody>
      <dsp:txXfrm>
        <a:off x="0" y="3490041"/>
        <a:ext cx="6692748" cy="412309"/>
      </dsp:txXfrm>
    </dsp:sp>
    <dsp:sp modelId="{CAC91D35-B226-604B-911D-E4244D7197A0}">
      <dsp:nvSpPr>
        <dsp:cNvPr id="0" name=""/>
        <dsp:cNvSpPr/>
      </dsp:nvSpPr>
      <dsp:spPr>
        <a:xfrm>
          <a:off x="3267" y="3887080"/>
          <a:ext cx="2228737" cy="35122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Raw data </a:t>
          </a:r>
          <a:r>
            <a:rPr lang="fr-FR" sz="1600" kern="1200">
              <a:sym typeface="Wingdings" pitchFamily="2" charset="2"/>
            </a:rPr>
            <a:t></a:t>
          </a:r>
          <a:r>
            <a:rPr lang="fr-FR" sz="1600" kern="1200"/>
            <a:t> Sample</a:t>
          </a:r>
          <a:endParaRPr lang="fr-CH" sz="1600" kern="1200"/>
        </a:p>
      </dsp:txBody>
      <dsp:txXfrm>
        <a:off x="3267" y="3887080"/>
        <a:ext cx="2228737" cy="351226"/>
      </dsp:txXfrm>
    </dsp:sp>
    <dsp:sp modelId="{0135345A-81B6-5949-8B7D-007277066EAF}">
      <dsp:nvSpPr>
        <dsp:cNvPr id="0" name=""/>
        <dsp:cNvSpPr/>
      </dsp:nvSpPr>
      <dsp:spPr>
        <a:xfrm>
          <a:off x="2232005" y="3887080"/>
          <a:ext cx="2228737" cy="351226"/>
        </a:xfrm>
        <a:prstGeom prst="rect">
          <a:avLst/>
        </a:prstGeom>
        <a:solidFill>
          <a:schemeClr val="accent2">
            <a:tint val="40000"/>
            <a:alpha val="90000"/>
            <a:hueOff val="-239147"/>
            <a:satOff val="-8513"/>
            <a:lumOff val="-54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39147"/>
              <a:satOff val="-8513"/>
              <a:lumOff val="-5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Prépare </a:t>
          </a:r>
          <a:r>
            <a:rPr lang="fr-FR" sz="1600" kern="1200" dirty="0" err="1"/>
            <a:t>samples</a:t>
          </a:r>
          <a:endParaRPr lang="fr-CH" sz="1600" kern="1200" dirty="0"/>
        </a:p>
      </dsp:txBody>
      <dsp:txXfrm>
        <a:off x="2232005" y="3887080"/>
        <a:ext cx="2228737" cy="351226"/>
      </dsp:txXfrm>
    </dsp:sp>
    <dsp:sp modelId="{B701906C-4AFE-D54B-ACDA-F864D2FEBEDE}">
      <dsp:nvSpPr>
        <dsp:cNvPr id="0" name=""/>
        <dsp:cNvSpPr/>
      </dsp:nvSpPr>
      <dsp:spPr>
        <a:xfrm>
          <a:off x="4460742" y="3887080"/>
          <a:ext cx="2228737" cy="351226"/>
        </a:xfrm>
        <a:prstGeom prst="rect">
          <a:avLst/>
        </a:prstGeom>
        <a:solidFill>
          <a:schemeClr val="accent2">
            <a:tint val="40000"/>
            <a:alpha val="90000"/>
            <a:hueOff val="-478294"/>
            <a:satOff val="-17026"/>
            <a:lumOff val="-108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78294"/>
              <a:satOff val="-17026"/>
              <a:lumOff val="-108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Envoie paquet </a:t>
          </a:r>
          <a:r>
            <a:rPr lang="fr-FR" sz="1600" kern="1200" dirty="0" err="1"/>
            <a:t>sample</a:t>
          </a:r>
          <a:endParaRPr lang="fr-CH" sz="1600" kern="1200" dirty="0"/>
        </a:p>
      </dsp:txBody>
      <dsp:txXfrm>
        <a:off x="4460742" y="3887080"/>
        <a:ext cx="2228737" cy="351226"/>
      </dsp:txXfrm>
    </dsp:sp>
    <dsp:sp modelId="{EA36E39B-8730-464B-861B-145F8437EC73}">
      <dsp:nvSpPr>
        <dsp:cNvPr id="0" name=""/>
        <dsp:cNvSpPr/>
      </dsp:nvSpPr>
      <dsp:spPr>
        <a:xfrm rot="10800000">
          <a:off x="0" y="2327176"/>
          <a:ext cx="6692748" cy="1174318"/>
        </a:xfrm>
        <a:prstGeom prst="upArrowCallout">
          <a:avLst/>
        </a:prstGeom>
        <a:gradFill rotWithShape="0">
          <a:gsLst>
            <a:gs pos="0">
              <a:schemeClr val="accent2">
                <a:hueOff val="-489677"/>
                <a:satOff val="-10832"/>
                <a:lumOff val="-215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89677"/>
                <a:satOff val="-10832"/>
                <a:lumOff val="-215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A2DP callback</a:t>
          </a:r>
          <a:endParaRPr lang="fr-CH" sz="1500" kern="1200"/>
        </a:p>
      </dsp:txBody>
      <dsp:txXfrm rot="-10800000">
        <a:off x="0" y="2327176"/>
        <a:ext cx="6692748" cy="412185"/>
      </dsp:txXfrm>
    </dsp:sp>
    <dsp:sp modelId="{A8F646DC-A47B-344E-BD93-53142882E405}">
      <dsp:nvSpPr>
        <dsp:cNvPr id="0" name=""/>
        <dsp:cNvSpPr/>
      </dsp:nvSpPr>
      <dsp:spPr>
        <a:xfrm>
          <a:off x="0" y="2739362"/>
          <a:ext cx="3346373" cy="351121"/>
        </a:xfrm>
        <a:prstGeom prst="rect">
          <a:avLst/>
        </a:prstGeom>
        <a:solidFill>
          <a:schemeClr val="accent2">
            <a:tint val="40000"/>
            <a:alpha val="90000"/>
            <a:hueOff val="-717442"/>
            <a:satOff val="-25538"/>
            <a:lumOff val="-162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717442"/>
              <a:satOff val="-25538"/>
              <a:lumOff val="-16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Négociation </a:t>
          </a:r>
          <a:r>
            <a:rPr lang="fr-FR" sz="1600" kern="1200" dirty="0" err="1"/>
            <a:t>sampleRate</a:t>
          </a:r>
          <a:r>
            <a:rPr lang="fr-FR" sz="1600" kern="1200" dirty="0"/>
            <a:t> (SBC codec)</a:t>
          </a:r>
          <a:endParaRPr lang="fr-CH" sz="1600" kern="1200" dirty="0"/>
        </a:p>
      </dsp:txBody>
      <dsp:txXfrm>
        <a:off x="0" y="2739362"/>
        <a:ext cx="3346373" cy="351121"/>
      </dsp:txXfrm>
    </dsp:sp>
    <dsp:sp modelId="{E63A43C5-CE4F-7F4E-9BA0-CFCCE91E784C}">
      <dsp:nvSpPr>
        <dsp:cNvPr id="0" name=""/>
        <dsp:cNvSpPr/>
      </dsp:nvSpPr>
      <dsp:spPr>
        <a:xfrm>
          <a:off x="3346374" y="2739362"/>
          <a:ext cx="3346373" cy="351121"/>
        </a:xfrm>
        <a:prstGeom prst="rect">
          <a:avLst/>
        </a:prstGeom>
        <a:solidFill>
          <a:schemeClr val="accent2">
            <a:tint val="40000"/>
            <a:alpha val="90000"/>
            <a:hueOff val="-956589"/>
            <a:satOff val="-34051"/>
            <a:lumOff val="-216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956589"/>
              <a:satOff val="-34051"/>
              <a:lumOff val="-21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Configuration </a:t>
          </a:r>
          <a:r>
            <a:rPr lang="fr-FR" sz="1600" kern="1200" dirty="0" err="1"/>
            <a:t>player</a:t>
          </a:r>
          <a:endParaRPr lang="fr-CH" sz="1600" kern="1200" dirty="0"/>
        </a:p>
      </dsp:txBody>
      <dsp:txXfrm>
        <a:off x="3346374" y="2739362"/>
        <a:ext cx="3346373" cy="351121"/>
      </dsp:txXfrm>
    </dsp:sp>
    <dsp:sp modelId="{F0764D5F-9BA0-474A-BBB5-AE8DEF05D53C}">
      <dsp:nvSpPr>
        <dsp:cNvPr id="0" name=""/>
        <dsp:cNvSpPr/>
      </dsp:nvSpPr>
      <dsp:spPr>
        <a:xfrm rot="10800000">
          <a:off x="0" y="1164311"/>
          <a:ext cx="6692748" cy="1174318"/>
        </a:xfrm>
        <a:prstGeom prst="upArrowCallout">
          <a:avLst/>
        </a:prstGeom>
        <a:gradFill rotWithShape="0">
          <a:gsLst>
            <a:gs pos="0">
              <a:schemeClr val="accent2">
                <a:hueOff val="-979354"/>
                <a:satOff val="-21663"/>
                <a:lumOff val="-431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79354"/>
                <a:satOff val="-21663"/>
                <a:lumOff val="-431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GAP callback</a:t>
          </a:r>
          <a:endParaRPr lang="fr-CH" sz="1500" kern="1200" dirty="0"/>
        </a:p>
      </dsp:txBody>
      <dsp:txXfrm rot="-10800000">
        <a:off x="0" y="1164311"/>
        <a:ext cx="6692748" cy="412185"/>
      </dsp:txXfrm>
    </dsp:sp>
    <dsp:sp modelId="{32D1DBD8-2B6A-0840-AF83-EC2C1AB9E134}">
      <dsp:nvSpPr>
        <dsp:cNvPr id="0" name=""/>
        <dsp:cNvSpPr/>
      </dsp:nvSpPr>
      <dsp:spPr>
        <a:xfrm>
          <a:off x="0" y="1576497"/>
          <a:ext cx="6692748" cy="351121"/>
        </a:xfrm>
        <a:prstGeom prst="rect">
          <a:avLst/>
        </a:prstGeom>
        <a:solidFill>
          <a:schemeClr val="accent2">
            <a:tint val="40000"/>
            <a:alpha val="90000"/>
            <a:hueOff val="-1195736"/>
            <a:satOff val="-42564"/>
            <a:lumOff val="-270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195736"/>
              <a:satOff val="-42564"/>
              <a:lumOff val="-2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Authentification</a:t>
          </a:r>
          <a:endParaRPr lang="fr-CH" sz="1600" kern="1200" dirty="0"/>
        </a:p>
      </dsp:txBody>
      <dsp:txXfrm>
        <a:off x="0" y="1576497"/>
        <a:ext cx="6692748" cy="351121"/>
      </dsp:txXfrm>
    </dsp:sp>
    <dsp:sp modelId="{742A63DC-9124-B149-AED8-4B036B601EC6}">
      <dsp:nvSpPr>
        <dsp:cNvPr id="0" name=""/>
        <dsp:cNvSpPr/>
      </dsp:nvSpPr>
      <dsp:spPr>
        <a:xfrm rot="10800000">
          <a:off x="0" y="1446"/>
          <a:ext cx="6692748" cy="1174318"/>
        </a:xfrm>
        <a:prstGeom prst="upArrowCallou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Initialisation profiles Bluetooth et Callbacks</a:t>
          </a:r>
          <a:endParaRPr lang="fr-CH" sz="1500" kern="1200" dirty="0"/>
        </a:p>
      </dsp:txBody>
      <dsp:txXfrm rot="10800000">
        <a:off x="0" y="1446"/>
        <a:ext cx="6692748" cy="763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5D444-A51A-2746-8C2A-29506C539A86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9A30E-A975-2245-9585-7F548193B1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92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7C18AD7-2B33-2D4B-8FFC-94B3FB7541F5}" type="datetime1">
              <a:rPr lang="fr-CH" smtClean="0"/>
              <a:t>13.09.19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EADB-3611-844F-8589-37EF98ABAC58}" type="datetime1">
              <a:rPr lang="fr-CH" smtClean="0"/>
              <a:t>13.09.19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CF05-49AF-BB49-B4D5-25C9E325A631}" type="datetime1">
              <a:rPr lang="fr-CH" smtClean="0"/>
              <a:t>13.09.19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722-AFE7-534F-A1EB-04C556CB19EA}" type="datetime1">
              <a:rPr lang="fr-CH" smtClean="0"/>
              <a:t>13.09.19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5E44-C8FA-7842-8018-0070C9C80CA1}" type="datetime1">
              <a:rPr lang="fr-CH" smtClean="0"/>
              <a:t>13.09.19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3CDD-2C5E-6A46-866B-573592C39AEE}" type="datetime1">
              <a:rPr lang="fr-CH" smtClean="0"/>
              <a:t>13.09.19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73DD-A3A5-614C-BBBC-87A15B4116E7}" type="datetime1">
              <a:rPr lang="fr-CH" smtClean="0"/>
              <a:t>13.09.19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E70B-52BD-9B47-855C-22609E87159C}" type="datetime1">
              <a:rPr lang="fr-CH" smtClean="0"/>
              <a:t>13.09.19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7093-B5A6-584D-8A9B-F9CDEB155C69}" type="datetime1">
              <a:rPr lang="fr-CH" smtClean="0"/>
              <a:t>13.09.19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4F37-EB08-6745-A50A-9765BDAADF80}" type="datetime1">
              <a:rPr lang="fr-CH" smtClean="0"/>
              <a:t>13.09.19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8E89-9074-AF4A-9554-F50019B2B448}" type="datetime1">
              <a:rPr lang="fr-CH" smtClean="0"/>
              <a:t>13.09.19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E703-99B7-6A47-AE55-2312FA373988}" type="datetime1">
              <a:rPr lang="fr-CH" smtClean="0"/>
              <a:t>13.09.19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D47C-7958-4142-960A-362CB9E9143A}" type="datetime1">
              <a:rPr lang="fr-CH" smtClean="0"/>
              <a:t>13.09.19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4366-3262-D947-A5E7-7CAC71DAF698}" type="datetime1">
              <a:rPr lang="fr-CH" smtClean="0"/>
              <a:t>13.09.19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67BA-5233-2D47-AF25-E80646B7CA80}" type="datetime1">
              <a:rPr lang="fr-CH" smtClean="0"/>
              <a:t>13.09.19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1C60-C280-CB40-904E-712565A4DD0B}" type="datetime1">
              <a:rPr lang="fr-CH" smtClean="0"/>
              <a:t>13.09.19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F220-66CA-D546-B400-DF231DE45B5B}" type="datetime1">
              <a:rPr lang="fr-CH" smtClean="0"/>
              <a:t>13.09.19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6BDE-C215-BE49-A4F5-45D94941A17C}" type="datetime1">
              <a:rPr lang="fr-CH" smtClean="0"/>
              <a:t>13.09.19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8CDBF-ACD1-CD4B-AACF-46B2A30E2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fr-FR"/>
              <a:t>Saas-En-boite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CE2581-EC50-984D-A10B-5A9173CD2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r>
              <a:rPr lang="fr-FR"/>
              <a:t>Uni d’été 2019</a:t>
            </a:r>
            <a:br>
              <a:rPr lang="fr-FR"/>
            </a:br>
            <a:r>
              <a:rPr lang="fr-FR"/>
              <a:t>ITI 2</a:t>
            </a:r>
            <a:r>
              <a:rPr lang="fr-FR" baseline="30000"/>
              <a:t>ème</a:t>
            </a:r>
            <a:br>
              <a:rPr lang="fr-FR"/>
            </a:br>
            <a:r>
              <a:rPr lang="fr-FR"/>
              <a:t>Nogueiras David, Hamilton-James Nicholas, Oliveira Stéphane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401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3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6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4EB69D7-F5CE-8140-A9B9-D8E8B91F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Profils Bluetooth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A4A5CF-96F4-A34A-A7CE-AF3BAD0C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34567" y="5883276"/>
            <a:ext cx="146555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5254F37-EB08-6745-A50A-9765BDAADF80}" type="datetime1">
              <a:rPr lang="fr-CH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13.09.19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1CB42A-0E80-2347-B994-A7CC57A8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7217" y="5883274"/>
            <a:ext cx="69019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A215CB87-47F9-4192-A275-2D1D5566D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486960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7687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6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9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542ABF4-5BC7-D04D-8486-7F6C4D46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FFFFFF"/>
                </a:solidFill>
              </a:rPr>
              <a:t>Fonctionnment</a:t>
            </a:r>
            <a:r>
              <a:rPr lang="fr-FR" dirty="0">
                <a:solidFill>
                  <a:srgbClr val="FFFFFF"/>
                </a:solidFill>
              </a:rPr>
              <a:t> module Bluetooth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436126-D667-9647-8210-8940C307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34567" y="5883276"/>
            <a:ext cx="146555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5254F37-EB08-6745-A50A-9765BDAADF80}" type="datetime1">
              <a:rPr lang="fr-CH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13.09.19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C7458C-F956-7543-9398-388720B8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7217" y="5883274"/>
            <a:ext cx="69019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8A921472-A540-0743-8A74-907F95C82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781675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5337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4118B-0C61-564C-B6C9-D91F6173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fr-FR" dirty="0"/>
              <a:t>Transformation </a:t>
            </a:r>
            <a:r>
              <a:rPr lang="fr-FR" dirty="0" err="1"/>
              <a:t>Raw</a:t>
            </a:r>
            <a:r>
              <a:rPr lang="fr-FR" dirty="0"/>
              <a:t> Data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 err="1">
                <a:sym typeface="Wingdings" pitchFamily="2" charset="2"/>
              </a:rPr>
              <a:t>Sample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676C3A-FE01-8C49-9D6A-44E02DAC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fld id="{F5254F37-EB08-6745-A50A-9765BDAADF80}" type="datetime1">
              <a:rPr lang="fr-CH" smtClean="0"/>
              <a:t>13.09.19</a:t>
            </a:fld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877F87-F017-384A-B965-5D0563EC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A4E3EA6-3DF8-D044-A446-4FB9FFF86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68" b="8862"/>
          <a:stretch/>
        </p:blipFill>
        <p:spPr>
          <a:xfrm>
            <a:off x="1846161" y="3954993"/>
            <a:ext cx="8353960" cy="14054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AB0A691-9AA8-0444-AAD0-0E7ED63F1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82" b="9842"/>
          <a:stretch/>
        </p:blipFill>
        <p:spPr>
          <a:xfrm>
            <a:off x="1217568" y="1906060"/>
            <a:ext cx="9753687" cy="168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5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4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6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70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85F87BB-A549-984C-9032-4B8B40A9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926" y="2485856"/>
            <a:ext cx="3489569" cy="16297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CH" sz="3200" dirty="0">
                <a:solidFill>
                  <a:srgbClr val="FFFFFF"/>
                </a:solidFill>
              </a:rPr>
              <a:t>Fonctionnement </a:t>
            </a:r>
            <a:r>
              <a:rPr lang="fr-CH" sz="3200" dirty="0" err="1">
                <a:solidFill>
                  <a:srgbClr val="FFFFFF"/>
                </a:solidFill>
              </a:rPr>
              <a:t>Multi-tâches</a:t>
            </a:r>
            <a:endParaRPr lang="fr-CH" sz="3200" dirty="0">
              <a:solidFill>
                <a:srgbClr val="FFFFFF"/>
              </a:solidFill>
            </a:endParaRPr>
          </a:p>
        </p:txBody>
      </p:sp>
      <p:sp useBgFill="1">
        <p:nvSpPr>
          <p:cNvPr id="172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BE24D619-3196-5D44-BE37-79200280B2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48"/>
          <a:stretch/>
        </p:blipFill>
        <p:spPr>
          <a:xfrm>
            <a:off x="847632" y="1505967"/>
            <a:ext cx="6625099" cy="369252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DF8A0F-2BC8-F744-8B17-1CC3D30A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630936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5254F37-EB08-6745-A50A-9765BDAADF80}" type="datetime1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9/13/19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3628D4-017A-D244-B981-7BFAAD98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6309360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88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0D1F011-F21D-1042-BDE4-7FC9F9BD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 useBgFill="1">
        <p:nvSpPr>
          <p:cNvPr id="41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01651C-E93B-7E45-8AD7-3C40BD499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fr-CH" dirty="0"/>
              <a:t>Cahier des charges</a:t>
            </a:r>
          </a:p>
          <a:p>
            <a:r>
              <a:rPr lang="fr-CH" dirty="0"/>
              <a:t>Module DMX</a:t>
            </a:r>
          </a:p>
          <a:p>
            <a:r>
              <a:rPr lang="fr-CH" dirty="0"/>
              <a:t>Module Beat Detector</a:t>
            </a:r>
          </a:p>
          <a:p>
            <a:r>
              <a:rPr lang="fr-CH" dirty="0"/>
              <a:t>Module Bluetooth</a:t>
            </a:r>
          </a:p>
          <a:p>
            <a:r>
              <a:rPr lang="fr-CH" dirty="0"/>
              <a:t>Fonctionnement Multitâches</a:t>
            </a:r>
          </a:p>
          <a:p>
            <a:pPr marL="0" indent="0">
              <a:buNone/>
            </a:pPr>
            <a:endParaRPr lang="fr-CH" dirty="0"/>
          </a:p>
          <a:p>
            <a:endParaRPr lang="fr-CH" dirty="0"/>
          </a:p>
          <a:p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D3C5B7-306A-3741-B80B-67BA7A97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8249" y="5883276"/>
            <a:ext cx="310836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560560F9-B344-AE4B-9AAB-434D4993281F}" type="datetime1">
              <a:rPr lang="fr-CH" smtClean="0"/>
              <a:pPr algn="l">
                <a:spcAft>
                  <a:spcPts val="600"/>
                </a:spcAft>
              </a:pPr>
              <a:t>13.09.19</a:t>
            </a:fld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9738C5-6B40-9640-AD6D-5BC62A1C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0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EA7F8-AE84-4B4E-85C8-00537871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Cahier des charges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894DEC-E633-A147-845C-F110EF4C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9C24D6-7017-3842-879D-0A6A9D289151}" type="datetime1">
              <a:rPr lang="fr-CH" smtClean="0"/>
              <a:pPr>
                <a:spcAft>
                  <a:spcPts val="600"/>
                </a:spcAft>
              </a:pPr>
              <a:t>13.09.19</a:t>
            </a:fld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573433-4747-5349-A3EE-3539DD09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3E9C5CFD-869C-4E19-B92B-FC8085875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543695"/>
              </p:ext>
            </p:extLst>
          </p:nvPr>
        </p:nvGraphicFramePr>
        <p:xfrm>
          <a:off x="1141413" y="2418820"/>
          <a:ext cx="9906000" cy="326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5852FE9F-B76A-B84B-9550-5B62013C2820}"/>
              </a:ext>
            </a:extLst>
          </p:cNvPr>
          <p:cNvSpPr txBox="1"/>
          <p:nvPr/>
        </p:nvSpPr>
        <p:spPr>
          <a:xfrm>
            <a:off x="6544511" y="4877273"/>
            <a:ext cx="3438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fr-FR" dirty="0"/>
              <a:t>Bluetooth (profil A2DP)</a:t>
            </a:r>
            <a:endParaRPr lang="en-US" dirty="0"/>
          </a:p>
          <a:p>
            <a:pPr lvl="0" algn="ctr">
              <a:lnSpc>
                <a:spcPct val="100000"/>
              </a:lnSpc>
            </a:pPr>
            <a:r>
              <a:rPr lang="fr-FR" dirty="0"/>
              <a:t>Audio IN stéréo analogique (jack)</a:t>
            </a:r>
            <a:endParaRPr lang="en-US" dirty="0"/>
          </a:p>
          <a:p>
            <a:pPr lvl="0" algn="ctr">
              <a:lnSpc>
                <a:spcPct val="100000"/>
              </a:lnSpc>
            </a:pPr>
            <a:r>
              <a:rPr lang="fr-FR" dirty="0"/>
              <a:t>Micro (SPI)</a:t>
            </a:r>
            <a:endParaRPr lang="en-US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829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EA7F8-AE84-4B4E-85C8-00537871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Cahier des charges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894DEC-E633-A147-845C-F110EF4C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9C24D6-7017-3842-879D-0A6A9D289151}" type="datetime1">
              <a:rPr lang="fr-CH" smtClean="0"/>
              <a:pPr>
                <a:spcAft>
                  <a:spcPts val="600"/>
                </a:spcAft>
              </a:pPr>
              <a:t>13.09.19</a:t>
            </a:fld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573433-4747-5349-A3EE-3539DD09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 dirty="0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3E9C5CFD-869C-4E19-B92B-FC8085875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71763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211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3BBEF-74DE-4FD4-9098-4469A2CB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Uart en dmx </a:t>
            </a:r>
            <a:endParaRPr lang="en-CH" sz="2800">
              <a:solidFill>
                <a:srgbClr val="FFFFFF"/>
              </a:solidFill>
            </a:endParaRPr>
          </a:p>
        </p:txBody>
      </p:sp>
      <p:sp useBgFill="1">
        <p:nvSpPr>
          <p:cNvPr id="9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B148DE-4571-4B02-AD7D-7AE3DB750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135029"/>
            <a:ext cx="6112382" cy="258248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DAC547-809E-4B14-8F01-BAAC8D067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Différence entre le Dmx et l’Uart</a:t>
            </a:r>
          </a:p>
          <a:p>
            <a:r>
              <a:rPr lang="en-US" sz="1800">
                <a:solidFill>
                  <a:srgbClr val="FFFFFF"/>
                </a:solidFill>
              </a:rPr>
              <a:t>Solution trouvé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DC79-E496-4064-BE65-E0EBB0D9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630936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5254F37-EB08-6745-A50A-9765BDAADF80}" type="datetime1">
              <a:rPr lang="fr-CH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13.09.19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200B4-938F-481F-B580-53658EDB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09360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166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E55D-9D8E-4BFB-8348-4E6EC77E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Différents Projecteurs utilisés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98DD-25B8-4170-9D05-DEA17366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5254F37-EB08-6745-A50A-9765BDAADF80}" type="datetime1">
              <a:rPr lang="fr-CH" smtClean="0"/>
              <a:pPr>
                <a:spcAft>
                  <a:spcPts val="600"/>
                </a:spcAft>
              </a:pPr>
              <a:t>13.09.19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608F1-CB91-44E6-85C6-EE83D7E1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61488B2-26E8-40CB-8C63-5AEE16A5A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34173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249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3FC2-5E01-46E0-B268-B4BA0AF6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DMX Schéma bloc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3B7172-9F13-442E-ABDC-68D5725E2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29691"/>
            <a:ext cx="9664542" cy="385358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58A8A-3FC6-4A0A-A440-D3773E17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4F37-EB08-6745-A50A-9765BDAADF80}" type="datetime1">
              <a:rPr lang="fr-CH" smtClean="0"/>
              <a:t>13.09.19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14F00-C0B9-49C5-81BB-C80CC1AA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6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E6CA-59B4-4DB6-BC42-F8E999EC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/>
              <a:t>Modes DMX mis en place</a:t>
            </a:r>
            <a:r>
              <a:rPr lang="en-US"/>
              <a:t> 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75229-EDCE-4418-9BBF-AEFF2934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5254F37-EB08-6745-A50A-9765BDAADF80}" type="datetime1">
              <a:rPr lang="fr-CH"/>
              <a:pPr>
                <a:spcAft>
                  <a:spcPts val="600"/>
                </a:spcAft>
              </a:pPr>
              <a:t>13.09.19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B74B3-B7BE-4734-8556-A9E76037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56530EF-D27D-4A7D-B6B5-4DC27A7FC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717376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224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3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38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6A57049-85BA-6245-B103-9B365AC2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 err="1">
                <a:solidFill>
                  <a:srgbClr val="FFFFFF"/>
                </a:solidFill>
              </a:rPr>
              <a:t>Analyse</a:t>
            </a:r>
            <a:r>
              <a:rPr lang="en-US" sz="4400" dirty="0">
                <a:solidFill>
                  <a:srgbClr val="FFFFFF"/>
                </a:solidFill>
              </a:rPr>
              <a:t> du Beat</a:t>
            </a:r>
          </a:p>
        </p:txBody>
      </p:sp>
      <p:sp useBgFill="1">
        <p:nvSpPr>
          <p:cNvPr id="140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F29464E-570D-DD46-8399-BE8DB2A03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545697"/>
            <a:ext cx="6112382" cy="3759114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2853FC-16F0-A447-BC1D-BFB6B09F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630936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F5254F37-EB08-6745-A50A-9765BDAADF80}" type="datetime1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9/13/19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02DC67-E90C-8549-B9AC-3B117788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6309360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91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224</Words>
  <Application>Microsoft Macintosh PowerPoint</Application>
  <PresentationFormat>Grand écran</PresentationFormat>
  <Paragraphs>78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Tw Cen MT</vt:lpstr>
      <vt:lpstr>Wingdings</vt:lpstr>
      <vt:lpstr>Circuit</vt:lpstr>
      <vt:lpstr>Saas-En-boite</vt:lpstr>
      <vt:lpstr>Sommaire</vt:lpstr>
      <vt:lpstr>Cahier des charges</vt:lpstr>
      <vt:lpstr>Cahier des charges</vt:lpstr>
      <vt:lpstr>Uart en dmx </vt:lpstr>
      <vt:lpstr>Différents Projecteurs utilisés</vt:lpstr>
      <vt:lpstr>DMX Schéma bloc</vt:lpstr>
      <vt:lpstr>Modes DMX mis en place </vt:lpstr>
      <vt:lpstr>Analyse du Beat</vt:lpstr>
      <vt:lpstr>Profils Bluetooth</vt:lpstr>
      <vt:lpstr>Fonctionnment module Bluetooth </vt:lpstr>
      <vt:lpstr>Transformation Raw Data  Sample</vt:lpstr>
      <vt:lpstr>Fonctionnement Multi-tâches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Saas-En-boite</dc:title>
  <dc:creator>Oliveira Paredes Stéphane</dc:creator>
  <cp:lastModifiedBy>Oliveira Paredes Stéphane</cp:lastModifiedBy>
  <cp:revision>1</cp:revision>
  <dcterms:created xsi:type="dcterms:W3CDTF">2019-09-13T11:46:44Z</dcterms:created>
  <dcterms:modified xsi:type="dcterms:W3CDTF">2019-09-13T11:54:21Z</dcterms:modified>
</cp:coreProperties>
</file>