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67" r:id="rId2"/>
    <p:sldId id="259" r:id="rId3"/>
    <p:sldId id="260" r:id="rId4"/>
    <p:sldId id="264" r:id="rId5"/>
    <p:sldId id="265" r:id="rId6"/>
    <p:sldId id="266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1-31T05:51:36.627" v="17" actId="790"/>
      <pc:docMkLst>
        <pc:docMk/>
      </pc:docMkLst>
      <pc:sldChg chg="modSp">
        <pc:chgData name="Fake Test User" userId="SID-0" providerId="Test" clId="FakeClientId" dt="2019-01-31T05:48:39.137" v="0" actId="790"/>
        <pc:sldMkLst>
          <pc:docMk/>
          <pc:sldMk cId="2135784908" sldId="259"/>
        </pc:sldMkLst>
        <pc:spChg chg="mod">
          <ac:chgData name="Fake Test User" userId="SID-0" providerId="Test" clId="FakeClientId" dt="2019-01-31T05:48:39.137" v="0" actId="790"/>
          <ac:spMkLst>
            <pc:docMk/>
            <pc:sldMk cId="2135784908" sldId="259"/>
            <ac:spMk id="2" creationId="{00000000-0000-0000-0000-000000000000}"/>
          </ac:spMkLst>
        </pc:spChg>
        <pc:spChg chg="mod">
          <ac:chgData name="Fake Test User" userId="SID-0" providerId="Test" clId="FakeClientId" dt="2019-01-31T05:48:39.137" v="0" actId="790"/>
          <ac:spMkLst>
            <pc:docMk/>
            <pc:sldMk cId="2135784908" sldId="259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9-01-31T05:48:43.043" v="1" actId="790"/>
        <pc:sldMkLst>
          <pc:docMk/>
          <pc:sldMk cId="1260473878" sldId="260"/>
        </pc:sldMkLst>
        <pc:spChg chg="mod">
          <ac:chgData name="Fake Test User" userId="SID-0" providerId="Test" clId="FakeClientId" dt="2019-01-31T05:48:43.043" v="1" actId="790"/>
          <ac:spMkLst>
            <pc:docMk/>
            <pc:sldMk cId="1260473878" sldId="260"/>
            <ac:spMk id="13" creationId="{00000000-0000-0000-0000-000000000000}"/>
          </ac:spMkLst>
        </pc:spChg>
        <pc:spChg chg="mod">
          <ac:chgData name="Fake Test User" userId="SID-0" providerId="Test" clId="FakeClientId" dt="2019-01-31T05:48:43.043" v="1" actId="790"/>
          <ac:spMkLst>
            <pc:docMk/>
            <pc:sldMk cId="1260473878" sldId="260"/>
            <ac:spMk id="14" creationId="{00000000-0000-0000-0000-000000000000}"/>
          </ac:spMkLst>
        </pc:spChg>
      </pc:sldChg>
      <pc:sldChg chg="mod">
        <pc:chgData name="Fake Test User" userId="SID-0" providerId="Test" clId="FakeClientId" dt="2019-01-31T05:48:58.933" v="3" actId="27918"/>
        <pc:sldMkLst>
          <pc:docMk/>
          <pc:sldMk cId="3804297505" sldId="261"/>
        </pc:sldMkLst>
      </pc:sldChg>
      <pc:sldChg chg="modSp">
        <pc:chgData name="Fake Test User" userId="SID-0" providerId="Test" clId="FakeClientId" dt="2019-01-31T05:49:14.666" v="4" actId="790"/>
        <pc:sldMkLst>
          <pc:docMk/>
          <pc:sldMk cId="584969848" sldId="262"/>
        </pc:sldMkLst>
        <pc:spChg chg="mod">
          <ac:chgData name="Fake Test User" userId="SID-0" providerId="Test" clId="FakeClientId" dt="2019-01-31T05:49:14.666" v="4" actId="790"/>
          <ac:spMkLst>
            <pc:docMk/>
            <pc:sldMk cId="584969848" sldId="262"/>
            <ac:spMk id="2" creationId="{00000000-0000-0000-0000-000000000000}"/>
          </ac:spMkLst>
        </pc:spChg>
        <pc:spChg chg="mod">
          <ac:chgData name="Fake Test User" userId="SID-0" providerId="Test" clId="FakeClientId" dt="2019-01-31T05:49:14.666" v="4" actId="790"/>
          <ac:spMkLst>
            <pc:docMk/>
            <pc:sldMk cId="584969848" sldId="262"/>
            <ac:spMk id="11" creationId="{00000000-0000-0000-0000-000000000000}"/>
          </ac:spMkLst>
        </pc:spChg>
      </pc:sldChg>
      <pc:sldMasterChg chg="modSldLayout">
        <pc:chgData name="Fake Test User" userId="SID-0" providerId="Test" clId="FakeClientId" dt="2019-01-31T05:50:50.286" v="15" actId="790"/>
        <pc:sldMasterMkLst>
          <pc:docMk/>
          <pc:sldMasterMk cId="891149846" sldId="2147483696"/>
        </pc:sldMasterMkLst>
        <pc:sldLayoutChg chg="modSp">
          <pc:chgData name="Fake Test User" userId="SID-0" providerId="Test" clId="FakeClientId" dt="2019-01-31T05:49:59.914" v="5" actId="790"/>
          <pc:sldLayoutMkLst>
            <pc:docMk/>
            <pc:sldMasterMk cId="891149846" sldId="2147483696"/>
            <pc:sldLayoutMk cId="2856722357" sldId="2147483697"/>
          </pc:sldLayoutMkLst>
          <pc:spChg chg="mod">
            <ac:chgData name="Fake Test User" userId="SID-0" providerId="Test" clId="FakeClientId" dt="2019-01-31T05:49:59.914" v="5" actId="790"/>
            <ac:spMkLst>
              <pc:docMk/>
              <pc:sldMasterMk cId="891149846" sldId="2147483696"/>
              <pc:sldLayoutMk cId="2856722357" sldId="2147483697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49:59.914" v="5" actId="790"/>
            <ac:spMkLst>
              <pc:docMk/>
              <pc:sldMasterMk cId="891149846" sldId="2147483696"/>
              <pc:sldLayoutMk cId="2856722357" sldId="2147483697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49:59.914" v="5" actId="790"/>
            <ac:spMkLst>
              <pc:docMk/>
              <pc:sldMasterMk cId="891149846" sldId="2147483696"/>
              <pc:sldLayoutMk cId="2856722357" sldId="2147483697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5:49:59.914" v="5" actId="790"/>
            <ac:spMkLst>
              <pc:docMk/>
              <pc:sldMasterMk cId="891149846" sldId="2147483696"/>
              <pc:sldLayoutMk cId="2856722357" sldId="2147483697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5:49:59.914" v="5" actId="790"/>
            <ac:spMkLst>
              <pc:docMk/>
              <pc:sldMasterMk cId="891149846" sldId="2147483696"/>
              <pc:sldLayoutMk cId="2856722357" sldId="214748369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02.585" v="6" actId="790"/>
          <pc:sldLayoutMkLst>
            <pc:docMk/>
            <pc:sldMasterMk cId="891149846" sldId="2147483696"/>
            <pc:sldLayoutMk cId="2607457289" sldId="2147483698"/>
          </pc:sldLayoutMkLst>
          <pc:spChg chg="mod">
            <ac:chgData name="Fake Test User" userId="SID-0" providerId="Test" clId="FakeClientId" dt="2019-01-31T05:50:02.585" v="6" actId="790"/>
            <ac:spMkLst>
              <pc:docMk/>
              <pc:sldMasterMk cId="891149846" sldId="2147483696"/>
              <pc:sldLayoutMk cId="2607457289" sldId="2147483698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02.585" v="6" actId="790"/>
            <ac:spMkLst>
              <pc:docMk/>
              <pc:sldMasterMk cId="891149846" sldId="2147483696"/>
              <pc:sldLayoutMk cId="2607457289" sldId="2147483698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50:02.585" v="6" actId="790"/>
            <ac:spMkLst>
              <pc:docMk/>
              <pc:sldMasterMk cId="891149846" sldId="2147483696"/>
              <pc:sldLayoutMk cId="2607457289" sldId="2147483698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5:50:02.585" v="6" actId="790"/>
            <ac:spMkLst>
              <pc:docMk/>
              <pc:sldMasterMk cId="891149846" sldId="2147483696"/>
              <pc:sldLayoutMk cId="2607457289" sldId="2147483698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5:50:02.585" v="6" actId="790"/>
            <ac:spMkLst>
              <pc:docMk/>
              <pc:sldMasterMk cId="891149846" sldId="2147483696"/>
              <pc:sldLayoutMk cId="2607457289" sldId="2147483698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24.772" v="7" actId="790"/>
          <pc:sldLayoutMkLst>
            <pc:docMk/>
            <pc:sldMasterMk cId="891149846" sldId="2147483696"/>
            <pc:sldLayoutMk cId="4003804188" sldId="2147483699"/>
          </pc:sldLayoutMkLst>
          <pc:spChg chg="mod">
            <ac:chgData name="Fake Test User" userId="SID-0" providerId="Test" clId="FakeClientId" dt="2019-01-31T05:50:24.772" v="7" actId="790"/>
            <ac:spMkLst>
              <pc:docMk/>
              <pc:sldMasterMk cId="891149846" sldId="2147483696"/>
              <pc:sldLayoutMk cId="4003804188" sldId="2147483699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24.772" v="7" actId="790"/>
            <ac:spMkLst>
              <pc:docMk/>
              <pc:sldMasterMk cId="891149846" sldId="2147483696"/>
              <pc:sldLayoutMk cId="4003804188" sldId="2147483699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50:24.772" v="7" actId="790"/>
            <ac:spMkLst>
              <pc:docMk/>
              <pc:sldMasterMk cId="891149846" sldId="2147483696"/>
              <pc:sldLayoutMk cId="4003804188" sldId="2147483699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5:50:24.772" v="7" actId="790"/>
            <ac:spMkLst>
              <pc:docMk/>
              <pc:sldMasterMk cId="891149846" sldId="2147483696"/>
              <pc:sldLayoutMk cId="4003804188" sldId="2147483699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5:50:24.772" v="7" actId="790"/>
            <ac:spMkLst>
              <pc:docMk/>
              <pc:sldMasterMk cId="891149846" sldId="2147483696"/>
              <pc:sldLayoutMk cId="4003804188" sldId="2147483699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28.521" v="8" actId="790"/>
          <pc:sldLayoutMkLst>
            <pc:docMk/>
            <pc:sldMasterMk cId="891149846" sldId="2147483696"/>
            <pc:sldLayoutMk cId="2672057947" sldId="2147483700"/>
          </pc:sldLayoutMkLst>
          <pc:spChg chg="mod">
            <ac:chgData name="Fake Test User" userId="SID-0" providerId="Test" clId="FakeClientId" dt="2019-01-31T05:50:28.521" v="8" actId="790"/>
            <ac:spMkLst>
              <pc:docMk/>
              <pc:sldMasterMk cId="891149846" sldId="2147483696"/>
              <pc:sldLayoutMk cId="2672057947" sldId="2147483700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28.521" v="8" actId="790"/>
            <ac:spMkLst>
              <pc:docMk/>
              <pc:sldMasterMk cId="891149846" sldId="2147483696"/>
              <pc:sldLayoutMk cId="2672057947" sldId="2147483700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5:50:28.521" v="8" actId="790"/>
            <ac:spMkLst>
              <pc:docMk/>
              <pc:sldMasterMk cId="891149846" sldId="2147483696"/>
              <pc:sldLayoutMk cId="2672057947" sldId="2147483700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5:50:28.521" v="8" actId="790"/>
            <ac:spMkLst>
              <pc:docMk/>
              <pc:sldMasterMk cId="891149846" sldId="2147483696"/>
              <pc:sldLayoutMk cId="2672057947" sldId="2147483700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5:50:28.521" v="8" actId="790"/>
            <ac:spMkLst>
              <pc:docMk/>
              <pc:sldMasterMk cId="891149846" sldId="2147483696"/>
              <pc:sldLayoutMk cId="2672057947" sldId="2147483700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5:50:28.521" v="8" actId="790"/>
            <ac:spMkLst>
              <pc:docMk/>
              <pc:sldMasterMk cId="891149846" sldId="2147483696"/>
              <pc:sldLayoutMk cId="2672057947" sldId="214748370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31.131" v="9" actId="790"/>
          <pc:sldLayoutMkLst>
            <pc:docMk/>
            <pc:sldMasterMk cId="891149846" sldId="2147483696"/>
            <pc:sldLayoutMk cId="2501068388" sldId="2147483701"/>
          </pc:sldLayoutMkLst>
          <pc:spChg chg="mod">
            <ac:chgData name="Fake Test User" userId="SID-0" providerId="Test" clId="FakeClientId" dt="2019-01-31T05:50:31.131" v="9" actId="790"/>
            <ac:spMkLst>
              <pc:docMk/>
              <pc:sldMasterMk cId="891149846" sldId="2147483696"/>
              <pc:sldLayoutMk cId="2501068388" sldId="2147483701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31.131" v="9" actId="790"/>
            <ac:spMkLst>
              <pc:docMk/>
              <pc:sldMasterMk cId="891149846" sldId="2147483696"/>
              <pc:sldLayoutMk cId="2501068388" sldId="2147483701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50:31.131" v="9" actId="790"/>
            <ac:spMkLst>
              <pc:docMk/>
              <pc:sldMasterMk cId="891149846" sldId="2147483696"/>
              <pc:sldLayoutMk cId="2501068388" sldId="2147483701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5:50:31.131" v="9" actId="790"/>
            <ac:spMkLst>
              <pc:docMk/>
              <pc:sldMasterMk cId="891149846" sldId="2147483696"/>
              <pc:sldLayoutMk cId="2501068388" sldId="2147483701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5:50:31.131" v="9" actId="790"/>
            <ac:spMkLst>
              <pc:docMk/>
              <pc:sldMasterMk cId="891149846" sldId="2147483696"/>
              <pc:sldLayoutMk cId="2501068388" sldId="2147483701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5:50:31.131" v="9" actId="790"/>
            <ac:spMkLst>
              <pc:docMk/>
              <pc:sldMasterMk cId="891149846" sldId="2147483696"/>
              <pc:sldLayoutMk cId="2501068388" sldId="2147483701"/>
              <ac:spMk id="9" creationId="{00000000-0000-0000-0000-000000000000}"/>
            </ac:spMkLst>
          </pc:spChg>
          <pc:spChg chg="mod">
            <ac:chgData name="Fake Test User" userId="SID-0" providerId="Test" clId="FakeClientId" dt="2019-01-31T05:50:31.131" v="9" actId="790"/>
            <ac:spMkLst>
              <pc:docMk/>
              <pc:sldMasterMk cId="891149846" sldId="2147483696"/>
              <pc:sldLayoutMk cId="2501068388" sldId="2147483701"/>
              <ac:spMk id="11" creationId="{00000000-0000-0000-0000-000000000000}"/>
            </ac:spMkLst>
          </pc:spChg>
          <pc:spChg chg="mod">
            <ac:chgData name="Fake Test User" userId="SID-0" providerId="Test" clId="FakeClientId" dt="2019-01-31T05:50:31.131" v="9" actId="790"/>
            <ac:spMkLst>
              <pc:docMk/>
              <pc:sldMasterMk cId="891149846" sldId="2147483696"/>
              <pc:sldLayoutMk cId="2501068388" sldId="2147483701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33.959" v="10" actId="790"/>
          <pc:sldLayoutMkLst>
            <pc:docMk/>
            <pc:sldMasterMk cId="891149846" sldId="2147483696"/>
            <pc:sldLayoutMk cId="4130002280" sldId="2147483702"/>
          </pc:sldLayoutMkLst>
          <pc:spChg chg="mod">
            <ac:chgData name="Fake Test User" userId="SID-0" providerId="Test" clId="FakeClientId" dt="2019-01-31T05:50:33.959" v="10" actId="790"/>
            <ac:spMkLst>
              <pc:docMk/>
              <pc:sldMasterMk cId="891149846" sldId="2147483696"/>
              <pc:sldLayoutMk cId="4130002280" sldId="2147483702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33.959" v="10" actId="790"/>
            <ac:spMkLst>
              <pc:docMk/>
              <pc:sldMasterMk cId="891149846" sldId="2147483696"/>
              <pc:sldLayoutMk cId="4130002280" sldId="2147483702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50:33.959" v="10" actId="790"/>
            <ac:spMkLst>
              <pc:docMk/>
              <pc:sldMasterMk cId="891149846" sldId="2147483696"/>
              <pc:sldLayoutMk cId="4130002280" sldId="2147483702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5:50:33.959" v="10" actId="790"/>
            <ac:spMkLst>
              <pc:docMk/>
              <pc:sldMasterMk cId="891149846" sldId="2147483696"/>
              <pc:sldLayoutMk cId="4130002280" sldId="2147483702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37.349" v="11" actId="790"/>
          <pc:sldLayoutMkLst>
            <pc:docMk/>
            <pc:sldMasterMk cId="891149846" sldId="2147483696"/>
            <pc:sldLayoutMk cId="669437400" sldId="2147483703"/>
          </pc:sldLayoutMkLst>
          <pc:spChg chg="mod">
            <ac:chgData name="Fake Test User" userId="SID-0" providerId="Test" clId="FakeClientId" dt="2019-01-31T05:50:37.349" v="11" actId="790"/>
            <ac:spMkLst>
              <pc:docMk/>
              <pc:sldMasterMk cId="891149846" sldId="2147483696"/>
              <pc:sldLayoutMk cId="669437400" sldId="2147483703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37.349" v="11" actId="790"/>
            <ac:spMkLst>
              <pc:docMk/>
              <pc:sldMasterMk cId="891149846" sldId="2147483696"/>
              <pc:sldLayoutMk cId="669437400" sldId="2147483703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50:37.349" v="11" actId="790"/>
            <ac:spMkLst>
              <pc:docMk/>
              <pc:sldMasterMk cId="891149846" sldId="2147483696"/>
              <pc:sldLayoutMk cId="669437400" sldId="2147483703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40.583" v="12" actId="790"/>
          <pc:sldLayoutMkLst>
            <pc:docMk/>
            <pc:sldMasterMk cId="891149846" sldId="2147483696"/>
            <pc:sldLayoutMk cId="3761579140" sldId="2147483704"/>
          </pc:sldLayoutMkLst>
          <pc:spChg chg="mod">
            <ac:chgData name="Fake Test User" userId="SID-0" providerId="Test" clId="FakeClientId" dt="2019-01-31T05:50:40.583" v="12" actId="790"/>
            <ac:spMkLst>
              <pc:docMk/>
              <pc:sldMasterMk cId="891149846" sldId="2147483696"/>
              <pc:sldLayoutMk cId="3761579140" sldId="2147483704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40.583" v="12" actId="790"/>
            <ac:spMkLst>
              <pc:docMk/>
              <pc:sldMasterMk cId="891149846" sldId="2147483696"/>
              <pc:sldLayoutMk cId="3761579140" sldId="2147483704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50:40.583" v="12" actId="790"/>
            <ac:spMkLst>
              <pc:docMk/>
              <pc:sldMasterMk cId="891149846" sldId="2147483696"/>
              <pc:sldLayoutMk cId="3761579140" sldId="2147483704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5:50:40.583" v="12" actId="790"/>
            <ac:spMkLst>
              <pc:docMk/>
              <pc:sldMasterMk cId="891149846" sldId="2147483696"/>
              <pc:sldLayoutMk cId="3761579140" sldId="2147483704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5:50:40.583" v="12" actId="790"/>
            <ac:spMkLst>
              <pc:docMk/>
              <pc:sldMasterMk cId="891149846" sldId="2147483696"/>
              <pc:sldLayoutMk cId="3761579140" sldId="2147483704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5:50:40.583" v="12" actId="790"/>
            <ac:spMkLst>
              <pc:docMk/>
              <pc:sldMasterMk cId="891149846" sldId="2147483696"/>
              <pc:sldLayoutMk cId="3761579140" sldId="2147483704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44.114" v="13" actId="790"/>
          <pc:sldLayoutMkLst>
            <pc:docMk/>
            <pc:sldMasterMk cId="891149846" sldId="2147483696"/>
            <pc:sldLayoutMk cId="1337183569" sldId="2147483705"/>
          </pc:sldLayoutMkLst>
          <pc:spChg chg="mod">
            <ac:chgData name="Fake Test User" userId="SID-0" providerId="Test" clId="FakeClientId" dt="2019-01-31T05:50:44.114" v="13" actId="790"/>
            <ac:spMkLst>
              <pc:docMk/>
              <pc:sldMasterMk cId="891149846" sldId="2147483696"/>
              <pc:sldLayoutMk cId="1337183569" sldId="2147483705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44.114" v="13" actId="790"/>
            <ac:spMkLst>
              <pc:docMk/>
              <pc:sldMasterMk cId="891149846" sldId="2147483696"/>
              <pc:sldLayoutMk cId="1337183569" sldId="2147483705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50:44.114" v="13" actId="790"/>
            <ac:spMkLst>
              <pc:docMk/>
              <pc:sldMasterMk cId="891149846" sldId="2147483696"/>
              <pc:sldLayoutMk cId="1337183569" sldId="2147483705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5:50:44.114" v="13" actId="790"/>
            <ac:spMkLst>
              <pc:docMk/>
              <pc:sldMasterMk cId="891149846" sldId="2147483696"/>
              <pc:sldLayoutMk cId="1337183569" sldId="2147483705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5:50:44.114" v="13" actId="790"/>
            <ac:spMkLst>
              <pc:docMk/>
              <pc:sldMasterMk cId="891149846" sldId="2147483696"/>
              <pc:sldLayoutMk cId="1337183569" sldId="2147483705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5:50:44.114" v="13" actId="790"/>
            <ac:spMkLst>
              <pc:docMk/>
              <pc:sldMasterMk cId="891149846" sldId="2147483696"/>
              <pc:sldLayoutMk cId="1337183569" sldId="2147483705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47.536" v="14" actId="790"/>
          <pc:sldLayoutMkLst>
            <pc:docMk/>
            <pc:sldMasterMk cId="891149846" sldId="2147483696"/>
            <pc:sldLayoutMk cId="3288223031" sldId="2147483706"/>
          </pc:sldLayoutMkLst>
          <pc:spChg chg="mod">
            <ac:chgData name="Fake Test User" userId="SID-0" providerId="Test" clId="FakeClientId" dt="2019-01-31T05:50:47.536" v="14" actId="790"/>
            <ac:spMkLst>
              <pc:docMk/>
              <pc:sldMasterMk cId="891149846" sldId="2147483696"/>
              <pc:sldLayoutMk cId="3288223031" sldId="2147483706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47.536" v="14" actId="790"/>
            <ac:spMkLst>
              <pc:docMk/>
              <pc:sldMasterMk cId="891149846" sldId="2147483696"/>
              <pc:sldLayoutMk cId="3288223031" sldId="2147483706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50:47.536" v="14" actId="790"/>
            <ac:spMkLst>
              <pc:docMk/>
              <pc:sldMasterMk cId="891149846" sldId="2147483696"/>
              <pc:sldLayoutMk cId="3288223031" sldId="2147483706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5:50:47.536" v="14" actId="790"/>
            <ac:spMkLst>
              <pc:docMk/>
              <pc:sldMasterMk cId="891149846" sldId="2147483696"/>
              <pc:sldLayoutMk cId="3288223031" sldId="2147483706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5:50:47.536" v="14" actId="790"/>
            <ac:spMkLst>
              <pc:docMk/>
              <pc:sldMasterMk cId="891149846" sldId="2147483696"/>
              <pc:sldLayoutMk cId="3288223031" sldId="214748370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5:50:50.286" v="15" actId="790"/>
          <pc:sldLayoutMkLst>
            <pc:docMk/>
            <pc:sldMasterMk cId="891149846" sldId="2147483696"/>
            <pc:sldLayoutMk cId="4218807633" sldId="2147483707"/>
          </pc:sldLayoutMkLst>
          <pc:spChg chg="mod">
            <ac:chgData name="Fake Test User" userId="SID-0" providerId="Test" clId="FakeClientId" dt="2019-01-31T05:50:50.286" v="15" actId="790"/>
            <ac:spMkLst>
              <pc:docMk/>
              <pc:sldMasterMk cId="891149846" sldId="2147483696"/>
              <pc:sldLayoutMk cId="4218807633" sldId="2147483707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5:50:50.286" v="15" actId="790"/>
            <ac:spMkLst>
              <pc:docMk/>
              <pc:sldMasterMk cId="891149846" sldId="2147483696"/>
              <pc:sldLayoutMk cId="4218807633" sldId="2147483707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5:50:50.286" v="15" actId="790"/>
            <ac:spMkLst>
              <pc:docMk/>
              <pc:sldMasterMk cId="891149846" sldId="2147483696"/>
              <pc:sldLayoutMk cId="4218807633" sldId="2147483707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5:50:50.286" v="15" actId="790"/>
            <ac:spMkLst>
              <pc:docMk/>
              <pc:sldMasterMk cId="891149846" sldId="2147483696"/>
              <pc:sldLayoutMk cId="4218807633" sldId="2147483707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5:50:50.286" v="15" actId="790"/>
            <ac:spMkLst>
              <pc:docMk/>
              <pc:sldMasterMk cId="891149846" sldId="2147483696"/>
              <pc:sldLayoutMk cId="4218807633" sldId="2147483707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63A05E-0970-46BD-82EF-4A6A186E4D40}" type="datetime1">
              <a:rPr lang="fr-FR" smtClean="0"/>
              <a:t>21/11/2022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3FB42-312D-429D-A89D-91E21C85F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0BAF6E-4526-4AC8-8CC3-4378E64E7864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809D77-6270-417D-B912-9E40620F0D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874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8950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2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433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275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8788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5C69326-F710-448C-AFE4-20A9EE419CCF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CA056-5E13-43EC-88F1-3E162CAEA0EF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498316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794E858-3C16-4218-AE0B-E37E342363DC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D4240-EE61-4140-B988-B971970F8F5B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697163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696B8-3AD8-4B5A-8AD9-6704C61B7800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612805" y="1828800"/>
            <a:ext cx="5388864" cy="342925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97600" y="1828785"/>
            <a:ext cx="5384800" cy="3429015"/>
          </a:xfrm>
        </p:spPr>
        <p:txBody>
          <a:bodyPr rtlCol="0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2BEF7B4-065D-459D-B064-A5C446C0BC37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1840825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 hasCustomPrompt="1"/>
          </p:nvPr>
        </p:nvSpPr>
        <p:spPr>
          <a:xfrm>
            <a:off x="609600" y="2453473"/>
            <a:ext cx="5388864" cy="283403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840825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4" hasCustomPrompt="1"/>
          </p:nvPr>
        </p:nvSpPr>
        <p:spPr>
          <a:xfrm>
            <a:off x="6201237" y="2453474"/>
            <a:ext cx="5388864" cy="283370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F1DC8-77F9-4F85-BF41-354CB4E679A9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E1931-34C9-4ACA-B291-19B0ED1FD79C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AD7B2-F131-4389-9237-CA83AC5009F9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8850" y="273052"/>
            <a:ext cx="6661151" cy="4984748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28193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464A5A-6617-4F32-A030-482E50F57024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579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A911619-B06E-4CF1-9AAF-FB8CB5D7D9D4}" type="datetime1">
              <a:rPr lang="fr-FR" noProof="0" smtClean="0"/>
              <a:t>21/11/2022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fld id="{A0A7D557-A4E0-461A-9E60-6CCB2A7368ED}" type="datetime1">
              <a:rPr lang="fr-FR" noProof="0" smtClean="0"/>
              <a:t>21/11/2022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grpSp>
        <p:nvGrpSpPr>
          <p:cNvPr id="7" name="Groupe 6" descr="Arbustes sur la plag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e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 dirty="0">
                <a:solidFill>
                  <a:schemeClr val="tx2"/>
                </a:solidFill>
              </a:endParaRPr>
            </a:p>
          </p:txBody>
        </p:sp>
        <p:sp>
          <p:nvSpPr>
            <p:cNvPr id="10" name="Forme libre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fr-FR" noProof="0" dirty="0"/>
            </a:p>
          </p:txBody>
        </p:sp>
        <p:grpSp>
          <p:nvGrpSpPr>
            <p:cNvPr id="11" name="Groupe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e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e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orme libre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19" name="Forme libre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</p:grpSp>
            <p:grpSp>
              <p:nvGrpSpPr>
                <p:cNvPr id="96" name="Groupe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orme libre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17" name="Forme libre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</p:grpSp>
            <p:sp>
              <p:nvSpPr>
                <p:cNvPr id="97" name="Forme libre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98" name="Forme libre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99" name="Forme libre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grpSp>
              <p:nvGrpSpPr>
                <p:cNvPr id="100" name="Groupe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orme libre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13" name="Forme libre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14" name="Forme libre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115" name="Forme libre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</p:grpSp>
            <p:sp>
              <p:nvSpPr>
                <p:cNvPr id="101" name="Forme libre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02" name="Forme libre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03" name="Forme libre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04" name="Forme libre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05" name="Forme libre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06" name="Forme libre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07" name="Forme libre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08" name="Forme libre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09" name="Forme libre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10" name="Forme libre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111" name="Forme libre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</p:grpSp>
          <p:sp>
            <p:nvSpPr>
              <p:cNvPr id="56" name="Forme libre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grpSp>
            <p:nvGrpSpPr>
              <p:cNvPr id="57" name="Groupe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orme libre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93" name="Forme libre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94" name="Forme libre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</p:grpSp>
          <p:sp>
            <p:nvSpPr>
              <p:cNvPr id="58" name="Forme libre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59" name="Forme libre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grpSp>
            <p:nvGrpSpPr>
              <p:cNvPr id="60" name="Groupe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orme libre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91" name="Forme libre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</p:grpSp>
          <p:sp>
            <p:nvSpPr>
              <p:cNvPr id="61" name="Forme libre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grpSp>
            <p:nvGrpSpPr>
              <p:cNvPr id="62" name="Groupe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orme libre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84" name="Forme libre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grpSp>
              <p:nvGrpSpPr>
                <p:cNvPr id="85" name="Groupe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orme libre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  <p:sp>
                <p:nvSpPr>
                  <p:cNvPr id="89" name="Forme libre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fr-FR" noProof="0" dirty="0"/>
                  </a:p>
                </p:txBody>
              </p:sp>
            </p:grpSp>
            <p:sp>
              <p:nvSpPr>
                <p:cNvPr id="86" name="Forme libre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87" name="Forme libre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</p:grpSp>
          <p:sp>
            <p:nvSpPr>
              <p:cNvPr id="63" name="Forme libre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64" name="Forme libre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65" name="Forme libre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66" name="Forme libre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67" name="Forme libre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68" name="Forme libre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69" name="Forme libre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70" name="Forme libre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71" name="Forme libre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72" name="Forme libre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73" name="Forme libre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74" name="Forme libre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grpSp>
            <p:nvGrpSpPr>
              <p:cNvPr id="75" name="Groupe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orme libre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82" name="Forme libre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</p:grpSp>
          <p:sp>
            <p:nvSpPr>
              <p:cNvPr id="76" name="Forme libre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77" name="Forme libre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78" name="Forme libre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79" name="Forme libre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80" name="Forme libre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</p:grpSp>
        <p:grpSp>
          <p:nvGrpSpPr>
            <p:cNvPr id="12" name="Groupe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e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orme libre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41" name="Forme libre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42" name="Forme libre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43" name="Forme libre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44" name="Forme libre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45" name="Forme libre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46" name="Forme libre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47" name="Forme libre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48" name="Forme libre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49" name="Forme libre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50" name="Forme libre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51" name="Forme libre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52" name="Forme libre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53" name="Forme libre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  <p:sp>
              <p:nvSpPr>
                <p:cNvPr id="54" name="Forme libre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fr-FR" noProof="0" dirty="0"/>
                </a:p>
              </p:txBody>
            </p:sp>
          </p:grpSp>
          <p:sp>
            <p:nvSpPr>
              <p:cNvPr id="14" name="Forme libre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5" name="Forme libre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6" name="Forme libre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7" name="Forme libre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8" name="Forme libre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9" name="Forme libre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0" name="Forme libre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1" name="Forme libre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2" name="Forme libre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3" name="Forme libre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4" name="Forme libre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5" name="Forme libre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6" name="Forme libre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7" name="Forme libre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8" name="Forme libre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9" name="Forme libre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0" name="Forme libre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1" name="Forme libre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2" name="Forme libre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3" name="Forme libre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4" name="Forme libre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5" name="Forme libre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6" name="Forme libre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7" name="Forme libre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8" name="Forme libre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39" name="Forme libre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fr-FR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-1"/>
            <a:ext cx="10363200" cy="3790605"/>
          </a:xfrm>
        </p:spPr>
        <p:txBody>
          <a:bodyPr rtlCol="0"/>
          <a:lstStyle/>
          <a:p>
            <a:r>
              <a:rPr lang="fr-FR" b="1" dirty="0">
                <a:effectLst/>
                <a:latin typeface="Bahnschrift" panose="020B0502040204020203" pitchFamily="34" charset="0"/>
              </a:rPr>
              <a:t>6 694 145</a:t>
            </a:r>
            <a:endParaRPr lang="fr-FR" dirty="0"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2809702"/>
          </a:xfrm>
        </p:spPr>
        <p:txBody>
          <a:bodyPr rtlCol="0"/>
          <a:lstStyle/>
          <a:p>
            <a:r>
              <a:rPr lang="fr-FR" sz="3600" b="1" dirty="0">
                <a:effectLst/>
                <a:latin typeface="Bahnschrift" panose="020B0502040204020203" pitchFamily="34" charset="0"/>
              </a:rPr>
              <a:t>Comment évaluer les périodes propices à la fécondité de la </a:t>
            </a:r>
            <a:r>
              <a:rPr lang="fr-FR" sz="3600" b="1" dirty="0" smtClean="0">
                <a:effectLst/>
                <a:latin typeface="Bahnschrift" panose="020B0502040204020203" pitchFamily="34" charset="0"/>
              </a:rPr>
              <a:t>vache ?</a:t>
            </a:r>
            <a:endParaRPr lang="fr-FR" sz="3600" dirty="0">
              <a:effectLst/>
              <a:latin typeface="Bahnschrift" panose="020B05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557847"/>
            <a:ext cx="8534400" cy="2004752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Bahnschrift" panose="020B0502040204020203" pitchFamily="34" charset="0"/>
              </a:rPr>
              <a:t>Étude </a:t>
            </a:r>
            <a:r>
              <a:rPr lang="fr-FR" dirty="0">
                <a:latin typeface="Bahnschrift" panose="020B0502040204020203" pitchFamily="34" charset="0"/>
              </a:rPr>
              <a:t>de la conductivité du lait à chaque traite en vue de minimiser la souffrance animale et diminuer les coûts liés à l'inséminations.</a:t>
            </a:r>
            <a:endParaRPr lang="fr-F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6335"/>
          </a:xfrm>
        </p:spPr>
        <p:txBody>
          <a:bodyPr rtlCol="0"/>
          <a:lstStyle/>
          <a:p>
            <a:pPr rtl="0"/>
            <a:r>
              <a:rPr lang="fr-FR" dirty="0" smtClean="0">
                <a:effectLst/>
                <a:latin typeface="Bahnschrift" panose="020B0502040204020203" pitchFamily="34" charset="0"/>
              </a:rPr>
              <a:t>Faits actuels</a:t>
            </a:r>
            <a:endParaRPr lang="fr-FR" dirty="0">
              <a:effectLst/>
              <a:latin typeface="Bahnschrift" panose="020B0502040204020203" pitchFamily="34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09600" y="1846262"/>
            <a:ext cx="10972800" cy="3207876"/>
          </a:xfrm>
        </p:spPr>
        <p:txBody>
          <a:bodyPr rtlCol="0"/>
          <a:lstStyle/>
          <a:p>
            <a:pPr lvl="0"/>
            <a:r>
              <a:rPr lang="fr-FR" dirty="0" smtClean="0">
                <a:latin typeface="Bahnschrift" panose="020B0502040204020203" pitchFamily="34" charset="0"/>
              </a:rPr>
              <a:t>Dose de semence  entre 5 € et 30 €</a:t>
            </a:r>
          </a:p>
          <a:p>
            <a:pPr lvl="0"/>
            <a:r>
              <a:rPr lang="fr-FR" dirty="0" smtClean="0">
                <a:latin typeface="Bahnschrift" panose="020B0502040204020203" pitchFamily="34" charset="0"/>
              </a:rPr>
              <a:t>Coût de l’acte d’insémination entre 61 € et 71 €</a:t>
            </a:r>
          </a:p>
          <a:p>
            <a:pPr lvl="0"/>
            <a:r>
              <a:rPr lang="fr-FR" dirty="0" smtClean="0">
                <a:latin typeface="Bahnschrift" panose="020B0502040204020203" pitchFamily="34" charset="0"/>
              </a:rPr>
              <a:t>Coût total entre 66 € et 101 €</a:t>
            </a:r>
          </a:p>
          <a:p>
            <a:pPr lvl="0"/>
            <a:r>
              <a:rPr lang="fr-FR" dirty="0" smtClean="0">
                <a:latin typeface="Bahnschrift" panose="020B0502040204020203" pitchFamily="34" charset="0"/>
              </a:rPr>
              <a:t>Insémination qui ne réussit pas toujours du premier coup (40 % - 50 %)</a:t>
            </a:r>
          </a:p>
          <a:p>
            <a:pPr lvl="0"/>
            <a:r>
              <a:rPr lang="fr-FR" dirty="0" smtClean="0">
                <a:latin typeface="Bahnschrift" panose="020B0502040204020203" pitchFamily="34" charset="0"/>
              </a:rPr>
              <a:t>Nécessité de reproduire la procédure</a:t>
            </a:r>
          </a:p>
          <a:p>
            <a:pPr lvl="0"/>
            <a:r>
              <a:rPr lang="fr-FR" dirty="0" smtClean="0">
                <a:latin typeface="Bahnschrift" panose="020B0502040204020203" pitchFamily="34" charset="0"/>
              </a:rPr>
              <a:t>Actes douloureux et violent pour la vache</a:t>
            </a:r>
          </a:p>
          <a:p>
            <a:pPr lvl="0"/>
            <a:r>
              <a:rPr lang="fr-FR" dirty="0" smtClean="0">
                <a:latin typeface="Bahnschrift" panose="020B0502040204020203" pitchFamily="34" charset="0"/>
              </a:rPr>
              <a:t>Peut être considéré comme un « viol » par certaines associations…</a:t>
            </a:r>
            <a:endParaRPr lang="fr-F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14647"/>
          </a:xfrm>
        </p:spPr>
        <p:txBody>
          <a:bodyPr rtlCol="0"/>
          <a:lstStyle/>
          <a:p>
            <a:pPr rtl="0"/>
            <a:r>
              <a:rPr lang="fr-FR" dirty="0" smtClean="0">
                <a:effectLst/>
                <a:latin typeface="Bahnschrift" panose="020B0502040204020203" pitchFamily="34" charset="0"/>
              </a:rPr>
              <a:t>Objectifs</a:t>
            </a:r>
            <a:endParaRPr lang="fr-FR" dirty="0">
              <a:effectLst/>
              <a:latin typeface="Bahnschrift" panose="020B0502040204020203" pitchFamily="34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09600" y="1846262"/>
            <a:ext cx="10972800" cy="2916931"/>
          </a:xfrm>
        </p:spPr>
        <p:txBody>
          <a:bodyPr rtlCol="0"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fr-FR" dirty="0" smtClean="0">
                <a:latin typeface="Bahnschrift" panose="020B0502040204020203" pitchFamily="34" charset="0"/>
              </a:rPr>
              <a:t>Diminuer </a:t>
            </a:r>
            <a:r>
              <a:rPr lang="fr-FR" dirty="0">
                <a:latin typeface="Bahnschrift" panose="020B0502040204020203" pitchFamily="34" charset="0"/>
              </a:rPr>
              <a:t>la souffrance animale : réduire les douleurs et les gênes liées à une insémination faite via une </a:t>
            </a:r>
            <a:r>
              <a:rPr lang="fr-FR" dirty="0" smtClean="0">
                <a:latin typeface="Bahnschrift" panose="020B0502040204020203" pitchFamily="34" charset="0"/>
              </a:rPr>
              <a:t>pipette</a:t>
            </a:r>
          </a:p>
          <a:p>
            <a:pPr lvl="0">
              <a:lnSpc>
                <a:spcPct val="150000"/>
              </a:lnSpc>
            </a:pPr>
            <a:r>
              <a:rPr lang="fr-FR" dirty="0" smtClean="0">
                <a:latin typeface="Bahnschrift" panose="020B0502040204020203" pitchFamily="34" charset="0"/>
              </a:rPr>
              <a:t>Diminuer </a:t>
            </a:r>
            <a:r>
              <a:rPr lang="fr-FR" dirty="0">
                <a:latin typeface="Bahnschrift" panose="020B0502040204020203" pitchFamily="34" charset="0"/>
              </a:rPr>
              <a:t>les </a:t>
            </a:r>
            <a:r>
              <a:rPr lang="fr-FR" dirty="0" smtClean="0">
                <a:latin typeface="Bahnschrift" panose="020B0502040204020203" pitchFamily="34" charset="0"/>
              </a:rPr>
              <a:t>coûts </a:t>
            </a:r>
            <a:r>
              <a:rPr lang="fr-FR" dirty="0">
                <a:latin typeface="Bahnschrift" panose="020B0502040204020203" pitchFamily="34" charset="0"/>
              </a:rPr>
              <a:t>liés à l'insémination faite par l'inséminateur : prix de la dose + </a:t>
            </a:r>
            <a:r>
              <a:rPr lang="fr-FR" dirty="0" smtClean="0">
                <a:latin typeface="Bahnschrift" panose="020B0502040204020203" pitchFamily="34" charset="0"/>
              </a:rPr>
              <a:t>prix de l’acte</a:t>
            </a:r>
          </a:p>
          <a:p>
            <a:pPr lvl="0">
              <a:lnSpc>
                <a:spcPct val="150000"/>
              </a:lnSpc>
            </a:pPr>
            <a:r>
              <a:rPr lang="fr-FR" dirty="0" smtClean="0">
                <a:latin typeface="Bahnschrift" panose="020B0502040204020203" pitchFamily="34" charset="0"/>
              </a:rPr>
              <a:t>Économisation </a:t>
            </a:r>
            <a:r>
              <a:rPr lang="fr-FR" dirty="0">
                <a:latin typeface="Bahnschrift" panose="020B0502040204020203" pitchFamily="34" charset="0"/>
              </a:rPr>
              <a:t>du temps passé à la reproduction</a:t>
            </a:r>
            <a:endParaRPr lang="fr-F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775"/>
          </a:xfrm>
        </p:spPr>
        <p:txBody>
          <a:bodyPr rtlCol="0"/>
          <a:lstStyle/>
          <a:p>
            <a:pPr rtl="0"/>
            <a:r>
              <a:rPr lang="fr-FR" dirty="0" smtClean="0">
                <a:effectLst/>
                <a:latin typeface="Bahnschrift" panose="020B0502040204020203" pitchFamily="34" charset="0"/>
              </a:rPr>
              <a:t>Définition du besoin</a:t>
            </a:r>
            <a:endParaRPr lang="fr-FR" dirty="0">
              <a:effectLst/>
              <a:latin typeface="Bahnschrift" panose="020B0502040204020203" pitchFamily="34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09600" y="3675062"/>
            <a:ext cx="10972800" cy="1345825"/>
          </a:xfrm>
        </p:spPr>
        <p:txBody>
          <a:bodyPr rtlCol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fr-FR" dirty="0" smtClean="0">
                <a:latin typeface="Bahnschrift" panose="020B0502040204020203" pitchFamily="34" charset="0"/>
              </a:rPr>
              <a:t>Comment choisir la bonne période ?</a:t>
            </a:r>
          </a:p>
          <a:p>
            <a:pPr lvl="0">
              <a:lnSpc>
                <a:spcPct val="150000"/>
              </a:lnSpc>
            </a:pPr>
            <a:r>
              <a:rPr lang="fr-FR" dirty="0" smtClean="0">
                <a:latin typeface="Bahnschrift" panose="020B0502040204020203" pitchFamily="34" charset="0"/>
              </a:rPr>
              <a:t>Comment procéder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33" y="1157018"/>
            <a:ext cx="6834534" cy="2258801"/>
          </a:xfrm>
          <a:prstGeom prst="rect">
            <a:avLst/>
          </a:prstGeom>
        </p:spPr>
      </p:pic>
      <p:sp>
        <p:nvSpPr>
          <p:cNvPr id="3" name="Émoticône 2"/>
          <p:cNvSpPr/>
          <p:nvPr/>
        </p:nvSpPr>
        <p:spPr>
          <a:xfrm>
            <a:off x="6176357" y="3732833"/>
            <a:ext cx="615141" cy="615141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 smtClean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06791" y="6350212"/>
            <a:ext cx="6834534" cy="2000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700" dirty="0" smtClean="0"/>
              <a:t>Source : https</a:t>
            </a:r>
            <a:r>
              <a:rPr lang="fr-FR" sz="700" dirty="0"/>
              <a:t>://www.elvanovia.fr/internet/reproduction/nos-services/insemination/l-insemination-1157.aspx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7144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775"/>
          </a:xfrm>
        </p:spPr>
        <p:txBody>
          <a:bodyPr rtlCol="0"/>
          <a:lstStyle/>
          <a:p>
            <a:pPr rtl="0"/>
            <a:r>
              <a:rPr lang="fr-FR" dirty="0" smtClean="0">
                <a:effectLst/>
                <a:latin typeface="Bahnschrift" panose="020B0502040204020203" pitchFamily="34" charset="0"/>
              </a:rPr>
              <a:t>Solutions envisageables</a:t>
            </a:r>
            <a:endParaRPr lang="fr-FR" dirty="0">
              <a:effectLst/>
              <a:latin typeface="Bahnschrift" panose="020B0502040204020203" pitchFamily="34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09600" y="2611033"/>
            <a:ext cx="10972800" cy="1345825"/>
          </a:xfrm>
        </p:spPr>
        <p:txBody>
          <a:bodyPr rtlCol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fr-FR" dirty="0" smtClean="0">
                <a:latin typeface="Bahnschrift" panose="020B0502040204020203" pitchFamily="34" charset="0"/>
              </a:rPr>
              <a:t>Création d’un dispositif de mesure</a:t>
            </a:r>
          </a:p>
          <a:p>
            <a:pPr lvl="0">
              <a:lnSpc>
                <a:spcPct val="150000"/>
              </a:lnSpc>
            </a:pPr>
            <a:r>
              <a:rPr lang="fr-FR" dirty="0" smtClean="0">
                <a:latin typeface="Bahnschrift" panose="020B0502040204020203" pitchFamily="34" charset="0"/>
              </a:rPr>
              <a:t>Création d’une interface </a:t>
            </a:r>
            <a:r>
              <a:rPr lang="fr-FR" smtClean="0">
                <a:latin typeface="Bahnschrift" panose="020B0502040204020203" pitchFamily="34" charset="0"/>
              </a:rPr>
              <a:t>de visualisation pour </a:t>
            </a:r>
            <a:r>
              <a:rPr lang="fr-FR" dirty="0" smtClean="0">
                <a:latin typeface="Bahnschrift" panose="020B0502040204020203" pitchFamily="34" charset="0"/>
              </a:rPr>
              <a:t>l’agriculteur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06791" y="6350212"/>
            <a:ext cx="6834534" cy="2000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700" dirty="0" smtClean="0"/>
              <a:t>Source : https</a:t>
            </a:r>
            <a:r>
              <a:rPr lang="fr-FR" sz="700" dirty="0"/>
              <a:t>://www.elvanovia.fr/internet/reproduction/nos-services/insemination/l-insemination-1157.aspx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5485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èle conception Littora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905_TF03460566" id="{F687D625-AC7D-42AB-9CAC-0FC28273380F}" vid="{EFC45A0E-C09A-473F-AF2C-77B5F48B51B7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design littoral</Template>
  <TotalTime>27</TotalTime>
  <Words>196</Words>
  <Application>Microsoft Office PowerPoint</Application>
  <PresentationFormat>Grand écran</PresentationFormat>
  <Paragraphs>29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Century Gothic</vt:lpstr>
      <vt:lpstr>Courier New</vt:lpstr>
      <vt:lpstr>Palatino Linotype</vt:lpstr>
      <vt:lpstr>Modèle conception Littoral</vt:lpstr>
      <vt:lpstr>6 694 145</vt:lpstr>
      <vt:lpstr>Comment évaluer les périodes propices à la fécondité de la vache ?</vt:lpstr>
      <vt:lpstr>Faits actuels</vt:lpstr>
      <vt:lpstr>Objectifs</vt:lpstr>
      <vt:lpstr>Définition du besoin</vt:lpstr>
      <vt:lpstr>Solutions envisageables</vt:lpstr>
    </vt:vector>
  </TitlesOfParts>
  <Company>UCA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évaluer les périodes propices à la fécondité de la vache ?</dc:title>
  <dc:creator>Ludovic CORCOS</dc:creator>
  <cp:lastModifiedBy>Ludovic CORCOS</cp:lastModifiedBy>
  <cp:revision>6</cp:revision>
  <dcterms:created xsi:type="dcterms:W3CDTF">2022-11-21T14:10:31Z</dcterms:created>
  <dcterms:modified xsi:type="dcterms:W3CDTF">2022-11-21T14:37:42Z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