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80" r:id="rId23"/>
    <p:sldId id="281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21" autoAdjust="0"/>
  </p:normalViewPr>
  <p:slideViewPr>
    <p:cSldViewPr snapToGrid="0" snapToObjects="1" showGuides="1">
      <p:cViewPr varScale="1">
        <p:scale>
          <a:sx n="63" d="100"/>
          <a:sy n="63" d="100"/>
        </p:scale>
        <p:origin x="60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568B1-ECFC-40C7-8F86-3C8995D6BF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49CC65-A9E2-4FA4-BBE9-C49D568B57CF}">
      <dgm:prSet/>
      <dgm:spPr/>
      <dgm:t>
        <a:bodyPr/>
        <a:lstStyle/>
        <a:p>
          <a:r>
            <a:rPr lang="en-US"/>
            <a:t>Company details with its  survey and  goals </a:t>
          </a:r>
        </a:p>
      </dgm:t>
    </dgm:pt>
    <dgm:pt modelId="{4F285C15-BCFA-4ABD-8E46-C830A7B3FDBC}" type="parTrans" cxnId="{D2C19F65-1A04-41A5-BF08-3C425E696432}">
      <dgm:prSet/>
      <dgm:spPr/>
      <dgm:t>
        <a:bodyPr/>
        <a:lstStyle/>
        <a:p>
          <a:endParaRPr lang="en-US"/>
        </a:p>
      </dgm:t>
    </dgm:pt>
    <dgm:pt modelId="{14CDFC01-2EB9-49F3-BA35-96E338EB69B8}" type="sibTrans" cxnId="{D2C19F65-1A04-41A5-BF08-3C425E696432}">
      <dgm:prSet/>
      <dgm:spPr/>
      <dgm:t>
        <a:bodyPr/>
        <a:lstStyle/>
        <a:p>
          <a:endParaRPr lang="en-US"/>
        </a:p>
      </dgm:t>
    </dgm:pt>
    <dgm:pt modelId="{DE678BD2-FEA8-4CC2-9436-6DF27CE408C7}">
      <dgm:prSet/>
      <dgm:spPr/>
      <dgm:t>
        <a:bodyPr/>
        <a:lstStyle/>
        <a:p>
          <a:r>
            <a:rPr lang="en-US"/>
            <a:t>Methodology Description</a:t>
          </a:r>
        </a:p>
      </dgm:t>
    </dgm:pt>
    <dgm:pt modelId="{9797A230-FB5D-4704-B370-226897F15BEA}" type="parTrans" cxnId="{DC96AC2F-5171-4CC8-AE00-CD8EC3CB2D6A}">
      <dgm:prSet/>
      <dgm:spPr/>
      <dgm:t>
        <a:bodyPr/>
        <a:lstStyle/>
        <a:p>
          <a:endParaRPr lang="en-US"/>
        </a:p>
      </dgm:t>
    </dgm:pt>
    <dgm:pt modelId="{054C62A6-8E74-4A78-975E-9D62B719636A}" type="sibTrans" cxnId="{DC96AC2F-5171-4CC8-AE00-CD8EC3CB2D6A}">
      <dgm:prSet/>
      <dgm:spPr/>
      <dgm:t>
        <a:bodyPr/>
        <a:lstStyle/>
        <a:p>
          <a:endParaRPr lang="en-US"/>
        </a:p>
      </dgm:t>
    </dgm:pt>
    <dgm:pt modelId="{6D16999B-E77D-4AD6-8050-34A308F46738}">
      <dgm:prSet/>
      <dgm:spPr/>
      <dgm:t>
        <a:bodyPr/>
        <a:lstStyle/>
        <a:p>
          <a:r>
            <a:rPr lang="en-US"/>
            <a:t>Data collection and cleaning</a:t>
          </a:r>
        </a:p>
      </dgm:t>
    </dgm:pt>
    <dgm:pt modelId="{A0FB3E62-AB64-4A26-A3BF-22CC0A68AC02}" type="parTrans" cxnId="{DF888B51-765F-4AFF-A6BF-D26315ABF0EE}">
      <dgm:prSet/>
      <dgm:spPr/>
      <dgm:t>
        <a:bodyPr/>
        <a:lstStyle/>
        <a:p>
          <a:endParaRPr lang="en-US"/>
        </a:p>
      </dgm:t>
    </dgm:pt>
    <dgm:pt modelId="{4B6B0DB9-D15A-413B-9EA8-8EF0C93C44FD}" type="sibTrans" cxnId="{DF888B51-765F-4AFF-A6BF-D26315ABF0EE}">
      <dgm:prSet/>
      <dgm:spPr/>
      <dgm:t>
        <a:bodyPr/>
        <a:lstStyle/>
        <a:p>
          <a:endParaRPr lang="en-US"/>
        </a:p>
      </dgm:t>
    </dgm:pt>
    <dgm:pt modelId="{DC6BFF60-A3B9-4298-BF51-7F266FC365A4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C4BB2A74-8E8E-482D-B8F4-98FFD373724E}" type="parTrans" cxnId="{9424DC1F-6564-4542-A827-D2B41E9373E1}">
      <dgm:prSet/>
      <dgm:spPr/>
      <dgm:t>
        <a:bodyPr/>
        <a:lstStyle/>
        <a:p>
          <a:endParaRPr lang="en-US"/>
        </a:p>
      </dgm:t>
    </dgm:pt>
    <dgm:pt modelId="{0AED428D-D791-43D7-9FED-72E18D99BB7A}" type="sibTrans" cxnId="{9424DC1F-6564-4542-A827-D2B41E9373E1}">
      <dgm:prSet/>
      <dgm:spPr/>
      <dgm:t>
        <a:bodyPr/>
        <a:lstStyle/>
        <a:p>
          <a:endParaRPr lang="en-US"/>
        </a:p>
      </dgm:t>
    </dgm:pt>
    <dgm:pt modelId="{BE98F2D9-9815-4375-90B5-3EAE5D8469B9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1FBB2C1A-1893-4E72-828A-BA580D6F805F}" type="parTrans" cxnId="{28A03F6E-CAB3-4FEB-8997-78A707E7FD90}">
      <dgm:prSet/>
      <dgm:spPr/>
      <dgm:t>
        <a:bodyPr/>
        <a:lstStyle/>
        <a:p>
          <a:endParaRPr lang="en-US"/>
        </a:p>
      </dgm:t>
    </dgm:pt>
    <dgm:pt modelId="{86D9AD1C-5FBD-47B8-89C3-89A7D597406A}" type="sibTrans" cxnId="{28A03F6E-CAB3-4FEB-8997-78A707E7FD90}">
      <dgm:prSet/>
      <dgm:spPr/>
      <dgm:t>
        <a:bodyPr/>
        <a:lstStyle/>
        <a:p>
          <a:endParaRPr lang="en-US"/>
        </a:p>
      </dgm:t>
    </dgm:pt>
    <dgm:pt modelId="{E64DDD1B-BDE7-495E-8100-EEF55A6EC12A}">
      <dgm:prSet/>
      <dgm:spPr/>
      <dgm:t>
        <a:bodyPr/>
        <a:lstStyle/>
        <a:p>
          <a:r>
            <a:rPr lang="en-US"/>
            <a:t>Result presentation with charts  of trends</a:t>
          </a:r>
        </a:p>
      </dgm:t>
    </dgm:pt>
    <dgm:pt modelId="{DF3131F6-5EE2-4AFF-9718-3923E245BF98}" type="parTrans" cxnId="{EA890A57-EEE8-4972-81CC-89E02FA28561}">
      <dgm:prSet/>
      <dgm:spPr/>
      <dgm:t>
        <a:bodyPr/>
        <a:lstStyle/>
        <a:p>
          <a:endParaRPr lang="en-US"/>
        </a:p>
      </dgm:t>
    </dgm:pt>
    <dgm:pt modelId="{78715ED7-186F-4BC0-9D1D-F7B553921E0F}" type="sibTrans" cxnId="{EA890A57-EEE8-4972-81CC-89E02FA28561}">
      <dgm:prSet/>
      <dgm:spPr/>
      <dgm:t>
        <a:bodyPr/>
        <a:lstStyle/>
        <a:p>
          <a:endParaRPr lang="en-US"/>
        </a:p>
      </dgm:t>
    </dgm:pt>
    <dgm:pt modelId="{9C530264-DF53-4924-8A94-7FE0C1B03442}">
      <dgm:prSet/>
      <dgm:spPr/>
      <dgm:t>
        <a:bodyPr/>
        <a:lstStyle/>
        <a:p>
          <a:r>
            <a:rPr lang="en-US"/>
            <a:t>Discussion and depth regarding of each database declared in results</a:t>
          </a:r>
        </a:p>
      </dgm:t>
    </dgm:pt>
    <dgm:pt modelId="{11900C85-8D55-4941-B027-2A0F92181369}" type="parTrans" cxnId="{4BC69207-0A08-4C9E-9451-8BA0D723E8FA}">
      <dgm:prSet/>
      <dgm:spPr/>
      <dgm:t>
        <a:bodyPr/>
        <a:lstStyle/>
        <a:p>
          <a:endParaRPr lang="en-US"/>
        </a:p>
      </dgm:t>
    </dgm:pt>
    <dgm:pt modelId="{4F095187-A163-4385-A9B9-CAAE88E70952}" type="sibTrans" cxnId="{4BC69207-0A08-4C9E-9451-8BA0D723E8FA}">
      <dgm:prSet/>
      <dgm:spPr/>
      <dgm:t>
        <a:bodyPr/>
        <a:lstStyle/>
        <a:p>
          <a:endParaRPr lang="en-US"/>
        </a:p>
      </dgm:t>
    </dgm:pt>
    <dgm:pt modelId="{DA8A676A-E800-4AFF-AC9B-48153E9463FC}">
      <dgm:prSet/>
      <dgm:spPr/>
      <dgm:t>
        <a:bodyPr/>
        <a:lstStyle/>
        <a:p>
          <a:r>
            <a:rPr lang="en-US"/>
            <a:t>Dashboard presentation of all trends with  demographics</a:t>
          </a:r>
        </a:p>
      </dgm:t>
    </dgm:pt>
    <dgm:pt modelId="{2F4840DD-D3E4-4C04-83C1-81648A0FC9E9}" type="parTrans" cxnId="{645F4519-B204-48F0-8C8B-B96F48AACD40}">
      <dgm:prSet/>
      <dgm:spPr/>
      <dgm:t>
        <a:bodyPr/>
        <a:lstStyle/>
        <a:p>
          <a:endParaRPr lang="en-US"/>
        </a:p>
      </dgm:t>
    </dgm:pt>
    <dgm:pt modelId="{9C166D22-ECFF-4EAD-980C-E21900E38DA8}" type="sibTrans" cxnId="{645F4519-B204-48F0-8C8B-B96F48AACD40}">
      <dgm:prSet/>
      <dgm:spPr/>
      <dgm:t>
        <a:bodyPr/>
        <a:lstStyle/>
        <a:p>
          <a:endParaRPr lang="en-US"/>
        </a:p>
      </dgm:t>
    </dgm:pt>
    <dgm:pt modelId="{35604252-F835-45A7-AF17-436A4CE708FF}">
      <dgm:prSet/>
      <dgm:spPr/>
      <dgm:t>
        <a:bodyPr/>
        <a:lstStyle/>
        <a:p>
          <a:r>
            <a:rPr lang="en-US"/>
            <a:t>Conclusion of each research</a:t>
          </a:r>
        </a:p>
      </dgm:t>
    </dgm:pt>
    <dgm:pt modelId="{E6580538-B4B0-426C-BBC1-52B613E4DABA}" type="parTrans" cxnId="{D89BC977-F9A4-4A01-99B1-97C294FAD605}">
      <dgm:prSet/>
      <dgm:spPr/>
      <dgm:t>
        <a:bodyPr/>
        <a:lstStyle/>
        <a:p>
          <a:endParaRPr lang="en-US"/>
        </a:p>
      </dgm:t>
    </dgm:pt>
    <dgm:pt modelId="{C02DBFA4-C2A8-4F96-A274-D26C870F4FB3}" type="sibTrans" cxnId="{D89BC977-F9A4-4A01-99B1-97C294FAD605}">
      <dgm:prSet/>
      <dgm:spPr/>
      <dgm:t>
        <a:bodyPr/>
        <a:lstStyle/>
        <a:p>
          <a:endParaRPr lang="en-US"/>
        </a:p>
      </dgm:t>
    </dgm:pt>
    <dgm:pt modelId="{48B68F53-5C0C-4FF4-897A-6F9BDFEE887D}" type="pres">
      <dgm:prSet presAssocID="{DE2568B1-ECFC-40C7-8F86-3C8995D6BF3E}" presName="linear" presStyleCnt="0">
        <dgm:presLayoutVars>
          <dgm:animLvl val="lvl"/>
          <dgm:resizeHandles val="exact"/>
        </dgm:presLayoutVars>
      </dgm:prSet>
      <dgm:spPr/>
    </dgm:pt>
    <dgm:pt modelId="{5520A781-EB44-48E1-9605-A9142DC49FEF}" type="pres">
      <dgm:prSet presAssocID="{6349CC65-A9E2-4FA4-BBE9-C49D568B57C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A160124-AFA7-4AFF-9707-A6BBBEE2616D}" type="pres">
      <dgm:prSet presAssocID="{14CDFC01-2EB9-49F3-BA35-96E338EB69B8}" presName="spacer" presStyleCnt="0"/>
      <dgm:spPr/>
    </dgm:pt>
    <dgm:pt modelId="{506D91A5-DB10-4880-8BE7-D37AFD02CCED}" type="pres">
      <dgm:prSet presAssocID="{DE678BD2-FEA8-4CC2-9436-6DF27CE408C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00D45C4-0333-4361-8EEF-3FEF903E555E}" type="pres">
      <dgm:prSet presAssocID="{DE678BD2-FEA8-4CC2-9436-6DF27CE408C7}" presName="childText" presStyleLbl="revTx" presStyleIdx="0" presStyleCnt="1">
        <dgm:presLayoutVars>
          <dgm:bulletEnabled val="1"/>
        </dgm:presLayoutVars>
      </dgm:prSet>
      <dgm:spPr/>
    </dgm:pt>
    <dgm:pt modelId="{6B48B940-0DA2-429B-A288-6254C106865D}" type="pres">
      <dgm:prSet presAssocID="{E64DDD1B-BDE7-495E-8100-EEF55A6EC12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DE302D3-AA5A-407B-924C-5C919D3EEE38}" type="pres">
      <dgm:prSet presAssocID="{78715ED7-186F-4BC0-9D1D-F7B553921E0F}" presName="spacer" presStyleCnt="0"/>
      <dgm:spPr/>
    </dgm:pt>
    <dgm:pt modelId="{DCAC67EC-76CE-4953-9315-BA758D6780E0}" type="pres">
      <dgm:prSet presAssocID="{9C530264-DF53-4924-8A94-7FE0C1B0344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8AACFE6-0F8C-4ABA-9F74-A79252813B3F}" type="pres">
      <dgm:prSet presAssocID="{4F095187-A163-4385-A9B9-CAAE88E70952}" presName="spacer" presStyleCnt="0"/>
      <dgm:spPr/>
    </dgm:pt>
    <dgm:pt modelId="{C89D6EE5-9896-43FA-8591-989BC76319AF}" type="pres">
      <dgm:prSet presAssocID="{DA8A676A-E800-4AFF-AC9B-48153E9463F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8239982-3FB4-4576-BCA7-8C54C229449D}" type="pres">
      <dgm:prSet presAssocID="{9C166D22-ECFF-4EAD-980C-E21900E38DA8}" presName="spacer" presStyleCnt="0"/>
      <dgm:spPr/>
    </dgm:pt>
    <dgm:pt modelId="{AE7FF8E7-FCEA-4B5F-9F26-1D932D6A14CD}" type="pres">
      <dgm:prSet presAssocID="{35604252-F835-45A7-AF17-436A4CE708F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BC69207-0A08-4C9E-9451-8BA0D723E8FA}" srcId="{DE2568B1-ECFC-40C7-8F86-3C8995D6BF3E}" destId="{9C530264-DF53-4924-8A94-7FE0C1B03442}" srcOrd="3" destOrd="0" parTransId="{11900C85-8D55-4941-B027-2A0F92181369}" sibTransId="{4F095187-A163-4385-A9B9-CAAE88E70952}"/>
    <dgm:cxn modelId="{645F4519-B204-48F0-8C8B-B96F48AACD40}" srcId="{DE2568B1-ECFC-40C7-8F86-3C8995D6BF3E}" destId="{DA8A676A-E800-4AFF-AC9B-48153E9463FC}" srcOrd="4" destOrd="0" parTransId="{2F4840DD-D3E4-4C04-83C1-81648A0FC9E9}" sibTransId="{9C166D22-ECFF-4EAD-980C-E21900E38DA8}"/>
    <dgm:cxn modelId="{7710781B-311C-44BB-9678-2465F2D73A19}" type="presOf" srcId="{35604252-F835-45A7-AF17-436A4CE708FF}" destId="{AE7FF8E7-FCEA-4B5F-9F26-1D932D6A14CD}" srcOrd="0" destOrd="0" presId="urn:microsoft.com/office/officeart/2005/8/layout/vList2"/>
    <dgm:cxn modelId="{9424DC1F-6564-4542-A827-D2B41E9373E1}" srcId="{DE678BD2-FEA8-4CC2-9436-6DF27CE408C7}" destId="{DC6BFF60-A3B9-4298-BF51-7F266FC365A4}" srcOrd="1" destOrd="0" parTransId="{C4BB2A74-8E8E-482D-B8F4-98FFD373724E}" sibTransId="{0AED428D-D791-43D7-9FED-72E18D99BB7A}"/>
    <dgm:cxn modelId="{E5B53927-848D-478C-A99F-FCF5855CFD90}" type="presOf" srcId="{DC6BFF60-A3B9-4298-BF51-7F266FC365A4}" destId="{400D45C4-0333-4361-8EEF-3FEF903E555E}" srcOrd="0" destOrd="1" presId="urn:microsoft.com/office/officeart/2005/8/layout/vList2"/>
    <dgm:cxn modelId="{DC96AC2F-5171-4CC8-AE00-CD8EC3CB2D6A}" srcId="{DE2568B1-ECFC-40C7-8F86-3C8995D6BF3E}" destId="{DE678BD2-FEA8-4CC2-9436-6DF27CE408C7}" srcOrd="1" destOrd="0" parTransId="{9797A230-FB5D-4704-B370-226897F15BEA}" sibTransId="{054C62A6-8E74-4A78-975E-9D62B719636A}"/>
    <dgm:cxn modelId="{D5D28632-1967-4A74-A244-077548091C42}" type="presOf" srcId="{DE2568B1-ECFC-40C7-8F86-3C8995D6BF3E}" destId="{48B68F53-5C0C-4FF4-897A-6F9BDFEE887D}" srcOrd="0" destOrd="0" presId="urn:microsoft.com/office/officeart/2005/8/layout/vList2"/>
    <dgm:cxn modelId="{ED3B4E60-0BB5-4324-AAF5-E8C3CA865A02}" type="presOf" srcId="{6D16999B-E77D-4AD6-8050-34A308F46738}" destId="{400D45C4-0333-4361-8EEF-3FEF903E555E}" srcOrd="0" destOrd="0" presId="urn:microsoft.com/office/officeart/2005/8/layout/vList2"/>
    <dgm:cxn modelId="{D2C19F65-1A04-41A5-BF08-3C425E696432}" srcId="{DE2568B1-ECFC-40C7-8F86-3C8995D6BF3E}" destId="{6349CC65-A9E2-4FA4-BBE9-C49D568B57CF}" srcOrd="0" destOrd="0" parTransId="{4F285C15-BCFA-4ABD-8E46-C830A7B3FDBC}" sibTransId="{14CDFC01-2EB9-49F3-BA35-96E338EB69B8}"/>
    <dgm:cxn modelId="{67A23E6C-2C33-494A-80FD-DAE56432F747}" type="presOf" srcId="{E64DDD1B-BDE7-495E-8100-EEF55A6EC12A}" destId="{6B48B940-0DA2-429B-A288-6254C106865D}" srcOrd="0" destOrd="0" presId="urn:microsoft.com/office/officeart/2005/8/layout/vList2"/>
    <dgm:cxn modelId="{3853AE6D-5DEA-4D9B-A8CC-EE2CEAA4E07D}" type="presOf" srcId="{DE678BD2-FEA8-4CC2-9436-6DF27CE408C7}" destId="{506D91A5-DB10-4880-8BE7-D37AFD02CCED}" srcOrd="0" destOrd="0" presId="urn:microsoft.com/office/officeart/2005/8/layout/vList2"/>
    <dgm:cxn modelId="{28A03F6E-CAB3-4FEB-8997-78A707E7FD90}" srcId="{DE678BD2-FEA8-4CC2-9436-6DF27CE408C7}" destId="{BE98F2D9-9815-4375-90B5-3EAE5D8469B9}" srcOrd="2" destOrd="0" parTransId="{1FBB2C1A-1893-4E72-828A-BA580D6F805F}" sibTransId="{86D9AD1C-5FBD-47B8-89C3-89A7D597406A}"/>
    <dgm:cxn modelId="{DF888B51-765F-4AFF-A6BF-D26315ABF0EE}" srcId="{DE678BD2-FEA8-4CC2-9436-6DF27CE408C7}" destId="{6D16999B-E77D-4AD6-8050-34A308F46738}" srcOrd="0" destOrd="0" parTransId="{A0FB3E62-AB64-4A26-A3BF-22CC0A68AC02}" sibTransId="{4B6B0DB9-D15A-413B-9EA8-8EF0C93C44FD}"/>
    <dgm:cxn modelId="{A6866C74-6BD6-4E31-9D7F-2781D084CA2E}" type="presOf" srcId="{6349CC65-A9E2-4FA4-BBE9-C49D568B57CF}" destId="{5520A781-EB44-48E1-9605-A9142DC49FEF}" srcOrd="0" destOrd="0" presId="urn:microsoft.com/office/officeart/2005/8/layout/vList2"/>
    <dgm:cxn modelId="{EA890A57-EEE8-4972-81CC-89E02FA28561}" srcId="{DE2568B1-ECFC-40C7-8F86-3C8995D6BF3E}" destId="{E64DDD1B-BDE7-495E-8100-EEF55A6EC12A}" srcOrd="2" destOrd="0" parTransId="{DF3131F6-5EE2-4AFF-9718-3923E245BF98}" sibTransId="{78715ED7-186F-4BC0-9D1D-F7B553921E0F}"/>
    <dgm:cxn modelId="{D89BC977-F9A4-4A01-99B1-97C294FAD605}" srcId="{DE2568B1-ECFC-40C7-8F86-3C8995D6BF3E}" destId="{35604252-F835-45A7-AF17-436A4CE708FF}" srcOrd="5" destOrd="0" parTransId="{E6580538-B4B0-426C-BBC1-52B613E4DABA}" sibTransId="{C02DBFA4-C2A8-4F96-A274-D26C870F4FB3}"/>
    <dgm:cxn modelId="{0DA131A2-99C1-4AA9-81D5-2C27E0FA9FE0}" type="presOf" srcId="{DA8A676A-E800-4AFF-AC9B-48153E9463FC}" destId="{C89D6EE5-9896-43FA-8591-989BC76319AF}" srcOrd="0" destOrd="0" presId="urn:microsoft.com/office/officeart/2005/8/layout/vList2"/>
    <dgm:cxn modelId="{81E3DEF3-BAFA-48CB-9A50-E9B8E2760418}" type="presOf" srcId="{BE98F2D9-9815-4375-90B5-3EAE5D8469B9}" destId="{400D45C4-0333-4361-8EEF-3FEF903E555E}" srcOrd="0" destOrd="2" presId="urn:microsoft.com/office/officeart/2005/8/layout/vList2"/>
    <dgm:cxn modelId="{5F6F68FE-43AF-4F64-A552-7552C57EAFCB}" type="presOf" srcId="{9C530264-DF53-4924-8A94-7FE0C1B03442}" destId="{DCAC67EC-76CE-4953-9315-BA758D6780E0}" srcOrd="0" destOrd="0" presId="urn:microsoft.com/office/officeart/2005/8/layout/vList2"/>
    <dgm:cxn modelId="{49D1B3B6-8724-4FDD-B4AF-FFEEC0AED762}" type="presParOf" srcId="{48B68F53-5C0C-4FF4-897A-6F9BDFEE887D}" destId="{5520A781-EB44-48E1-9605-A9142DC49FEF}" srcOrd="0" destOrd="0" presId="urn:microsoft.com/office/officeart/2005/8/layout/vList2"/>
    <dgm:cxn modelId="{2201E5EE-567C-4BB3-B767-008C5E9D1A68}" type="presParOf" srcId="{48B68F53-5C0C-4FF4-897A-6F9BDFEE887D}" destId="{BA160124-AFA7-4AFF-9707-A6BBBEE2616D}" srcOrd="1" destOrd="0" presId="urn:microsoft.com/office/officeart/2005/8/layout/vList2"/>
    <dgm:cxn modelId="{804195CC-674A-4614-9AA4-9CC324063F7E}" type="presParOf" srcId="{48B68F53-5C0C-4FF4-897A-6F9BDFEE887D}" destId="{506D91A5-DB10-4880-8BE7-D37AFD02CCED}" srcOrd="2" destOrd="0" presId="urn:microsoft.com/office/officeart/2005/8/layout/vList2"/>
    <dgm:cxn modelId="{D5271CB5-BC2A-4DCE-983B-7BD2E2B3FD85}" type="presParOf" srcId="{48B68F53-5C0C-4FF4-897A-6F9BDFEE887D}" destId="{400D45C4-0333-4361-8EEF-3FEF903E555E}" srcOrd="3" destOrd="0" presId="urn:microsoft.com/office/officeart/2005/8/layout/vList2"/>
    <dgm:cxn modelId="{16225518-F28A-4D96-828F-DC753F8D228E}" type="presParOf" srcId="{48B68F53-5C0C-4FF4-897A-6F9BDFEE887D}" destId="{6B48B940-0DA2-429B-A288-6254C106865D}" srcOrd="4" destOrd="0" presId="urn:microsoft.com/office/officeart/2005/8/layout/vList2"/>
    <dgm:cxn modelId="{3D3D3F48-936F-4E3E-A084-1ACE26416E08}" type="presParOf" srcId="{48B68F53-5C0C-4FF4-897A-6F9BDFEE887D}" destId="{7DE302D3-AA5A-407B-924C-5C919D3EEE38}" srcOrd="5" destOrd="0" presId="urn:microsoft.com/office/officeart/2005/8/layout/vList2"/>
    <dgm:cxn modelId="{4AD353F5-E68E-4D38-8A1B-E95797E7F1B7}" type="presParOf" srcId="{48B68F53-5C0C-4FF4-897A-6F9BDFEE887D}" destId="{DCAC67EC-76CE-4953-9315-BA758D6780E0}" srcOrd="6" destOrd="0" presId="urn:microsoft.com/office/officeart/2005/8/layout/vList2"/>
    <dgm:cxn modelId="{1A9BEC55-6E1C-42EF-A995-E5B463C0B00B}" type="presParOf" srcId="{48B68F53-5C0C-4FF4-897A-6F9BDFEE887D}" destId="{88AACFE6-0F8C-4ABA-9F74-A79252813B3F}" srcOrd="7" destOrd="0" presId="urn:microsoft.com/office/officeart/2005/8/layout/vList2"/>
    <dgm:cxn modelId="{4986137E-1A65-4471-B4EA-4192CB99E7C1}" type="presParOf" srcId="{48B68F53-5C0C-4FF4-897A-6F9BDFEE887D}" destId="{C89D6EE5-9896-43FA-8591-989BC76319AF}" srcOrd="8" destOrd="0" presId="urn:microsoft.com/office/officeart/2005/8/layout/vList2"/>
    <dgm:cxn modelId="{0D067327-C6CF-4E3B-ABAE-4F2A1256CC7E}" type="presParOf" srcId="{48B68F53-5C0C-4FF4-897A-6F9BDFEE887D}" destId="{98239982-3FB4-4576-BCA7-8C54C229449D}" srcOrd="9" destOrd="0" presId="urn:microsoft.com/office/officeart/2005/8/layout/vList2"/>
    <dgm:cxn modelId="{FFF50F41-DBDA-4FBE-A848-83139BE65C3B}" type="presParOf" srcId="{48B68F53-5C0C-4FF4-897A-6F9BDFEE887D}" destId="{AE7FF8E7-FCEA-4B5F-9F26-1D932D6A14C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5E103-2178-4709-BA8E-DAE7E955A7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E3B3CE-3DD4-4CEC-AEBA-BE1E69758E91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34CCC53B-D876-4180-B8D5-9B30F4C020F6}" type="parTrans" cxnId="{E3FEB22B-6876-4821-ACC3-3D77DC6F5CA1}">
      <dgm:prSet/>
      <dgm:spPr/>
      <dgm:t>
        <a:bodyPr/>
        <a:lstStyle/>
        <a:p>
          <a:endParaRPr lang="en-US"/>
        </a:p>
      </dgm:t>
    </dgm:pt>
    <dgm:pt modelId="{4384937B-611A-4B4C-9A03-0231EB912421}" type="sibTrans" cxnId="{E3FEB22B-6876-4821-ACC3-3D77DC6F5CA1}">
      <dgm:prSet/>
      <dgm:spPr/>
      <dgm:t>
        <a:bodyPr/>
        <a:lstStyle/>
        <a:p>
          <a:endParaRPr lang="en-US"/>
        </a:p>
      </dgm:t>
    </dgm:pt>
    <dgm:pt modelId="{5B16F6CB-93B4-405C-9B1B-C43235807500}">
      <dgm:prSet/>
      <dgm:spPr/>
      <dgm:t>
        <a:bodyPr/>
        <a:lstStyle/>
        <a:p>
          <a:r>
            <a:rPr lang="en-US"/>
            <a:t>Collecting Data using APIs</a:t>
          </a:r>
        </a:p>
      </dgm:t>
    </dgm:pt>
    <dgm:pt modelId="{406E2EB8-EE5F-40BA-A4A4-70E45A92AAF7}" type="parTrans" cxnId="{085DC589-744F-4068-B6F9-1703511059E2}">
      <dgm:prSet/>
      <dgm:spPr/>
      <dgm:t>
        <a:bodyPr/>
        <a:lstStyle/>
        <a:p>
          <a:endParaRPr lang="en-US"/>
        </a:p>
      </dgm:t>
    </dgm:pt>
    <dgm:pt modelId="{F1BC1BB6-0FB5-4672-8245-1926D3FCDB58}" type="sibTrans" cxnId="{085DC589-744F-4068-B6F9-1703511059E2}">
      <dgm:prSet/>
      <dgm:spPr/>
      <dgm:t>
        <a:bodyPr/>
        <a:lstStyle/>
        <a:p>
          <a:endParaRPr lang="en-US"/>
        </a:p>
      </dgm:t>
    </dgm:pt>
    <dgm:pt modelId="{1EAF91E9-C784-45B9-ADBA-CC1A4EA7A960}">
      <dgm:prSet/>
      <dgm:spPr/>
      <dgm:t>
        <a:bodyPr/>
        <a:lstStyle/>
        <a:p>
          <a:r>
            <a:rPr lang="en-US"/>
            <a:t>Collecting Data using Web Scraping        </a:t>
          </a:r>
        </a:p>
      </dgm:t>
    </dgm:pt>
    <dgm:pt modelId="{3162AA61-AD8F-46C4-9EF7-291F3498A14B}" type="parTrans" cxnId="{3997B217-4380-4EA1-A140-EA105C8E9B62}">
      <dgm:prSet/>
      <dgm:spPr/>
      <dgm:t>
        <a:bodyPr/>
        <a:lstStyle/>
        <a:p>
          <a:endParaRPr lang="en-US"/>
        </a:p>
      </dgm:t>
    </dgm:pt>
    <dgm:pt modelId="{1F36DA81-F336-4DA6-8259-CE424955BF43}" type="sibTrans" cxnId="{3997B217-4380-4EA1-A140-EA105C8E9B62}">
      <dgm:prSet/>
      <dgm:spPr/>
      <dgm:t>
        <a:bodyPr/>
        <a:lstStyle/>
        <a:p>
          <a:endParaRPr lang="en-US"/>
        </a:p>
      </dgm:t>
    </dgm:pt>
    <dgm:pt modelId="{30E1939C-8BAD-4812-86B1-3F0D113A59C2}">
      <dgm:prSet/>
      <dgm:spPr/>
      <dgm:t>
        <a:bodyPr/>
        <a:lstStyle/>
        <a:p>
          <a:r>
            <a:rPr lang="en-US"/>
            <a:t>Data Wrangling</a:t>
          </a:r>
        </a:p>
      </dgm:t>
    </dgm:pt>
    <dgm:pt modelId="{C82A05F1-B39A-4751-A302-87543E09A287}" type="parTrans" cxnId="{CA7423F4-AB26-4D9C-9F8C-B91D4B5E31BE}">
      <dgm:prSet/>
      <dgm:spPr/>
      <dgm:t>
        <a:bodyPr/>
        <a:lstStyle/>
        <a:p>
          <a:endParaRPr lang="en-US"/>
        </a:p>
      </dgm:t>
    </dgm:pt>
    <dgm:pt modelId="{C57172AB-D725-4E18-8535-61B7274F4CDC}" type="sibTrans" cxnId="{CA7423F4-AB26-4D9C-9F8C-B91D4B5E31BE}">
      <dgm:prSet/>
      <dgm:spPr/>
      <dgm:t>
        <a:bodyPr/>
        <a:lstStyle/>
        <a:p>
          <a:endParaRPr lang="en-US"/>
        </a:p>
      </dgm:t>
    </dgm:pt>
    <dgm:pt modelId="{12E0F471-7DBE-45DC-BD12-6AA0C7443C2D}">
      <dgm:prSet/>
      <dgm:spPr/>
      <dgm:t>
        <a:bodyPr/>
        <a:lstStyle/>
        <a:p>
          <a:r>
            <a:rPr lang="en-US"/>
            <a:t>Finding and removing Duplicates</a:t>
          </a:r>
        </a:p>
      </dgm:t>
    </dgm:pt>
    <dgm:pt modelId="{ED0ACEEE-0622-4AE5-9E62-3328915D0B68}" type="parTrans" cxnId="{215EE343-476A-4FA3-872A-4550D91E0E46}">
      <dgm:prSet/>
      <dgm:spPr/>
      <dgm:t>
        <a:bodyPr/>
        <a:lstStyle/>
        <a:p>
          <a:endParaRPr lang="en-US"/>
        </a:p>
      </dgm:t>
    </dgm:pt>
    <dgm:pt modelId="{68680ACF-FDDC-4ED1-8DCD-49FBB6AC2174}" type="sibTrans" cxnId="{215EE343-476A-4FA3-872A-4550D91E0E46}">
      <dgm:prSet/>
      <dgm:spPr/>
      <dgm:t>
        <a:bodyPr/>
        <a:lstStyle/>
        <a:p>
          <a:endParaRPr lang="en-US"/>
        </a:p>
      </dgm:t>
    </dgm:pt>
    <dgm:pt modelId="{DE7BFA23-3291-467B-89AC-BB06CE8B2806}">
      <dgm:prSet/>
      <dgm:spPr/>
      <dgm:t>
        <a:bodyPr/>
        <a:lstStyle/>
        <a:p>
          <a:r>
            <a:rPr lang="en-US"/>
            <a:t>Finding and Imputing Missing Values</a:t>
          </a:r>
        </a:p>
      </dgm:t>
    </dgm:pt>
    <dgm:pt modelId="{792052B2-6970-470A-BC05-225751C858DA}" type="parTrans" cxnId="{F34878F3-2930-41F4-887D-72888466D32C}">
      <dgm:prSet/>
      <dgm:spPr/>
      <dgm:t>
        <a:bodyPr/>
        <a:lstStyle/>
        <a:p>
          <a:endParaRPr lang="en-US"/>
        </a:p>
      </dgm:t>
    </dgm:pt>
    <dgm:pt modelId="{6F4EBCE8-C694-40A0-A3E6-7617E3195500}" type="sibTrans" cxnId="{F34878F3-2930-41F4-887D-72888466D32C}">
      <dgm:prSet/>
      <dgm:spPr/>
      <dgm:t>
        <a:bodyPr/>
        <a:lstStyle/>
        <a:p>
          <a:endParaRPr lang="en-US"/>
        </a:p>
      </dgm:t>
    </dgm:pt>
    <dgm:pt modelId="{05D3CA45-FB26-4BB4-AED6-1EC69C80AE83}">
      <dgm:prSet/>
      <dgm:spPr/>
      <dgm:t>
        <a:bodyPr/>
        <a:lstStyle/>
        <a:p>
          <a:r>
            <a:rPr lang="en-US"/>
            <a:t>Normalizing Data</a:t>
          </a:r>
        </a:p>
      </dgm:t>
    </dgm:pt>
    <dgm:pt modelId="{F38A7A9B-69D4-4D77-915D-9A47D2E63BB1}" type="parTrans" cxnId="{5CEBC875-5E64-4C0B-A9F5-AF4DC35831B3}">
      <dgm:prSet/>
      <dgm:spPr/>
      <dgm:t>
        <a:bodyPr/>
        <a:lstStyle/>
        <a:p>
          <a:endParaRPr lang="en-US"/>
        </a:p>
      </dgm:t>
    </dgm:pt>
    <dgm:pt modelId="{1BB70C39-4FC7-4991-A5AE-F70DDBC3D0D4}" type="sibTrans" cxnId="{5CEBC875-5E64-4C0B-A9F5-AF4DC35831B3}">
      <dgm:prSet/>
      <dgm:spPr/>
      <dgm:t>
        <a:bodyPr/>
        <a:lstStyle/>
        <a:p>
          <a:endParaRPr lang="en-US"/>
        </a:p>
      </dgm:t>
    </dgm:pt>
    <dgm:pt modelId="{A2C530DB-DD5E-49E8-8078-665D4867CDAE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F9C9CE04-E549-4874-AB22-FA358C546F4E}" type="parTrans" cxnId="{3D1B315E-67F4-4DB3-91AD-C9DC542489B3}">
      <dgm:prSet/>
      <dgm:spPr/>
      <dgm:t>
        <a:bodyPr/>
        <a:lstStyle/>
        <a:p>
          <a:endParaRPr lang="en-US"/>
        </a:p>
      </dgm:t>
    </dgm:pt>
    <dgm:pt modelId="{973701F8-BE4E-4BC0-8090-61A4B668F93E}" type="sibTrans" cxnId="{3D1B315E-67F4-4DB3-91AD-C9DC542489B3}">
      <dgm:prSet/>
      <dgm:spPr/>
      <dgm:t>
        <a:bodyPr/>
        <a:lstStyle/>
        <a:p>
          <a:endParaRPr lang="en-US"/>
        </a:p>
      </dgm:t>
    </dgm:pt>
    <dgm:pt modelId="{858FE8ED-F469-4C25-9ABF-6218CD0B9316}">
      <dgm:prSet/>
      <dgm:spPr/>
      <dgm:t>
        <a:bodyPr/>
        <a:lstStyle/>
        <a:p>
          <a:r>
            <a:rPr lang="en-US"/>
            <a:t>Analyzing Data Distribution</a:t>
          </a:r>
        </a:p>
      </dgm:t>
    </dgm:pt>
    <dgm:pt modelId="{98329884-31E9-4D89-AC66-8A2423DD29FC}" type="parTrans" cxnId="{E55CCD40-7193-49EE-8E5F-527B35556418}">
      <dgm:prSet/>
      <dgm:spPr/>
      <dgm:t>
        <a:bodyPr/>
        <a:lstStyle/>
        <a:p>
          <a:endParaRPr lang="en-US"/>
        </a:p>
      </dgm:t>
    </dgm:pt>
    <dgm:pt modelId="{8A4B9F62-0B3E-46B5-A970-E530FFE183E0}" type="sibTrans" cxnId="{E55CCD40-7193-49EE-8E5F-527B35556418}">
      <dgm:prSet/>
      <dgm:spPr/>
      <dgm:t>
        <a:bodyPr/>
        <a:lstStyle/>
        <a:p>
          <a:endParaRPr lang="en-US"/>
        </a:p>
      </dgm:t>
    </dgm:pt>
    <dgm:pt modelId="{EA3C084B-AFDE-4E14-B5B7-89D1E6FB81B2}">
      <dgm:prSet/>
      <dgm:spPr/>
      <dgm:t>
        <a:bodyPr/>
        <a:lstStyle/>
        <a:p>
          <a:r>
            <a:rPr lang="en-US"/>
            <a:t>Hanging Outliers</a:t>
          </a:r>
        </a:p>
      </dgm:t>
    </dgm:pt>
    <dgm:pt modelId="{972E15B0-E272-4179-BFDA-D2E2623A09E1}" type="parTrans" cxnId="{CE9CEC49-6898-40CB-8EF7-6D2301118A76}">
      <dgm:prSet/>
      <dgm:spPr/>
      <dgm:t>
        <a:bodyPr/>
        <a:lstStyle/>
        <a:p>
          <a:endParaRPr lang="en-US"/>
        </a:p>
      </dgm:t>
    </dgm:pt>
    <dgm:pt modelId="{C082AF05-D12F-404A-AFA5-0A67D8DD868C}" type="sibTrans" cxnId="{CE9CEC49-6898-40CB-8EF7-6D2301118A76}">
      <dgm:prSet/>
      <dgm:spPr/>
      <dgm:t>
        <a:bodyPr/>
        <a:lstStyle/>
        <a:p>
          <a:endParaRPr lang="en-US"/>
        </a:p>
      </dgm:t>
    </dgm:pt>
    <dgm:pt modelId="{0D1F56CA-F4F9-4D91-8D01-69560474CCD9}">
      <dgm:prSet/>
      <dgm:spPr/>
      <dgm:t>
        <a:bodyPr/>
        <a:lstStyle/>
        <a:p>
          <a:r>
            <a:rPr lang="en-US" dirty="0"/>
            <a:t>Correlations</a:t>
          </a:r>
        </a:p>
      </dgm:t>
    </dgm:pt>
    <dgm:pt modelId="{06294BDD-7737-4192-9820-7121E90A1F34}" type="parTrans" cxnId="{A6D05322-74DD-4C41-8BD0-4B02DD1ACDE8}">
      <dgm:prSet/>
      <dgm:spPr/>
      <dgm:t>
        <a:bodyPr/>
        <a:lstStyle/>
        <a:p>
          <a:endParaRPr lang="en-US"/>
        </a:p>
      </dgm:t>
    </dgm:pt>
    <dgm:pt modelId="{B68693ED-CD18-4FAB-A4F3-C21BACB4589E}" type="sibTrans" cxnId="{A6D05322-74DD-4C41-8BD0-4B02DD1ACDE8}">
      <dgm:prSet/>
      <dgm:spPr/>
      <dgm:t>
        <a:bodyPr/>
        <a:lstStyle/>
        <a:p>
          <a:endParaRPr lang="en-US"/>
        </a:p>
      </dgm:t>
    </dgm:pt>
    <dgm:pt modelId="{3A0A215B-E3A7-40D8-BD05-324CDD9B41E8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C544964C-0DED-408D-ADBF-68BA04676C27}" type="parTrans" cxnId="{C3C3F34D-B1A1-4C65-850E-3CA5408E77F4}">
      <dgm:prSet/>
      <dgm:spPr/>
      <dgm:t>
        <a:bodyPr/>
        <a:lstStyle/>
        <a:p>
          <a:endParaRPr lang="en-US"/>
        </a:p>
      </dgm:t>
    </dgm:pt>
    <dgm:pt modelId="{ADAA30BE-3AE8-462B-B25E-846667A38257}" type="sibTrans" cxnId="{C3C3F34D-B1A1-4C65-850E-3CA5408E77F4}">
      <dgm:prSet/>
      <dgm:spPr/>
      <dgm:t>
        <a:bodyPr/>
        <a:lstStyle/>
        <a:p>
          <a:endParaRPr lang="en-US"/>
        </a:p>
      </dgm:t>
    </dgm:pt>
    <dgm:pt modelId="{EBF5398D-46E5-40A7-8A69-BEA2F344AD8E}">
      <dgm:prSet/>
      <dgm:spPr/>
      <dgm:t>
        <a:bodyPr/>
        <a:lstStyle/>
        <a:p>
          <a:r>
            <a:rPr lang="en-US"/>
            <a:t>Visualizing Distribution of Data</a:t>
          </a:r>
        </a:p>
      </dgm:t>
    </dgm:pt>
    <dgm:pt modelId="{928AEE19-A6EB-4487-ACC6-50BDC38B2226}" type="parTrans" cxnId="{AA878F0D-A211-4FD9-B43E-EE6317EB4D0E}">
      <dgm:prSet/>
      <dgm:spPr/>
      <dgm:t>
        <a:bodyPr/>
        <a:lstStyle/>
        <a:p>
          <a:endParaRPr lang="en-US"/>
        </a:p>
      </dgm:t>
    </dgm:pt>
    <dgm:pt modelId="{E6F64976-5F36-4C43-8D79-D90B956E312E}" type="sibTrans" cxnId="{AA878F0D-A211-4FD9-B43E-EE6317EB4D0E}">
      <dgm:prSet/>
      <dgm:spPr/>
      <dgm:t>
        <a:bodyPr/>
        <a:lstStyle/>
        <a:p>
          <a:endParaRPr lang="en-US"/>
        </a:p>
      </dgm:t>
    </dgm:pt>
    <dgm:pt modelId="{A8F7A358-937E-4B16-8A04-A716AA701791}">
      <dgm:prSet/>
      <dgm:spPr/>
      <dgm:t>
        <a:bodyPr/>
        <a:lstStyle/>
        <a:p>
          <a:r>
            <a:rPr lang="en-US"/>
            <a:t>Finding  Relation using different types of graphs and comparing them</a:t>
          </a:r>
        </a:p>
      </dgm:t>
    </dgm:pt>
    <dgm:pt modelId="{D9891E85-CF77-4103-9271-AEF01D5CC6CC}" type="parTrans" cxnId="{054AA69C-4DFB-4446-9774-2351EA3B659B}">
      <dgm:prSet/>
      <dgm:spPr/>
      <dgm:t>
        <a:bodyPr/>
        <a:lstStyle/>
        <a:p>
          <a:endParaRPr lang="en-US"/>
        </a:p>
      </dgm:t>
    </dgm:pt>
    <dgm:pt modelId="{747A27B0-1C03-49E9-B68B-8B4BFFA4F423}" type="sibTrans" cxnId="{054AA69C-4DFB-4446-9774-2351EA3B659B}">
      <dgm:prSet/>
      <dgm:spPr/>
      <dgm:t>
        <a:bodyPr/>
        <a:lstStyle/>
        <a:p>
          <a:endParaRPr lang="en-US"/>
        </a:p>
      </dgm:t>
    </dgm:pt>
    <dgm:pt modelId="{46E5ADB1-A115-47C2-AAA5-F0AAFD5DA65D}">
      <dgm:prSet/>
      <dgm:spPr/>
      <dgm:t>
        <a:bodyPr/>
        <a:lstStyle/>
        <a:p>
          <a:r>
            <a:rPr lang="en-US"/>
            <a:t>Dashboards Cognos</a:t>
          </a:r>
        </a:p>
      </dgm:t>
    </dgm:pt>
    <dgm:pt modelId="{D456F6F7-3340-4913-AD6A-9F6B8F117981}" type="parTrans" cxnId="{E99B0214-DEB1-44DE-B00D-46094E111CA6}">
      <dgm:prSet/>
      <dgm:spPr/>
      <dgm:t>
        <a:bodyPr/>
        <a:lstStyle/>
        <a:p>
          <a:endParaRPr lang="en-US"/>
        </a:p>
      </dgm:t>
    </dgm:pt>
    <dgm:pt modelId="{8B7D5716-5D3B-4365-869A-80B41E31C8AD}" type="sibTrans" cxnId="{E99B0214-DEB1-44DE-B00D-46094E111CA6}">
      <dgm:prSet/>
      <dgm:spPr/>
      <dgm:t>
        <a:bodyPr/>
        <a:lstStyle/>
        <a:p>
          <a:endParaRPr lang="en-US"/>
        </a:p>
      </dgm:t>
    </dgm:pt>
    <dgm:pt modelId="{BEAF5192-B225-4760-9D50-1F67FBF0060F}" type="pres">
      <dgm:prSet presAssocID="{CF95E103-2178-4709-BA8E-DAE7E955A7E1}" presName="linear" presStyleCnt="0">
        <dgm:presLayoutVars>
          <dgm:animLvl val="lvl"/>
          <dgm:resizeHandles val="exact"/>
        </dgm:presLayoutVars>
      </dgm:prSet>
      <dgm:spPr/>
    </dgm:pt>
    <dgm:pt modelId="{9F0D90A1-4636-4F95-8C97-6CD843F51258}" type="pres">
      <dgm:prSet presAssocID="{50E3B3CE-3DD4-4CEC-AEBA-BE1E69758E9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79509A7-C2FD-4D15-8A9F-CC952ABE2C88}" type="pres">
      <dgm:prSet presAssocID="{50E3B3CE-3DD4-4CEC-AEBA-BE1E69758E91}" presName="childText" presStyleLbl="revTx" presStyleIdx="0" presStyleCnt="4">
        <dgm:presLayoutVars>
          <dgm:bulletEnabled val="1"/>
        </dgm:presLayoutVars>
      </dgm:prSet>
      <dgm:spPr/>
    </dgm:pt>
    <dgm:pt modelId="{2A1169CD-778B-417F-B942-002F1B0AE878}" type="pres">
      <dgm:prSet presAssocID="{30E1939C-8BAD-4812-86B1-3F0D113A59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67BF5C-D207-473E-B6C0-2E17F1FAA1FF}" type="pres">
      <dgm:prSet presAssocID="{30E1939C-8BAD-4812-86B1-3F0D113A59C2}" presName="childText" presStyleLbl="revTx" presStyleIdx="1" presStyleCnt="4">
        <dgm:presLayoutVars>
          <dgm:bulletEnabled val="1"/>
        </dgm:presLayoutVars>
      </dgm:prSet>
      <dgm:spPr/>
    </dgm:pt>
    <dgm:pt modelId="{C2DA05E6-19E8-483D-8005-01F2D7E6376E}" type="pres">
      <dgm:prSet presAssocID="{A2C530DB-DD5E-49E8-8078-665D4867CD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DDC49DF-33D6-4187-99D6-4E6FA63D815A}" type="pres">
      <dgm:prSet presAssocID="{A2C530DB-DD5E-49E8-8078-665D4867CDAE}" presName="childText" presStyleLbl="revTx" presStyleIdx="2" presStyleCnt="4">
        <dgm:presLayoutVars>
          <dgm:bulletEnabled val="1"/>
        </dgm:presLayoutVars>
      </dgm:prSet>
      <dgm:spPr/>
    </dgm:pt>
    <dgm:pt modelId="{3251855E-EF69-4712-8D71-8505D1634DC1}" type="pres">
      <dgm:prSet presAssocID="{3A0A215B-E3A7-40D8-BD05-324CDD9B41E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408229E-F995-4F44-A36A-EE375E53CD04}" type="pres">
      <dgm:prSet presAssocID="{3A0A215B-E3A7-40D8-BD05-324CDD9B41E8}" presName="childText" presStyleLbl="revTx" presStyleIdx="3" presStyleCnt="4">
        <dgm:presLayoutVars>
          <dgm:bulletEnabled val="1"/>
        </dgm:presLayoutVars>
      </dgm:prSet>
      <dgm:spPr/>
    </dgm:pt>
    <dgm:pt modelId="{6A335453-9E7A-4F7F-9B26-2B34156D4E1A}" type="pres">
      <dgm:prSet presAssocID="{46E5ADB1-A115-47C2-AAA5-F0AAFD5DA65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184D06-42E5-4895-8F11-02107F3547E0}" type="presOf" srcId="{3A0A215B-E3A7-40D8-BD05-324CDD9B41E8}" destId="{3251855E-EF69-4712-8D71-8505D1634DC1}" srcOrd="0" destOrd="0" presId="urn:microsoft.com/office/officeart/2005/8/layout/vList2"/>
    <dgm:cxn modelId="{9715FB06-FEA5-4E11-B074-EA68214C3C48}" type="presOf" srcId="{30E1939C-8BAD-4812-86B1-3F0D113A59C2}" destId="{2A1169CD-778B-417F-B942-002F1B0AE878}" srcOrd="0" destOrd="0" presId="urn:microsoft.com/office/officeart/2005/8/layout/vList2"/>
    <dgm:cxn modelId="{AA878F0D-A211-4FD9-B43E-EE6317EB4D0E}" srcId="{3A0A215B-E3A7-40D8-BD05-324CDD9B41E8}" destId="{EBF5398D-46E5-40A7-8A69-BEA2F344AD8E}" srcOrd="0" destOrd="0" parTransId="{928AEE19-A6EB-4487-ACC6-50BDC38B2226}" sibTransId="{E6F64976-5F36-4C43-8D79-D90B956E312E}"/>
    <dgm:cxn modelId="{E99B0214-DEB1-44DE-B00D-46094E111CA6}" srcId="{CF95E103-2178-4709-BA8E-DAE7E955A7E1}" destId="{46E5ADB1-A115-47C2-AAA5-F0AAFD5DA65D}" srcOrd="4" destOrd="0" parTransId="{D456F6F7-3340-4913-AD6A-9F6B8F117981}" sibTransId="{8B7D5716-5D3B-4365-869A-80B41E31C8AD}"/>
    <dgm:cxn modelId="{3997B217-4380-4EA1-A140-EA105C8E9B62}" srcId="{50E3B3CE-3DD4-4CEC-AEBA-BE1E69758E91}" destId="{1EAF91E9-C784-45B9-ADBA-CC1A4EA7A960}" srcOrd="1" destOrd="0" parTransId="{3162AA61-AD8F-46C4-9EF7-291F3498A14B}" sibTransId="{1F36DA81-F336-4DA6-8259-CE424955BF43}"/>
    <dgm:cxn modelId="{A6D05322-74DD-4C41-8BD0-4B02DD1ACDE8}" srcId="{A2C530DB-DD5E-49E8-8078-665D4867CDAE}" destId="{0D1F56CA-F4F9-4D91-8D01-69560474CCD9}" srcOrd="2" destOrd="0" parTransId="{06294BDD-7737-4192-9820-7121E90A1F34}" sibTransId="{B68693ED-CD18-4FAB-A4F3-C21BACB4589E}"/>
    <dgm:cxn modelId="{658A5E27-AD7D-4851-8D08-D2F271A6C0AD}" type="presOf" srcId="{12E0F471-7DBE-45DC-BD12-6AA0C7443C2D}" destId="{E367BF5C-D207-473E-B6C0-2E17F1FAA1FF}" srcOrd="0" destOrd="0" presId="urn:microsoft.com/office/officeart/2005/8/layout/vList2"/>
    <dgm:cxn modelId="{E3FEB22B-6876-4821-ACC3-3D77DC6F5CA1}" srcId="{CF95E103-2178-4709-BA8E-DAE7E955A7E1}" destId="{50E3B3CE-3DD4-4CEC-AEBA-BE1E69758E91}" srcOrd="0" destOrd="0" parTransId="{34CCC53B-D876-4180-B8D5-9B30F4C020F6}" sibTransId="{4384937B-611A-4B4C-9A03-0231EB912421}"/>
    <dgm:cxn modelId="{E55CCD40-7193-49EE-8E5F-527B35556418}" srcId="{A2C530DB-DD5E-49E8-8078-665D4867CDAE}" destId="{858FE8ED-F469-4C25-9ABF-6218CD0B9316}" srcOrd="0" destOrd="0" parTransId="{98329884-31E9-4D89-AC66-8A2423DD29FC}" sibTransId="{8A4B9F62-0B3E-46B5-A970-E530FFE183E0}"/>
    <dgm:cxn modelId="{3D1B315E-67F4-4DB3-91AD-C9DC542489B3}" srcId="{CF95E103-2178-4709-BA8E-DAE7E955A7E1}" destId="{A2C530DB-DD5E-49E8-8078-665D4867CDAE}" srcOrd="2" destOrd="0" parTransId="{F9C9CE04-E549-4874-AB22-FA358C546F4E}" sibTransId="{973701F8-BE4E-4BC0-8090-61A4B668F93E}"/>
    <dgm:cxn modelId="{215EE343-476A-4FA3-872A-4550D91E0E46}" srcId="{30E1939C-8BAD-4812-86B1-3F0D113A59C2}" destId="{12E0F471-7DBE-45DC-BD12-6AA0C7443C2D}" srcOrd="0" destOrd="0" parTransId="{ED0ACEEE-0622-4AE5-9E62-3328915D0B68}" sibTransId="{68680ACF-FDDC-4ED1-8DCD-49FBB6AC2174}"/>
    <dgm:cxn modelId="{0516A269-07A1-46EF-815B-911F0726AA17}" type="presOf" srcId="{A2C530DB-DD5E-49E8-8078-665D4867CDAE}" destId="{C2DA05E6-19E8-483D-8005-01F2D7E6376E}" srcOrd="0" destOrd="0" presId="urn:microsoft.com/office/officeart/2005/8/layout/vList2"/>
    <dgm:cxn modelId="{CE9CEC49-6898-40CB-8EF7-6D2301118A76}" srcId="{A2C530DB-DD5E-49E8-8078-665D4867CDAE}" destId="{EA3C084B-AFDE-4E14-B5B7-89D1E6FB81B2}" srcOrd="1" destOrd="0" parTransId="{972E15B0-E272-4179-BFDA-D2E2623A09E1}" sibTransId="{C082AF05-D12F-404A-AFA5-0A67D8DD868C}"/>
    <dgm:cxn modelId="{CC38D16D-F48E-4D48-BC6D-B12D4EF061A7}" type="presOf" srcId="{EA3C084B-AFDE-4E14-B5B7-89D1E6FB81B2}" destId="{1DDC49DF-33D6-4187-99D6-4E6FA63D815A}" srcOrd="0" destOrd="1" presId="urn:microsoft.com/office/officeart/2005/8/layout/vList2"/>
    <dgm:cxn modelId="{C3C3F34D-B1A1-4C65-850E-3CA5408E77F4}" srcId="{CF95E103-2178-4709-BA8E-DAE7E955A7E1}" destId="{3A0A215B-E3A7-40D8-BD05-324CDD9B41E8}" srcOrd="3" destOrd="0" parTransId="{C544964C-0DED-408D-ADBF-68BA04676C27}" sibTransId="{ADAA30BE-3AE8-462B-B25E-846667A38257}"/>
    <dgm:cxn modelId="{B3D7A650-65AF-4C8E-90F1-A5D994F9DF5B}" type="presOf" srcId="{DE7BFA23-3291-467B-89AC-BB06CE8B2806}" destId="{E367BF5C-D207-473E-B6C0-2E17F1FAA1FF}" srcOrd="0" destOrd="1" presId="urn:microsoft.com/office/officeart/2005/8/layout/vList2"/>
    <dgm:cxn modelId="{5CEBC875-5E64-4C0B-A9F5-AF4DC35831B3}" srcId="{30E1939C-8BAD-4812-86B1-3F0D113A59C2}" destId="{05D3CA45-FB26-4BB4-AED6-1EC69C80AE83}" srcOrd="2" destOrd="0" parTransId="{F38A7A9B-69D4-4D77-915D-9A47D2E63BB1}" sibTransId="{1BB70C39-4FC7-4991-A5AE-F70DDBC3D0D4}"/>
    <dgm:cxn modelId="{85FD5E77-F458-4D8A-A1B4-411E80B6BFF5}" type="presOf" srcId="{A8F7A358-937E-4B16-8A04-A716AA701791}" destId="{8408229E-F995-4F44-A36A-EE375E53CD04}" srcOrd="0" destOrd="1" presId="urn:microsoft.com/office/officeart/2005/8/layout/vList2"/>
    <dgm:cxn modelId="{EE0FE159-DE03-4F88-ADD1-01DA6A63A4C8}" type="presOf" srcId="{858FE8ED-F469-4C25-9ABF-6218CD0B9316}" destId="{1DDC49DF-33D6-4187-99D6-4E6FA63D815A}" srcOrd="0" destOrd="0" presId="urn:microsoft.com/office/officeart/2005/8/layout/vList2"/>
    <dgm:cxn modelId="{2D022C83-FD7F-48FB-B2A6-42949A8A142E}" type="presOf" srcId="{CF95E103-2178-4709-BA8E-DAE7E955A7E1}" destId="{BEAF5192-B225-4760-9D50-1F67FBF0060F}" srcOrd="0" destOrd="0" presId="urn:microsoft.com/office/officeart/2005/8/layout/vList2"/>
    <dgm:cxn modelId="{085DC589-744F-4068-B6F9-1703511059E2}" srcId="{50E3B3CE-3DD4-4CEC-AEBA-BE1E69758E91}" destId="{5B16F6CB-93B4-405C-9B1B-C43235807500}" srcOrd="0" destOrd="0" parTransId="{406E2EB8-EE5F-40BA-A4A4-70E45A92AAF7}" sibTransId="{F1BC1BB6-0FB5-4672-8245-1926D3FCDB58}"/>
    <dgm:cxn modelId="{D648D699-DBFA-4F45-9927-754A99EA133B}" type="presOf" srcId="{50E3B3CE-3DD4-4CEC-AEBA-BE1E69758E91}" destId="{9F0D90A1-4636-4F95-8C97-6CD843F51258}" srcOrd="0" destOrd="0" presId="urn:microsoft.com/office/officeart/2005/8/layout/vList2"/>
    <dgm:cxn modelId="{054AA69C-4DFB-4446-9774-2351EA3B659B}" srcId="{3A0A215B-E3A7-40D8-BD05-324CDD9B41E8}" destId="{A8F7A358-937E-4B16-8A04-A716AA701791}" srcOrd="1" destOrd="0" parTransId="{D9891E85-CF77-4103-9271-AEF01D5CC6CC}" sibTransId="{747A27B0-1C03-49E9-B68B-8B4BFFA4F423}"/>
    <dgm:cxn modelId="{EBE06EBF-B077-419D-83E8-5E8D0A21AF9D}" type="presOf" srcId="{5B16F6CB-93B4-405C-9B1B-C43235807500}" destId="{D79509A7-C2FD-4D15-8A9F-CC952ABE2C88}" srcOrd="0" destOrd="0" presId="urn:microsoft.com/office/officeart/2005/8/layout/vList2"/>
    <dgm:cxn modelId="{CB1E94BF-6DB2-41FD-8DBA-D3E03A8BA600}" type="presOf" srcId="{0D1F56CA-F4F9-4D91-8D01-69560474CCD9}" destId="{1DDC49DF-33D6-4187-99D6-4E6FA63D815A}" srcOrd="0" destOrd="2" presId="urn:microsoft.com/office/officeart/2005/8/layout/vList2"/>
    <dgm:cxn modelId="{A2C65DC3-8334-4DCF-AE46-6C7A5FAE963C}" type="presOf" srcId="{1EAF91E9-C784-45B9-ADBA-CC1A4EA7A960}" destId="{D79509A7-C2FD-4D15-8A9F-CC952ABE2C88}" srcOrd="0" destOrd="1" presId="urn:microsoft.com/office/officeart/2005/8/layout/vList2"/>
    <dgm:cxn modelId="{91E156D0-A903-471A-8F36-20215D6488A9}" type="presOf" srcId="{EBF5398D-46E5-40A7-8A69-BEA2F344AD8E}" destId="{8408229E-F995-4F44-A36A-EE375E53CD04}" srcOrd="0" destOrd="0" presId="urn:microsoft.com/office/officeart/2005/8/layout/vList2"/>
    <dgm:cxn modelId="{0D9777E3-5B08-4A40-B439-EB1F689F6D62}" type="presOf" srcId="{05D3CA45-FB26-4BB4-AED6-1EC69C80AE83}" destId="{E367BF5C-D207-473E-B6C0-2E17F1FAA1FF}" srcOrd="0" destOrd="2" presId="urn:microsoft.com/office/officeart/2005/8/layout/vList2"/>
    <dgm:cxn modelId="{F34878F3-2930-41F4-887D-72888466D32C}" srcId="{30E1939C-8BAD-4812-86B1-3F0D113A59C2}" destId="{DE7BFA23-3291-467B-89AC-BB06CE8B2806}" srcOrd="1" destOrd="0" parTransId="{792052B2-6970-470A-BC05-225751C858DA}" sibTransId="{6F4EBCE8-C694-40A0-A3E6-7617E3195500}"/>
    <dgm:cxn modelId="{CA7423F4-AB26-4D9C-9F8C-B91D4B5E31BE}" srcId="{CF95E103-2178-4709-BA8E-DAE7E955A7E1}" destId="{30E1939C-8BAD-4812-86B1-3F0D113A59C2}" srcOrd="1" destOrd="0" parTransId="{C82A05F1-B39A-4751-A302-87543E09A287}" sibTransId="{C57172AB-D725-4E18-8535-61B7274F4CDC}"/>
    <dgm:cxn modelId="{C178C7F8-222F-40EC-9471-B0CF368C5F36}" type="presOf" srcId="{46E5ADB1-A115-47C2-AAA5-F0AAFD5DA65D}" destId="{6A335453-9E7A-4F7F-9B26-2B34156D4E1A}" srcOrd="0" destOrd="0" presId="urn:microsoft.com/office/officeart/2005/8/layout/vList2"/>
    <dgm:cxn modelId="{A856E0DE-5ECB-4566-AA91-F81DA9B76346}" type="presParOf" srcId="{BEAF5192-B225-4760-9D50-1F67FBF0060F}" destId="{9F0D90A1-4636-4F95-8C97-6CD843F51258}" srcOrd="0" destOrd="0" presId="urn:microsoft.com/office/officeart/2005/8/layout/vList2"/>
    <dgm:cxn modelId="{8C317EE2-33F7-4736-A8D9-EAC7C3B9F216}" type="presParOf" srcId="{BEAF5192-B225-4760-9D50-1F67FBF0060F}" destId="{D79509A7-C2FD-4D15-8A9F-CC952ABE2C88}" srcOrd="1" destOrd="0" presId="urn:microsoft.com/office/officeart/2005/8/layout/vList2"/>
    <dgm:cxn modelId="{759C8CD9-9044-4D6E-ABD3-B7A1B20B41B9}" type="presParOf" srcId="{BEAF5192-B225-4760-9D50-1F67FBF0060F}" destId="{2A1169CD-778B-417F-B942-002F1B0AE878}" srcOrd="2" destOrd="0" presId="urn:microsoft.com/office/officeart/2005/8/layout/vList2"/>
    <dgm:cxn modelId="{B97456D6-263A-45B9-A354-DD8F4AF0DCB6}" type="presParOf" srcId="{BEAF5192-B225-4760-9D50-1F67FBF0060F}" destId="{E367BF5C-D207-473E-B6C0-2E17F1FAA1FF}" srcOrd="3" destOrd="0" presId="urn:microsoft.com/office/officeart/2005/8/layout/vList2"/>
    <dgm:cxn modelId="{67E132D9-DE75-4DB8-A2A1-8F73FE69BCBA}" type="presParOf" srcId="{BEAF5192-B225-4760-9D50-1F67FBF0060F}" destId="{C2DA05E6-19E8-483D-8005-01F2D7E6376E}" srcOrd="4" destOrd="0" presId="urn:microsoft.com/office/officeart/2005/8/layout/vList2"/>
    <dgm:cxn modelId="{F756A00B-31A4-47AD-BD67-098D3645347D}" type="presParOf" srcId="{BEAF5192-B225-4760-9D50-1F67FBF0060F}" destId="{1DDC49DF-33D6-4187-99D6-4E6FA63D815A}" srcOrd="5" destOrd="0" presId="urn:microsoft.com/office/officeart/2005/8/layout/vList2"/>
    <dgm:cxn modelId="{1DB85DE0-EC3B-4D57-9EA1-6348116E04E6}" type="presParOf" srcId="{BEAF5192-B225-4760-9D50-1F67FBF0060F}" destId="{3251855E-EF69-4712-8D71-8505D1634DC1}" srcOrd="6" destOrd="0" presId="urn:microsoft.com/office/officeart/2005/8/layout/vList2"/>
    <dgm:cxn modelId="{20CA14FF-58BC-4432-BF4C-90C12A96242F}" type="presParOf" srcId="{BEAF5192-B225-4760-9D50-1F67FBF0060F}" destId="{8408229E-F995-4F44-A36A-EE375E53CD04}" srcOrd="7" destOrd="0" presId="urn:microsoft.com/office/officeart/2005/8/layout/vList2"/>
    <dgm:cxn modelId="{AC3EDF77-C949-4CBF-A864-B00F10E0CF29}" type="presParOf" srcId="{BEAF5192-B225-4760-9D50-1F67FBF0060F}" destId="{6A335453-9E7A-4F7F-9B26-2B34156D4E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0A781-EB44-48E1-9605-A9142DC49FEF}">
      <dsp:nvSpPr>
        <dsp:cNvPr id="0" name=""/>
        <dsp:cNvSpPr/>
      </dsp:nvSpPr>
      <dsp:spPr>
        <a:xfrm>
          <a:off x="0" y="362838"/>
          <a:ext cx="706872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Company details with its  survey and  goals </a:t>
          </a:r>
        </a:p>
      </dsp:txBody>
      <dsp:txXfrm>
        <a:off x="22246" y="385084"/>
        <a:ext cx="7024233" cy="411223"/>
      </dsp:txXfrm>
    </dsp:sp>
    <dsp:sp modelId="{506D91A5-DB10-4880-8BE7-D37AFD02CCED}">
      <dsp:nvSpPr>
        <dsp:cNvPr id="0" name=""/>
        <dsp:cNvSpPr/>
      </dsp:nvSpPr>
      <dsp:spPr>
        <a:xfrm>
          <a:off x="0" y="873273"/>
          <a:ext cx="706872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Methodology Description</a:t>
          </a:r>
        </a:p>
      </dsp:txBody>
      <dsp:txXfrm>
        <a:off x="22246" y="895519"/>
        <a:ext cx="7024233" cy="411223"/>
      </dsp:txXfrm>
    </dsp:sp>
    <dsp:sp modelId="{400D45C4-0333-4361-8EEF-3FEF903E555E}">
      <dsp:nvSpPr>
        <dsp:cNvPr id="0" name=""/>
        <dsp:cNvSpPr/>
      </dsp:nvSpPr>
      <dsp:spPr>
        <a:xfrm>
          <a:off x="0" y="1328988"/>
          <a:ext cx="7068725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4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Data collection and cleaning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Data analysis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Data visualization</a:t>
          </a:r>
        </a:p>
      </dsp:txBody>
      <dsp:txXfrm>
        <a:off x="0" y="1328988"/>
        <a:ext cx="7068725" cy="786599"/>
      </dsp:txXfrm>
    </dsp:sp>
    <dsp:sp modelId="{6B48B940-0DA2-429B-A288-6254C106865D}">
      <dsp:nvSpPr>
        <dsp:cNvPr id="0" name=""/>
        <dsp:cNvSpPr/>
      </dsp:nvSpPr>
      <dsp:spPr>
        <a:xfrm>
          <a:off x="0" y="2115588"/>
          <a:ext cx="706872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 presentation with charts  of trends</a:t>
          </a:r>
        </a:p>
      </dsp:txBody>
      <dsp:txXfrm>
        <a:off x="22246" y="2137834"/>
        <a:ext cx="7024233" cy="411223"/>
      </dsp:txXfrm>
    </dsp:sp>
    <dsp:sp modelId="{DCAC67EC-76CE-4953-9315-BA758D6780E0}">
      <dsp:nvSpPr>
        <dsp:cNvPr id="0" name=""/>
        <dsp:cNvSpPr/>
      </dsp:nvSpPr>
      <dsp:spPr>
        <a:xfrm>
          <a:off x="0" y="2626023"/>
          <a:ext cx="706872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Discussion and depth regarding of each database declared in results</a:t>
          </a:r>
        </a:p>
      </dsp:txBody>
      <dsp:txXfrm>
        <a:off x="22246" y="2648269"/>
        <a:ext cx="7024233" cy="411223"/>
      </dsp:txXfrm>
    </dsp:sp>
    <dsp:sp modelId="{C89D6EE5-9896-43FA-8591-989BC76319AF}">
      <dsp:nvSpPr>
        <dsp:cNvPr id="0" name=""/>
        <dsp:cNvSpPr/>
      </dsp:nvSpPr>
      <dsp:spPr>
        <a:xfrm>
          <a:off x="0" y="3136458"/>
          <a:ext cx="706872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Dashboard presentation of all trends with  demographics</a:t>
          </a:r>
        </a:p>
      </dsp:txBody>
      <dsp:txXfrm>
        <a:off x="22246" y="3158704"/>
        <a:ext cx="7024233" cy="411223"/>
      </dsp:txXfrm>
    </dsp:sp>
    <dsp:sp modelId="{AE7FF8E7-FCEA-4B5F-9F26-1D932D6A14CD}">
      <dsp:nvSpPr>
        <dsp:cNvPr id="0" name=""/>
        <dsp:cNvSpPr/>
      </dsp:nvSpPr>
      <dsp:spPr>
        <a:xfrm>
          <a:off x="0" y="3646893"/>
          <a:ext cx="706872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 of each research</a:t>
          </a:r>
        </a:p>
      </dsp:txBody>
      <dsp:txXfrm>
        <a:off x="22246" y="3669139"/>
        <a:ext cx="7024233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D90A1-4636-4F95-8C97-6CD843F51258}">
      <dsp:nvSpPr>
        <dsp:cNvPr id="0" name=""/>
        <dsp:cNvSpPr/>
      </dsp:nvSpPr>
      <dsp:spPr>
        <a:xfrm>
          <a:off x="0" y="105383"/>
          <a:ext cx="7230722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collection</a:t>
          </a:r>
        </a:p>
      </dsp:txBody>
      <dsp:txXfrm>
        <a:off x="24588" y="129971"/>
        <a:ext cx="7181546" cy="454509"/>
      </dsp:txXfrm>
    </dsp:sp>
    <dsp:sp modelId="{D79509A7-C2FD-4D15-8A9F-CC952ABE2C88}">
      <dsp:nvSpPr>
        <dsp:cNvPr id="0" name=""/>
        <dsp:cNvSpPr/>
      </dsp:nvSpPr>
      <dsp:spPr>
        <a:xfrm>
          <a:off x="0" y="609068"/>
          <a:ext cx="7230722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57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Collecting Data using APIs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Collecting Data using Web Scraping        </a:t>
          </a:r>
        </a:p>
      </dsp:txBody>
      <dsp:txXfrm>
        <a:off x="0" y="609068"/>
        <a:ext cx="7230722" cy="554242"/>
      </dsp:txXfrm>
    </dsp:sp>
    <dsp:sp modelId="{2A1169CD-778B-417F-B942-002F1B0AE878}">
      <dsp:nvSpPr>
        <dsp:cNvPr id="0" name=""/>
        <dsp:cNvSpPr/>
      </dsp:nvSpPr>
      <dsp:spPr>
        <a:xfrm>
          <a:off x="0" y="1163310"/>
          <a:ext cx="7230722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Wrangling</a:t>
          </a:r>
        </a:p>
      </dsp:txBody>
      <dsp:txXfrm>
        <a:off x="24588" y="1187898"/>
        <a:ext cx="7181546" cy="454509"/>
      </dsp:txXfrm>
    </dsp:sp>
    <dsp:sp modelId="{E367BF5C-D207-473E-B6C0-2E17F1FAA1FF}">
      <dsp:nvSpPr>
        <dsp:cNvPr id="0" name=""/>
        <dsp:cNvSpPr/>
      </dsp:nvSpPr>
      <dsp:spPr>
        <a:xfrm>
          <a:off x="0" y="1666995"/>
          <a:ext cx="7230722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57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Finding and removing Duplicates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Finding and Imputing Missing Values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Normalizing Data</a:t>
          </a:r>
        </a:p>
      </dsp:txBody>
      <dsp:txXfrm>
        <a:off x="0" y="1666995"/>
        <a:ext cx="7230722" cy="825930"/>
      </dsp:txXfrm>
    </dsp:sp>
    <dsp:sp modelId="{C2DA05E6-19E8-483D-8005-01F2D7E6376E}">
      <dsp:nvSpPr>
        <dsp:cNvPr id="0" name=""/>
        <dsp:cNvSpPr/>
      </dsp:nvSpPr>
      <dsp:spPr>
        <a:xfrm>
          <a:off x="0" y="2492925"/>
          <a:ext cx="7230722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Exploratory Data Analysis</a:t>
          </a:r>
        </a:p>
      </dsp:txBody>
      <dsp:txXfrm>
        <a:off x="24588" y="2517513"/>
        <a:ext cx="7181546" cy="454509"/>
      </dsp:txXfrm>
    </dsp:sp>
    <dsp:sp modelId="{1DDC49DF-33D6-4187-99D6-4E6FA63D815A}">
      <dsp:nvSpPr>
        <dsp:cNvPr id="0" name=""/>
        <dsp:cNvSpPr/>
      </dsp:nvSpPr>
      <dsp:spPr>
        <a:xfrm>
          <a:off x="0" y="2996610"/>
          <a:ext cx="7230722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57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Analyzing Data Distribution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Hanging Outliers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Correlations</a:t>
          </a:r>
        </a:p>
      </dsp:txBody>
      <dsp:txXfrm>
        <a:off x="0" y="2996610"/>
        <a:ext cx="7230722" cy="825930"/>
      </dsp:txXfrm>
    </dsp:sp>
    <dsp:sp modelId="{3251855E-EF69-4712-8D71-8505D1634DC1}">
      <dsp:nvSpPr>
        <dsp:cNvPr id="0" name=""/>
        <dsp:cNvSpPr/>
      </dsp:nvSpPr>
      <dsp:spPr>
        <a:xfrm>
          <a:off x="0" y="3822540"/>
          <a:ext cx="7230722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Visualization</a:t>
          </a:r>
        </a:p>
      </dsp:txBody>
      <dsp:txXfrm>
        <a:off x="24588" y="3847128"/>
        <a:ext cx="7181546" cy="454509"/>
      </dsp:txXfrm>
    </dsp:sp>
    <dsp:sp modelId="{8408229E-F995-4F44-A36A-EE375E53CD04}">
      <dsp:nvSpPr>
        <dsp:cNvPr id="0" name=""/>
        <dsp:cNvSpPr/>
      </dsp:nvSpPr>
      <dsp:spPr>
        <a:xfrm>
          <a:off x="0" y="4326225"/>
          <a:ext cx="7230722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57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Visualizing Distribution of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Finding  Relation using different types of graphs and comparing them</a:t>
          </a:r>
        </a:p>
      </dsp:txBody>
      <dsp:txXfrm>
        <a:off x="0" y="4326225"/>
        <a:ext cx="7230722" cy="554242"/>
      </dsp:txXfrm>
    </dsp:sp>
    <dsp:sp modelId="{6A335453-9E7A-4F7F-9B26-2B34156D4E1A}">
      <dsp:nvSpPr>
        <dsp:cNvPr id="0" name=""/>
        <dsp:cNvSpPr/>
      </dsp:nvSpPr>
      <dsp:spPr>
        <a:xfrm>
          <a:off x="0" y="4880468"/>
          <a:ext cx="7230722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Dashboards Cognos</a:t>
          </a:r>
        </a:p>
      </dsp:txBody>
      <dsp:txXfrm>
        <a:off x="24588" y="4905056"/>
        <a:ext cx="7181546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18:47:10.7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0,'-4'0,"-2"0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18:47:10.7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0,'0'5,"0"5,-4 2,-7-1,-10-3,-2-3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18:47:10.7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0,'5'0,"-3"5,-2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0,'9'0,"8"0,1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18:47:10.74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18:47:10.75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18:47:10.75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18:47:10.7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18:47:10.7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3104 84,'-1022'0,"930"-4,-20-5,-69-4,-445 11,319 3,278-3,0-1,1-1,-1-1,-8-4,-56-11,-16 11,1 4,-50 7,54-1,68 2,36-3,0 0,0 0,0 0,-1 0,1 0,0 0,0 0,0 1,0-1,0 0,0 0,0 0,0 0,0 0,0 0,-1 0,1 0,0 0,0 1,0-1,0 0,0 0,0 0,0 0,-1 0,1 1,0-1,0 0,0 0,0 0,0 0,0 1,0-1,0 0,0 0,0 0,0 0,0 0,0 0,0 0,0 0,0 0,0 1,0-1,0 0,0 0,0 0,0 0,1 1,-1-1,0 0,16 8,35 8,48 9,-23-6,51 7,2-5,66 0,-63-8,0 5,48 17,-133-24,1-1,0-3,1-2,43-2,1373-5,-1474 1,-1-1,1 0,0 1,1-2,-1 0,-29-6,-166-24,-67 3,195 18,52 7,1 1,-1 2,-2 0,-57 2,43 2,-1-3,-33-5,42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DA2A-2B98-5443-931A-AC53E688A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40041-F7F5-4D49-9B96-5BBFD3F5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D4304-E285-91B5-0A1C-7A860C4C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0695-1E83-1ABB-D9BB-6D4FD594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FA66-BE77-9B87-A9F5-96503FF0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C6B2-514E-DBBE-45A3-D1EBF7CA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AF92B-3511-B015-8B9F-742828AC4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F1D13-D047-D174-9399-1E2EFD98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ED6D-F135-443B-7147-1901FBBA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8E25-9C2A-D1CA-1B1F-78A0B5E5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166D9-ABA7-FB2D-8832-77C6F9ACD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F0BA-8137-D972-634E-EA7BA1F6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F72F-17B5-2F99-17D1-1B59737A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E3EEF-99B4-F823-4A5F-3D0EF64D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2702-659A-2752-5490-7D20FCDC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4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C6A6-ADD0-FFFD-0838-3781F16C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3235-EE64-4565-A97A-E0CA1EF0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9100-46CC-2461-82CB-BA9B17DD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853A-C75B-1C7B-1C90-C8D068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02E7-B937-17EF-6DC4-A273F8BE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EB17-C049-78C2-32EE-75AAE672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C3DB2-3166-BC96-D1B8-5C78ABD5C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E0A7-23A1-9432-0373-2891B5DA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90A8-B191-7FF4-65A9-75E4DBE4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C329-BA76-389E-49A8-3352FDF2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9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8F3D-B67F-7F12-CE38-413F434C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9EDE-596B-0818-5BB1-E27FB342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8391D-05BD-A025-9C00-F4598EEF0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0011-2D6E-5E8B-D94C-0F57852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3EB91-C564-A78A-05D5-99314CB9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A6A7C-BCD8-C227-731A-8E368F4E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E7EB92-5E56-4043-43BE-3525DC3010D4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FEF19C-6722-2187-1D33-364B7ABE9F4B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9E93C4A-230B-5069-00F1-7F5D3CFE8678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FDBB95-0E88-06AC-09D4-3606F6BD37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94097E-F152-E08D-4591-01B2F17854CB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FF10D1-3498-B9E3-F5FA-7E0E0AAAD1D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FD0D13-F04A-EE12-FCF5-07F60B5845E3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30CF5F-D5B6-B1C0-8D21-2C1030FAF6E1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41F4-86E7-4CA1-BF8E-AB6E88FA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1F63C-61C1-1554-AA15-356BEF510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DD6C4-B3E6-3A26-4520-F9B9D425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E31FE-B08F-310A-A4E2-20D8D939C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0C05A-D46B-8FA9-060F-A3AA1A1D7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1E0EA-FB92-D162-2C64-B0286D2E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30FD4-D2E3-5BA8-56A2-0DEC8C25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1E7AD-7D89-57AE-CDE3-112E570E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9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24CF-BC5B-C95A-1EA6-63AEF350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85BCD-F6A6-FF1F-2B44-44E1930B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25A66-18BA-20C6-09EE-466BB68E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F8984-B831-3C51-7880-91BF8BA2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1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38877-5B15-AC62-046A-CB1FC00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AE3B0-0D27-E7E8-D448-812919B2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B0047-A0BC-4B38-DA71-6B96C9F2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1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4D66-6B90-0D70-8E5B-C9CAA23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1F08-4A56-614B-CDC1-F311BFA61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448D5-7EDC-9948-923A-D0185221B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1BCD-0F8B-968D-3157-C1DB3200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F5BA9-01E1-9960-6ACD-FF4A94A6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AD483-75D3-565A-226D-C44B5810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7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7F29-E550-CC55-0B91-BF0E3467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258F2-EE55-406B-47B6-645383DEF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CD762-0303-64EC-560E-17ED170F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0FBC-5A65-E945-0A52-91B0B6BE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9D228-5F7D-DCD6-6655-3564B37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2647B-F896-C044-2C01-BF95ADB5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A29E6-026F-5D94-0EF9-E4F1196E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0C70C-3CD2-18AA-31D2-A274C3F2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0F0A-1A8B-6CFF-066D-DF5B50BEE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6EA3-EAA0-BB94-BF4D-90AA15C9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6738-05F2-5056-4EE9-8261A06B9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74631-55CB-51D6-4BFA-6A519296F4F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EDF08-26F4-5EBC-2C86-92597F41A0F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B054D-CBAE-D141-2210-C712EFE7FA8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30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10.png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30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latform.cloud.ibm.com/dashboards/0518a081-a7c1-429c-a6e8-a1cfa017a590/view/6c62d42a358f0b9243c1eee4079b7a527a3f7159babb8601d2817b490c617897f06c1296c87c4f5edf110167f6bd440bc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8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12" Type="http://schemas.openxmlformats.org/officeDocument/2006/relationships/customXml" Target="../ink/ink3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customXml" Target="../ink/ink32.xml"/><Relationship Id="rId15" Type="http://schemas.openxmlformats.org/officeDocument/2006/relationships/customXml" Target="../ink/ink40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customXml" Target="../ink/ink35.xml"/><Relationship Id="rId14" Type="http://schemas.openxmlformats.org/officeDocument/2006/relationships/customXml" Target="../ink/ink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597" y="1792555"/>
            <a:ext cx="4548630" cy="1647229"/>
          </a:xfrm>
        </p:spPr>
        <p:txBody>
          <a:bodyPr anchor="ctr">
            <a:normAutofit fontScale="90000"/>
          </a:bodyPr>
          <a:lstStyle/>
          <a:p>
            <a:pPr algn="ctr" defTabSz="731520"/>
            <a:br>
              <a:rPr lang="en-US" sz="1200" kern="12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Amasis MT Pro Black" panose="020F0502020204030204" pitchFamily="18" charset="0"/>
                <a:ea typeface="+mj-ea"/>
                <a:cs typeface="+mj-cs"/>
              </a:rPr>
              <a:t>The 2019 Stack Overflow Developer Survey Results Are In</a:t>
            </a:r>
            <a:br>
              <a:rPr lang="en-US" sz="1200" kern="12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</a:br>
            <a:endParaRPr lang="en-US" sz="1200" dirty="0">
              <a:solidFill>
                <a:srgbClr val="0E659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069" y="3350360"/>
            <a:ext cx="4543731" cy="2103053"/>
          </a:xfrm>
        </p:spPr>
        <p:txBody>
          <a:bodyPr>
            <a:normAutofit/>
          </a:bodyPr>
          <a:lstStyle/>
          <a:p>
            <a:pPr marL="0" indent="0" defTabSz="731520">
              <a:spcBef>
                <a:spcPts val="800"/>
              </a:spcBef>
              <a:buNone/>
            </a:pPr>
            <a:endParaRPr lang="en-US" sz="22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 defTabSz="731520">
              <a:spcBef>
                <a:spcPts val="800"/>
              </a:spcBef>
              <a:buNone/>
            </a:pPr>
            <a:r>
              <a:rPr lang="en-US" sz="2560" kern="1200" dirty="0">
                <a:solidFill>
                  <a:schemeClr val="accent2">
                    <a:lumMod val="75000"/>
                  </a:schemeClr>
                </a:solidFill>
                <a:latin typeface="Aharoni" panose="020F0502020204030204" pitchFamily="2" charset="-79"/>
                <a:ea typeface="HGSSoeiKakugothicUB" panose="020B0400000000000000" pitchFamily="34" charset="-128"/>
                <a:cs typeface="Aharoni" panose="020F0502020204030204" pitchFamily="2" charset="-79"/>
              </a:rPr>
              <a:t>SOUMIK MITRA</a:t>
            </a:r>
          </a:p>
          <a:p>
            <a:pPr marL="0" indent="0" defTabSz="731520">
              <a:spcBef>
                <a:spcPts val="800"/>
              </a:spcBef>
              <a:buNone/>
            </a:pPr>
            <a:endParaRPr lang="en-US" sz="22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 defTabSz="731520">
              <a:spcBef>
                <a:spcPts val="800"/>
              </a:spcBef>
              <a:buNone/>
            </a:pPr>
            <a:r>
              <a:rPr lang="en-US" sz="2240" kern="1200" dirty="0">
                <a:solidFill>
                  <a:schemeClr val="tx2">
                    <a:lumMod val="50000"/>
                  </a:schemeClr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9 JULY 2022</a:t>
            </a:r>
            <a:endParaRPr lang="en-US" dirty="0">
              <a:solidFill>
                <a:schemeClr val="tx2">
                  <a:lumMod val="50000"/>
                </a:schemeClr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206" y="1792555"/>
            <a:ext cx="4214771" cy="366085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3347070" y="5749556"/>
              <a:ext cx="1117297" cy="9026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3077" y="5641672"/>
                <a:ext cx="1224923" cy="305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4013918" y="5790059"/>
              <a:ext cx="289" cy="28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0568" y="5703359"/>
                <a:ext cx="86700" cy="1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3974573" y="5779644"/>
              <a:ext cx="289" cy="28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1223" y="5692944"/>
                <a:ext cx="86700" cy="1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3974573" y="5779644"/>
              <a:ext cx="289" cy="289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1223" y="5692944"/>
                <a:ext cx="86700" cy="1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3974573" y="5779644"/>
              <a:ext cx="289" cy="289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1223" y="5692944"/>
                <a:ext cx="86700" cy="1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1015848" y="4561013"/>
              <a:ext cx="289" cy="40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3598" y="4392263"/>
                <a:ext cx="144500" cy="341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4640554" y="1321951"/>
              <a:ext cx="289" cy="28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68304" y="1177451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4640554" y="1321951"/>
              <a:ext cx="289" cy="289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68304" y="1177451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4636793" y="1321951"/>
              <a:ext cx="4050" cy="28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44748" y="1177451"/>
                <a:ext cx="187773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5228422" y="1253386"/>
              <a:ext cx="289" cy="289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56172" y="1108886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5140473" y="1331499"/>
              <a:ext cx="289" cy="289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68223" y="1186999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962356" y="2468468"/>
              <a:ext cx="289" cy="289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90106" y="2323968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962356" y="2507235"/>
              <a:ext cx="289" cy="289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90106" y="2362735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7570348" y="4153382"/>
              <a:ext cx="289" cy="289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98098" y="4008882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682569" y="3673135"/>
              <a:ext cx="289" cy="289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0319" y="3528635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1387895" y="3075720"/>
              <a:ext cx="289" cy="289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15645" y="2931220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3876499" y="1312115"/>
              <a:ext cx="289" cy="289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249" y="1167615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3906008" y="1312115"/>
              <a:ext cx="4050" cy="28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13963" y="1167615"/>
                <a:ext cx="187773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3827895" y="1302279"/>
              <a:ext cx="289" cy="28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55645" y="1157779"/>
                <a:ext cx="144500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739562" y="1018181"/>
              <a:ext cx="21698" cy="1880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9154" y="837364"/>
                <a:ext cx="202153" cy="380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2015109" y="1145475"/>
              <a:ext cx="4050" cy="28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3064" y="1000975"/>
                <a:ext cx="187773" cy="2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457200" y="2095843"/>
              <a:ext cx="289" cy="289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9975" y="2088618"/>
                <a:ext cx="14450" cy="144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Findings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MySQL is the most leading database </a:t>
            </a:r>
          </a:p>
          <a:p>
            <a:r>
              <a:rPr lang="en-US" sz="2000"/>
              <a:t>Increase interest in MongoDB and PostgreSQL </a:t>
            </a:r>
          </a:p>
          <a:p>
            <a:r>
              <a:rPr lang="en-US" sz="2000"/>
              <a:t>Decrease in passion towards Microsoft Server and SQLite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Implications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PostgreSQL and MongoDB will establish the future Database market</a:t>
            </a:r>
          </a:p>
          <a:p>
            <a:r>
              <a:rPr lang="en-US" sz="2000"/>
              <a:t>MySQL losing its pinnacle in the market</a:t>
            </a:r>
          </a:p>
          <a:p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Microsoft Server and SQLite losing feats in the market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>
                <a:solidFill>
                  <a:schemeClr val="tx1">
                    <a:alpha val="80000"/>
                  </a:schemeClr>
                </a:solidFill>
                <a:hlinkClick r:id="rId3"/>
              </a:rPr>
              <a:t>https://dataplatform.cloud.ibm.com/dashboards/0518a081-a7c1-429c-a6e8-a1cfa017a590/view/6c62d42a358f0b9243c1eee4079b7a527a3f7159babb8601d2817b490c617897f06c1296c87c4f5edf110167f6bd440bce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33"/>
            <a:ext cx="10515600" cy="87845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E8D99C8-671B-935A-2B94-E179DE06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" y="926592"/>
            <a:ext cx="12057888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16"/>
            <a:ext cx="10515600" cy="75590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68004FC8-3B09-3796-293A-FC812D2B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320"/>
            <a:ext cx="12009120" cy="52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1664"/>
          </a:xfrm>
        </p:spPr>
        <p:txBody>
          <a:bodyPr anchor="ctr">
            <a:normAutofit/>
          </a:bodyPr>
          <a:lstStyle/>
          <a:p>
            <a:r>
              <a:rPr lang="en-US">
                <a:latin typeface="Amasis MT Pro Black" panose="02040A04050005020304" pitchFamily="18" charset="0"/>
              </a:rPr>
              <a:t>DASHBOARD TAB 3</a:t>
            </a: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Screenshot of dashboard tab 3 goes here</a:t>
            </a:r>
            <a:endParaRPr lang="en-US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3661B316-7E38-B382-6E52-3812B956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881955"/>
            <a:ext cx="11697168" cy="5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1819" y="2474113"/>
            <a:ext cx="3054361" cy="3054361"/>
          </a:xfrm>
          <a:prstGeom prst="rect">
            <a:avLst/>
          </a:prstGeom>
          <a:noFill/>
        </p:spPr>
      </p:pic>
      <p:pic>
        <p:nvPicPr>
          <p:cNvPr id="6" name="Content Placeholder 5" descr="A black background with white text and colorful circles&#10;&#10;Description automatically generated">
            <a:extLst>
              <a:ext uri="{FF2B5EF4-FFF2-40B4-BE49-F238E27FC236}">
                <a16:creationId xmlns:a16="http://schemas.microsoft.com/office/drawing/2014/main" id="{5D820D3F-FC2F-31BF-D1AD-DA72F97099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7488" y="2060448"/>
            <a:ext cx="6306312" cy="3243751"/>
          </a:xfrm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438" y="1412488"/>
            <a:ext cx="3971165" cy="4683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Findings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Python, the fastest-growing major programming language, has risen in the ranks of programming languages.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Edging out Java this year and standing as the second most loved language (behind Rust). </a:t>
            </a:r>
          </a:p>
          <a:p>
            <a:r>
              <a:rPr lang="en-US" sz="1800" dirty="0"/>
              <a:t>Over half of respondents had written their first line of code by the time they were sixteen, although this experience varies by country and by gender.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3" y="1412488"/>
            <a:ext cx="3740397" cy="4756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Implications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800" dirty="0"/>
              <a:t>More than 90% of young male especially with bachelor degree are leading the world to new coding era.</a:t>
            </a:r>
          </a:p>
          <a:p>
            <a:r>
              <a:rPr lang="en-US" sz="1800" dirty="0"/>
              <a:t>Only developed countries are progressing towards development</a:t>
            </a:r>
          </a:p>
          <a:p>
            <a:r>
              <a:rPr lang="en-US" sz="1800" dirty="0"/>
              <a:t>Linux will be ruling  the platform for developers. Change in shift from windows to Linux is visible.</a:t>
            </a:r>
          </a:p>
          <a:p>
            <a:r>
              <a:rPr lang="en-US" sz="1800" dirty="0"/>
              <a:t>JavaScript  has gained huge programmers in both language and web frame fields.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33" r="1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8947" y="1645920"/>
            <a:ext cx="5310445" cy="4602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Developed  countries with its young male population of Bachelor Degree are setting up a wide platform for coding.</a:t>
            </a:r>
          </a:p>
          <a:p>
            <a:r>
              <a:rPr lang="en-US" sz="2400" dirty="0"/>
              <a:t>US and India are going to become a huge coding hub with lots of innovation and development</a:t>
            </a:r>
          </a:p>
          <a:p>
            <a:r>
              <a:rPr lang="en-US" sz="2400" dirty="0"/>
              <a:t>A good popularity of trends of languages , platform and web frames are obtained.</a:t>
            </a:r>
          </a:p>
          <a:p>
            <a:r>
              <a:rPr lang="en-US" sz="2400" dirty="0"/>
              <a:t>Developing countries are in transition phase towards developer era.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APPENDIX</a:t>
            </a:r>
          </a:p>
        </p:txBody>
      </p:sp>
      <p:pic>
        <p:nvPicPr>
          <p:cNvPr id="19" name="Content Placeholder 18" descr="A graph with blue squares&#10;&#10;Description automatically generated">
            <a:extLst>
              <a:ext uri="{FF2B5EF4-FFF2-40B4-BE49-F238E27FC236}">
                <a16:creationId xmlns:a16="http://schemas.microsoft.com/office/drawing/2014/main" id="{B4646B33-6973-8BC8-6994-52B6A55EC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657" y="1839114"/>
            <a:ext cx="8392015" cy="416739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61512" y="1839113"/>
            <a:ext cx="3997831" cy="41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63CC4-CE24-47B0-C985-00E62354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3600">
                <a:solidFill>
                  <a:srgbClr val="FFFFFF"/>
                </a:solidFill>
                <a:latin typeface="Amasis MT Pro Black" panose="02040A04050005020304" pitchFamily="18" charset="0"/>
              </a:rPr>
              <a:t>Boxplot of Age</a:t>
            </a:r>
            <a:br>
              <a:rPr lang="en-IN" sz="3600">
                <a:solidFill>
                  <a:srgbClr val="FFFFFF"/>
                </a:solidFill>
              </a:rPr>
            </a:br>
            <a:endParaRPr lang="en-IN" sz="3600">
              <a:solidFill>
                <a:srgbClr val="FFFFFF"/>
              </a:solidFill>
            </a:endParaRPr>
          </a:p>
        </p:txBody>
      </p:sp>
      <p:pic>
        <p:nvPicPr>
          <p:cNvPr id="4" name="Picture 3" descr="A graph with a bar and a line">
            <a:extLst>
              <a:ext uri="{FF2B5EF4-FFF2-40B4-BE49-F238E27FC236}">
                <a16:creationId xmlns:a16="http://schemas.microsoft.com/office/drawing/2014/main" id="{F3E5A8AE-EADA-80EC-B92A-3A0361C6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268224"/>
            <a:ext cx="7664196" cy="585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57" name="Rectangle: Rounded Corners 2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409" y="3014866"/>
            <a:ext cx="2607037" cy="2607037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5194" y="2284481"/>
            <a:ext cx="4228606" cy="3551045"/>
          </a:xfrm>
        </p:spPr>
        <p:txBody>
          <a:bodyPr>
            <a:normAutofit/>
          </a:bodyPr>
          <a:lstStyle/>
          <a:p>
            <a:pPr marL="185166" indent="-185166" defTabSz="740664">
              <a:spcBef>
                <a:spcPts val="810"/>
              </a:spcBef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Summary</a:t>
            </a:r>
          </a:p>
          <a:p>
            <a:pPr marL="185166" indent="-185166" defTabSz="740664">
              <a:spcBef>
                <a:spcPts val="810"/>
              </a:spcBef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</a:p>
          <a:p>
            <a:pPr marL="185166" indent="-185166" defTabSz="740664">
              <a:spcBef>
                <a:spcPts val="810"/>
              </a:spcBef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Methodology</a:t>
            </a:r>
          </a:p>
          <a:p>
            <a:pPr marL="185166" indent="-185166" defTabSz="740664">
              <a:spcBef>
                <a:spcPts val="810"/>
              </a:spcBef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 – Charts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</a:t>
            </a:r>
          </a:p>
          <a:p>
            <a:pPr marL="185166" indent="-185166" defTabSz="740664">
              <a:spcBef>
                <a:spcPts val="810"/>
              </a:spcBef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Discussion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Findings &amp; Implications</a:t>
            </a:r>
          </a:p>
          <a:p>
            <a:pPr marL="185166" indent="-185166" defTabSz="740664">
              <a:spcBef>
                <a:spcPts val="810"/>
              </a:spcBef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</a:t>
            </a:r>
          </a:p>
          <a:p>
            <a:pPr marL="185166" indent="-185166" defTabSz="740664">
              <a:spcBef>
                <a:spcPts val="810"/>
              </a:spcBef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Appendix</a:t>
            </a:r>
            <a:endParaRPr lang="en-US" sz="2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4101317" y="2177273"/>
              <a:ext cx="294" cy="29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7817" y="2030273"/>
                <a:ext cx="147000" cy="2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4459446" y="2147601"/>
              <a:ext cx="294" cy="29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5946" y="2000601"/>
                <a:ext cx="147000" cy="2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4867519" y="2117634"/>
              <a:ext cx="294" cy="29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4019" y="1970634"/>
                <a:ext cx="147000" cy="2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4867519" y="2117634"/>
              <a:ext cx="2644" cy="411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4894" y="1946259"/>
                <a:ext cx="167564" cy="3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838200" y="3540455"/>
              <a:ext cx="16158" cy="29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433" y="3393455"/>
                <a:ext cx="195332" cy="2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8489353" y="3719373"/>
              <a:ext cx="294" cy="29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5853" y="3572373"/>
                <a:ext cx="147000" cy="2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8489353" y="3719373"/>
              <a:ext cx="294" cy="29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5853" y="3572373"/>
                <a:ext cx="147000" cy="2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8489353" y="3719373"/>
              <a:ext cx="294" cy="29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5853" y="3572373"/>
                <a:ext cx="147000" cy="2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8489353" y="3719373"/>
              <a:ext cx="294" cy="29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5853" y="3572373"/>
                <a:ext cx="147000" cy="2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8011651" y="3709678"/>
              <a:ext cx="294" cy="29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8151" y="3562678"/>
                <a:ext cx="147000" cy="2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B8F83-4265-EF80-1409-4E5FADF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Pie chart of the top 5 databases that respondents wish to learn next year</a:t>
            </a:r>
          </a:p>
        </p:txBody>
      </p:sp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FE38EC3A-835C-6382-FC02-CF6C9EE3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58" y="467208"/>
            <a:ext cx="631848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6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52E61AD-67E6-5E04-D587-3D48039E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989499"/>
            <a:ext cx="1137513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80" y="409886"/>
            <a:ext cx="11210925" cy="12202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POPULAR LANGUAGES</a:t>
            </a:r>
          </a:p>
        </p:txBody>
      </p:sp>
      <p:pic>
        <p:nvPicPr>
          <p:cNvPr id="7" name="Content Placeholder 6" descr="A graph with blue squares">
            <a:extLst>
              <a:ext uri="{FF2B5EF4-FFF2-40B4-BE49-F238E27FC236}">
                <a16:creationId xmlns:a16="http://schemas.microsoft.com/office/drawing/2014/main" id="{0C636AD7-82AB-34DF-D3AE-A92A57E6E5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304" y="1666942"/>
            <a:ext cx="11612879" cy="45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/>
              <a:t>EXECUTIVE SUMMARY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023EE8-A64F-1578-0832-6E3615EA9FF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285075" y="1825624"/>
          <a:ext cx="7068725" cy="446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98" y="1138036"/>
            <a:ext cx="559820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2" y="1315854"/>
            <a:ext cx="4365438" cy="4365438"/>
          </a:xfrm>
          <a:prstGeom prst="rect">
            <a:avLst/>
          </a:prstGeom>
        </p:spPr>
      </p:pic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5658062" y="1839271"/>
            <a:ext cx="5444382" cy="3591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Stack Overflow’s annual Developer Survey is the largest and most comprehensive survey of people who code around the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But the results don’t represent everyone in the developer community evenly.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We’ll make the anonymized results of this year’s survey publicly available under the Open Database License </a:t>
            </a:r>
            <a:r>
              <a:rPr lang="en-US" sz="1800" u="sng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800" u="sng" dirty="0" err="1">
                <a:solidFill>
                  <a:schemeClr val="tx1"/>
                </a:solidFill>
                <a:latin typeface="+mn-lt"/>
              </a:rPr>
              <a:t>ODbL</a:t>
            </a:r>
            <a:r>
              <a:rPr lang="en-US" sz="1800" u="sng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in May.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To address these characteristics of our survey sample, we often summarize results by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Country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highlight results for underrepresented racial/ethnic  group and use survey weighting to correct for demographic skew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47968"/>
            <a:ext cx="7230723" cy="1104797"/>
          </a:xfrm>
        </p:spPr>
        <p:txBody>
          <a:bodyPr anchor="ctr">
            <a:normAutofit/>
          </a:bodyPr>
          <a:lstStyle/>
          <a:p>
            <a:r>
              <a:rPr lang="en-US" b="1" u="sng" dirty="0"/>
              <a:t>METHODOLOGY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870973-04FA-A8F6-4EA6-0B5E7F55AA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1817081"/>
              </p:ext>
            </p:extLst>
          </p:nvPr>
        </p:nvGraphicFramePr>
        <p:xfrm>
          <a:off x="4659527" y="768097"/>
          <a:ext cx="7230722" cy="548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B751397B-1AED-4AB5-A0FC-24936BD87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69"/>
            <a:ext cx="4155825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6551" y="1671569"/>
            <a:ext cx="6167248" cy="40720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Creating visualizations using the developer survey data. The visualizations highlight the distribution of data, relationships between data, the composition of data, and comparison of data.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Creating  dashboards using IBM Cognos Analytics .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Dashboards will contain  data analysis, which should be intuitive and allow for the drill-down of data.</a:t>
            </a:r>
          </a:p>
          <a:p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Picture 1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C5F5251-C7B1-771C-C93E-E129DD75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" y="2462501"/>
            <a:ext cx="5887698" cy="3545651"/>
          </a:xfrm>
          <a:prstGeom prst="rect">
            <a:avLst/>
          </a:prstGeom>
        </p:spPr>
      </p:pic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51FF11E-72FF-8AE5-C857-1C25E390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43" y="2422256"/>
            <a:ext cx="6107084" cy="37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most leading programing language</a:t>
            </a:r>
          </a:p>
          <a:p>
            <a:r>
              <a:rPr lang="en-US" dirty="0"/>
              <a:t>Python, the fastest-growing major programming language</a:t>
            </a:r>
          </a:p>
          <a:p>
            <a:r>
              <a:rPr lang="en-US" dirty="0"/>
              <a:t>Interest in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is the Future of the Programming World </a:t>
            </a:r>
          </a:p>
          <a:p>
            <a:r>
              <a:rPr lang="en-US" dirty="0"/>
              <a:t>Shift of programmers from JavaScript to TypeScript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/>
              <a:t>DATABASE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Current Year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349496" cy="501939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  Next Year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/>
              <a:t>&lt; Bar </a:t>
            </a: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867144" y="2226245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EA987-4EC6-C238-7804-AFA4BB993091}"/>
              </a:ext>
            </a:extLst>
          </p:cNvPr>
          <p:cNvSpPr txBox="1"/>
          <p:nvPr/>
        </p:nvSpPr>
        <p:spPr>
          <a:xfrm>
            <a:off x="210312" y="3059668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chart of top 10 databases for the current yer goes here &gt;</a:t>
            </a:r>
            <a:endParaRPr lang="en-IN" dirty="0"/>
          </a:p>
        </p:txBody>
      </p:sp>
      <p:pic>
        <p:nvPicPr>
          <p:cNvPr id="9" name="Picture 8" descr="A graph with different colored squares">
            <a:extLst>
              <a:ext uri="{FF2B5EF4-FFF2-40B4-BE49-F238E27FC236}">
                <a16:creationId xmlns:a16="http://schemas.microsoft.com/office/drawing/2014/main" id="{DACAEDAF-95BF-05A6-697D-3E038757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" y="2398858"/>
            <a:ext cx="5919990" cy="3319190"/>
          </a:xfrm>
          <a:prstGeom prst="rect">
            <a:avLst/>
          </a:prstGeom>
        </p:spPr>
      </p:pic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CD9F442-5D52-EE65-AD48-14568CBB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035" y="2367388"/>
            <a:ext cx="5716860" cy="34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650</Words>
  <Application>Microsoft Office PowerPoint</Application>
  <PresentationFormat>Widescreen</PresentationFormat>
  <Paragraphs>121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HGSSoeiKakugothicUB</vt:lpstr>
      <vt:lpstr>Aharoni</vt:lpstr>
      <vt:lpstr>Amasis MT Pro Black</vt:lpstr>
      <vt:lpstr>Arial</vt:lpstr>
      <vt:lpstr>Calibri</vt:lpstr>
      <vt:lpstr>Calibri Light</vt:lpstr>
      <vt:lpstr>IBM Plex Mono Text</vt:lpstr>
      <vt:lpstr>Office Theme</vt:lpstr>
      <vt:lpstr> The 2019 Stack Overflow Developer Survey Results Are In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Boxplot of Age </vt:lpstr>
      <vt:lpstr> Pie chart of the top 5 databases that respondents wish to learn next year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SOUMIK MITRA</cp:lastModifiedBy>
  <cp:revision>23</cp:revision>
  <dcterms:created xsi:type="dcterms:W3CDTF">2020-10-28T18:29:43Z</dcterms:created>
  <dcterms:modified xsi:type="dcterms:W3CDTF">2023-07-12T07:15:21Z</dcterms:modified>
</cp:coreProperties>
</file>