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277" r:id="rId4"/>
    <p:sldId id="292" r:id="rId5"/>
    <p:sldId id="278" r:id="rId6"/>
    <p:sldId id="346" r:id="rId7"/>
    <p:sldId id="362" r:id="rId8"/>
    <p:sldId id="380" r:id="rId9"/>
    <p:sldId id="404" r:id="rId10"/>
    <p:sldId id="348" r:id="rId11"/>
    <p:sldId id="373" r:id="rId12"/>
    <p:sldId id="375" r:id="rId13"/>
    <p:sldId id="357" r:id="rId14"/>
    <p:sldId id="350" r:id="rId15"/>
    <p:sldId id="352" r:id="rId16"/>
    <p:sldId id="359" r:id="rId17"/>
    <p:sldId id="369" r:id="rId18"/>
    <p:sldId id="293" r:id="rId19"/>
    <p:sldId id="383" r:id="rId20"/>
    <p:sldId id="342" r:id="rId21"/>
    <p:sldId id="330" r:id="rId22"/>
    <p:sldId id="403" r:id="rId23"/>
    <p:sldId id="398" r:id="rId24"/>
    <p:sldId id="406" r:id="rId25"/>
    <p:sldId id="331" r:id="rId26"/>
    <p:sldId id="407" r:id="rId27"/>
    <p:sldId id="408" r:id="rId28"/>
    <p:sldId id="409" r:id="rId29"/>
    <p:sldId id="343" r:id="rId30"/>
    <p:sldId id="405" r:id="rId31"/>
    <p:sldId id="332" r:id="rId32"/>
    <p:sldId id="412" r:id="rId33"/>
    <p:sldId id="394" r:id="rId34"/>
    <p:sldId id="333" r:id="rId35"/>
    <p:sldId id="413" r:id="rId36"/>
    <p:sldId id="410" r:id="rId37"/>
    <p:sldId id="414" r:id="rId38"/>
    <p:sldId id="334" r:id="rId39"/>
    <p:sldId id="415" r:id="rId40"/>
    <p:sldId id="397" r:id="rId41"/>
    <p:sldId id="416" r:id="rId42"/>
    <p:sldId id="337" r:id="rId43"/>
    <p:sldId id="338" r:id="rId44"/>
    <p:sldId id="339" r:id="rId45"/>
    <p:sldId id="335" r:id="rId46"/>
    <p:sldId id="385" r:id="rId47"/>
    <p:sldId id="302" r:id="rId48"/>
    <p:sldId id="390" r:id="rId49"/>
    <p:sldId id="387" r:id="rId50"/>
    <p:sldId id="388" r:id="rId51"/>
    <p:sldId id="391" r:id="rId52"/>
    <p:sldId id="389" r:id="rId53"/>
    <p:sldId id="393" r:id="rId54"/>
    <p:sldId id="392" r:id="rId55"/>
    <p:sldId id="395" r:id="rId56"/>
    <p:sldId id="396" r:id="rId57"/>
    <p:sldId id="399" r:id="rId58"/>
    <p:sldId id="400" r:id="rId59"/>
    <p:sldId id="311" r:id="rId6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0E0E"/>
    <a:srgbClr val="B2BB1C"/>
    <a:srgbClr val="006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nna yospanya" userId="eeb7dc82-1bae-430b-8cd2-a747c9282698" providerId="ADAL" clId="{2384C7B9-EC9B-47FD-86CC-CBD2F9CA5D22}"/>
    <pc:docChg chg="undo custSel addSld delSld modSld sldOrd">
      <pc:chgData name="poonna yospanya" userId="eeb7dc82-1bae-430b-8cd2-a747c9282698" providerId="ADAL" clId="{2384C7B9-EC9B-47FD-86CC-CBD2F9CA5D22}" dt="2024-07-16T05:27:19.223" v="1128" actId="20577"/>
      <pc:docMkLst>
        <pc:docMk/>
      </pc:docMkLst>
      <pc:sldChg chg="modSp mod">
        <pc:chgData name="poonna yospanya" userId="eeb7dc82-1bae-430b-8cd2-a747c9282698" providerId="ADAL" clId="{2384C7B9-EC9B-47FD-86CC-CBD2F9CA5D22}" dt="2024-07-11T15:47:12.741" v="431" actId="20577"/>
        <pc:sldMkLst>
          <pc:docMk/>
          <pc:sldMk cId="1649874657" sldId="305"/>
        </pc:sldMkLst>
        <pc:spChg chg="mod">
          <ac:chgData name="poonna yospanya" userId="eeb7dc82-1bae-430b-8cd2-a747c9282698" providerId="ADAL" clId="{2384C7B9-EC9B-47FD-86CC-CBD2F9CA5D22}" dt="2024-07-11T15:47:12.741" v="431" actId="20577"/>
          <ac:spMkLst>
            <pc:docMk/>
            <pc:sldMk cId="1649874657" sldId="305"/>
            <ac:spMk id="3" creationId="{0906FE99-C789-65A8-9E06-154A61F16FB9}"/>
          </ac:spMkLst>
        </pc:spChg>
      </pc:sldChg>
      <pc:sldChg chg="ord">
        <pc:chgData name="poonna yospanya" userId="eeb7dc82-1bae-430b-8cd2-a747c9282698" providerId="ADAL" clId="{2384C7B9-EC9B-47FD-86CC-CBD2F9CA5D22}" dt="2024-07-11T15:45:45.142" v="306"/>
        <pc:sldMkLst>
          <pc:docMk/>
          <pc:sldMk cId="2311985172" sldId="335"/>
        </pc:sldMkLst>
      </pc:sldChg>
      <pc:sldChg chg="modSp mod">
        <pc:chgData name="poonna yospanya" userId="eeb7dc82-1bae-430b-8cd2-a747c9282698" providerId="ADAL" clId="{2384C7B9-EC9B-47FD-86CC-CBD2F9CA5D22}" dt="2024-07-16T05:26:33.655" v="1124" actId="20577"/>
        <pc:sldMkLst>
          <pc:docMk/>
          <pc:sldMk cId="2652245658" sldId="337"/>
        </pc:sldMkLst>
        <pc:graphicFrameChg chg="modGraphic">
          <ac:chgData name="poonna yospanya" userId="eeb7dc82-1bae-430b-8cd2-a747c9282698" providerId="ADAL" clId="{2384C7B9-EC9B-47FD-86CC-CBD2F9CA5D22}" dt="2024-07-16T05:26:33.655" v="1124" actId="20577"/>
          <ac:graphicFrameMkLst>
            <pc:docMk/>
            <pc:sldMk cId="2652245658" sldId="337"/>
            <ac:graphicFrameMk id="6" creationId="{C22DB6C3-68D8-23CB-DA76-4F52243143B8}"/>
          </ac:graphicFrameMkLst>
        </pc:graphicFrameChg>
      </pc:sldChg>
      <pc:sldChg chg="ord">
        <pc:chgData name="poonna yospanya" userId="eeb7dc82-1bae-430b-8cd2-a747c9282698" providerId="ADAL" clId="{2384C7B9-EC9B-47FD-86CC-CBD2F9CA5D22}" dt="2024-07-11T15:45:50.837" v="308"/>
        <pc:sldMkLst>
          <pc:docMk/>
          <pc:sldMk cId="3694433665" sldId="341"/>
        </pc:sldMkLst>
      </pc:sldChg>
      <pc:sldChg chg="del">
        <pc:chgData name="poonna yospanya" userId="eeb7dc82-1bae-430b-8cd2-a747c9282698" providerId="ADAL" clId="{2384C7B9-EC9B-47FD-86CC-CBD2F9CA5D22}" dt="2024-07-11T15:44:38.032" v="300" actId="47"/>
        <pc:sldMkLst>
          <pc:docMk/>
          <pc:sldMk cId="1060906423" sldId="355"/>
        </pc:sldMkLst>
      </pc:sldChg>
      <pc:sldChg chg="del">
        <pc:chgData name="poonna yospanya" userId="eeb7dc82-1bae-430b-8cd2-a747c9282698" providerId="ADAL" clId="{2384C7B9-EC9B-47FD-86CC-CBD2F9CA5D22}" dt="2024-07-11T15:41:49.796" v="174" actId="47"/>
        <pc:sldMkLst>
          <pc:docMk/>
          <pc:sldMk cId="1576873835" sldId="364"/>
        </pc:sldMkLst>
      </pc:sldChg>
      <pc:sldChg chg="del">
        <pc:chgData name="poonna yospanya" userId="eeb7dc82-1bae-430b-8cd2-a747c9282698" providerId="ADAL" clId="{2384C7B9-EC9B-47FD-86CC-CBD2F9CA5D22}" dt="2024-07-11T15:41:58.556" v="175" actId="47"/>
        <pc:sldMkLst>
          <pc:docMk/>
          <pc:sldMk cId="3019417152" sldId="371"/>
        </pc:sldMkLst>
      </pc:sldChg>
      <pc:sldChg chg="del">
        <pc:chgData name="poonna yospanya" userId="eeb7dc82-1bae-430b-8cd2-a747c9282698" providerId="ADAL" clId="{2384C7B9-EC9B-47FD-86CC-CBD2F9CA5D22}" dt="2024-07-11T15:42:12.132" v="176" actId="47"/>
        <pc:sldMkLst>
          <pc:docMk/>
          <pc:sldMk cId="2711248401" sldId="372"/>
        </pc:sldMkLst>
      </pc:sldChg>
      <pc:sldChg chg="del">
        <pc:chgData name="poonna yospanya" userId="eeb7dc82-1bae-430b-8cd2-a747c9282698" providerId="ADAL" clId="{2384C7B9-EC9B-47FD-86CC-CBD2F9CA5D22}" dt="2024-07-11T15:44:48.511" v="301" actId="47"/>
        <pc:sldMkLst>
          <pc:docMk/>
          <pc:sldMk cId="3769540719" sldId="374"/>
        </pc:sldMkLst>
      </pc:sldChg>
      <pc:sldChg chg="modSp mod modAnim">
        <pc:chgData name="poonna yospanya" userId="eeb7dc82-1bae-430b-8cd2-a747c9282698" providerId="ADAL" clId="{2384C7B9-EC9B-47FD-86CC-CBD2F9CA5D22}" dt="2024-07-11T15:44:24.530" v="299" actId="20577"/>
        <pc:sldMkLst>
          <pc:docMk/>
          <pc:sldMk cId="953619644" sldId="380"/>
        </pc:sldMkLst>
        <pc:spChg chg="mod">
          <ac:chgData name="poonna yospanya" userId="eeb7dc82-1bae-430b-8cd2-a747c9282698" providerId="ADAL" clId="{2384C7B9-EC9B-47FD-86CC-CBD2F9CA5D22}" dt="2024-07-11T15:39:50.846" v="23" actId="20577"/>
          <ac:spMkLst>
            <pc:docMk/>
            <pc:sldMk cId="953619644" sldId="380"/>
            <ac:spMk id="2" creationId="{65A15420-59B7-9645-8E84-4BAE704D4257}"/>
          </ac:spMkLst>
        </pc:spChg>
        <pc:spChg chg="mod">
          <ac:chgData name="poonna yospanya" userId="eeb7dc82-1bae-430b-8cd2-a747c9282698" providerId="ADAL" clId="{2384C7B9-EC9B-47FD-86CC-CBD2F9CA5D22}" dt="2024-07-11T15:44:24.530" v="299" actId="20577"/>
          <ac:spMkLst>
            <pc:docMk/>
            <pc:sldMk cId="953619644" sldId="380"/>
            <ac:spMk id="3" creationId="{6979B7A1-F2C7-B862-D836-2BB8D982CF0A}"/>
          </ac:spMkLst>
        </pc:spChg>
      </pc:sldChg>
      <pc:sldChg chg="del">
        <pc:chgData name="poonna yospanya" userId="eeb7dc82-1bae-430b-8cd2-a747c9282698" providerId="ADAL" clId="{2384C7B9-EC9B-47FD-86CC-CBD2F9CA5D22}" dt="2024-07-11T15:44:51.018" v="302" actId="47"/>
        <pc:sldMkLst>
          <pc:docMk/>
          <pc:sldMk cId="1977174359" sldId="382"/>
        </pc:sldMkLst>
      </pc:sldChg>
      <pc:sldChg chg="modSp new mod">
        <pc:chgData name="poonna yospanya" userId="eeb7dc82-1bae-430b-8cd2-a747c9282698" providerId="ADAL" clId="{2384C7B9-EC9B-47FD-86CC-CBD2F9CA5D22}" dt="2024-07-11T15:46:39.054" v="411" actId="20577"/>
        <pc:sldMkLst>
          <pc:docMk/>
          <pc:sldMk cId="3559236610" sldId="384"/>
        </pc:sldMkLst>
        <pc:spChg chg="mod">
          <ac:chgData name="poonna yospanya" userId="eeb7dc82-1bae-430b-8cd2-a747c9282698" providerId="ADAL" clId="{2384C7B9-EC9B-47FD-86CC-CBD2F9CA5D22}" dt="2024-07-11T15:46:04.346" v="345" actId="20577"/>
          <ac:spMkLst>
            <pc:docMk/>
            <pc:sldMk cId="3559236610" sldId="384"/>
            <ac:spMk id="2" creationId="{2554F05C-F04F-F663-15BA-2E7515F4643C}"/>
          </ac:spMkLst>
        </pc:spChg>
        <pc:spChg chg="mod">
          <ac:chgData name="poonna yospanya" userId="eeb7dc82-1bae-430b-8cd2-a747c9282698" providerId="ADAL" clId="{2384C7B9-EC9B-47FD-86CC-CBD2F9CA5D22}" dt="2024-07-11T15:46:39.054" v="411" actId="20577"/>
          <ac:spMkLst>
            <pc:docMk/>
            <pc:sldMk cId="3559236610" sldId="384"/>
            <ac:spMk id="3" creationId="{D10DB978-0D58-9B6A-4A0F-892E27CC576A}"/>
          </ac:spMkLst>
        </pc:spChg>
      </pc:sldChg>
      <pc:sldChg chg="addSp delSp modSp new mod">
        <pc:chgData name="poonna yospanya" userId="eeb7dc82-1bae-430b-8cd2-a747c9282698" providerId="ADAL" clId="{2384C7B9-EC9B-47FD-86CC-CBD2F9CA5D22}" dt="2024-07-11T16:24:29.162" v="1103" actId="20577"/>
        <pc:sldMkLst>
          <pc:docMk/>
          <pc:sldMk cId="1846653487" sldId="385"/>
        </pc:sldMkLst>
        <pc:spChg chg="mod">
          <ac:chgData name="poonna yospanya" userId="eeb7dc82-1bae-430b-8cd2-a747c9282698" providerId="ADAL" clId="{2384C7B9-EC9B-47FD-86CC-CBD2F9CA5D22}" dt="2024-07-11T16:21:09.715" v="737" actId="20577"/>
          <ac:spMkLst>
            <pc:docMk/>
            <pc:sldMk cId="1846653487" sldId="385"/>
            <ac:spMk id="2" creationId="{FA093420-4B37-0152-BECD-74284BD8F55E}"/>
          </ac:spMkLst>
        </pc:spChg>
        <pc:spChg chg="del">
          <ac:chgData name="poonna yospanya" userId="eeb7dc82-1bae-430b-8cd2-a747c9282698" providerId="ADAL" clId="{2384C7B9-EC9B-47FD-86CC-CBD2F9CA5D22}" dt="2024-07-11T15:54:48.109" v="433" actId="3680"/>
          <ac:spMkLst>
            <pc:docMk/>
            <pc:sldMk cId="1846653487" sldId="385"/>
            <ac:spMk id="3" creationId="{71ED2783-E961-A106-A2A7-16092614B724}"/>
          </ac:spMkLst>
        </pc:spChg>
        <pc:spChg chg="add mod">
          <ac:chgData name="poonna yospanya" userId="eeb7dc82-1bae-430b-8cd2-a747c9282698" providerId="ADAL" clId="{2384C7B9-EC9B-47FD-86CC-CBD2F9CA5D22}" dt="2024-07-11T16:24:29.162" v="1103" actId="20577"/>
          <ac:spMkLst>
            <pc:docMk/>
            <pc:sldMk cId="1846653487" sldId="385"/>
            <ac:spMk id="6" creationId="{90B71D6B-E791-54B5-98C7-53C38A97815B}"/>
          </ac:spMkLst>
        </pc:spChg>
        <pc:graphicFrameChg chg="add mod ord modGraphic">
          <ac:chgData name="poonna yospanya" userId="eeb7dc82-1bae-430b-8cd2-a747c9282698" providerId="ADAL" clId="{2384C7B9-EC9B-47FD-86CC-CBD2F9CA5D22}" dt="2024-07-11T16:15:56.805" v="709" actId="14100"/>
          <ac:graphicFrameMkLst>
            <pc:docMk/>
            <pc:sldMk cId="1846653487" sldId="385"/>
            <ac:graphicFrameMk id="5" creationId="{2933CDCE-BF11-D4DB-F4C2-0E60A57114E9}"/>
          </ac:graphicFrameMkLst>
        </pc:graphicFrameChg>
      </pc:sldChg>
      <pc:sldChg chg="modSp mod">
        <pc:chgData name="poonna yospanya" userId="eeb7dc82-1bae-430b-8cd2-a747c9282698" providerId="ADAL" clId="{2384C7B9-EC9B-47FD-86CC-CBD2F9CA5D22}" dt="2024-07-16T05:27:19.223" v="1128" actId="20577"/>
        <pc:sldMkLst>
          <pc:docMk/>
          <pc:sldMk cId="1536773857" sldId="404"/>
        </pc:sldMkLst>
        <pc:spChg chg="mod">
          <ac:chgData name="poonna yospanya" userId="eeb7dc82-1bae-430b-8cd2-a747c9282698" providerId="ADAL" clId="{2384C7B9-EC9B-47FD-86CC-CBD2F9CA5D22}" dt="2024-07-16T05:27:19.223" v="1128" actId="20577"/>
          <ac:spMkLst>
            <pc:docMk/>
            <pc:sldMk cId="1536773857" sldId="404"/>
            <ac:spMk id="3" creationId="{753C1159-6016-7444-D149-BE5B949BF9E0}"/>
          </ac:spMkLst>
        </pc:spChg>
      </pc:sldChg>
      <pc:sldChg chg="modSp mod">
        <pc:chgData name="poonna yospanya" userId="eeb7dc82-1bae-430b-8cd2-a747c9282698" providerId="ADAL" clId="{2384C7B9-EC9B-47FD-86CC-CBD2F9CA5D22}" dt="2024-07-16T04:20:52.035" v="1115" actId="20577"/>
        <pc:sldMkLst>
          <pc:docMk/>
          <pc:sldMk cId="2505296010" sldId="413"/>
        </pc:sldMkLst>
        <pc:spChg chg="mod">
          <ac:chgData name="poonna yospanya" userId="eeb7dc82-1bae-430b-8cd2-a747c9282698" providerId="ADAL" clId="{2384C7B9-EC9B-47FD-86CC-CBD2F9CA5D22}" dt="2024-07-16T04:20:47.945" v="1113" actId="20577"/>
          <ac:spMkLst>
            <pc:docMk/>
            <pc:sldMk cId="2505296010" sldId="413"/>
            <ac:spMk id="6" creationId="{F056BFA5-2E11-0C8A-C2A1-118545C0587F}"/>
          </ac:spMkLst>
        </pc:spChg>
        <pc:spChg chg="mod">
          <ac:chgData name="poonna yospanya" userId="eeb7dc82-1bae-430b-8cd2-a747c9282698" providerId="ADAL" clId="{2384C7B9-EC9B-47FD-86CC-CBD2F9CA5D22}" dt="2024-07-16T04:20:52.035" v="1115" actId="20577"/>
          <ac:spMkLst>
            <pc:docMk/>
            <pc:sldMk cId="2505296010" sldId="413"/>
            <ac:spMk id="7" creationId="{1BC144D1-B86B-759A-4453-69C887BD8D4C}"/>
          </ac:spMkLst>
        </pc:spChg>
      </pc:sldChg>
    </pc:docChg>
  </pc:docChgLst>
  <pc:docChgLst>
    <pc:chgData name="poonna yospanya" userId="eeb7dc82-1bae-430b-8cd2-a747c9282698" providerId="ADAL" clId="{71F899E2-F599-4069-85CB-888032CDB4A3}"/>
    <pc:docChg chg="undo redo custSel addSld delSld modSld sldOrd">
      <pc:chgData name="poonna yospanya" userId="eeb7dc82-1bae-430b-8cd2-a747c9282698" providerId="ADAL" clId="{71F899E2-F599-4069-85CB-888032CDB4A3}" dt="2024-06-25T14:50:15.802" v="18042"/>
      <pc:docMkLst>
        <pc:docMk/>
      </pc:docMkLst>
      <pc:sldChg chg="addSp delSp modSp mod">
        <pc:chgData name="poonna yospanya" userId="eeb7dc82-1bae-430b-8cd2-a747c9282698" providerId="ADAL" clId="{71F899E2-F599-4069-85CB-888032CDB4A3}" dt="2024-06-23T16:55:40.325" v="14356" actId="478"/>
        <pc:sldMkLst>
          <pc:docMk/>
          <pc:sldMk cId="3628013401" sldId="257"/>
        </pc:sldMkLst>
        <pc:spChg chg="add del mod">
          <ac:chgData name="poonna yospanya" userId="eeb7dc82-1bae-430b-8cd2-a747c9282698" providerId="ADAL" clId="{71F899E2-F599-4069-85CB-888032CDB4A3}" dt="2024-06-23T16:55:40.325" v="14356" actId="478"/>
          <ac:spMkLst>
            <pc:docMk/>
            <pc:sldMk cId="3628013401" sldId="257"/>
            <ac:spMk id="2" creationId="{78E3C8AA-DA47-E585-F6E4-F0A46D62B6B1}"/>
          </ac:spMkLst>
        </pc:spChg>
        <pc:spChg chg="add mod">
          <ac:chgData name="poonna yospanya" userId="eeb7dc82-1bae-430b-8cd2-a747c9282698" providerId="ADAL" clId="{71F899E2-F599-4069-85CB-888032CDB4A3}" dt="2024-06-20T11:18:02.316" v="2624" actId="767"/>
          <ac:spMkLst>
            <pc:docMk/>
            <pc:sldMk cId="3628013401" sldId="257"/>
            <ac:spMk id="3" creationId="{3067C475-D498-003B-A7C5-20AB3DAAEA71}"/>
          </ac:spMkLst>
        </pc:spChg>
        <pc:spChg chg="mod">
          <ac:chgData name="poonna yospanya" userId="eeb7dc82-1bae-430b-8cd2-a747c9282698" providerId="ADAL" clId="{71F899E2-F599-4069-85CB-888032CDB4A3}" dt="2024-06-20T11:16:24.081" v="2568" actId="20577"/>
          <ac:spMkLst>
            <pc:docMk/>
            <pc:sldMk cId="3628013401" sldId="257"/>
            <ac:spMk id="6" creationId="{93B1EF8E-E828-C4DD-4409-4F90D2F9293F}"/>
          </ac:spMkLst>
        </pc:spChg>
        <pc:spChg chg="add del mod">
          <ac:chgData name="poonna yospanya" userId="eeb7dc82-1bae-430b-8cd2-a747c9282698" providerId="ADAL" clId="{71F899E2-F599-4069-85CB-888032CDB4A3}" dt="2024-06-23T16:55:40.325" v="14356" actId="478"/>
          <ac:spMkLst>
            <pc:docMk/>
            <pc:sldMk cId="3628013401" sldId="257"/>
            <ac:spMk id="7" creationId="{2DBC1AEB-A12B-317F-EDA3-BFF40DFC6FF8}"/>
          </ac:spMkLst>
        </pc:spChg>
        <pc:cxnChg chg="add del mod">
          <ac:chgData name="poonna yospanya" userId="eeb7dc82-1bae-430b-8cd2-a747c9282698" providerId="ADAL" clId="{71F899E2-F599-4069-85CB-888032CDB4A3}" dt="2024-06-23T16:55:40.325" v="14356" actId="478"/>
          <ac:cxnSpMkLst>
            <pc:docMk/>
            <pc:sldMk cId="3628013401" sldId="257"/>
            <ac:cxnSpMk id="9" creationId="{9F83C3D1-C951-F2F0-0569-6BA2BCD90CEE}"/>
          </ac:cxnSpMkLst>
        </pc:cxnChg>
      </pc:sldChg>
      <pc:sldChg chg="addSp delSp modSp new mod modClrScheme chgLayout">
        <pc:chgData name="poonna yospanya" userId="eeb7dc82-1bae-430b-8cd2-a747c9282698" providerId="ADAL" clId="{71F899E2-F599-4069-85CB-888032CDB4A3}" dt="2024-06-20T10:04:00.566" v="642" actId="6549"/>
        <pc:sldMkLst>
          <pc:docMk/>
          <pc:sldMk cId="151127954" sldId="258"/>
        </pc:sldMkLst>
        <pc:spChg chg="del mod ord">
          <ac:chgData name="poonna yospanya" userId="eeb7dc82-1bae-430b-8cd2-a747c9282698" providerId="ADAL" clId="{71F899E2-F599-4069-85CB-888032CDB4A3}" dt="2024-06-20T09:41:34.593" v="1" actId="700"/>
          <ac:spMkLst>
            <pc:docMk/>
            <pc:sldMk cId="151127954" sldId="258"/>
            <ac:spMk id="2" creationId="{A693AE69-224C-776F-74DF-654FE266AC5F}"/>
          </ac:spMkLst>
        </pc:spChg>
        <pc:spChg chg="del mod ord">
          <ac:chgData name="poonna yospanya" userId="eeb7dc82-1bae-430b-8cd2-a747c9282698" providerId="ADAL" clId="{71F899E2-F599-4069-85CB-888032CDB4A3}" dt="2024-06-20T09:41:34.593" v="1" actId="700"/>
          <ac:spMkLst>
            <pc:docMk/>
            <pc:sldMk cId="151127954" sldId="258"/>
            <ac:spMk id="3" creationId="{2EDB8136-4ED0-CE62-9F69-7A74B49F142B}"/>
          </ac:spMkLst>
        </pc:spChg>
        <pc:spChg chg="mod ord">
          <ac:chgData name="poonna yospanya" userId="eeb7dc82-1bae-430b-8cd2-a747c9282698" providerId="ADAL" clId="{71F899E2-F599-4069-85CB-888032CDB4A3}" dt="2024-06-20T09:41:34.593" v="1" actId="700"/>
          <ac:spMkLst>
            <pc:docMk/>
            <pc:sldMk cId="151127954" sldId="258"/>
            <ac:spMk id="4" creationId="{54D2CC07-4D40-E03A-3540-B6D1B9C7C822}"/>
          </ac:spMkLst>
        </pc:spChg>
        <pc:spChg chg="add mod ord">
          <ac:chgData name="poonna yospanya" userId="eeb7dc82-1bae-430b-8cd2-a747c9282698" providerId="ADAL" clId="{71F899E2-F599-4069-85CB-888032CDB4A3}" dt="2024-06-20T10:04:00.566" v="642" actId="6549"/>
          <ac:spMkLst>
            <pc:docMk/>
            <pc:sldMk cId="151127954" sldId="258"/>
            <ac:spMk id="5" creationId="{839F1B95-369E-4049-F8F9-BEBF78103998}"/>
          </ac:spMkLst>
        </pc:spChg>
        <pc:spChg chg="add mod ord">
          <ac:chgData name="poonna yospanya" userId="eeb7dc82-1bae-430b-8cd2-a747c9282698" providerId="ADAL" clId="{71F899E2-F599-4069-85CB-888032CDB4A3}" dt="2024-06-20T10:02:50.496" v="607" actId="113"/>
          <ac:spMkLst>
            <pc:docMk/>
            <pc:sldMk cId="151127954" sldId="258"/>
            <ac:spMk id="6" creationId="{D281AF2C-81A8-CBAD-150D-C18074D2B5BA}"/>
          </ac:spMkLst>
        </pc:spChg>
        <pc:spChg chg="add mod ord">
          <ac:chgData name="poonna yospanya" userId="eeb7dc82-1bae-430b-8cd2-a747c9282698" providerId="ADAL" clId="{71F899E2-F599-4069-85CB-888032CDB4A3}" dt="2024-06-20T10:03:09.265" v="614" actId="113"/>
          <ac:spMkLst>
            <pc:docMk/>
            <pc:sldMk cId="151127954" sldId="258"/>
            <ac:spMk id="7" creationId="{51F6B53A-92FF-0584-B61F-CEB2C2CA3683}"/>
          </ac:spMkLst>
        </pc:spChg>
      </pc:sldChg>
      <pc:sldChg chg="addSp delSp modSp new mod modClrScheme chgLayout">
        <pc:chgData name="poonna yospanya" userId="eeb7dc82-1bae-430b-8cd2-a747c9282698" providerId="ADAL" clId="{71F899E2-F599-4069-85CB-888032CDB4A3}" dt="2024-06-21T03:02:49.164" v="8575" actId="2711"/>
        <pc:sldMkLst>
          <pc:docMk/>
          <pc:sldMk cId="4221344054" sldId="259"/>
        </pc:sldMkLst>
        <pc:spChg chg="del mod ord">
          <ac:chgData name="poonna yospanya" userId="eeb7dc82-1bae-430b-8cd2-a747c9282698" providerId="ADAL" clId="{71F899E2-F599-4069-85CB-888032CDB4A3}" dt="2024-06-20T09:49:12.593" v="372" actId="700"/>
          <ac:spMkLst>
            <pc:docMk/>
            <pc:sldMk cId="4221344054" sldId="259"/>
            <ac:spMk id="2" creationId="{4E13E006-0008-616F-859F-ADEFAA929262}"/>
          </ac:spMkLst>
        </pc:spChg>
        <pc:spChg chg="del mod ord">
          <ac:chgData name="poonna yospanya" userId="eeb7dc82-1bae-430b-8cd2-a747c9282698" providerId="ADAL" clId="{71F899E2-F599-4069-85CB-888032CDB4A3}" dt="2024-06-20T09:49:12.593" v="372" actId="700"/>
          <ac:spMkLst>
            <pc:docMk/>
            <pc:sldMk cId="4221344054" sldId="259"/>
            <ac:spMk id="3" creationId="{0449603A-6FDC-C197-FA09-8CDB8D568312}"/>
          </ac:spMkLst>
        </pc:spChg>
        <pc:spChg chg="del">
          <ac:chgData name="poonna yospanya" userId="eeb7dc82-1bae-430b-8cd2-a747c9282698" providerId="ADAL" clId="{71F899E2-F599-4069-85CB-888032CDB4A3}" dt="2024-06-20T09:49:12.593" v="372" actId="700"/>
          <ac:spMkLst>
            <pc:docMk/>
            <pc:sldMk cId="4221344054" sldId="259"/>
            <ac:spMk id="4" creationId="{4A4647B6-0E6A-6708-32BB-4DEF633EFCC7}"/>
          </ac:spMkLst>
        </pc:spChg>
        <pc:spChg chg="mod ord">
          <ac:chgData name="poonna yospanya" userId="eeb7dc82-1bae-430b-8cd2-a747c9282698" providerId="ADAL" clId="{71F899E2-F599-4069-85CB-888032CDB4A3}" dt="2024-06-20T09:49:12.593" v="372" actId="700"/>
          <ac:spMkLst>
            <pc:docMk/>
            <pc:sldMk cId="4221344054" sldId="259"/>
            <ac:spMk id="5" creationId="{49FB0550-3DE0-CA3F-9D1F-540453D768E3}"/>
          </ac:spMkLst>
        </pc:spChg>
        <pc:spChg chg="add mod ord">
          <ac:chgData name="poonna yospanya" userId="eeb7dc82-1bae-430b-8cd2-a747c9282698" providerId="ADAL" clId="{71F899E2-F599-4069-85CB-888032CDB4A3}" dt="2024-06-21T02:48:50.320" v="8283" actId="1076"/>
          <ac:spMkLst>
            <pc:docMk/>
            <pc:sldMk cId="4221344054" sldId="259"/>
            <ac:spMk id="6" creationId="{88E40D06-14FB-602E-71F6-CF3D548EB347}"/>
          </ac:spMkLst>
        </pc:spChg>
        <pc:spChg chg="add del mod ord">
          <ac:chgData name="poonna yospanya" userId="eeb7dc82-1bae-430b-8cd2-a747c9282698" providerId="ADAL" clId="{71F899E2-F599-4069-85CB-888032CDB4A3}" dt="2024-06-20T09:50:26.993" v="385" actId="1957"/>
          <ac:spMkLst>
            <pc:docMk/>
            <pc:sldMk cId="4221344054" sldId="259"/>
            <ac:spMk id="7" creationId="{CD8CBAAE-5E28-47E2-DABC-21F94B2F2168}"/>
          </ac:spMkLst>
        </pc:spChg>
        <pc:spChg chg="add mod">
          <ac:chgData name="poonna yospanya" userId="eeb7dc82-1bae-430b-8cd2-a747c9282698" providerId="ADAL" clId="{71F899E2-F599-4069-85CB-888032CDB4A3}" dt="2024-06-21T02:52:04.849" v="8295" actId="1076"/>
          <ac:spMkLst>
            <pc:docMk/>
            <pc:sldMk cId="4221344054" sldId="259"/>
            <ac:spMk id="11" creationId="{C2EA990E-3B34-1EA5-3481-DB7164FD4A2A}"/>
          </ac:spMkLst>
        </pc:spChg>
        <pc:spChg chg="add del mod">
          <ac:chgData name="poonna yospanya" userId="eeb7dc82-1bae-430b-8cd2-a747c9282698" providerId="ADAL" clId="{71F899E2-F599-4069-85CB-888032CDB4A3}" dt="2024-06-21T02:50:49.426" v="8287" actId="478"/>
          <ac:spMkLst>
            <pc:docMk/>
            <pc:sldMk cId="4221344054" sldId="259"/>
            <ac:spMk id="12" creationId="{19C062F3-BBE1-2CAB-D199-0FAAAF5564AD}"/>
          </ac:spMkLst>
        </pc:spChg>
        <pc:graphicFrameChg chg="add mod">
          <ac:chgData name="poonna yospanya" userId="eeb7dc82-1bae-430b-8cd2-a747c9282698" providerId="ADAL" clId="{71F899E2-F599-4069-85CB-888032CDB4A3}" dt="2024-06-21T02:51:56.773" v="8294" actId="14100"/>
          <ac:graphicFrameMkLst>
            <pc:docMk/>
            <pc:sldMk cId="4221344054" sldId="259"/>
            <ac:graphicFrameMk id="10" creationId="{1EC7B6ED-67F2-8A50-0F5C-FA0584494CA2}"/>
          </ac:graphicFrameMkLst>
        </pc:graphicFrameChg>
        <pc:graphicFrameChg chg="add mod modGraphic">
          <ac:chgData name="poonna yospanya" userId="eeb7dc82-1bae-430b-8cd2-a747c9282698" providerId="ADAL" clId="{71F899E2-F599-4069-85CB-888032CDB4A3}" dt="2024-06-21T03:02:49.164" v="8575" actId="2711"/>
          <ac:graphicFrameMkLst>
            <pc:docMk/>
            <pc:sldMk cId="4221344054" sldId="259"/>
            <ac:graphicFrameMk id="13" creationId="{2A17B9E4-C166-8987-058E-6B7291031064}"/>
          </ac:graphicFrameMkLst>
        </pc:graphicFrameChg>
      </pc:sldChg>
      <pc:sldChg chg="modSp new mod modAnim">
        <pc:chgData name="poonna yospanya" userId="eeb7dc82-1bae-430b-8cd2-a747c9282698" providerId="ADAL" clId="{71F899E2-F599-4069-85CB-888032CDB4A3}" dt="2024-06-23T18:18:42.607" v="17740"/>
        <pc:sldMkLst>
          <pc:docMk/>
          <pc:sldMk cId="86444198" sldId="260"/>
        </pc:sldMkLst>
        <pc:spChg chg="mod">
          <ac:chgData name="poonna yospanya" userId="eeb7dc82-1bae-430b-8cd2-a747c9282698" providerId="ADAL" clId="{71F899E2-F599-4069-85CB-888032CDB4A3}" dt="2024-06-20T10:10:38.987" v="674" actId="20577"/>
          <ac:spMkLst>
            <pc:docMk/>
            <pc:sldMk cId="86444198" sldId="260"/>
            <ac:spMk id="2" creationId="{B4CC32BA-4EBC-B9E9-7ADA-6585ECEDAE74}"/>
          </ac:spMkLst>
        </pc:spChg>
        <pc:spChg chg="mod">
          <ac:chgData name="poonna yospanya" userId="eeb7dc82-1bae-430b-8cd2-a747c9282698" providerId="ADAL" clId="{71F899E2-F599-4069-85CB-888032CDB4A3}" dt="2024-06-20T11:14:27.521" v="2509" actId="20577"/>
          <ac:spMkLst>
            <pc:docMk/>
            <pc:sldMk cId="86444198" sldId="260"/>
            <ac:spMk id="3" creationId="{D373243F-1FC5-46FF-D2EE-AB403C27451E}"/>
          </ac:spMkLst>
        </pc:spChg>
      </pc:sldChg>
      <pc:sldChg chg="modSp new mod modAnim">
        <pc:chgData name="poonna yospanya" userId="eeb7dc82-1bae-430b-8cd2-a747c9282698" providerId="ADAL" clId="{71F899E2-F599-4069-85CB-888032CDB4A3}" dt="2024-06-23T18:18:49.780" v="17741"/>
        <pc:sldMkLst>
          <pc:docMk/>
          <pc:sldMk cId="2805241314" sldId="261"/>
        </pc:sldMkLst>
        <pc:spChg chg="mod">
          <ac:chgData name="poonna yospanya" userId="eeb7dc82-1bae-430b-8cd2-a747c9282698" providerId="ADAL" clId="{71F899E2-F599-4069-85CB-888032CDB4A3}" dt="2024-06-20T10:19:23.313" v="939" actId="20577"/>
          <ac:spMkLst>
            <pc:docMk/>
            <pc:sldMk cId="2805241314" sldId="261"/>
            <ac:spMk id="2" creationId="{6EF10CD2-01D0-CFF5-F6FB-438749E6C13C}"/>
          </ac:spMkLst>
        </pc:spChg>
        <pc:spChg chg="mod">
          <ac:chgData name="poonna yospanya" userId="eeb7dc82-1bae-430b-8cd2-a747c9282698" providerId="ADAL" clId="{71F899E2-F599-4069-85CB-888032CDB4A3}" dt="2024-06-21T03:05:08.644" v="8580" actId="207"/>
          <ac:spMkLst>
            <pc:docMk/>
            <pc:sldMk cId="2805241314" sldId="261"/>
            <ac:spMk id="3" creationId="{297986EC-60F6-461C-2BC1-DB2D8C519857}"/>
          </ac:spMkLst>
        </pc:spChg>
      </pc:sldChg>
      <pc:sldChg chg="modSp new mod modAnim">
        <pc:chgData name="poonna yospanya" userId="eeb7dc82-1bae-430b-8cd2-a747c9282698" providerId="ADAL" clId="{71F899E2-F599-4069-85CB-888032CDB4A3}" dt="2024-06-23T18:19:05.133" v="17742"/>
        <pc:sldMkLst>
          <pc:docMk/>
          <pc:sldMk cId="3714186546" sldId="262"/>
        </pc:sldMkLst>
        <pc:spChg chg="mod">
          <ac:chgData name="poonna yospanya" userId="eeb7dc82-1bae-430b-8cd2-a747c9282698" providerId="ADAL" clId="{71F899E2-F599-4069-85CB-888032CDB4A3}" dt="2024-06-20T10:38:43.156" v="1831" actId="20577"/>
          <ac:spMkLst>
            <pc:docMk/>
            <pc:sldMk cId="3714186546" sldId="262"/>
            <ac:spMk id="2" creationId="{3EC05477-6BB0-30FB-B09A-4C7C492E1291}"/>
          </ac:spMkLst>
        </pc:spChg>
        <pc:spChg chg="mod">
          <ac:chgData name="poonna yospanya" userId="eeb7dc82-1bae-430b-8cd2-a747c9282698" providerId="ADAL" clId="{71F899E2-F599-4069-85CB-888032CDB4A3}" dt="2024-06-21T03:13:39.073" v="9002" actId="207"/>
          <ac:spMkLst>
            <pc:docMk/>
            <pc:sldMk cId="3714186546" sldId="262"/>
            <ac:spMk id="3" creationId="{96C31064-B7A8-717A-632A-3AA3387C378D}"/>
          </ac:spMkLst>
        </pc:spChg>
      </pc:sldChg>
      <pc:sldChg chg="addSp delSp modSp new mod modAnim">
        <pc:chgData name="poonna yospanya" userId="eeb7dc82-1bae-430b-8cd2-a747c9282698" providerId="ADAL" clId="{71F899E2-F599-4069-85CB-888032CDB4A3}" dt="2024-06-23T18:25:07.425" v="17801"/>
        <pc:sldMkLst>
          <pc:docMk/>
          <pc:sldMk cId="422444390" sldId="263"/>
        </pc:sldMkLst>
        <pc:spChg chg="mod">
          <ac:chgData name="poonna yospanya" userId="eeb7dc82-1bae-430b-8cd2-a747c9282698" providerId="ADAL" clId="{71F899E2-F599-4069-85CB-888032CDB4A3}" dt="2024-06-20T11:03:59.612" v="1931" actId="20577"/>
          <ac:spMkLst>
            <pc:docMk/>
            <pc:sldMk cId="422444390" sldId="263"/>
            <ac:spMk id="2" creationId="{515E9C56-72BF-D31D-EF56-9E5FFAE05B01}"/>
          </ac:spMkLst>
        </pc:spChg>
        <pc:spChg chg="mod">
          <ac:chgData name="poonna yospanya" userId="eeb7dc82-1bae-430b-8cd2-a747c9282698" providerId="ADAL" clId="{71F899E2-F599-4069-85CB-888032CDB4A3}" dt="2024-06-23T17:23:04.747" v="15555" actId="207"/>
          <ac:spMkLst>
            <pc:docMk/>
            <pc:sldMk cId="422444390" sldId="263"/>
            <ac:spMk id="3" creationId="{134E45C2-229C-8BC0-2064-154A774D1A32}"/>
          </ac:spMkLst>
        </pc:spChg>
        <pc:spChg chg="add mod">
          <ac:chgData name="poonna yospanya" userId="eeb7dc82-1bae-430b-8cd2-a747c9282698" providerId="ADAL" clId="{71F899E2-F599-4069-85CB-888032CDB4A3}" dt="2024-06-23T17:18:44.043" v="15293" actId="20577"/>
          <ac:spMkLst>
            <pc:docMk/>
            <pc:sldMk cId="422444390" sldId="263"/>
            <ac:spMk id="5" creationId="{4E70297B-F3DE-F34D-346C-A7C40793108F}"/>
          </ac:spMkLst>
        </pc:spChg>
        <pc:spChg chg="add mod">
          <ac:chgData name="poonna yospanya" userId="eeb7dc82-1bae-430b-8cd2-a747c9282698" providerId="ADAL" clId="{71F899E2-F599-4069-85CB-888032CDB4A3}" dt="2024-06-23T17:21:51.928" v="15524" actId="20577"/>
          <ac:spMkLst>
            <pc:docMk/>
            <pc:sldMk cId="422444390" sldId="263"/>
            <ac:spMk id="8" creationId="{2420E30E-23F1-58CA-29AC-E1C693412F4C}"/>
          </ac:spMkLst>
        </pc:spChg>
        <pc:spChg chg="add mod">
          <ac:chgData name="poonna yospanya" userId="eeb7dc82-1bae-430b-8cd2-a747c9282698" providerId="ADAL" clId="{71F899E2-F599-4069-85CB-888032CDB4A3}" dt="2024-06-23T17:25:46.739" v="15712" actId="1076"/>
          <ac:spMkLst>
            <pc:docMk/>
            <pc:sldMk cId="422444390" sldId="263"/>
            <ac:spMk id="9" creationId="{FC41CEE8-13A5-3C80-2092-8360D622F32F}"/>
          </ac:spMkLst>
        </pc:spChg>
        <pc:spChg chg="add del mod">
          <ac:chgData name="poonna yospanya" userId="eeb7dc82-1bae-430b-8cd2-a747c9282698" providerId="ADAL" clId="{71F899E2-F599-4069-85CB-888032CDB4A3}" dt="2024-06-23T17:24:25.751" v="15597" actId="478"/>
          <ac:spMkLst>
            <pc:docMk/>
            <pc:sldMk cId="422444390" sldId="263"/>
            <ac:spMk id="12" creationId="{53F960DB-14A6-8351-BAEE-EA3EE0A86E09}"/>
          </ac:spMkLst>
        </pc:spChg>
        <pc:spChg chg="add mod">
          <ac:chgData name="poonna yospanya" userId="eeb7dc82-1bae-430b-8cd2-a747c9282698" providerId="ADAL" clId="{71F899E2-F599-4069-85CB-888032CDB4A3}" dt="2024-06-23T17:25:52.450" v="15713" actId="1076"/>
          <ac:spMkLst>
            <pc:docMk/>
            <pc:sldMk cId="422444390" sldId="263"/>
            <ac:spMk id="13" creationId="{5E3A518E-E6B1-F2F0-08DD-80B556C8E883}"/>
          </ac:spMkLst>
        </pc:spChg>
        <pc:cxnChg chg="add mod">
          <ac:chgData name="poonna yospanya" userId="eeb7dc82-1bae-430b-8cd2-a747c9282698" providerId="ADAL" clId="{71F899E2-F599-4069-85CB-888032CDB4A3}" dt="2024-06-23T17:17:21.726" v="15233" actId="1076"/>
          <ac:cxnSpMkLst>
            <pc:docMk/>
            <pc:sldMk cId="422444390" sldId="263"/>
            <ac:cxnSpMk id="6" creationId="{76B84B3E-A7D0-C362-48B0-A2FD66175CB2}"/>
          </ac:cxnSpMkLst>
        </pc:cxnChg>
        <pc:cxnChg chg="add mod">
          <ac:chgData name="poonna yospanya" userId="eeb7dc82-1bae-430b-8cd2-a747c9282698" providerId="ADAL" clId="{71F899E2-F599-4069-85CB-888032CDB4A3}" dt="2024-06-23T17:25:46.739" v="15712" actId="1076"/>
          <ac:cxnSpMkLst>
            <pc:docMk/>
            <pc:sldMk cId="422444390" sldId="263"/>
            <ac:cxnSpMk id="10" creationId="{B0EFC49F-9686-A95B-8124-9D17F6D495AF}"/>
          </ac:cxnSpMkLst>
        </pc:cxnChg>
      </pc:sldChg>
      <pc:sldChg chg="modSp new mod">
        <pc:chgData name="poonna yospanya" userId="eeb7dc82-1bae-430b-8cd2-a747c9282698" providerId="ADAL" clId="{71F899E2-F599-4069-85CB-888032CDB4A3}" dt="2024-06-21T02:58:57.722" v="8456" actId="20577"/>
        <pc:sldMkLst>
          <pc:docMk/>
          <pc:sldMk cId="3481849327" sldId="264"/>
        </pc:sldMkLst>
        <pc:spChg chg="mod">
          <ac:chgData name="poonna yospanya" userId="eeb7dc82-1bae-430b-8cd2-a747c9282698" providerId="ADAL" clId="{71F899E2-F599-4069-85CB-888032CDB4A3}" dt="2024-06-20T11:11:20.858" v="2298" actId="20577"/>
          <ac:spMkLst>
            <pc:docMk/>
            <pc:sldMk cId="3481849327" sldId="264"/>
            <ac:spMk id="2" creationId="{87853FC6-0B4E-85EB-8E39-02093867220D}"/>
          </ac:spMkLst>
        </pc:spChg>
        <pc:spChg chg="mod">
          <ac:chgData name="poonna yospanya" userId="eeb7dc82-1bae-430b-8cd2-a747c9282698" providerId="ADAL" clId="{71F899E2-F599-4069-85CB-888032CDB4A3}" dt="2024-06-21T02:58:57.722" v="8456" actId="20577"/>
          <ac:spMkLst>
            <pc:docMk/>
            <pc:sldMk cId="3481849327" sldId="264"/>
            <ac:spMk id="3" creationId="{50468A4F-B5D1-985E-5A31-92D1AA92AE61}"/>
          </ac:spMkLst>
        </pc:spChg>
      </pc:sldChg>
      <pc:sldChg chg="modSp new del mod">
        <pc:chgData name="poonna yospanya" userId="eeb7dc82-1bae-430b-8cd2-a747c9282698" providerId="ADAL" clId="{71F899E2-F599-4069-85CB-888032CDB4A3}" dt="2024-06-21T05:34:31.761" v="12581" actId="47"/>
        <pc:sldMkLst>
          <pc:docMk/>
          <pc:sldMk cId="2077810283" sldId="265"/>
        </pc:sldMkLst>
        <pc:spChg chg="mod">
          <ac:chgData name="poonna yospanya" userId="eeb7dc82-1bae-430b-8cd2-a747c9282698" providerId="ADAL" clId="{71F899E2-F599-4069-85CB-888032CDB4A3}" dt="2024-06-20T11:15:06.577" v="2538" actId="20577"/>
          <ac:spMkLst>
            <pc:docMk/>
            <pc:sldMk cId="2077810283" sldId="265"/>
            <ac:spMk id="2" creationId="{FDAA5E61-05F7-4C84-9099-31E62161EF7D}"/>
          </ac:spMkLst>
        </pc:spChg>
      </pc:sldChg>
      <pc:sldChg chg="addSp modSp new mod modClrScheme modAnim chgLayout">
        <pc:chgData name="poonna yospanya" userId="eeb7dc82-1bae-430b-8cd2-a747c9282698" providerId="ADAL" clId="{71F899E2-F599-4069-85CB-888032CDB4A3}" dt="2024-06-23T18:19:59.824" v="17750"/>
        <pc:sldMkLst>
          <pc:docMk/>
          <pc:sldMk cId="2076990159" sldId="266"/>
        </pc:sldMkLst>
        <pc:spChg chg="mod ord">
          <ac:chgData name="poonna yospanya" userId="eeb7dc82-1bae-430b-8cd2-a747c9282698" providerId="ADAL" clId="{71F899E2-F599-4069-85CB-888032CDB4A3}" dt="2024-06-20T11:42:43.402" v="3389" actId="700"/>
          <ac:spMkLst>
            <pc:docMk/>
            <pc:sldMk cId="2076990159" sldId="266"/>
            <ac:spMk id="2" creationId="{3296FD41-FEAC-678B-BD58-AC28207BD8B8}"/>
          </ac:spMkLst>
        </pc:spChg>
        <pc:spChg chg="mod ord">
          <ac:chgData name="poonna yospanya" userId="eeb7dc82-1bae-430b-8cd2-a747c9282698" providerId="ADAL" clId="{71F899E2-F599-4069-85CB-888032CDB4A3}" dt="2024-06-21T03:24:47.377" v="9293" actId="404"/>
          <ac:spMkLst>
            <pc:docMk/>
            <pc:sldMk cId="2076990159" sldId="266"/>
            <ac:spMk id="3" creationId="{32343A2C-9D7C-9D1E-A40B-455F5FBFEC2F}"/>
          </ac:spMkLst>
        </pc:spChg>
        <pc:spChg chg="mod ord">
          <ac:chgData name="poonna yospanya" userId="eeb7dc82-1bae-430b-8cd2-a747c9282698" providerId="ADAL" clId="{71F899E2-F599-4069-85CB-888032CDB4A3}" dt="2024-06-20T11:42:43.402" v="3389" actId="700"/>
          <ac:spMkLst>
            <pc:docMk/>
            <pc:sldMk cId="2076990159" sldId="266"/>
            <ac:spMk id="4" creationId="{319C3547-8260-63A1-43E8-4DC2B831D689}"/>
          </ac:spMkLst>
        </pc:spChg>
        <pc:spChg chg="add mod">
          <ac:chgData name="poonna yospanya" userId="eeb7dc82-1bae-430b-8cd2-a747c9282698" providerId="ADAL" clId="{71F899E2-F599-4069-85CB-888032CDB4A3}" dt="2024-06-21T04:41:51.061" v="10964" actId="13822"/>
          <ac:spMkLst>
            <pc:docMk/>
            <pc:sldMk cId="2076990159" sldId="266"/>
            <ac:spMk id="5" creationId="{0885C1AC-6F37-6D82-0F87-6BC8EFE5D940}"/>
          </ac:spMkLst>
        </pc:spChg>
        <pc:spChg chg="add mod">
          <ac:chgData name="poonna yospanya" userId="eeb7dc82-1bae-430b-8cd2-a747c9282698" providerId="ADAL" clId="{71F899E2-F599-4069-85CB-888032CDB4A3}" dt="2024-06-20T12:01:29.852" v="3847" actId="20577"/>
          <ac:spMkLst>
            <pc:docMk/>
            <pc:sldMk cId="2076990159" sldId="266"/>
            <ac:spMk id="6" creationId="{6657A71D-97B1-3396-D61D-917E0A704A1E}"/>
          </ac:spMkLst>
        </pc:spChg>
        <pc:spChg chg="add mod">
          <ac:chgData name="poonna yospanya" userId="eeb7dc82-1bae-430b-8cd2-a747c9282698" providerId="ADAL" clId="{71F899E2-F599-4069-85CB-888032CDB4A3}" dt="2024-06-20T11:59:37.989" v="3845" actId="20577"/>
          <ac:spMkLst>
            <pc:docMk/>
            <pc:sldMk cId="2076990159" sldId="266"/>
            <ac:spMk id="7" creationId="{2F85E491-3735-D816-39B4-9E5B5F15CD97}"/>
          </ac:spMkLst>
        </pc:spChg>
        <pc:spChg chg="add mod ord">
          <ac:chgData name="poonna yospanya" userId="eeb7dc82-1bae-430b-8cd2-a747c9282698" providerId="ADAL" clId="{71F899E2-F599-4069-85CB-888032CDB4A3}" dt="2024-06-21T03:27:57.113" v="9365" actId="20577"/>
          <ac:spMkLst>
            <pc:docMk/>
            <pc:sldMk cId="2076990159" sldId="266"/>
            <ac:spMk id="8" creationId="{E8B56A39-166C-B2F2-8BFF-90BD7CC4DF28}"/>
          </ac:spMkLst>
        </pc:spChg>
        <pc:cxnChg chg="add mod">
          <ac:chgData name="poonna yospanya" userId="eeb7dc82-1bae-430b-8cd2-a747c9282698" providerId="ADAL" clId="{71F899E2-F599-4069-85CB-888032CDB4A3}" dt="2024-06-20T11:56:46.064" v="3841" actId="14100"/>
          <ac:cxnSpMkLst>
            <pc:docMk/>
            <pc:sldMk cId="2076990159" sldId="266"/>
            <ac:cxnSpMk id="10" creationId="{30BF0A41-8185-F316-5972-62D209F1AEAD}"/>
          </ac:cxnSpMkLst>
        </pc:cxnChg>
      </pc:sldChg>
      <pc:sldChg chg="modSp new mod ord modAnim">
        <pc:chgData name="poonna yospanya" userId="eeb7dc82-1bae-430b-8cd2-a747c9282698" providerId="ADAL" clId="{71F899E2-F599-4069-85CB-888032CDB4A3}" dt="2024-06-23T18:21:58.657" v="17765"/>
        <pc:sldMkLst>
          <pc:docMk/>
          <pc:sldMk cId="547752224" sldId="267"/>
        </pc:sldMkLst>
        <pc:spChg chg="mod">
          <ac:chgData name="poonna yospanya" userId="eeb7dc82-1bae-430b-8cd2-a747c9282698" providerId="ADAL" clId="{71F899E2-F599-4069-85CB-888032CDB4A3}" dt="2024-06-20T11:25:55.550" v="2714" actId="20577"/>
          <ac:spMkLst>
            <pc:docMk/>
            <pc:sldMk cId="547752224" sldId="267"/>
            <ac:spMk id="2" creationId="{49549EBD-52FE-23E4-6372-012371EF658C}"/>
          </ac:spMkLst>
        </pc:spChg>
        <pc:spChg chg="mod">
          <ac:chgData name="poonna yospanya" userId="eeb7dc82-1bae-430b-8cd2-a747c9282698" providerId="ADAL" clId="{71F899E2-F599-4069-85CB-888032CDB4A3}" dt="2024-06-21T03:23:11.790" v="9278" actId="113"/>
          <ac:spMkLst>
            <pc:docMk/>
            <pc:sldMk cId="547752224" sldId="267"/>
            <ac:spMk id="3" creationId="{0BC0CA4C-7EEB-97FE-0D7C-3A8A9F83EC0E}"/>
          </ac:spMkLst>
        </pc:spChg>
      </pc:sldChg>
      <pc:sldChg chg="modSp new mod modAnim">
        <pc:chgData name="poonna yospanya" userId="eeb7dc82-1bae-430b-8cd2-a747c9282698" providerId="ADAL" clId="{71F899E2-F599-4069-85CB-888032CDB4A3}" dt="2024-06-23T18:20:08.105" v="17751"/>
        <pc:sldMkLst>
          <pc:docMk/>
          <pc:sldMk cId="3082758697" sldId="268"/>
        </pc:sldMkLst>
        <pc:spChg chg="mod">
          <ac:chgData name="poonna yospanya" userId="eeb7dc82-1bae-430b-8cd2-a747c9282698" providerId="ADAL" clId="{71F899E2-F599-4069-85CB-888032CDB4A3}" dt="2024-06-20T12:02:54.203" v="3903" actId="20577"/>
          <ac:spMkLst>
            <pc:docMk/>
            <pc:sldMk cId="3082758697" sldId="268"/>
            <ac:spMk id="2" creationId="{911C55E9-C20D-33A9-6ECB-18F246C7B532}"/>
          </ac:spMkLst>
        </pc:spChg>
        <pc:spChg chg="mod">
          <ac:chgData name="poonna yospanya" userId="eeb7dc82-1bae-430b-8cd2-a747c9282698" providerId="ADAL" clId="{71F899E2-F599-4069-85CB-888032CDB4A3}" dt="2024-06-21T05:12:50.159" v="11879" actId="20577"/>
          <ac:spMkLst>
            <pc:docMk/>
            <pc:sldMk cId="3082758697" sldId="268"/>
            <ac:spMk id="3" creationId="{8EAA5673-A155-605A-E883-0C2F4705A77C}"/>
          </ac:spMkLst>
        </pc:spChg>
      </pc:sldChg>
      <pc:sldChg chg="modSp new del mod">
        <pc:chgData name="poonna yospanya" userId="eeb7dc82-1bae-430b-8cd2-a747c9282698" providerId="ADAL" clId="{71F899E2-F599-4069-85CB-888032CDB4A3}" dt="2024-06-20T11:35:41.198" v="3209" actId="47"/>
        <pc:sldMkLst>
          <pc:docMk/>
          <pc:sldMk cId="3196844244" sldId="268"/>
        </pc:sldMkLst>
        <pc:spChg chg="mod">
          <ac:chgData name="poonna yospanya" userId="eeb7dc82-1bae-430b-8cd2-a747c9282698" providerId="ADAL" clId="{71F899E2-F599-4069-85CB-888032CDB4A3}" dt="2024-06-20T11:35:35.547" v="3208" actId="20577"/>
          <ac:spMkLst>
            <pc:docMk/>
            <pc:sldMk cId="3196844244" sldId="268"/>
            <ac:spMk id="2" creationId="{889C3BD7-EE1E-8DFA-2023-8FA0A54E569A}"/>
          </ac:spMkLst>
        </pc:spChg>
      </pc:sldChg>
      <pc:sldChg chg="modSp new mod modAnim">
        <pc:chgData name="poonna yospanya" userId="eeb7dc82-1bae-430b-8cd2-a747c9282698" providerId="ADAL" clId="{71F899E2-F599-4069-85CB-888032CDB4A3}" dt="2024-06-23T18:21:51.069" v="17764"/>
        <pc:sldMkLst>
          <pc:docMk/>
          <pc:sldMk cId="3395631627" sldId="269"/>
        </pc:sldMkLst>
        <pc:spChg chg="mod">
          <ac:chgData name="poonna yospanya" userId="eeb7dc82-1bae-430b-8cd2-a747c9282698" providerId="ADAL" clId="{71F899E2-F599-4069-85CB-888032CDB4A3}" dt="2024-06-20T14:38:38.115" v="4279" actId="404"/>
          <ac:spMkLst>
            <pc:docMk/>
            <pc:sldMk cId="3395631627" sldId="269"/>
            <ac:spMk id="2" creationId="{39C8ABF1-7C43-7291-EE83-FAC5EF3184FF}"/>
          </ac:spMkLst>
        </pc:spChg>
        <pc:spChg chg="mod">
          <ac:chgData name="poonna yospanya" userId="eeb7dc82-1bae-430b-8cd2-a747c9282698" providerId="ADAL" clId="{71F899E2-F599-4069-85CB-888032CDB4A3}" dt="2024-06-21T04:08:18.874" v="10309" actId="207"/>
          <ac:spMkLst>
            <pc:docMk/>
            <pc:sldMk cId="3395631627" sldId="269"/>
            <ac:spMk id="3" creationId="{6BB39B54-3438-79CD-4B23-671E8B4FFC73}"/>
          </ac:spMkLst>
        </pc:spChg>
      </pc:sldChg>
      <pc:sldChg chg="modSp new mod modAnim">
        <pc:chgData name="poonna yospanya" userId="eeb7dc82-1bae-430b-8cd2-a747c9282698" providerId="ADAL" clId="{71F899E2-F599-4069-85CB-888032CDB4A3}" dt="2024-06-23T18:20:18.241" v="17752"/>
        <pc:sldMkLst>
          <pc:docMk/>
          <pc:sldMk cId="3234627173" sldId="270"/>
        </pc:sldMkLst>
        <pc:spChg chg="mod">
          <ac:chgData name="poonna yospanya" userId="eeb7dc82-1bae-430b-8cd2-a747c9282698" providerId="ADAL" clId="{71F899E2-F599-4069-85CB-888032CDB4A3}" dt="2024-06-20T14:43:01.350" v="4354" actId="20577"/>
          <ac:spMkLst>
            <pc:docMk/>
            <pc:sldMk cId="3234627173" sldId="270"/>
            <ac:spMk id="2" creationId="{1B9FEA13-6A01-3148-40F9-AB2D8DB2AF8D}"/>
          </ac:spMkLst>
        </pc:spChg>
        <pc:spChg chg="mod">
          <ac:chgData name="poonna yospanya" userId="eeb7dc82-1bae-430b-8cd2-a747c9282698" providerId="ADAL" clId="{71F899E2-F599-4069-85CB-888032CDB4A3}" dt="2024-06-21T04:00:44.579" v="10102" actId="207"/>
          <ac:spMkLst>
            <pc:docMk/>
            <pc:sldMk cId="3234627173" sldId="270"/>
            <ac:spMk id="3" creationId="{4337EE81-D77C-8E70-16D4-9C08709E7664}"/>
          </ac:spMkLst>
        </pc:spChg>
      </pc:sldChg>
      <pc:sldChg chg="addSp delSp modSp new mod modClrScheme chgLayout">
        <pc:chgData name="poonna yospanya" userId="eeb7dc82-1bae-430b-8cd2-a747c9282698" providerId="ADAL" clId="{71F899E2-F599-4069-85CB-888032CDB4A3}" dt="2024-06-21T04:37:46.955" v="10955" actId="1076"/>
        <pc:sldMkLst>
          <pc:docMk/>
          <pc:sldMk cId="960854978" sldId="271"/>
        </pc:sldMkLst>
        <pc:spChg chg="mod ord">
          <ac:chgData name="poonna yospanya" userId="eeb7dc82-1bae-430b-8cd2-a747c9282698" providerId="ADAL" clId="{71F899E2-F599-4069-85CB-888032CDB4A3}" dt="2024-06-21T04:15:29.800" v="10403" actId="700"/>
          <ac:spMkLst>
            <pc:docMk/>
            <pc:sldMk cId="960854978" sldId="271"/>
            <ac:spMk id="2" creationId="{8E04E1FD-0B85-D907-DDC9-30A7C56FA6E3}"/>
          </ac:spMkLst>
        </pc:spChg>
        <pc:spChg chg="mod ord">
          <ac:chgData name="poonna yospanya" userId="eeb7dc82-1bae-430b-8cd2-a747c9282698" providerId="ADAL" clId="{71F899E2-F599-4069-85CB-888032CDB4A3}" dt="2024-06-21T04:15:36.187" v="10405" actId="20577"/>
          <ac:spMkLst>
            <pc:docMk/>
            <pc:sldMk cId="960854978" sldId="271"/>
            <ac:spMk id="3" creationId="{D82B289C-9CA7-3396-F7F9-120E7649E3FC}"/>
          </ac:spMkLst>
        </pc:spChg>
        <pc:spChg chg="mod ord">
          <ac:chgData name="poonna yospanya" userId="eeb7dc82-1bae-430b-8cd2-a747c9282698" providerId="ADAL" clId="{71F899E2-F599-4069-85CB-888032CDB4A3}" dt="2024-06-21T04:15:29.800" v="10403" actId="700"/>
          <ac:spMkLst>
            <pc:docMk/>
            <pc:sldMk cId="960854978" sldId="271"/>
            <ac:spMk id="4" creationId="{2AB753C2-F4C1-66EF-BF3F-A3C270242757}"/>
          </ac:spMkLst>
        </pc:spChg>
        <pc:spChg chg="add del mod ord">
          <ac:chgData name="poonna yospanya" userId="eeb7dc82-1bae-430b-8cd2-a747c9282698" providerId="ADAL" clId="{71F899E2-F599-4069-85CB-888032CDB4A3}" dt="2024-06-21T04:16:01.911" v="10406" actId="3680"/>
          <ac:spMkLst>
            <pc:docMk/>
            <pc:sldMk cId="960854978" sldId="271"/>
            <ac:spMk id="5" creationId="{9945176E-E96E-2C3C-A093-343D7CA3C6CF}"/>
          </ac:spMkLst>
        </pc:spChg>
        <pc:spChg chg="add del mod">
          <ac:chgData name="poonna yospanya" userId="eeb7dc82-1bae-430b-8cd2-a747c9282698" providerId="ADAL" clId="{71F899E2-F599-4069-85CB-888032CDB4A3}" dt="2024-06-21T04:36:46.605" v="10949" actId="478"/>
          <ac:spMkLst>
            <pc:docMk/>
            <pc:sldMk cId="960854978" sldId="271"/>
            <ac:spMk id="7" creationId="{AEFB4719-606E-36A2-BA54-F116B33A3645}"/>
          </ac:spMkLst>
        </pc:spChg>
        <pc:spChg chg="add mod">
          <ac:chgData name="poonna yospanya" userId="eeb7dc82-1bae-430b-8cd2-a747c9282698" providerId="ADAL" clId="{71F899E2-F599-4069-85CB-888032CDB4A3}" dt="2024-06-21T04:37:46.955" v="10955" actId="1076"/>
          <ac:spMkLst>
            <pc:docMk/>
            <pc:sldMk cId="960854978" sldId="271"/>
            <ac:spMk id="8" creationId="{6CB959F9-DFC7-216E-F0FE-09084CF3E160}"/>
          </ac:spMkLst>
        </pc:spChg>
        <pc:graphicFrameChg chg="add mod ord modGraphic">
          <ac:chgData name="poonna yospanya" userId="eeb7dc82-1bae-430b-8cd2-a747c9282698" providerId="ADAL" clId="{71F899E2-F599-4069-85CB-888032CDB4A3}" dt="2024-06-21T04:37:40.115" v="10954" actId="1076"/>
          <ac:graphicFrameMkLst>
            <pc:docMk/>
            <pc:sldMk cId="960854978" sldId="271"/>
            <ac:graphicFrameMk id="6" creationId="{B7522118-DC0E-206B-DBC6-FAEF65BE98E6}"/>
          </ac:graphicFrameMkLst>
        </pc:graphicFrameChg>
      </pc:sldChg>
      <pc:sldChg chg="addSp delSp modSp new mod ord modClrScheme modAnim chgLayout">
        <pc:chgData name="poonna yospanya" userId="eeb7dc82-1bae-430b-8cd2-a747c9282698" providerId="ADAL" clId="{71F899E2-F599-4069-85CB-888032CDB4A3}" dt="2024-06-23T18:21:40.997" v="17763"/>
        <pc:sldMkLst>
          <pc:docMk/>
          <pc:sldMk cId="288825814" sldId="272"/>
        </pc:sldMkLst>
        <pc:spChg chg="mod ord">
          <ac:chgData name="poonna yospanya" userId="eeb7dc82-1bae-430b-8cd2-a747c9282698" providerId="ADAL" clId="{71F899E2-F599-4069-85CB-888032CDB4A3}" dt="2024-06-20T15:26:03.162" v="6480" actId="20577"/>
          <ac:spMkLst>
            <pc:docMk/>
            <pc:sldMk cId="288825814" sldId="272"/>
            <ac:spMk id="2" creationId="{483A717A-B9D8-FF9E-D1D6-778F44086909}"/>
          </ac:spMkLst>
        </pc:spChg>
        <pc:spChg chg="mod ord">
          <ac:chgData name="poonna yospanya" userId="eeb7dc82-1bae-430b-8cd2-a747c9282698" providerId="ADAL" clId="{71F899E2-F599-4069-85CB-888032CDB4A3}" dt="2024-06-21T05:17:40.930" v="11961" actId="20577"/>
          <ac:spMkLst>
            <pc:docMk/>
            <pc:sldMk cId="288825814" sldId="272"/>
            <ac:spMk id="3" creationId="{28571FE0-7F0B-5E01-F55C-5E38DCE93E59}"/>
          </ac:spMkLst>
        </pc:spChg>
        <pc:spChg chg="mod ord">
          <ac:chgData name="poonna yospanya" userId="eeb7dc82-1bae-430b-8cd2-a747c9282698" providerId="ADAL" clId="{71F899E2-F599-4069-85CB-888032CDB4A3}" dt="2024-06-20T15:10:22.244" v="6000" actId="700"/>
          <ac:spMkLst>
            <pc:docMk/>
            <pc:sldMk cId="288825814" sldId="272"/>
            <ac:spMk id="4" creationId="{0394D5E5-3622-0004-7D4D-D055B9EE9EAD}"/>
          </ac:spMkLst>
        </pc:spChg>
        <pc:spChg chg="add del mod ord">
          <ac:chgData name="poonna yospanya" userId="eeb7dc82-1bae-430b-8cd2-a747c9282698" providerId="ADAL" clId="{71F899E2-F599-4069-85CB-888032CDB4A3}" dt="2024-06-20T15:10:22.244" v="6000" actId="700"/>
          <ac:spMkLst>
            <pc:docMk/>
            <pc:sldMk cId="288825814" sldId="272"/>
            <ac:spMk id="5" creationId="{3E1FA025-48CD-C8BC-6B51-898B01332883}"/>
          </ac:spMkLst>
        </pc:spChg>
      </pc:sldChg>
      <pc:sldChg chg="addSp delSp modSp new mod modAnim chgLayout">
        <pc:chgData name="poonna yospanya" userId="eeb7dc82-1bae-430b-8cd2-a747c9282698" providerId="ADAL" clId="{71F899E2-F599-4069-85CB-888032CDB4A3}" dt="2024-06-25T14:50:15.802" v="18042"/>
        <pc:sldMkLst>
          <pc:docMk/>
          <pc:sldMk cId="111607355" sldId="273"/>
        </pc:sldMkLst>
        <pc:spChg chg="add mod">
          <ac:chgData name="poonna yospanya" userId="eeb7dc82-1bae-430b-8cd2-a747c9282698" providerId="ADAL" clId="{71F899E2-F599-4069-85CB-888032CDB4A3}" dt="2024-06-25T14:45:31.064" v="18029" actId="20577"/>
          <ac:spMkLst>
            <pc:docMk/>
            <pc:sldMk cId="111607355" sldId="273"/>
            <ac:spMk id="2" creationId="{8C2DC8CC-0854-24EF-B53F-EC6B5CE047BA}"/>
          </ac:spMkLst>
        </pc:spChg>
        <pc:spChg chg="del">
          <ac:chgData name="poonna yospanya" userId="eeb7dc82-1bae-430b-8cd2-a747c9282698" providerId="ADAL" clId="{71F899E2-F599-4069-85CB-888032CDB4A3}" dt="2024-06-20T15:06:56.389" v="5802" actId="700"/>
          <ac:spMkLst>
            <pc:docMk/>
            <pc:sldMk cId="111607355" sldId="273"/>
            <ac:spMk id="2" creationId="{A5FF9639-00A1-F9C9-8508-A4D72EF4A994}"/>
          </ac:spMkLst>
        </pc:spChg>
        <pc:spChg chg="del">
          <ac:chgData name="poonna yospanya" userId="eeb7dc82-1bae-430b-8cd2-a747c9282698" providerId="ADAL" clId="{71F899E2-F599-4069-85CB-888032CDB4A3}" dt="2024-06-20T15:06:56.389" v="5802" actId="700"/>
          <ac:spMkLst>
            <pc:docMk/>
            <pc:sldMk cId="111607355" sldId="273"/>
            <ac:spMk id="3" creationId="{AFA514D6-B322-A393-A3B9-74F999886879}"/>
          </ac:spMkLst>
        </pc:spChg>
        <pc:spChg chg="del">
          <ac:chgData name="poonna yospanya" userId="eeb7dc82-1bae-430b-8cd2-a747c9282698" providerId="ADAL" clId="{71F899E2-F599-4069-85CB-888032CDB4A3}" dt="2024-06-20T15:06:56.389" v="5802" actId="700"/>
          <ac:spMkLst>
            <pc:docMk/>
            <pc:sldMk cId="111607355" sldId="273"/>
            <ac:spMk id="4" creationId="{F28EAD27-9339-741E-750B-A7BCDF3EF84B}"/>
          </ac:spMkLst>
        </pc:spChg>
        <pc:spChg chg="mod ord">
          <ac:chgData name="poonna yospanya" userId="eeb7dc82-1bae-430b-8cd2-a747c9282698" providerId="ADAL" clId="{71F899E2-F599-4069-85CB-888032CDB4A3}" dt="2024-06-20T15:06:56.389" v="5802" actId="700"/>
          <ac:spMkLst>
            <pc:docMk/>
            <pc:sldMk cId="111607355" sldId="273"/>
            <ac:spMk id="5" creationId="{ADA881D5-6078-0E35-D9A3-FA4CBDFB8C42}"/>
          </ac:spMkLst>
        </pc:spChg>
        <pc:spChg chg="add mod ord">
          <ac:chgData name="poonna yospanya" userId="eeb7dc82-1bae-430b-8cd2-a747c9282698" providerId="ADAL" clId="{71F899E2-F599-4069-85CB-888032CDB4A3}" dt="2024-06-20T15:09:57.158" v="5999" actId="20577"/>
          <ac:spMkLst>
            <pc:docMk/>
            <pc:sldMk cId="111607355" sldId="273"/>
            <ac:spMk id="6" creationId="{3461132D-724E-FE05-7AB0-D95863FB62B0}"/>
          </ac:spMkLst>
        </pc:spChg>
        <pc:spChg chg="add mod ord">
          <ac:chgData name="poonna yospanya" userId="eeb7dc82-1bae-430b-8cd2-a747c9282698" providerId="ADAL" clId="{71F899E2-F599-4069-85CB-888032CDB4A3}" dt="2024-06-25T14:44:30.884" v="18005" actId="207"/>
          <ac:spMkLst>
            <pc:docMk/>
            <pc:sldMk cId="111607355" sldId="273"/>
            <ac:spMk id="7" creationId="{5EBB48D4-F9DA-A48A-81D6-D820E5E4A11D}"/>
          </ac:spMkLst>
        </pc:spChg>
        <pc:spChg chg="add mod ord">
          <ac:chgData name="poonna yospanya" userId="eeb7dc82-1bae-430b-8cd2-a747c9282698" providerId="ADAL" clId="{71F899E2-F599-4069-85CB-888032CDB4A3}" dt="2024-06-21T05:15:58.008" v="11916" actId="14100"/>
          <ac:spMkLst>
            <pc:docMk/>
            <pc:sldMk cId="111607355" sldId="273"/>
            <ac:spMk id="8" creationId="{892DF8A8-2A94-971D-5435-7238CA8878E7}"/>
          </ac:spMkLst>
        </pc:spChg>
        <pc:spChg chg="add mod">
          <ac:chgData name="poonna yospanya" userId="eeb7dc82-1bae-430b-8cd2-a747c9282698" providerId="ADAL" clId="{71F899E2-F599-4069-85CB-888032CDB4A3}" dt="2024-06-25T14:40:46.381" v="17969" actId="27636"/>
          <ac:spMkLst>
            <pc:docMk/>
            <pc:sldMk cId="111607355" sldId="273"/>
            <ac:spMk id="9" creationId="{B62D8F84-FB6F-A246-ED24-C7731976B465}"/>
          </ac:spMkLst>
        </pc:spChg>
        <pc:cxnChg chg="add del">
          <ac:chgData name="poonna yospanya" userId="eeb7dc82-1bae-430b-8cd2-a747c9282698" providerId="ADAL" clId="{71F899E2-F599-4069-85CB-888032CDB4A3}" dt="2024-06-25T14:42:52.584" v="17997" actId="11529"/>
          <ac:cxnSpMkLst>
            <pc:docMk/>
            <pc:sldMk cId="111607355" sldId="273"/>
            <ac:cxnSpMk id="4" creationId="{16339001-1B68-1171-6B6D-D41D915F2AF8}"/>
          </ac:cxnSpMkLst>
        </pc:cxnChg>
        <pc:cxnChg chg="add mod">
          <ac:chgData name="poonna yospanya" userId="eeb7dc82-1bae-430b-8cd2-a747c9282698" providerId="ADAL" clId="{71F899E2-F599-4069-85CB-888032CDB4A3}" dt="2024-06-25T14:46:49.594" v="18034" actId="14100"/>
          <ac:cxnSpMkLst>
            <pc:docMk/>
            <pc:sldMk cId="111607355" sldId="273"/>
            <ac:cxnSpMk id="11" creationId="{C9DB2B86-84E3-6BC1-D48C-68C6F1E229EE}"/>
          </ac:cxnSpMkLst>
        </pc:cxnChg>
      </pc:sldChg>
      <pc:sldChg chg="addSp delSp modSp new mod modClrScheme chgLayout">
        <pc:chgData name="poonna yospanya" userId="eeb7dc82-1bae-430b-8cd2-a747c9282698" providerId="ADAL" clId="{71F899E2-F599-4069-85CB-888032CDB4A3}" dt="2024-06-21T04:08:44.997" v="10313" actId="20577"/>
        <pc:sldMkLst>
          <pc:docMk/>
          <pc:sldMk cId="538212404" sldId="274"/>
        </pc:sldMkLst>
        <pc:spChg chg="del mod ord">
          <ac:chgData name="poonna yospanya" userId="eeb7dc82-1bae-430b-8cd2-a747c9282698" providerId="ADAL" clId="{71F899E2-F599-4069-85CB-888032CDB4A3}" dt="2024-06-20T15:41:28.416" v="7227" actId="700"/>
          <ac:spMkLst>
            <pc:docMk/>
            <pc:sldMk cId="538212404" sldId="274"/>
            <ac:spMk id="2" creationId="{7F874936-EDD1-E55A-642F-56344AF70E3C}"/>
          </ac:spMkLst>
        </pc:spChg>
        <pc:spChg chg="del mod ord">
          <ac:chgData name="poonna yospanya" userId="eeb7dc82-1bae-430b-8cd2-a747c9282698" providerId="ADAL" clId="{71F899E2-F599-4069-85CB-888032CDB4A3}" dt="2024-06-20T15:41:28.416" v="7227" actId="700"/>
          <ac:spMkLst>
            <pc:docMk/>
            <pc:sldMk cId="538212404" sldId="274"/>
            <ac:spMk id="3" creationId="{02E1CAC6-A7EE-C98E-E68A-51319C421EA0}"/>
          </ac:spMkLst>
        </pc:spChg>
        <pc:spChg chg="mod ord">
          <ac:chgData name="poonna yospanya" userId="eeb7dc82-1bae-430b-8cd2-a747c9282698" providerId="ADAL" clId="{71F899E2-F599-4069-85CB-888032CDB4A3}" dt="2024-06-20T15:42:08.726" v="7243" actId="700"/>
          <ac:spMkLst>
            <pc:docMk/>
            <pc:sldMk cId="538212404" sldId="274"/>
            <ac:spMk id="4" creationId="{05816D49-BEA2-C2AC-89A3-AD59F3035225}"/>
          </ac:spMkLst>
        </pc:spChg>
        <pc:spChg chg="add del mod ord">
          <ac:chgData name="poonna yospanya" userId="eeb7dc82-1bae-430b-8cd2-a747c9282698" providerId="ADAL" clId="{71F899E2-F599-4069-85CB-888032CDB4A3}" dt="2024-06-20T15:42:08.726" v="7243" actId="700"/>
          <ac:spMkLst>
            <pc:docMk/>
            <pc:sldMk cId="538212404" sldId="274"/>
            <ac:spMk id="5" creationId="{81318E4A-29C6-CD1E-3759-AFF27556680E}"/>
          </ac:spMkLst>
        </pc:spChg>
        <pc:spChg chg="add del mod ord">
          <ac:chgData name="poonna yospanya" userId="eeb7dc82-1bae-430b-8cd2-a747c9282698" providerId="ADAL" clId="{71F899E2-F599-4069-85CB-888032CDB4A3}" dt="2024-06-20T15:51:46.121" v="7486" actId="20577"/>
          <ac:spMkLst>
            <pc:docMk/>
            <pc:sldMk cId="538212404" sldId="274"/>
            <ac:spMk id="6" creationId="{447BE427-3B34-D5A8-CD11-43ABC5C36604}"/>
          </ac:spMkLst>
        </pc:spChg>
        <pc:spChg chg="add del mod ord">
          <ac:chgData name="poonna yospanya" userId="eeb7dc82-1bae-430b-8cd2-a747c9282698" providerId="ADAL" clId="{71F899E2-F599-4069-85CB-888032CDB4A3}" dt="2024-06-20T15:42:08.726" v="7243" actId="700"/>
          <ac:spMkLst>
            <pc:docMk/>
            <pc:sldMk cId="538212404" sldId="274"/>
            <ac:spMk id="7" creationId="{F67211AE-50E1-67CB-7290-BDBA4F6F6972}"/>
          </ac:spMkLst>
        </pc:spChg>
        <pc:spChg chg="add mod">
          <ac:chgData name="poonna yospanya" userId="eeb7dc82-1bae-430b-8cd2-a747c9282698" providerId="ADAL" clId="{71F899E2-F599-4069-85CB-888032CDB4A3}" dt="2024-06-20T15:41:36.171" v="7229"/>
          <ac:spMkLst>
            <pc:docMk/>
            <pc:sldMk cId="538212404" sldId="274"/>
            <ac:spMk id="8" creationId="{6E2F31BF-9969-A285-A4F0-BA8C343A4533}"/>
          </ac:spMkLst>
        </pc:spChg>
        <pc:spChg chg="add del mod ord">
          <ac:chgData name="poonna yospanya" userId="eeb7dc82-1bae-430b-8cd2-a747c9282698" providerId="ADAL" clId="{71F899E2-F599-4069-85CB-888032CDB4A3}" dt="2024-06-21T04:08:44.997" v="10313" actId="20577"/>
          <ac:spMkLst>
            <pc:docMk/>
            <pc:sldMk cId="538212404" sldId="274"/>
            <ac:spMk id="9" creationId="{0E2E579F-281F-9958-C4AB-CA92C1C8B540}"/>
          </ac:spMkLst>
        </pc:spChg>
        <pc:spChg chg="add del mod ord">
          <ac:chgData name="poonna yospanya" userId="eeb7dc82-1bae-430b-8cd2-a747c9282698" providerId="ADAL" clId="{71F899E2-F599-4069-85CB-888032CDB4A3}" dt="2024-06-20T15:43:10.965" v="7288" actId="20577"/>
          <ac:spMkLst>
            <pc:docMk/>
            <pc:sldMk cId="538212404" sldId="274"/>
            <ac:spMk id="10" creationId="{3FB8B8A3-8563-97B8-86EF-779F3615E1D8}"/>
          </ac:spMkLst>
        </pc:spChg>
        <pc:spChg chg="add del mod ord">
          <ac:chgData name="poonna yospanya" userId="eeb7dc82-1bae-430b-8cd2-a747c9282698" providerId="ADAL" clId="{71F899E2-F599-4069-85CB-888032CDB4A3}" dt="2024-06-20T15:43:16.565" v="7305" actId="20577"/>
          <ac:spMkLst>
            <pc:docMk/>
            <pc:sldMk cId="538212404" sldId="274"/>
            <ac:spMk id="11" creationId="{BA123498-A208-A042-09F9-FEFD8F5C0BBF}"/>
          </ac:spMkLst>
        </pc:spChg>
        <pc:spChg chg="add del mod ord">
          <ac:chgData name="poonna yospanya" userId="eeb7dc82-1bae-430b-8cd2-a747c9282698" providerId="ADAL" clId="{71F899E2-F599-4069-85CB-888032CDB4A3}" dt="2024-06-20T15:50:16.128" v="7414" actId="27636"/>
          <ac:spMkLst>
            <pc:docMk/>
            <pc:sldMk cId="538212404" sldId="274"/>
            <ac:spMk id="12" creationId="{203BE696-9553-9066-8C04-A533BD3D4EDF}"/>
          </ac:spMkLst>
        </pc:spChg>
      </pc:sldChg>
      <pc:sldChg chg="addSp delSp modSp new mod modClrScheme chgLayout">
        <pc:chgData name="poonna yospanya" userId="eeb7dc82-1bae-430b-8cd2-a747c9282698" providerId="ADAL" clId="{71F899E2-F599-4069-85CB-888032CDB4A3}" dt="2024-06-21T05:11:04.755" v="11863" actId="700"/>
        <pc:sldMkLst>
          <pc:docMk/>
          <pc:sldMk cId="1376207708" sldId="275"/>
        </pc:sldMkLst>
        <pc:spChg chg="del mod ord">
          <ac:chgData name="poonna yospanya" userId="eeb7dc82-1bae-430b-8cd2-a747c9282698" providerId="ADAL" clId="{71F899E2-F599-4069-85CB-888032CDB4A3}" dt="2024-06-20T15:53:04.327" v="7567" actId="700"/>
          <ac:spMkLst>
            <pc:docMk/>
            <pc:sldMk cId="1376207708" sldId="275"/>
            <ac:spMk id="2" creationId="{8CE6B92B-DD39-D4EE-3557-2BE0953EC48B}"/>
          </ac:spMkLst>
        </pc:spChg>
        <pc:spChg chg="del">
          <ac:chgData name="poonna yospanya" userId="eeb7dc82-1bae-430b-8cd2-a747c9282698" providerId="ADAL" clId="{71F899E2-F599-4069-85CB-888032CDB4A3}" dt="2024-06-20T15:53:04.327" v="7567" actId="700"/>
          <ac:spMkLst>
            <pc:docMk/>
            <pc:sldMk cId="1376207708" sldId="275"/>
            <ac:spMk id="3" creationId="{F811E306-0753-F061-027E-0CF7B34A1056}"/>
          </ac:spMkLst>
        </pc:spChg>
        <pc:spChg chg="del mod ord">
          <ac:chgData name="poonna yospanya" userId="eeb7dc82-1bae-430b-8cd2-a747c9282698" providerId="ADAL" clId="{71F899E2-F599-4069-85CB-888032CDB4A3}" dt="2024-06-20T15:53:04.327" v="7567" actId="700"/>
          <ac:spMkLst>
            <pc:docMk/>
            <pc:sldMk cId="1376207708" sldId="275"/>
            <ac:spMk id="4" creationId="{E7D9C2BC-376F-F56E-D78B-CA8AA4049F3D}"/>
          </ac:spMkLst>
        </pc:spChg>
        <pc:spChg chg="del">
          <ac:chgData name="poonna yospanya" userId="eeb7dc82-1bae-430b-8cd2-a747c9282698" providerId="ADAL" clId="{71F899E2-F599-4069-85CB-888032CDB4A3}" dt="2024-06-20T15:53:04.327" v="7567" actId="700"/>
          <ac:spMkLst>
            <pc:docMk/>
            <pc:sldMk cId="1376207708" sldId="275"/>
            <ac:spMk id="5" creationId="{438AED5E-78D0-1AFA-3A56-C32AF065CA73}"/>
          </ac:spMkLst>
        </pc:spChg>
        <pc:spChg chg="del">
          <ac:chgData name="poonna yospanya" userId="eeb7dc82-1bae-430b-8cd2-a747c9282698" providerId="ADAL" clId="{71F899E2-F599-4069-85CB-888032CDB4A3}" dt="2024-06-20T15:53:04.327" v="7567" actId="700"/>
          <ac:spMkLst>
            <pc:docMk/>
            <pc:sldMk cId="1376207708" sldId="275"/>
            <ac:spMk id="6" creationId="{35B52924-F8AE-CFF5-A9BC-77F29D5DC593}"/>
          </ac:spMkLst>
        </pc:spChg>
        <pc:spChg chg="mod ord">
          <ac:chgData name="poonna yospanya" userId="eeb7dc82-1bae-430b-8cd2-a747c9282698" providerId="ADAL" clId="{71F899E2-F599-4069-85CB-888032CDB4A3}" dt="2024-06-21T05:11:04.755" v="11863" actId="700"/>
          <ac:spMkLst>
            <pc:docMk/>
            <pc:sldMk cId="1376207708" sldId="275"/>
            <ac:spMk id="7" creationId="{86573D55-BAC0-9E11-C514-3E171EFBAAAF}"/>
          </ac:spMkLst>
        </pc:spChg>
        <pc:spChg chg="add del mod ord">
          <ac:chgData name="poonna yospanya" userId="eeb7dc82-1bae-430b-8cd2-a747c9282698" providerId="ADAL" clId="{71F899E2-F599-4069-85CB-888032CDB4A3}" dt="2024-06-21T05:11:04.755" v="11863" actId="700"/>
          <ac:spMkLst>
            <pc:docMk/>
            <pc:sldMk cId="1376207708" sldId="275"/>
            <ac:spMk id="8" creationId="{9A55A708-32DB-9716-8481-BBFEA53E2DE2}"/>
          </ac:spMkLst>
        </pc:spChg>
        <pc:spChg chg="add mod ord">
          <ac:chgData name="poonna yospanya" userId="eeb7dc82-1bae-430b-8cd2-a747c9282698" providerId="ADAL" clId="{71F899E2-F599-4069-85CB-888032CDB4A3}" dt="2024-06-21T05:11:04.755" v="11863" actId="700"/>
          <ac:spMkLst>
            <pc:docMk/>
            <pc:sldMk cId="1376207708" sldId="275"/>
            <ac:spMk id="9" creationId="{05CDF64B-E962-324B-E8A8-0112FEF89B24}"/>
          </ac:spMkLst>
        </pc:spChg>
      </pc:sldChg>
      <pc:sldChg chg="modSp new del mod">
        <pc:chgData name="poonna yospanya" userId="eeb7dc82-1bae-430b-8cd2-a747c9282698" providerId="ADAL" clId="{71F899E2-F599-4069-85CB-888032CDB4A3}" dt="2024-06-21T03:13:53.021" v="9003" actId="47"/>
        <pc:sldMkLst>
          <pc:docMk/>
          <pc:sldMk cId="1102216571" sldId="276"/>
        </pc:sldMkLst>
        <pc:spChg chg="mod">
          <ac:chgData name="poonna yospanya" userId="eeb7dc82-1bae-430b-8cd2-a747c9282698" providerId="ADAL" clId="{71F899E2-F599-4069-85CB-888032CDB4A3}" dt="2024-06-21T02:41:57.998" v="8132" actId="20577"/>
          <ac:spMkLst>
            <pc:docMk/>
            <pc:sldMk cId="1102216571" sldId="276"/>
            <ac:spMk id="2" creationId="{39400B6C-8E32-5023-2D90-2E0375B106AF}"/>
          </ac:spMkLst>
        </pc:spChg>
      </pc:sldChg>
      <pc:sldChg chg="modSp new mod">
        <pc:chgData name="poonna yospanya" userId="eeb7dc82-1bae-430b-8cd2-a747c9282698" providerId="ADAL" clId="{71F899E2-F599-4069-85CB-888032CDB4A3}" dt="2024-06-23T18:26:18.828" v="17845" actId="20577"/>
        <pc:sldMkLst>
          <pc:docMk/>
          <pc:sldMk cId="3417601977" sldId="277"/>
        </pc:sldMkLst>
        <pc:spChg chg="mod">
          <ac:chgData name="poonna yospanya" userId="eeb7dc82-1bae-430b-8cd2-a747c9282698" providerId="ADAL" clId="{71F899E2-F599-4069-85CB-888032CDB4A3}" dt="2024-06-23T18:26:18.828" v="17845" actId="20577"/>
          <ac:spMkLst>
            <pc:docMk/>
            <pc:sldMk cId="3417601977" sldId="277"/>
            <ac:spMk id="2" creationId="{9DABD9DA-A611-2210-358F-17E44D92ACDA}"/>
          </ac:spMkLst>
        </pc:spChg>
        <pc:spChg chg="mod">
          <ac:chgData name="poonna yospanya" userId="eeb7dc82-1bae-430b-8cd2-a747c9282698" providerId="ADAL" clId="{71F899E2-F599-4069-85CB-888032CDB4A3}" dt="2024-06-21T02:58:30.801" v="8452" actId="20577"/>
          <ac:spMkLst>
            <pc:docMk/>
            <pc:sldMk cId="3417601977" sldId="277"/>
            <ac:spMk id="3" creationId="{9E604667-F507-67F6-F5BA-4242ED0B6C46}"/>
          </ac:spMkLst>
        </pc:spChg>
      </pc:sldChg>
      <pc:sldChg chg="modSp new mod">
        <pc:chgData name="poonna yospanya" userId="eeb7dc82-1bae-430b-8cd2-a747c9282698" providerId="ADAL" clId="{71F899E2-F599-4069-85CB-888032CDB4A3}" dt="2024-06-21T06:08:06.350" v="13819" actId="20577"/>
        <pc:sldMkLst>
          <pc:docMk/>
          <pc:sldMk cId="1078262660" sldId="278"/>
        </pc:sldMkLst>
        <pc:spChg chg="mod">
          <ac:chgData name="poonna yospanya" userId="eeb7dc82-1bae-430b-8cd2-a747c9282698" providerId="ADAL" clId="{71F899E2-F599-4069-85CB-888032CDB4A3}" dt="2024-06-21T06:08:06.350" v="13819" actId="20577"/>
          <ac:spMkLst>
            <pc:docMk/>
            <pc:sldMk cId="1078262660" sldId="278"/>
            <ac:spMk id="2" creationId="{FC77B42F-6B9D-0CE4-D2C1-D0FC3F862B0D}"/>
          </ac:spMkLst>
        </pc:spChg>
        <pc:spChg chg="mod">
          <ac:chgData name="poonna yospanya" userId="eeb7dc82-1bae-430b-8cd2-a747c9282698" providerId="ADAL" clId="{71F899E2-F599-4069-85CB-888032CDB4A3}" dt="2024-06-21T03:23:42.515" v="9279" actId="207"/>
          <ac:spMkLst>
            <pc:docMk/>
            <pc:sldMk cId="1078262660" sldId="278"/>
            <ac:spMk id="3" creationId="{ECF0B5D1-6182-5757-105C-564C3F6C72E8}"/>
          </ac:spMkLst>
        </pc:spChg>
      </pc:sldChg>
      <pc:sldChg chg="modSp new mod modAnim">
        <pc:chgData name="poonna yospanya" userId="eeb7dc82-1bae-430b-8cd2-a747c9282698" providerId="ADAL" clId="{71F899E2-F599-4069-85CB-888032CDB4A3}" dt="2024-06-23T18:19:53.513" v="17749"/>
        <pc:sldMkLst>
          <pc:docMk/>
          <pc:sldMk cId="2515102362" sldId="279"/>
        </pc:sldMkLst>
        <pc:spChg chg="mod">
          <ac:chgData name="poonna yospanya" userId="eeb7dc82-1bae-430b-8cd2-a747c9282698" providerId="ADAL" clId="{71F899E2-F599-4069-85CB-888032CDB4A3}" dt="2024-06-21T03:14:36.660" v="9021" actId="20577"/>
          <ac:spMkLst>
            <pc:docMk/>
            <pc:sldMk cId="2515102362" sldId="279"/>
            <ac:spMk id="2" creationId="{E42D1E7F-B6AF-CF82-97B8-5F70C43E054C}"/>
          </ac:spMkLst>
        </pc:spChg>
        <pc:spChg chg="mod">
          <ac:chgData name="poonna yospanya" userId="eeb7dc82-1bae-430b-8cd2-a747c9282698" providerId="ADAL" clId="{71F899E2-F599-4069-85CB-888032CDB4A3}" dt="2024-06-21T03:59:17.808" v="10082" actId="20577"/>
          <ac:spMkLst>
            <pc:docMk/>
            <pc:sldMk cId="2515102362" sldId="279"/>
            <ac:spMk id="3" creationId="{0FA9FFEB-58A5-57D4-F6CD-4EFD5C3435C0}"/>
          </ac:spMkLst>
        </pc:spChg>
      </pc:sldChg>
      <pc:sldChg chg="addSp delSp modSp new mod modAnim">
        <pc:chgData name="poonna yospanya" userId="eeb7dc82-1bae-430b-8cd2-a747c9282698" providerId="ADAL" clId="{71F899E2-F599-4069-85CB-888032CDB4A3}" dt="2024-06-23T18:21:20.604" v="17760"/>
        <pc:sldMkLst>
          <pc:docMk/>
          <pc:sldMk cId="1647111171" sldId="280"/>
        </pc:sldMkLst>
        <pc:spChg chg="mod">
          <ac:chgData name="poonna yospanya" userId="eeb7dc82-1bae-430b-8cd2-a747c9282698" providerId="ADAL" clId="{71F899E2-F599-4069-85CB-888032CDB4A3}" dt="2024-06-21T04:46:25.794" v="11162" actId="20577"/>
          <ac:spMkLst>
            <pc:docMk/>
            <pc:sldMk cId="1647111171" sldId="280"/>
            <ac:spMk id="2" creationId="{C3CE47B8-B784-86AC-8C36-09702E833D4E}"/>
          </ac:spMkLst>
        </pc:spChg>
        <pc:spChg chg="mod">
          <ac:chgData name="poonna yospanya" userId="eeb7dc82-1bae-430b-8cd2-a747c9282698" providerId="ADAL" clId="{71F899E2-F599-4069-85CB-888032CDB4A3}" dt="2024-06-21T05:08:49.620" v="11826" actId="207"/>
          <ac:spMkLst>
            <pc:docMk/>
            <pc:sldMk cId="1647111171" sldId="280"/>
            <ac:spMk id="3" creationId="{261C4E9A-F2E3-B685-4412-4EF94490120E}"/>
          </ac:spMkLst>
        </pc:spChg>
        <pc:spChg chg="del mod">
          <ac:chgData name="poonna yospanya" userId="eeb7dc82-1bae-430b-8cd2-a747c9282698" providerId="ADAL" clId="{71F899E2-F599-4069-85CB-888032CDB4A3}" dt="2024-06-21T04:59:21.854" v="11671" actId="478"/>
          <ac:spMkLst>
            <pc:docMk/>
            <pc:sldMk cId="1647111171" sldId="280"/>
            <ac:spMk id="4" creationId="{FB6A0A2C-BC01-8CDC-733B-E1B45444B75B}"/>
          </ac:spMkLst>
        </pc:spChg>
        <pc:graphicFrameChg chg="add mod modGraphic">
          <ac:chgData name="poonna yospanya" userId="eeb7dc82-1bae-430b-8cd2-a747c9282698" providerId="ADAL" clId="{71F899E2-F599-4069-85CB-888032CDB4A3}" dt="2024-06-21T05:08:18.182" v="11824" actId="14734"/>
          <ac:graphicFrameMkLst>
            <pc:docMk/>
            <pc:sldMk cId="1647111171" sldId="280"/>
            <ac:graphicFrameMk id="6" creationId="{2ECF4897-0675-4DC1-0B1E-EC1DBB673C94}"/>
          </ac:graphicFrameMkLst>
        </pc:graphicFrameChg>
      </pc:sldChg>
      <pc:sldChg chg="addSp delSp modSp new mod modClrScheme chgLayout">
        <pc:chgData name="poonna yospanya" userId="eeb7dc82-1bae-430b-8cd2-a747c9282698" providerId="ADAL" clId="{71F899E2-F599-4069-85CB-888032CDB4A3}" dt="2024-06-21T05:10:29.234" v="11859" actId="122"/>
        <pc:sldMkLst>
          <pc:docMk/>
          <pc:sldMk cId="2602672756" sldId="281"/>
        </pc:sldMkLst>
        <pc:spChg chg="del">
          <ac:chgData name="poonna yospanya" userId="eeb7dc82-1bae-430b-8cd2-a747c9282698" providerId="ADAL" clId="{71F899E2-F599-4069-85CB-888032CDB4A3}" dt="2024-06-21T05:10:19.380" v="11828" actId="700"/>
          <ac:spMkLst>
            <pc:docMk/>
            <pc:sldMk cId="2602672756" sldId="281"/>
            <ac:spMk id="2" creationId="{91EFC0DC-9C4D-ABB1-FCF7-2807C9B055F5}"/>
          </ac:spMkLst>
        </pc:spChg>
        <pc:spChg chg="del mod ord">
          <ac:chgData name="poonna yospanya" userId="eeb7dc82-1bae-430b-8cd2-a747c9282698" providerId="ADAL" clId="{71F899E2-F599-4069-85CB-888032CDB4A3}" dt="2024-06-21T05:10:19.380" v="11828" actId="700"/>
          <ac:spMkLst>
            <pc:docMk/>
            <pc:sldMk cId="2602672756" sldId="281"/>
            <ac:spMk id="3" creationId="{546D8949-CBC4-65FA-865F-9B2F363CF1E9}"/>
          </ac:spMkLst>
        </pc:spChg>
        <pc:spChg chg="mod ord">
          <ac:chgData name="poonna yospanya" userId="eeb7dc82-1bae-430b-8cd2-a747c9282698" providerId="ADAL" clId="{71F899E2-F599-4069-85CB-888032CDB4A3}" dt="2024-06-21T05:10:19.380" v="11828" actId="700"/>
          <ac:spMkLst>
            <pc:docMk/>
            <pc:sldMk cId="2602672756" sldId="281"/>
            <ac:spMk id="4" creationId="{90892860-C8D0-27A3-0833-5144E26705A0}"/>
          </ac:spMkLst>
        </pc:spChg>
        <pc:spChg chg="add mod ord">
          <ac:chgData name="poonna yospanya" userId="eeb7dc82-1bae-430b-8cd2-a747c9282698" providerId="ADAL" clId="{71F899E2-F599-4069-85CB-888032CDB4A3}" dt="2024-06-21T05:10:29.234" v="11859" actId="122"/>
          <ac:spMkLst>
            <pc:docMk/>
            <pc:sldMk cId="2602672756" sldId="281"/>
            <ac:spMk id="5" creationId="{EE20A61F-9A80-BFCA-8059-1D0B91AD0B87}"/>
          </ac:spMkLst>
        </pc:spChg>
      </pc:sldChg>
      <pc:sldChg chg="addSp delSp modSp new mod modClrScheme modAnim chgLayout">
        <pc:chgData name="poonna yospanya" userId="eeb7dc82-1bae-430b-8cd2-a747c9282698" providerId="ADAL" clId="{71F899E2-F599-4069-85CB-888032CDB4A3}" dt="2024-06-23T18:21:36.004" v="17762"/>
        <pc:sldMkLst>
          <pc:docMk/>
          <pc:sldMk cId="3386348948" sldId="282"/>
        </pc:sldMkLst>
        <pc:spChg chg="mod ord">
          <ac:chgData name="poonna yospanya" userId="eeb7dc82-1bae-430b-8cd2-a747c9282698" providerId="ADAL" clId="{71F899E2-F599-4069-85CB-888032CDB4A3}" dt="2024-06-21T05:19:15.737" v="12032" actId="700"/>
          <ac:spMkLst>
            <pc:docMk/>
            <pc:sldMk cId="3386348948" sldId="282"/>
            <ac:spMk id="2" creationId="{D94F13DA-D0F9-35E7-D7E7-B3407A66777A}"/>
          </ac:spMkLst>
        </pc:spChg>
        <pc:spChg chg="del mod ord">
          <ac:chgData name="poonna yospanya" userId="eeb7dc82-1bae-430b-8cd2-a747c9282698" providerId="ADAL" clId="{71F899E2-F599-4069-85CB-888032CDB4A3}" dt="2024-06-21T05:19:15.737" v="12032" actId="700"/>
          <ac:spMkLst>
            <pc:docMk/>
            <pc:sldMk cId="3386348948" sldId="282"/>
            <ac:spMk id="3" creationId="{E491B54A-508A-EF9F-CE02-AB928C94FFA3}"/>
          </ac:spMkLst>
        </pc:spChg>
        <pc:spChg chg="del">
          <ac:chgData name="poonna yospanya" userId="eeb7dc82-1bae-430b-8cd2-a747c9282698" providerId="ADAL" clId="{71F899E2-F599-4069-85CB-888032CDB4A3}" dt="2024-06-21T05:19:15.737" v="12032" actId="700"/>
          <ac:spMkLst>
            <pc:docMk/>
            <pc:sldMk cId="3386348948" sldId="282"/>
            <ac:spMk id="4" creationId="{BF0C9A68-1531-836D-F2A5-B90ACBF58DA4}"/>
          </ac:spMkLst>
        </pc:spChg>
        <pc:spChg chg="mod ord">
          <ac:chgData name="poonna yospanya" userId="eeb7dc82-1bae-430b-8cd2-a747c9282698" providerId="ADAL" clId="{71F899E2-F599-4069-85CB-888032CDB4A3}" dt="2024-06-21T05:19:15.737" v="12032" actId="700"/>
          <ac:spMkLst>
            <pc:docMk/>
            <pc:sldMk cId="3386348948" sldId="282"/>
            <ac:spMk id="5" creationId="{A085C2CD-B6B2-8650-2661-A18B23395EFD}"/>
          </ac:spMkLst>
        </pc:spChg>
        <pc:spChg chg="add mod ord">
          <ac:chgData name="poonna yospanya" userId="eeb7dc82-1bae-430b-8cd2-a747c9282698" providerId="ADAL" clId="{71F899E2-F599-4069-85CB-888032CDB4A3}" dt="2024-06-21T05:32:08.597" v="12568" actId="20577"/>
          <ac:spMkLst>
            <pc:docMk/>
            <pc:sldMk cId="3386348948" sldId="282"/>
            <ac:spMk id="6" creationId="{BC185F96-5134-B7D1-1DCB-602EFF781014}"/>
          </ac:spMkLst>
        </pc:spChg>
        <pc:spChg chg="add del mod">
          <ac:chgData name="poonna yospanya" userId="eeb7dc82-1bae-430b-8cd2-a747c9282698" providerId="ADAL" clId="{71F899E2-F599-4069-85CB-888032CDB4A3}" dt="2024-06-21T05:33:48.253" v="12579" actId="478"/>
          <ac:spMkLst>
            <pc:docMk/>
            <pc:sldMk cId="3386348948" sldId="282"/>
            <ac:spMk id="9" creationId="{49EA820C-C525-A24C-1CCE-AFBF9071B5FB}"/>
          </ac:spMkLst>
        </pc:spChg>
        <pc:spChg chg="add del mod">
          <ac:chgData name="poonna yospanya" userId="eeb7dc82-1bae-430b-8cd2-a747c9282698" providerId="ADAL" clId="{71F899E2-F599-4069-85CB-888032CDB4A3}" dt="2024-06-21T05:33:46.572" v="12578" actId="478"/>
          <ac:spMkLst>
            <pc:docMk/>
            <pc:sldMk cId="3386348948" sldId="282"/>
            <ac:spMk id="10" creationId="{A5D7B2A1-F23E-838B-CE52-B96AB76172D1}"/>
          </ac:spMkLst>
        </pc:spChg>
        <pc:graphicFrameChg chg="add mod modGraphic">
          <ac:chgData name="poonna yospanya" userId="eeb7dc82-1bae-430b-8cd2-a747c9282698" providerId="ADAL" clId="{71F899E2-F599-4069-85CB-888032CDB4A3}" dt="2024-06-21T05:31:14.260" v="12558" actId="1076"/>
          <ac:graphicFrameMkLst>
            <pc:docMk/>
            <pc:sldMk cId="3386348948" sldId="282"/>
            <ac:graphicFrameMk id="7" creationId="{D49FFD83-F724-6180-CF81-04E742B1E2C3}"/>
          </ac:graphicFrameMkLst>
        </pc:graphicFrameChg>
        <pc:graphicFrameChg chg="add mod modGraphic">
          <ac:chgData name="poonna yospanya" userId="eeb7dc82-1bae-430b-8cd2-a747c9282698" providerId="ADAL" clId="{71F899E2-F599-4069-85CB-888032CDB4A3}" dt="2024-06-21T05:34:13.423" v="12580" actId="1076"/>
          <ac:graphicFrameMkLst>
            <pc:docMk/>
            <pc:sldMk cId="3386348948" sldId="282"/>
            <ac:graphicFrameMk id="8" creationId="{BB35A88D-BA62-4A0C-8AC7-F201E9FE4A30}"/>
          </ac:graphicFrameMkLst>
        </pc:graphicFrameChg>
      </pc:sldChg>
      <pc:sldChg chg="addSp delSp modSp new mod modClrScheme modAnim chgLayout">
        <pc:chgData name="poonna yospanya" userId="eeb7dc82-1bae-430b-8cd2-a747c9282698" providerId="ADAL" clId="{71F899E2-F599-4069-85CB-888032CDB4A3}" dt="2024-06-23T18:25:14.617" v="17802"/>
        <pc:sldMkLst>
          <pc:docMk/>
          <pc:sldMk cId="2633004171" sldId="283"/>
        </pc:sldMkLst>
        <pc:spChg chg="mod ord">
          <ac:chgData name="poonna yospanya" userId="eeb7dc82-1bae-430b-8cd2-a747c9282698" providerId="ADAL" clId="{71F899E2-F599-4069-85CB-888032CDB4A3}" dt="2024-06-23T18:09:30.871" v="17603" actId="1076"/>
          <ac:spMkLst>
            <pc:docMk/>
            <pc:sldMk cId="2633004171" sldId="283"/>
            <ac:spMk id="2" creationId="{BE4226F0-DD69-8726-443C-92908AE6C44F}"/>
          </ac:spMkLst>
        </pc:spChg>
        <pc:spChg chg="del mod ord">
          <ac:chgData name="poonna yospanya" userId="eeb7dc82-1bae-430b-8cd2-a747c9282698" providerId="ADAL" clId="{71F899E2-F599-4069-85CB-888032CDB4A3}" dt="2024-06-21T05:37:09.142" v="12623" actId="700"/>
          <ac:spMkLst>
            <pc:docMk/>
            <pc:sldMk cId="2633004171" sldId="283"/>
            <ac:spMk id="3" creationId="{9772E6D9-8D0F-D1F9-BF6A-E7CF831F45DE}"/>
          </ac:spMkLst>
        </pc:spChg>
        <pc:spChg chg="mod ord">
          <ac:chgData name="poonna yospanya" userId="eeb7dc82-1bae-430b-8cd2-a747c9282698" providerId="ADAL" clId="{71F899E2-F599-4069-85CB-888032CDB4A3}" dt="2024-06-23T18:09:47.470" v="17605" actId="1076"/>
          <ac:spMkLst>
            <pc:docMk/>
            <pc:sldMk cId="2633004171" sldId="283"/>
            <ac:spMk id="4" creationId="{DD9A3540-C060-5F00-768F-66F731CBFEB8}"/>
          </ac:spMkLst>
        </pc:spChg>
        <pc:spChg chg="add mod ord">
          <ac:chgData name="poonna yospanya" userId="eeb7dc82-1bae-430b-8cd2-a747c9282698" providerId="ADAL" clId="{71F899E2-F599-4069-85CB-888032CDB4A3}" dt="2024-06-23T18:17:53.904" v="17739" actId="207"/>
          <ac:spMkLst>
            <pc:docMk/>
            <pc:sldMk cId="2633004171" sldId="283"/>
            <ac:spMk id="5" creationId="{051D1646-B6CE-39E6-5B62-8FEDE83F3D49}"/>
          </ac:spMkLst>
        </pc:spChg>
        <pc:spChg chg="add del mod">
          <ac:chgData name="poonna yospanya" userId="eeb7dc82-1bae-430b-8cd2-a747c9282698" providerId="ADAL" clId="{71F899E2-F599-4069-85CB-888032CDB4A3}" dt="2024-06-23T17:58:56.158" v="17082" actId="11529"/>
          <ac:spMkLst>
            <pc:docMk/>
            <pc:sldMk cId="2633004171" sldId="283"/>
            <ac:spMk id="7" creationId="{A3FC13DA-8079-EEAD-C983-545A75E48FB5}"/>
          </ac:spMkLst>
        </pc:spChg>
        <pc:spChg chg="add del mod">
          <ac:chgData name="poonna yospanya" userId="eeb7dc82-1bae-430b-8cd2-a747c9282698" providerId="ADAL" clId="{71F899E2-F599-4069-85CB-888032CDB4A3}" dt="2024-06-23T17:58:55.382" v="17080" actId="11529"/>
          <ac:spMkLst>
            <pc:docMk/>
            <pc:sldMk cId="2633004171" sldId="283"/>
            <ac:spMk id="8" creationId="{141B8DA3-62DC-9820-ED31-F2B6310E0636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9" creationId="{26D27BCD-6CB9-5E15-BA2E-0242241FC7E5}"/>
          </ac:spMkLst>
        </pc:spChg>
        <pc:spChg chg="add mod">
          <ac:chgData name="poonna yospanya" userId="eeb7dc82-1bae-430b-8cd2-a747c9282698" providerId="ADAL" clId="{71F899E2-F599-4069-85CB-888032CDB4A3}" dt="2024-06-23T17:59:26.829" v="17103"/>
          <ac:spMkLst>
            <pc:docMk/>
            <pc:sldMk cId="2633004171" sldId="283"/>
            <ac:spMk id="10" creationId="{6DEF7422-9C8C-931C-E80E-890C6DE0D196}"/>
          </ac:spMkLst>
        </pc:spChg>
        <pc:spChg chg="add del mod">
          <ac:chgData name="poonna yospanya" userId="eeb7dc82-1bae-430b-8cd2-a747c9282698" providerId="ADAL" clId="{71F899E2-F599-4069-85CB-888032CDB4A3}" dt="2024-06-23T18:00:02.434" v="17121" actId="478"/>
          <ac:spMkLst>
            <pc:docMk/>
            <pc:sldMk cId="2633004171" sldId="283"/>
            <ac:spMk id="11" creationId="{07A01D94-C9D7-6F5F-5394-E775D5F0746D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12" creationId="{C184D20E-6E7E-A144-25E4-800A7958D34E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1" creationId="{3D758243-C399-A54D-A800-EF4BEE745D18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2" creationId="{4EECE90B-8F11-7853-3D2D-61CAFE09E8E7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3" creationId="{A0575CC1-5268-2EE3-1573-1A4815649884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4" creationId="{733745BD-6855-520E-BA3F-B6265FF8CD98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5" creationId="{ED529000-A26F-F103-39FD-CE4D239866D9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6" creationId="{2E6FE5BE-A3D0-9FEE-4B0D-7B04F9A82C9C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7" creationId="{D48E8D6C-C0F5-4C5C-D7C1-13538D9DFF80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8" creationId="{E72BD5BB-F5DF-7A44-1FF2-214FEE87E311}"/>
          </ac:spMkLst>
        </pc:spChg>
        <pc:spChg chg="add mod">
          <ac:chgData name="poonna yospanya" userId="eeb7dc82-1bae-430b-8cd2-a747c9282698" providerId="ADAL" clId="{71F899E2-F599-4069-85CB-888032CDB4A3}" dt="2024-06-23T18:17:26.252" v="17735" actId="1076"/>
          <ac:spMkLst>
            <pc:docMk/>
            <pc:sldMk cId="2633004171" sldId="283"/>
            <ac:spMk id="29" creationId="{E8FEA4CD-4645-CEF0-FECB-AA3A56A04254}"/>
          </ac:spMkLst>
        </pc:spChg>
        <pc:picChg chg="add del mod">
          <ac:chgData name="poonna yospanya" userId="eeb7dc82-1bae-430b-8cd2-a747c9282698" providerId="ADAL" clId="{71F899E2-F599-4069-85CB-888032CDB4A3}" dt="2024-06-23T18:03:27.404" v="17271" actId="478"/>
          <ac:picMkLst>
            <pc:docMk/>
            <pc:sldMk cId="2633004171" sldId="283"/>
            <ac:picMk id="6" creationId="{59C97103-9BB2-02C4-DD81-54BFBD9B23DB}"/>
          </ac:picMkLst>
        </pc:picChg>
        <pc:picChg chg="add del mod">
          <ac:chgData name="poonna yospanya" userId="eeb7dc82-1bae-430b-8cd2-a747c9282698" providerId="ADAL" clId="{71F899E2-F599-4069-85CB-888032CDB4A3}" dt="2024-06-23T18:03:23.876" v="17269" actId="478"/>
          <ac:picMkLst>
            <pc:docMk/>
            <pc:sldMk cId="2633004171" sldId="283"/>
            <ac:picMk id="13" creationId="{5C804D79-E985-F406-1253-650A8A635B41}"/>
          </ac:picMkLst>
        </pc:picChg>
        <pc:picChg chg="add del mod">
          <ac:chgData name="poonna yospanya" userId="eeb7dc82-1bae-430b-8cd2-a747c9282698" providerId="ADAL" clId="{71F899E2-F599-4069-85CB-888032CDB4A3}" dt="2024-06-23T18:03:26.068" v="17270" actId="478"/>
          <ac:picMkLst>
            <pc:docMk/>
            <pc:sldMk cId="2633004171" sldId="283"/>
            <ac:picMk id="14" creationId="{C088B37A-6791-6660-00CB-82474FE7A526}"/>
          </ac:picMkLst>
        </pc:picChg>
        <pc:picChg chg="add mod">
          <ac:chgData name="poonna yospanya" userId="eeb7dc82-1bae-430b-8cd2-a747c9282698" providerId="ADAL" clId="{71F899E2-F599-4069-85CB-888032CDB4A3}" dt="2024-06-23T18:17:26.252" v="17735" actId="1076"/>
          <ac:picMkLst>
            <pc:docMk/>
            <pc:sldMk cId="2633004171" sldId="283"/>
            <ac:picMk id="16" creationId="{FC8E0A03-38A4-8657-D7AE-FF7705896660}"/>
          </ac:picMkLst>
        </pc:picChg>
        <pc:picChg chg="add mod">
          <ac:chgData name="poonna yospanya" userId="eeb7dc82-1bae-430b-8cd2-a747c9282698" providerId="ADAL" clId="{71F899E2-F599-4069-85CB-888032CDB4A3}" dt="2024-06-23T18:17:26.252" v="17735" actId="1076"/>
          <ac:picMkLst>
            <pc:docMk/>
            <pc:sldMk cId="2633004171" sldId="283"/>
            <ac:picMk id="18" creationId="{67B18186-7FD5-26D9-76E0-0756B253A657}"/>
          </ac:picMkLst>
        </pc:picChg>
        <pc:picChg chg="add mod">
          <ac:chgData name="poonna yospanya" userId="eeb7dc82-1bae-430b-8cd2-a747c9282698" providerId="ADAL" clId="{71F899E2-F599-4069-85CB-888032CDB4A3}" dt="2024-06-23T18:17:26.252" v="17735" actId="1076"/>
          <ac:picMkLst>
            <pc:docMk/>
            <pc:sldMk cId="2633004171" sldId="283"/>
            <ac:picMk id="19" creationId="{1AD85FD0-E208-43C6-858C-74FE00D8E4AA}"/>
          </ac:picMkLst>
        </pc:picChg>
        <pc:picChg chg="add mod">
          <ac:chgData name="poonna yospanya" userId="eeb7dc82-1bae-430b-8cd2-a747c9282698" providerId="ADAL" clId="{71F899E2-F599-4069-85CB-888032CDB4A3}" dt="2024-06-23T18:17:26.252" v="17735" actId="1076"/>
          <ac:picMkLst>
            <pc:docMk/>
            <pc:sldMk cId="2633004171" sldId="283"/>
            <ac:picMk id="20" creationId="{C5883963-D2B7-472F-77B8-E0AF08935D3D}"/>
          </ac:picMkLst>
        </pc:picChg>
      </pc:sldChg>
      <pc:sldChg chg="addSp delSp modSp new mod modClrScheme modAnim chgLayout">
        <pc:chgData name="poonna yospanya" userId="eeb7dc82-1bae-430b-8cd2-a747c9282698" providerId="ADAL" clId="{71F899E2-F599-4069-85CB-888032CDB4A3}" dt="2024-06-23T18:27:02.549" v="17847" actId="207"/>
        <pc:sldMkLst>
          <pc:docMk/>
          <pc:sldMk cId="3729778064" sldId="284"/>
        </pc:sldMkLst>
        <pc:spChg chg="del mod ord">
          <ac:chgData name="poonna yospanya" userId="eeb7dc82-1bae-430b-8cd2-a747c9282698" providerId="ADAL" clId="{71F899E2-F599-4069-85CB-888032CDB4A3}" dt="2024-06-21T05:36:54.759" v="12605" actId="700"/>
          <ac:spMkLst>
            <pc:docMk/>
            <pc:sldMk cId="3729778064" sldId="284"/>
            <ac:spMk id="2" creationId="{CC0969DD-C4CE-E80D-4D65-4037038A83CD}"/>
          </ac:spMkLst>
        </pc:spChg>
        <pc:spChg chg="del mod ord">
          <ac:chgData name="poonna yospanya" userId="eeb7dc82-1bae-430b-8cd2-a747c9282698" providerId="ADAL" clId="{71F899E2-F599-4069-85CB-888032CDB4A3}" dt="2024-06-21T05:36:54.759" v="12605" actId="700"/>
          <ac:spMkLst>
            <pc:docMk/>
            <pc:sldMk cId="3729778064" sldId="284"/>
            <ac:spMk id="3" creationId="{B137BA78-6D55-A773-7A8C-B18715D59DD7}"/>
          </ac:spMkLst>
        </pc:spChg>
        <pc:spChg chg="mod ord">
          <ac:chgData name="poonna yospanya" userId="eeb7dc82-1bae-430b-8cd2-a747c9282698" providerId="ADAL" clId="{71F899E2-F599-4069-85CB-888032CDB4A3}" dt="2024-06-21T05:36:54.759" v="12605" actId="700"/>
          <ac:spMkLst>
            <pc:docMk/>
            <pc:sldMk cId="3729778064" sldId="284"/>
            <ac:spMk id="4" creationId="{1E30C73A-5344-8854-128C-5889977DBBE7}"/>
          </ac:spMkLst>
        </pc:spChg>
        <pc:spChg chg="add mod ord">
          <ac:chgData name="poonna yospanya" userId="eeb7dc82-1bae-430b-8cd2-a747c9282698" providerId="ADAL" clId="{71F899E2-F599-4069-85CB-888032CDB4A3}" dt="2024-06-21T05:37:02.836" v="12622" actId="20577"/>
          <ac:spMkLst>
            <pc:docMk/>
            <pc:sldMk cId="3729778064" sldId="284"/>
            <ac:spMk id="5" creationId="{8C5F73A7-2655-102D-93A3-38B985772705}"/>
          </ac:spMkLst>
        </pc:spChg>
        <pc:spChg chg="add mod ord">
          <ac:chgData name="poonna yospanya" userId="eeb7dc82-1bae-430b-8cd2-a747c9282698" providerId="ADAL" clId="{71F899E2-F599-4069-85CB-888032CDB4A3}" dt="2024-06-23T18:27:02.549" v="17847" actId="207"/>
          <ac:spMkLst>
            <pc:docMk/>
            <pc:sldMk cId="3729778064" sldId="284"/>
            <ac:spMk id="6" creationId="{E7653336-7E4B-C65F-7748-1A6EF5BA82A0}"/>
          </ac:spMkLst>
        </pc:spChg>
        <pc:graphicFrameChg chg="add mod modGraphic">
          <ac:chgData name="poonna yospanya" userId="eeb7dc82-1bae-430b-8cd2-a747c9282698" providerId="ADAL" clId="{71F899E2-F599-4069-85CB-888032CDB4A3}" dt="2024-06-23T17:56:30.872" v="17063" actId="12100"/>
          <ac:graphicFrameMkLst>
            <pc:docMk/>
            <pc:sldMk cId="3729778064" sldId="284"/>
            <ac:graphicFrameMk id="2" creationId="{4967202E-2EFD-2AD9-D0D8-77037288F267}"/>
          </ac:graphicFrameMkLst>
        </pc:graphicFrameChg>
      </pc:sldChg>
      <pc:sldChg chg="addSp delSp modSp new mod modClrScheme modAnim chgLayout">
        <pc:chgData name="poonna yospanya" userId="eeb7dc82-1bae-430b-8cd2-a747c9282698" providerId="ADAL" clId="{71F899E2-F599-4069-85CB-888032CDB4A3}" dt="2024-06-23T18:22:45.521" v="17774"/>
        <pc:sldMkLst>
          <pc:docMk/>
          <pc:sldMk cId="1843795599" sldId="285"/>
        </pc:sldMkLst>
        <pc:spChg chg="mod">
          <ac:chgData name="poonna yospanya" userId="eeb7dc82-1bae-430b-8cd2-a747c9282698" providerId="ADAL" clId="{71F899E2-F599-4069-85CB-888032CDB4A3}" dt="2024-06-21T05:41:21.241" v="12885" actId="26606"/>
          <ac:spMkLst>
            <pc:docMk/>
            <pc:sldMk cId="1843795599" sldId="285"/>
            <ac:spMk id="2" creationId="{B99154C6-5D14-F53B-6F48-DA8A5066FE2D}"/>
          </ac:spMkLst>
        </pc:spChg>
        <pc:spChg chg="add del mod">
          <ac:chgData name="poonna yospanya" userId="eeb7dc82-1bae-430b-8cd2-a747c9282698" providerId="ADAL" clId="{71F899E2-F599-4069-85CB-888032CDB4A3}" dt="2024-06-21T05:58:41.197" v="13602" actId="20577"/>
          <ac:spMkLst>
            <pc:docMk/>
            <pc:sldMk cId="1843795599" sldId="285"/>
            <ac:spMk id="3" creationId="{47C32238-B430-2645-ECAE-A4D7E613DECC}"/>
          </ac:spMkLst>
        </pc:spChg>
        <pc:spChg chg="mod ord">
          <ac:chgData name="poonna yospanya" userId="eeb7dc82-1bae-430b-8cd2-a747c9282698" providerId="ADAL" clId="{71F899E2-F599-4069-85CB-888032CDB4A3}" dt="2024-06-21T05:41:21.241" v="12885" actId="26606"/>
          <ac:spMkLst>
            <pc:docMk/>
            <pc:sldMk cId="1843795599" sldId="285"/>
            <ac:spMk id="4" creationId="{69B98256-FC7A-4F3F-3AF1-316C6B58A657}"/>
          </ac:spMkLst>
        </pc:spChg>
        <pc:spChg chg="add del mod">
          <ac:chgData name="poonna yospanya" userId="eeb7dc82-1bae-430b-8cd2-a747c9282698" providerId="ADAL" clId="{71F899E2-F599-4069-85CB-888032CDB4A3}" dt="2024-06-21T05:55:57.095" v="13574" actId="478"/>
          <ac:spMkLst>
            <pc:docMk/>
            <pc:sldMk cId="1843795599" sldId="285"/>
            <ac:spMk id="6" creationId="{38833762-6848-33AD-26C7-13DD607A1378}"/>
          </ac:spMkLst>
        </pc:spChg>
        <pc:spChg chg="add mod">
          <ac:chgData name="poonna yospanya" userId="eeb7dc82-1bae-430b-8cd2-a747c9282698" providerId="ADAL" clId="{71F899E2-F599-4069-85CB-888032CDB4A3}" dt="2024-06-21T05:59:29.084" v="13604" actId="1076"/>
          <ac:spMkLst>
            <pc:docMk/>
            <pc:sldMk cId="1843795599" sldId="285"/>
            <ac:spMk id="7" creationId="{B129539E-0E83-59CF-FDD3-7AF6AB903B08}"/>
          </ac:spMkLst>
        </pc:spChg>
        <pc:spChg chg="add del mod">
          <ac:chgData name="poonna yospanya" userId="eeb7dc82-1bae-430b-8cd2-a747c9282698" providerId="ADAL" clId="{71F899E2-F599-4069-85CB-888032CDB4A3}" dt="2024-06-21T05:56:50.525" v="13583" actId="478"/>
          <ac:spMkLst>
            <pc:docMk/>
            <pc:sldMk cId="1843795599" sldId="285"/>
            <ac:spMk id="8" creationId="{BA7EE33D-59C3-4F3A-5F28-76EDF5D469F9}"/>
          </ac:spMkLst>
        </pc:spChg>
        <pc:spChg chg="add del mod">
          <ac:chgData name="poonna yospanya" userId="eeb7dc82-1bae-430b-8cd2-a747c9282698" providerId="ADAL" clId="{71F899E2-F599-4069-85CB-888032CDB4A3}" dt="2024-06-21T05:41:21.241" v="12885" actId="26606"/>
          <ac:spMkLst>
            <pc:docMk/>
            <pc:sldMk cId="1843795599" sldId="285"/>
            <ac:spMk id="2055" creationId="{60316708-AAEC-5BC6-D5BC-D1B0BB7ACFA1}"/>
          </ac:spMkLst>
        </pc:spChg>
        <pc:picChg chg="add mod">
          <ac:chgData name="poonna yospanya" userId="eeb7dc82-1bae-430b-8cd2-a747c9282698" providerId="ADAL" clId="{71F899E2-F599-4069-85CB-888032CDB4A3}" dt="2024-06-21T05:59:08.179" v="13603" actId="1076"/>
          <ac:picMkLst>
            <pc:docMk/>
            <pc:sldMk cId="1843795599" sldId="285"/>
            <ac:picMk id="2050" creationId="{18C034B2-CC10-CF48-71F6-DD8CEAC625FB}"/>
          </ac:picMkLst>
        </pc:picChg>
      </pc:sldChg>
      <pc:sldChg chg="new del">
        <pc:chgData name="poonna yospanya" userId="eeb7dc82-1bae-430b-8cd2-a747c9282698" providerId="ADAL" clId="{71F899E2-F599-4069-85CB-888032CDB4A3}" dt="2024-06-21T05:37:29.564" v="12625" actId="47"/>
        <pc:sldMkLst>
          <pc:docMk/>
          <pc:sldMk cId="4049975879" sldId="285"/>
        </pc:sldMkLst>
      </pc:sldChg>
      <pc:sldChg chg="addSp delSp modSp new del mod modClrScheme chgLayout">
        <pc:chgData name="poonna yospanya" userId="eeb7dc82-1bae-430b-8cd2-a747c9282698" providerId="ADAL" clId="{71F899E2-F599-4069-85CB-888032CDB4A3}" dt="2024-06-23T17:26:05.505" v="15714" actId="47"/>
        <pc:sldMkLst>
          <pc:docMk/>
          <pc:sldMk cId="4208207621" sldId="286"/>
        </pc:sldMkLst>
        <pc:spChg chg="del mod ord">
          <ac:chgData name="poonna yospanya" userId="eeb7dc82-1bae-430b-8cd2-a747c9282698" providerId="ADAL" clId="{71F899E2-F599-4069-85CB-888032CDB4A3}" dt="2024-06-21T06:04:22.969" v="13711" actId="700"/>
          <ac:spMkLst>
            <pc:docMk/>
            <pc:sldMk cId="4208207621" sldId="286"/>
            <ac:spMk id="2" creationId="{299A78C9-36A1-C278-192A-AB76BA6555D3}"/>
          </ac:spMkLst>
        </pc:spChg>
        <pc:spChg chg="del mod ord">
          <ac:chgData name="poonna yospanya" userId="eeb7dc82-1bae-430b-8cd2-a747c9282698" providerId="ADAL" clId="{71F899E2-F599-4069-85CB-888032CDB4A3}" dt="2024-06-21T06:04:22.969" v="13711" actId="700"/>
          <ac:spMkLst>
            <pc:docMk/>
            <pc:sldMk cId="4208207621" sldId="286"/>
            <ac:spMk id="3" creationId="{83F74756-7FBB-B760-9F6D-4548A1578A69}"/>
          </ac:spMkLst>
        </pc:spChg>
        <pc:spChg chg="add mod">
          <ac:chgData name="poonna yospanya" userId="eeb7dc82-1bae-430b-8cd2-a747c9282698" providerId="ADAL" clId="{71F899E2-F599-4069-85CB-888032CDB4A3}" dt="2024-06-23T16:38:02.219" v="13981" actId="21"/>
          <ac:spMkLst>
            <pc:docMk/>
            <pc:sldMk cId="4208207621" sldId="286"/>
            <ac:spMk id="3" creationId="{D0BEE7EB-0B46-F412-1B45-1B5E7E04ED46}"/>
          </ac:spMkLst>
        </pc:spChg>
        <pc:spChg chg="mod ord">
          <ac:chgData name="poonna yospanya" userId="eeb7dc82-1bae-430b-8cd2-a747c9282698" providerId="ADAL" clId="{71F899E2-F599-4069-85CB-888032CDB4A3}" dt="2024-06-21T06:04:22.969" v="13711" actId="700"/>
          <ac:spMkLst>
            <pc:docMk/>
            <pc:sldMk cId="4208207621" sldId="286"/>
            <ac:spMk id="4" creationId="{DF429AD9-F98C-789B-151C-EA7F26DD423F}"/>
          </ac:spMkLst>
        </pc:spChg>
        <pc:spChg chg="add mod ord">
          <ac:chgData name="poonna yospanya" userId="eeb7dc82-1bae-430b-8cd2-a747c9282698" providerId="ADAL" clId="{71F899E2-F599-4069-85CB-888032CDB4A3}" dt="2024-06-21T06:04:34.963" v="13749" actId="20577"/>
          <ac:spMkLst>
            <pc:docMk/>
            <pc:sldMk cId="4208207621" sldId="286"/>
            <ac:spMk id="5" creationId="{8F4DDAF0-C38F-8058-BEEF-A9C554A5C3F2}"/>
          </ac:spMkLst>
        </pc:spChg>
        <pc:spChg chg="add del mod ord">
          <ac:chgData name="poonna yospanya" userId="eeb7dc82-1bae-430b-8cd2-a747c9282698" providerId="ADAL" clId="{71F899E2-F599-4069-85CB-888032CDB4A3}" dt="2024-06-23T16:38:02.219" v="13981" actId="21"/>
          <ac:spMkLst>
            <pc:docMk/>
            <pc:sldMk cId="4208207621" sldId="286"/>
            <ac:spMk id="6" creationId="{8A8BE7E8-83D4-66B8-3F65-9DC924134D40}"/>
          </ac:spMkLst>
        </pc:spChg>
      </pc:sldChg>
      <pc:sldChg chg="addSp modSp new del mod">
        <pc:chgData name="poonna yospanya" userId="eeb7dc82-1bae-430b-8cd2-a747c9282698" providerId="ADAL" clId="{71F899E2-F599-4069-85CB-888032CDB4A3}" dt="2024-06-23T17:26:12.090" v="15715" actId="47"/>
        <pc:sldMkLst>
          <pc:docMk/>
          <pc:sldMk cId="315052526" sldId="287"/>
        </pc:sldMkLst>
        <pc:spChg chg="mod">
          <ac:chgData name="poonna yospanya" userId="eeb7dc82-1bae-430b-8cd2-a747c9282698" providerId="ADAL" clId="{71F899E2-F599-4069-85CB-888032CDB4A3}" dt="2024-06-23T16:34:11.963" v="13945" actId="20577"/>
          <ac:spMkLst>
            <pc:docMk/>
            <pc:sldMk cId="315052526" sldId="287"/>
            <ac:spMk id="3" creationId="{5EEB4137-CD50-DA87-643E-142F9D0FC3FD}"/>
          </ac:spMkLst>
        </pc:spChg>
        <pc:spChg chg="add mod">
          <ac:chgData name="poonna yospanya" userId="eeb7dc82-1bae-430b-8cd2-a747c9282698" providerId="ADAL" clId="{71F899E2-F599-4069-85CB-888032CDB4A3}" dt="2024-06-23T16:35:06.542" v="13947"/>
          <ac:spMkLst>
            <pc:docMk/>
            <pc:sldMk cId="315052526" sldId="287"/>
            <ac:spMk id="5" creationId="{64C203C0-2A18-7DA1-223D-BC16381A7404}"/>
          </ac:spMkLst>
        </pc:spChg>
      </pc:sldChg>
      <pc:sldChg chg="addSp delSp modSp add mod ord modClrScheme modAnim chgLayout">
        <pc:chgData name="poonna yospanya" userId="eeb7dc82-1bae-430b-8cd2-a747c9282698" providerId="ADAL" clId="{71F899E2-F599-4069-85CB-888032CDB4A3}" dt="2024-06-23T18:23:42.877" v="17787"/>
        <pc:sldMkLst>
          <pc:docMk/>
          <pc:sldMk cId="2152197562" sldId="288"/>
        </pc:sldMkLst>
        <pc:spChg chg="del mod">
          <ac:chgData name="poonna yospanya" userId="eeb7dc82-1bae-430b-8cd2-a747c9282698" providerId="ADAL" clId="{71F899E2-F599-4069-85CB-888032CDB4A3}" dt="2024-06-23T16:36:29.404" v="13959" actId="478"/>
          <ac:spMkLst>
            <pc:docMk/>
            <pc:sldMk cId="2152197562" sldId="288"/>
            <ac:spMk id="2" creationId="{78E3C8AA-DA47-E585-F6E4-F0A46D62B6B1}"/>
          </ac:spMkLst>
        </pc:spChg>
        <pc:spChg chg="add del mod ord">
          <ac:chgData name="poonna yospanya" userId="eeb7dc82-1bae-430b-8cd2-a747c9282698" providerId="ADAL" clId="{71F899E2-F599-4069-85CB-888032CDB4A3}" dt="2024-06-23T16:36:02.701" v="13956" actId="700"/>
          <ac:spMkLst>
            <pc:docMk/>
            <pc:sldMk cId="2152197562" sldId="288"/>
            <ac:spMk id="3" creationId="{ECAEB784-4E64-2110-AADD-BFFA0BABB23D}"/>
          </ac:spMkLst>
        </pc:spChg>
        <pc:spChg chg="mod ord">
          <ac:chgData name="poonna yospanya" userId="eeb7dc82-1bae-430b-8cd2-a747c9282698" providerId="ADAL" clId="{71F899E2-F599-4069-85CB-888032CDB4A3}" dt="2024-06-23T16:36:02.701" v="13956" actId="700"/>
          <ac:spMkLst>
            <pc:docMk/>
            <pc:sldMk cId="2152197562" sldId="288"/>
            <ac:spMk id="4" creationId="{80C68C1E-32EC-AF45-E158-BEDA291A11CD}"/>
          </ac:spMkLst>
        </pc:spChg>
        <pc:spChg chg="mod ord">
          <ac:chgData name="poonna yospanya" userId="eeb7dc82-1bae-430b-8cd2-a747c9282698" providerId="ADAL" clId="{71F899E2-F599-4069-85CB-888032CDB4A3}" dt="2024-06-23T16:36:02.701" v="13956" actId="700"/>
          <ac:spMkLst>
            <pc:docMk/>
            <pc:sldMk cId="2152197562" sldId="288"/>
            <ac:spMk id="5" creationId="{0222F988-2E77-E5F9-EEF2-EB246195793D}"/>
          </ac:spMkLst>
        </pc:spChg>
        <pc:spChg chg="mod ord">
          <ac:chgData name="poonna yospanya" userId="eeb7dc82-1bae-430b-8cd2-a747c9282698" providerId="ADAL" clId="{71F899E2-F599-4069-85CB-888032CDB4A3}" dt="2024-06-23T16:44:15.317" v="14009" actId="207"/>
          <ac:spMkLst>
            <pc:docMk/>
            <pc:sldMk cId="2152197562" sldId="288"/>
            <ac:spMk id="6" creationId="{93B1EF8E-E828-C4DD-4409-4F90D2F9293F}"/>
          </ac:spMkLst>
        </pc:spChg>
        <pc:spChg chg="del">
          <ac:chgData name="poonna yospanya" userId="eeb7dc82-1bae-430b-8cd2-a747c9282698" providerId="ADAL" clId="{71F899E2-F599-4069-85CB-888032CDB4A3}" dt="2024-06-23T16:35:35.431" v="13953" actId="478"/>
          <ac:spMkLst>
            <pc:docMk/>
            <pc:sldMk cId="2152197562" sldId="288"/>
            <ac:spMk id="7" creationId="{2DBC1AEB-A12B-317F-EDA3-BFF40DFC6FF8}"/>
          </ac:spMkLst>
        </pc:spChg>
        <pc:spChg chg="add mod">
          <ac:chgData name="poonna yospanya" userId="eeb7dc82-1bae-430b-8cd2-a747c9282698" providerId="ADAL" clId="{71F899E2-F599-4069-85CB-888032CDB4A3}" dt="2024-06-23T16:37:05.671" v="13969"/>
          <ac:spMkLst>
            <pc:docMk/>
            <pc:sldMk cId="2152197562" sldId="288"/>
            <ac:spMk id="8" creationId="{AB906C55-4CD7-71E1-9B5C-5EAE3E3D3AE2}"/>
          </ac:spMkLst>
        </pc:spChg>
        <pc:spChg chg="add mod">
          <ac:chgData name="poonna yospanya" userId="eeb7dc82-1bae-430b-8cd2-a747c9282698" providerId="ADAL" clId="{71F899E2-F599-4069-85CB-888032CDB4A3}" dt="2024-06-23T16:37:15.580" v="13973"/>
          <ac:spMkLst>
            <pc:docMk/>
            <pc:sldMk cId="2152197562" sldId="288"/>
            <ac:spMk id="10" creationId="{847086FD-55C6-AE16-2FF2-50E4651B6B6B}"/>
          </ac:spMkLst>
        </pc:spChg>
        <pc:spChg chg="add mod">
          <ac:chgData name="poonna yospanya" userId="eeb7dc82-1bae-430b-8cd2-a747c9282698" providerId="ADAL" clId="{71F899E2-F599-4069-85CB-888032CDB4A3}" dt="2024-06-23T16:37:22.536" v="13975"/>
          <ac:spMkLst>
            <pc:docMk/>
            <pc:sldMk cId="2152197562" sldId="288"/>
            <ac:spMk id="11" creationId="{6F6FEB77-C768-2282-CA2A-012C6D8B6C25}"/>
          </ac:spMkLst>
        </pc:spChg>
        <pc:spChg chg="add mod">
          <ac:chgData name="poonna yospanya" userId="eeb7dc82-1bae-430b-8cd2-a747c9282698" providerId="ADAL" clId="{71F899E2-F599-4069-85CB-888032CDB4A3}" dt="2024-06-23T16:37:52.159" v="13980"/>
          <ac:spMkLst>
            <pc:docMk/>
            <pc:sldMk cId="2152197562" sldId="288"/>
            <ac:spMk id="12" creationId="{87E5D49D-F891-2461-1AFF-F74B9F6617BC}"/>
          </ac:spMkLst>
        </pc:spChg>
        <pc:spChg chg="add mod">
          <ac:chgData name="poonna yospanya" userId="eeb7dc82-1bae-430b-8cd2-a747c9282698" providerId="ADAL" clId="{71F899E2-F599-4069-85CB-888032CDB4A3}" dt="2024-06-23T16:38:07.775" v="13983"/>
          <ac:spMkLst>
            <pc:docMk/>
            <pc:sldMk cId="2152197562" sldId="288"/>
            <ac:spMk id="13" creationId="{8A8BE7E8-83D4-66B8-3F65-9DC924134D40}"/>
          </ac:spMkLst>
        </pc:spChg>
        <pc:spChg chg="add mod">
          <ac:chgData name="poonna yospanya" userId="eeb7dc82-1bae-430b-8cd2-a747c9282698" providerId="ADAL" clId="{71F899E2-F599-4069-85CB-888032CDB4A3}" dt="2024-06-23T16:38:14.776" v="13985"/>
          <ac:spMkLst>
            <pc:docMk/>
            <pc:sldMk cId="2152197562" sldId="288"/>
            <ac:spMk id="14" creationId="{A0700BC2-9E02-4722-E76E-DA4366F39197}"/>
          </ac:spMkLst>
        </pc:spChg>
        <pc:spChg chg="add mod">
          <ac:chgData name="poonna yospanya" userId="eeb7dc82-1bae-430b-8cd2-a747c9282698" providerId="ADAL" clId="{71F899E2-F599-4069-85CB-888032CDB4A3}" dt="2024-06-23T16:38:20.999" v="13989"/>
          <ac:spMkLst>
            <pc:docMk/>
            <pc:sldMk cId="2152197562" sldId="288"/>
            <ac:spMk id="15" creationId="{B50B7E7C-8931-E731-13A5-38C3CE7032E8}"/>
          </ac:spMkLst>
        </pc:spChg>
        <pc:spChg chg="add mod">
          <ac:chgData name="poonna yospanya" userId="eeb7dc82-1bae-430b-8cd2-a747c9282698" providerId="ADAL" clId="{71F899E2-F599-4069-85CB-888032CDB4A3}" dt="2024-06-23T17:06:03.440" v="14793" actId="1076"/>
          <ac:spMkLst>
            <pc:docMk/>
            <pc:sldMk cId="2152197562" sldId="288"/>
            <ac:spMk id="16" creationId="{FB501CBD-85F1-9796-F2C0-6337C655A0F5}"/>
          </ac:spMkLst>
        </pc:spChg>
        <pc:spChg chg="add mod">
          <ac:chgData name="poonna yospanya" userId="eeb7dc82-1bae-430b-8cd2-a747c9282698" providerId="ADAL" clId="{71F899E2-F599-4069-85CB-888032CDB4A3}" dt="2024-06-23T17:15:20.153" v="15171" actId="1076"/>
          <ac:spMkLst>
            <pc:docMk/>
            <pc:sldMk cId="2152197562" sldId="288"/>
            <ac:spMk id="17" creationId="{DDE86292-5692-B54E-0D67-CFBBD4E0EEE1}"/>
          </ac:spMkLst>
        </pc:spChg>
        <pc:spChg chg="add mod">
          <ac:chgData name="poonna yospanya" userId="eeb7dc82-1bae-430b-8cd2-a747c9282698" providerId="ADAL" clId="{71F899E2-F599-4069-85CB-888032CDB4A3}" dt="2024-06-23T16:55:32.620" v="14355"/>
          <ac:spMkLst>
            <pc:docMk/>
            <pc:sldMk cId="2152197562" sldId="288"/>
            <ac:spMk id="18" creationId="{3DD1FF56-15C2-DBAE-0A1B-32866D77CE77}"/>
          </ac:spMkLst>
        </pc:spChg>
        <pc:cxnChg chg="del">
          <ac:chgData name="poonna yospanya" userId="eeb7dc82-1bae-430b-8cd2-a747c9282698" providerId="ADAL" clId="{71F899E2-F599-4069-85CB-888032CDB4A3}" dt="2024-06-23T16:35:37.820" v="13954" actId="478"/>
          <ac:cxnSpMkLst>
            <pc:docMk/>
            <pc:sldMk cId="2152197562" sldId="288"/>
            <ac:cxnSpMk id="9" creationId="{9F83C3D1-C951-F2F0-0569-6BA2BCD90CEE}"/>
          </ac:cxnSpMkLst>
        </pc:cxnChg>
        <pc:cxnChg chg="add mod">
          <ac:chgData name="poonna yospanya" userId="eeb7dc82-1bae-430b-8cd2-a747c9282698" providerId="ADAL" clId="{71F899E2-F599-4069-85CB-888032CDB4A3}" dt="2024-06-23T16:55:32.620" v="14355"/>
          <ac:cxnSpMkLst>
            <pc:docMk/>
            <pc:sldMk cId="2152197562" sldId="288"/>
            <ac:cxnSpMk id="19" creationId="{A0A729CD-AD1C-098C-0F0F-3445AC7155A7}"/>
          </ac:cxnSpMkLst>
        </pc:cxnChg>
      </pc:sldChg>
      <pc:sldChg chg="addSp modSp add mod ord modAnim">
        <pc:chgData name="poonna yospanya" userId="eeb7dc82-1bae-430b-8cd2-a747c9282698" providerId="ADAL" clId="{71F899E2-F599-4069-85CB-888032CDB4A3}" dt="2024-06-23T18:24:24.532" v="17793"/>
        <pc:sldMkLst>
          <pc:docMk/>
          <pc:sldMk cId="4063475958" sldId="289"/>
        </pc:sldMkLst>
        <pc:spChg chg="add mod">
          <ac:chgData name="poonna yospanya" userId="eeb7dc82-1bae-430b-8cd2-a747c9282698" providerId="ADAL" clId="{71F899E2-F599-4069-85CB-888032CDB4A3}" dt="2024-06-23T17:16:13.090" v="15178" actId="1076"/>
          <ac:spMkLst>
            <pc:docMk/>
            <pc:sldMk cId="4063475958" sldId="289"/>
            <ac:spMk id="2" creationId="{FC696ADD-7F1E-9D0B-896D-6B4742BF4D80}"/>
          </ac:spMkLst>
        </pc:spChg>
        <pc:spChg chg="add mod">
          <ac:chgData name="poonna yospanya" userId="eeb7dc82-1bae-430b-8cd2-a747c9282698" providerId="ADAL" clId="{71F899E2-F599-4069-85CB-888032CDB4A3}" dt="2024-06-23T17:16:00.577" v="15177" actId="1076"/>
          <ac:spMkLst>
            <pc:docMk/>
            <pc:sldMk cId="4063475958" sldId="289"/>
            <ac:spMk id="3" creationId="{0C6CDFC1-1787-4B28-24F8-73DB2F64ED13}"/>
          </ac:spMkLst>
        </pc:spChg>
        <pc:spChg chg="mod">
          <ac:chgData name="poonna yospanya" userId="eeb7dc82-1bae-430b-8cd2-a747c9282698" providerId="ADAL" clId="{71F899E2-F599-4069-85CB-888032CDB4A3}" dt="2024-06-23T16:56:53.763" v="14361" actId="207"/>
          <ac:spMkLst>
            <pc:docMk/>
            <pc:sldMk cId="4063475958" sldId="289"/>
            <ac:spMk id="6" creationId="{93B1EF8E-E828-C4DD-4409-4F90D2F9293F}"/>
          </ac:spMkLst>
        </pc:spChg>
        <pc:cxnChg chg="add mod">
          <ac:chgData name="poonna yospanya" userId="eeb7dc82-1bae-430b-8cd2-a747c9282698" providerId="ADAL" clId="{71F899E2-F599-4069-85CB-888032CDB4A3}" dt="2024-06-23T17:15:46.953" v="15175" actId="1076"/>
          <ac:cxnSpMkLst>
            <pc:docMk/>
            <pc:sldMk cId="4063475958" sldId="289"/>
            <ac:cxnSpMk id="7" creationId="{4E3CCFA9-FBFB-8BB4-43C3-73DC3AC33DAC}"/>
          </ac:cxnSpMkLst>
        </pc:cxnChg>
      </pc:sldChg>
      <pc:sldChg chg="addSp delSp modSp new mod modClrScheme modAnim chgLayout">
        <pc:chgData name="poonna yospanya" userId="eeb7dc82-1bae-430b-8cd2-a747c9282698" providerId="ADAL" clId="{71F899E2-F599-4069-85CB-888032CDB4A3}" dt="2024-06-23T18:19:44.002" v="17748"/>
        <pc:sldMkLst>
          <pc:docMk/>
          <pc:sldMk cId="29587789" sldId="290"/>
        </pc:sldMkLst>
        <pc:spChg chg="add del">
          <ac:chgData name="poonna yospanya" userId="eeb7dc82-1bae-430b-8cd2-a747c9282698" providerId="ADAL" clId="{71F899E2-F599-4069-85CB-888032CDB4A3}" dt="2024-06-23T17:28:10.604" v="15726" actId="26606"/>
          <ac:spMkLst>
            <pc:docMk/>
            <pc:sldMk cId="29587789" sldId="290"/>
            <ac:spMk id="2" creationId="{1CD0FAA4-861A-E755-78B5-F5B26C1665AF}"/>
          </ac:spMkLst>
        </pc:spChg>
        <pc:spChg chg="add del">
          <ac:chgData name="poonna yospanya" userId="eeb7dc82-1bae-430b-8cd2-a747c9282698" providerId="ADAL" clId="{71F899E2-F599-4069-85CB-888032CDB4A3}" dt="2024-06-23T17:28:10.604" v="15726" actId="26606"/>
          <ac:spMkLst>
            <pc:docMk/>
            <pc:sldMk cId="29587789" sldId="290"/>
            <ac:spMk id="3" creationId="{77972EDC-DC1B-3143-33BB-43E3BB1036FA}"/>
          </ac:spMkLst>
        </pc:spChg>
        <pc:spChg chg="mod ord">
          <ac:chgData name="poonna yospanya" userId="eeb7dc82-1bae-430b-8cd2-a747c9282698" providerId="ADAL" clId="{71F899E2-F599-4069-85CB-888032CDB4A3}" dt="2024-06-23T17:28:10.604" v="15726" actId="26606"/>
          <ac:spMkLst>
            <pc:docMk/>
            <pc:sldMk cId="29587789" sldId="290"/>
            <ac:spMk id="4" creationId="{C051989A-AA2F-F06C-CCC1-AC839C1330CA}"/>
          </ac:spMkLst>
        </pc:spChg>
        <pc:spChg chg="add mod">
          <ac:chgData name="poonna yospanya" userId="eeb7dc82-1bae-430b-8cd2-a747c9282698" providerId="ADAL" clId="{71F899E2-F599-4069-85CB-888032CDB4A3}" dt="2024-06-23T17:42:44.347" v="16410" actId="1076"/>
          <ac:spMkLst>
            <pc:docMk/>
            <pc:sldMk cId="29587789" sldId="290"/>
            <ac:spMk id="6" creationId="{B1110788-45FD-B54C-1DC0-7937A2D828D3}"/>
          </ac:spMkLst>
        </pc:spChg>
        <pc:spChg chg="add mod">
          <ac:chgData name="poonna yospanya" userId="eeb7dc82-1bae-430b-8cd2-a747c9282698" providerId="ADAL" clId="{71F899E2-F599-4069-85CB-888032CDB4A3}" dt="2024-06-23T17:42:36.220" v="16409" actId="14100"/>
          <ac:spMkLst>
            <pc:docMk/>
            <pc:sldMk cId="29587789" sldId="290"/>
            <ac:spMk id="7" creationId="{1565C9DE-4B23-2EBC-F314-34E6EB616701}"/>
          </ac:spMkLst>
        </pc:spChg>
        <pc:spChg chg="add del mod">
          <ac:chgData name="poonna yospanya" userId="eeb7dc82-1bae-430b-8cd2-a747c9282698" providerId="ADAL" clId="{71F899E2-F599-4069-85CB-888032CDB4A3}" dt="2024-06-23T17:28:08.857" v="15721" actId="26606"/>
          <ac:spMkLst>
            <pc:docMk/>
            <pc:sldMk cId="29587789" sldId="290"/>
            <ac:spMk id="1028" creationId="{C74675EF-7828-BEC3-D361-B33B98AC824B}"/>
          </ac:spMkLst>
        </pc:spChg>
        <pc:spChg chg="add del">
          <ac:chgData name="poonna yospanya" userId="eeb7dc82-1bae-430b-8cd2-a747c9282698" providerId="ADAL" clId="{71F899E2-F599-4069-85CB-888032CDB4A3}" dt="2024-06-23T17:28:09.801" v="15723" actId="26606"/>
          <ac:spMkLst>
            <pc:docMk/>
            <pc:sldMk cId="29587789" sldId="290"/>
            <ac:spMk id="1030" creationId="{D19D8BC6-9A6D-153F-4685-20A69B4989C1}"/>
          </ac:spMkLst>
        </pc:spChg>
        <pc:spChg chg="add del">
          <ac:chgData name="poonna yospanya" userId="eeb7dc82-1bae-430b-8cd2-a747c9282698" providerId="ADAL" clId="{71F899E2-F599-4069-85CB-888032CDB4A3}" dt="2024-06-23T17:28:03.535" v="15719" actId="26606"/>
          <ac:spMkLst>
            <pc:docMk/>
            <pc:sldMk cId="29587789" sldId="290"/>
            <ac:spMk id="1031" creationId="{D19D8BC6-9A6D-153F-4685-20A69B4989C1}"/>
          </ac:spMkLst>
        </pc:spChg>
        <pc:spChg chg="add del mod">
          <ac:chgData name="poonna yospanya" userId="eeb7dc82-1bae-430b-8cd2-a747c9282698" providerId="ADAL" clId="{71F899E2-F599-4069-85CB-888032CDB4A3}" dt="2024-06-23T17:28:10.601" v="15725" actId="26606"/>
          <ac:spMkLst>
            <pc:docMk/>
            <pc:sldMk cId="29587789" sldId="290"/>
            <ac:spMk id="1032" creationId="{C74675EF-7828-BEC3-D361-B33B98AC824B}"/>
          </ac:spMkLst>
        </pc:spChg>
        <pc:spChg chg="add mod">
          <ac:chgData name="poonna yospanya" userId="eeb7dc82-1bae-430b-8cd2-a747c9282698" providerId="ADAL" clId="{71F899E2-F599-4069-85CB-888032CDB4A3}" dt="2024-06-23T17:29:37.176" v="15780" actId="20577"/>
          <ac:spMkLst>
            <pc:docMk/>
            <pc:sldMk cId="29587789" sldId="290"/>
            <ac:spMk id="1034" creationId="{D19D8BC6-9A6D-153F-4685-20A69B4989C1}"/>
          </ac:spMkLst>
        </pc:spChg>
        <pc:picChg chg="add mod">
          <ac:chgData name="poonna yospanya" userId="eeb7dc82-1bae-430b-8cd2-a747c9282698" providerId="ADAL" clId="{71F899E2-F599-4069-85CB-888032CDB4A3}" dt="2024-06-23T17:42:44.347" v="16410" actId="1076"/>
          <ac:picMkLst>
            <pc:docMk/>
            <pc:sldMk cId="29587789" sldId="290"/>
            <ac:picMk id="1026" creationId="{50DB67ED-CECD-C66B-D393-FFDD5AB155B8}"/>
          </ac:picMkLst>
        </pc:picChg>
      </pc:sldChg>
      <pc:sldChg chg="addSp delSp modSp new mod modClrScheme chgLayout">
        <pc:chgData name="poonna yospanya" userId="eeb7dc82-1bae-430b-8cd2-a747c9282698" providerId="ADAL" clId="{71F899E2-F599-4069-85CB-888032CDB4A3}" dt="2024-06-23T18:25:50.630" v="17837" actId="122"/>
        <pc:sldMkLst>
          <pc:docMk/>
          <pc:sldMk cId="994181479" sldId="291"/>
        </pc:sldMkLst>
        <pc:spChg chg="del mod ord">
          <ac:chgData name="poonna yospanya" userId="eeb7dc82-1bae-430b-8cd2-a747c9282698" providerId="ADAL" clId="{71F899E2-F599-4069-85CB-888032CDB4A3}" dt="2024-06-23T18:25:33.665" v="17805" actId="700"/>
          <ac:spMkLst>
            <pc:docMk/>
            <pc:sldMk cId="994181479" sldId="291"/>
            <ac:spMk id="2" creationId="{E3C95BFC-5D13-C3B4-0853-8575326AF79C}"/>
          </ac:spMkLst>
        </pc:spChg>
        <pc:spChg chg="del mod ord">
          <ac:chgData name="poonna yospanya" userId="eeb7dc82-1bae-430b-8cd2-a747c9282698" providerId="ADAL" clId="{71F899E2-F599-4069-85CB-888032CDB4A3}" dt="2024-06-23T18:25:33.665" v="17805" actId="700"/>
          <ac:spMkLst>
            <pc:docMk/>
            <pc:sldMk cId="994181479" sldId="291"/>
            <ac:spMk id="3" creationId="{60CDE491-3E9B-C903-4ED2-82C2A5BD95D0}"/>
          </ac:spMkLst>
        </pc:spChg>
        <pc:spChg chg="mod ord">
          <ac:chgData name="poonna yospanya" userId="eeb7dc82-1bae-430b-8cd2-a747c9282698" providerId="ADAL" clId="{71F899E2-F599-4069-85CB-888032CDB4A3}" dt="2024-06-23T18:25:38.968" v="17806" actId="700"/>
          <ac:spMkLst>
            <pc:docMk/>
            <pc:sldMk cId="994181479" sldId="291"/>
            <ac:spMk id="4" creationId="{7CCCAADE-4169-48ED-7FE9-40EDF94E9FA6}"/>
          </ac:spMkLst>
        </pc:spChg>
        <pc:spChg chg="add del mod ord">
          <ac:chgData name="poonna yospanya" userId="eeb7dc82-1bae-430b-8cd2-a747c9282698" providerId="ADAL" clId="{71F899E2-F599-4069-85CB-888032CDB4A3}" dt="2024-06-23T18:25:38.968" v="17806" actId="700"/>
          <ac:spMkLst>
            <pc:docMk/>
            <pc:sldMk cId="994181479" sldId="291"/>
            <ac:spMk id="5" creationId="{00F2B399-0BD2-51C9-3CA7-48FDE338182C}"/>
          </ac:spMkLst>
        </pc:spChg>
        <pc:spChg chg="add del mod ord">
          <ac:chgData name="poonna yospanya" userId="eeb7dc82-1bae-430b-8cd2-a747c9282698" providerId="ADAL" clId="{71F899E2-F599-4069-85CB-888032CDB4A3}" dt="2024-06-23T18:25:38.968" v="17806" actId="700"/>
          <ac:spMkLst>
            <pc:docMk/>
            <pc:sldMk cId="994181479" sldId="291"/>
            <ac:spMk id="6" creationId="{30CD58C2-9B8F-87D9-6C9F-62269921C736}"/>
          </ac:spMkLst>
        </pc:spChg>
        <pc:spChg chg="add mod ord">
          <ac:chgData name="poonna yospanya" userId="eeb7dc82-1bae-430b-8cd2-a747c9282698" providerId="ADAL" clId="{71F899E2-F599-4069-85CB-888032CDB4A3}" dt="2024-06-23T18:25:50.630" v="17837" actId="122"/>
          <ac:spMkLst>
            <pc:docMk/>
            <pc:sldMk cId="994181479" sldId="291"/>
            <ac:spMk id="7" creationId="{BDACABCD-0B9C-78E1-F550-B7B5DE45F1F1}"/>
          </ac:spMkLst>
        </pc:spChg>
      </pc:sldChg>
    </pc:docChg>
  </pc:docChgLst>
  <pc:docChgLst>
    <pc:chgData name="natthapon pannurat" userId="c44a6bf5-c19b-48f0-ae3b-a69e7d9c1839" providerId="ADAL" clId="{3A412FDD-1BB2-0748-80B1-A5A40139C70D}"/>
    <pc:docChg chg="modSld">
      <pc:chgData name="natthapon pannurat" userId="c44a6bf5-c19b-48f0-ae3b-a69e7d9c1839" providerId="ADAL" clId="{3A412FDD-1BB2-0748-80B1-A5A40139C70D}" dt="2024-07-15T04:32:35.519" v="3" actId="20577"/>
      <pc:docMkLst>
        <pc:docMk/>
      </pc:docMkLst>
      <pc:sldChg chg="modSp mod">
        <pc:chgData name="natthapon pannurat" userId="c44a6bf5-c19b-48f0-ae3b-a69e7d9c1839" providerId="ADAL" clId="{3A412FDD-1BB2-0748-80B1-A5A40139C70D}" dt="2024-07-15T04:30:49.404" v="1" actId="20577"/>
        <pc:sldMkLst>
          <pc:docMk/>
          <pc:sldMk cId="1846653487" sldId="385"/>
        </pc:sldMkLst>
        <pc:spChg chg="mod">
          <ac:chgData name="natthapon pannurat" userId="c44a6bf5-c19b-48f0-ae3b-a69e7d9c1839" providerId="ADAL" clId="{3A412FDD-1BB2-0748-80B1-A5A40139C70D}" dt="2024-07-15T04:30:49.404" v="1" actId="20577"/>
          <ac:spMkLst>
            <pc:docMk/>
            <pc:sldMk cId="1846653487" sldId="385"/>
            <ac:spMk id="6" creationId="{90B71D6B-E791-54B5-98C7-53C38A97815B}"/>
          </ac:spMkLst>
        </pc:spChg>
      </pc:sldChg>
      <pc:sldChg chg="modSp mod">
        <pc:chgData name="natthapon pannurat" userId="c44a6bf5-c19b-48f0-ae3b-a69e7d9c1839" providerId="ADAL" clId="{3A412FDD-1BB2-0748-80B1-A5A40139C70D}" dt="2024-07-15T04:32:35.519" v="3" actId="20577"/>
        <pc:sldMkLst>
          <pc:docMk/>
          <pc:sldMk cId="708202613" sldId="386"/>
        </pc:sldMkLst>
        <pc:spChg chg="mod">
          <ac:chgData name="natthapon pannurat" userId="c44a6bf5-c19b-48f0-ae3b-a69e7d9c1839" providerId="ADAL" clId="{3A412FDD-1BB2-0748-80B1-A5A40139C70D}" dt="2024-07-15T04:32:35.519" v="3" actId="20577"/>
          <ac:spMkLst>
            <pc:docMk/>
            <pc:sldMk cId="708202613" sldId="386"/>
            <ac:spMk id="2" creationId="{1E9017A1-F213-7869-55AC-DD3002832C28}"/>
          </ac:spMkLst>
        </pc:spChg>
      </pc:sldChg>
    </pc:docChg>
  </pc:docChgLst>
  <pc:docChgLst>
    <pc:chgData name="poonna yospanya" userId="eeb7dc82-1bae-430b-8cd2-a747c9282698" providerId="ADAL" clId="{70F44432-D4E8-40B9-8CFE-FE784AFA8DED}"/>
    <pc:docChg chg="modSld">
      <pc:chgData name="poonna yospanya" userId="eeb7dc82-1bae-430b-8cd2-a747c9282698" providerId="ADAL" clId="{70F44432-D4E8-40B9-8CFE-FE784AFA8DED}" dt="2024-06-25T09:08:24.121" v="14" actId="20577"/>
      <pc:docMkLst>
        <pc:docMk/>
      </pc:docMkLst>
      <pc:sldChg chg="modSp mod">
        <pc:chgData name="poonna yospanya" userId="eeb7dc82-1bae-430b-8cd2-a747c9282698" providerId="ADAL" clId="{70F44432-D4E8-40B9-8CFE-FE784AFA8DED}" dt="2024-06-21T13:03:19.287" v="13" actId="20577"/>
        <pc:sldMkLst>
          <pc:docMk/>
          <pc:sldMk cId="2076990159" sldId="266"/>
        </pc:sldMkLst>
        <pc:spChg chg="mod">
          <ac:chgData name="poonna yospanya" userId="eeb7dc82-1bae-430b-8cd2-a747c9282698" providerId="ADAL" clId="{70F44432-D4E8-40B9-8CFE-FE784AFA8DED}" dt="2024-06-21T13:03:19.287" v="13" actId="20577"/>
          <ac:spMkLst>
            <pc:docMk/>
            <pc:sldMk cId="2076990159" sldId="266"/>
            <ac:spMk id="8" creationId="{E8B56A39-166C-B2F2-8BFF-90BD7CC4DF28}"/>
          </ac:spMkLst>
        </pc:spChg>
      </pc:sldChg>
      <pc:sldChg chg="modSp">
        <pc:chgData name="poonna yospanya" userId="eeb7dc82-1bae-430b-8cd2-a747c9282698" providerId="ADAL" clId="{70F44432-D4E8-40B9-8CFE-FE784AFA8DED}" dt="2024-06-25T09:08:24.121" v="14" actId="20577"/>
        <pc:sldMkLst>
          <pc:docMk/>
          <pc:sldMk cId="3729778064" sldId="284"/>
        </pc:sldMkLst>
        <pc:graphicFrameChg chg="mod">
          <ac:chgData name="poonna yospanya" userId="eeb7dc82-1bae-430b-8cd2-a747c9282698" providerId="ADAL" clId="{70F44432-D4E8-40B9-8CFE-FE784AFA8DED}" dt="2024-06-25T09:08:24.121" v="14" actId="20577"/>
          <ac:graphicFrameMkLst>
            <pc:docMk/>
            <pc:sldMk cId="3729778064" sldId="284"/>
            <ac:graphicFrameMk id="2" creationId="{4967202E-2EFD-2AD9-D0D8-77037288F267}"/>
          </ac:graphicFrameMkLst>
        </pc:graphicFrameChg>
      </pc:sldChg>
    </pc:docChg>
  </pc:docChgLst>
  <pc:docChgLst>
    <pc:chgData name="poonna yospanya" userId="eeb7dc82-1bae-430b-8cd2-a747c9282698" providerId="ADAL" clId="{93798241-7A32-4971-B30B-856E3BE37D39}"/>
    <pc:docChg chg="undo redo custSel addSld delSld modSld sldOrd modShowInfo">
      <pc:chgData name="poonna yospanya" userId="eeb7dc82-1bae-430b-8cd2-a747c9282698" providerId="ADAL" clId="{93798241-7A32-4971-B30B-856E3BE37D39}" dt="2024-07-01T19:10:52.221" v="8384" actId="207"/>
      <pc:docMkLst>
        <pc:docMk/>
      </pc:docMkLst>
      <pc:sldChg chg="modSp mod">
        <pc:chgData name="poonna yospanya" userId="eeb7dc82-1bae-430b-8cd2-a747c9282698" providerId="ADAL" clId="{93798241-7A32-4971-B30B-856E3BE37D39}" dt="2024-07-01T15:14:34.476" v="5682" actId="6549"/>
        <pc:sldMkLst>
          <pc:docMk/>
          <pc:sldMk cId="3417601977" sldId="277"/>
        </pc:sldMkLst>
        <pc:spChg chg="mod">
          <ac:chgData name="poonna yospanya" userId="eeb7dc82-1bae-430b-8cd2-a747c9282698" providerId="ADAL" clId="{93798241-7A32-4971-B30B-856E3BE37D39}" dt="2024-07-01T15:14:34.476" v="5682" actId="6549"/>
          <ac:spMkLst>
            <pc:docMk/>
            <pc:sldMk cId="3417601977" sldId="277"/>
            <ac:spMk id="3" creationId="{9E604667-F507-67F6-F5BA-4242ED0B6C46}"/>
          </ac:spMkLst>
        </pc:spChg>
      </pc:sldChg>
      <pc:sldChg chg="addSp modSp mod">
        <pc:chgData name="poonna yospanya" userId="eeb7dc82-1bae-430b-8cd2-a747c9282698" providerId="ADAL" clId="{93798241-7A32-4971-B30B-856E3BE37D39}" dt="2024-06-30T16:10:45.284" v="1925" actId="242"/>
        <pc:sldMkLst>
          <pc:docMk/>
          <pc:sldMk cId="1187454337" sldId="296"/>
        </pc:sldMkLst>
        <pc:spChg chg="mod">
          <ac:chgData name="poonna yospanya" userId="eeb7dc82-1bae-430b-8cd2-a747c9282698" providerId="ADAL" clId="{93798241-7A32-4971-B30B-856E3BE37D39}" dt="2024-06-30T16:09:38.170" v="1859" actId="14100"/>
          <ac:spMkLst>
            <pc:docMk/>
            <pc:sldMk cId="1187454337" sldId="296"/>
            <ac:spMk id="3" creationId="{E8C96B92-F2E3-206C-6FA6-9774516EDB27}"/>
          </ac:spMkLst>
        </pc:spChg>
        <pc:graphicFrameChg chg="add mod modGraphic">
          <ac:chgData name="poonna yospanya" userId="eeb7dc82-1bae-430b-8cd2-a747c9282698" providerId="ADAL" clId="{93798241-7A32-4971-B30B-856E3BE37D39}" dt="2024-06-30T16:10:45.284" v="1925" actId="242"/>
          <ac:graphicFrameMkLst>
            <pc:docMk/>
            <pc:sldMk cId="1187454337" sldId="296"/>
            <ac:graphicFrameMk id="5" creationId="{BE0AEF81-ACCB-C052-CA40-1E469C4C70A2}"/>
          </ac:graphicFrameMkLst>
        </pc:graphicFrameChg>
      </pc:sldChg>
      <pc:sldChg chg="modSp mod">
        <pc:chgData name="poonna yospanya" userId="eeb7dc82-1bae-430b-8cd2-a747c9282698" providerId="ADAL" clId="{93798241-7A32-4971-B30B-856E3BE37D39}" dt="2024-06-28T05:09:19.598" v="1282" actId="27636"/>
        <pc:sldMkLst>
          <pc:docMk/>
          <pc:sldMk cId="1149038891" sldId="297"/>
        </pc:sldMkLst>
        <pc:spChg chg="mod">
          <ac:chgData name="poonna yospanya" userId="eeb7dc82-1bae-430b-8cd2-a747c9282698" providerId="ADAL" clId="{93798241-7A32-4971-B30B-856E3BE37D39}" dt="2024-06-28T05:09:19.598" v="1282" actId="27636"/>
          <ac:spMkLst>
            <pc:docMk/>
            <pc:sldMk cId="1149038891" sldId="297"/>
            <ac:spMk id="3" creationId="{EEC688DE-7449-3F11-8E47-89A8BF5A3578}"/>
          </ac:spMkLst>
        </pc:spChg>
      </pc:sldChg>
      <pc:sldChg chg="modSp mod ord">
        <pc:chgData name="poonna yospanya" userId="eeb7dc82-1bae-430b-8cd2-a747c9282698" providerId="ADAL" clId="{93798241-7A32-4971-B30B-856E3BE37D39}" dt="2024-07-01T18:53:42.973" v="7979" actId="113"/>
        <pc:sldMkLst>
          <pc:docMk/>
          <pc:sldMk cId="1014359478" sldId="298"/>
        </pc:sldMkLst>
        <pc:spChg chg="mod">
          <ac:chgData name="poonna yospanya" userId="eeb7dc82-1bae-430b-8cd2-a747c9282698" providerId="ADAL" clId="{93798241-7A32-4971-B30B-856E3BE37D39}" dt="2024-07-01T13:32:47.372" v="4173" actId="6549"/>
          <ac:spMkLst>
            <pc:docMk/>
            <pc:sldMk cId="1014359478" sldId="298"/>
            <ac:spMk id="2" creationId="{8004D98C-F9E3-7CBB-9179-9A61244578D5}"/>
          </ac:spMkLst>
        </pc:spChg>
        <pc:spChg chg="mod">
          <ac:chgData name="poonna yospanya" userId="eeb7dc82-1bae-430b-8cd2-a747c9282698" providerId="ADAL" clId="{93798241-7A32-4971-B30B-856E3BE37D39}" dt="2024-07-01T18:53:42.973" v="7979" actId="113"/>
          <ac:spMkLst>
            <pc:docMk/>
            <pc:sldMk cId="1014359478" sldId="298"/>
            <ac:spMk id="3" creationId="{B84F1E38-73A3-9AED-86F7-B5D772A3702B}"/>
          </ac:spMkLst>
        </pc:spChg>
        <pc:spChg chg="mod">
          <ac:chgData name="poonna yospanya" userId="eeb7dc82-1bae-430b-8cd2-a747c9282698" providerId="ADAL" clId="{93798241-7A32-4971-B30B-856E3BE37D39}" dt="2024-07-01T15:46:49.536" v="6508" actId="20577"/>
          <ac:spMkLst>
            <pc:docMk/>
            <pc:sldMk cId="1014359478" sldId="298"/>
            <ac:spMk id="6" creationId="{66947AED-9C15-F7ED-4D42-24CA4130CBB0}"/>
          </ac:spMkLst>
        </pc:spChg>
      </pc:sldChg>
      <pc:sldChg chg="modSp mod">
        <pc:chgData name="poonna yospanya" userId="eeb7dc82-1bae-430b-8cd2-a747c9282698" providerId="ADAL" clId="{93798241-7A32-4971-B30B-856E3BE37D39}" dt="2024-06-30T16:24:25.366" v="2121" actId="20577"/>
        <pc:sldMkLst>
          <pc:docMk/>
          <pc:sldMk cId="2159459579" sldId="303"/>
        </pc:sldMkLst>
        <pc:spChg chg="mod">
          <ac:chgData name="poonna yospanya" userId="eeb7dc82-1bae-430b-8cd2-a747c9282698" providerId="ADAL" clId="{93798241-7A32-4971-B30B-856E3BE37D39}" dt="2024-06-30T16:24:25.366" v="2121" actId="20577"/>
          <ac:spMkLst>
            <pc:docMk/>
            <pc:sldMk cId="2159459579" sldId="303"/>
            <ac:spMk id="3" creationId="{3A57B0CF-512A-9215-7A08-15673F2F9625}"/>
          </ac:spMkLst>
        </pc:spChg>
      </pc:sldChg>
      <pc:sldChg chg="modSp mod">
        <pc:chgData name="poonna yospanya" userId="eeb7dc82-1bae-430b-8cd2-a747c9282698" providerId="ADAL" clId="{93798241-7A32-4971-B30B-856E3BE37D39}" dt="2024-07-01T19:10:52.221" v="8384" actId="207"/>
        <pc:sldMkLst>
          <pc:docMk/>
          <pc:sldMk cId="1546493964" sldId="309"/>
        </pc:sldMkLst>
        <pc:spChg chg="mod">
          <ac:chgData name="poonna yospanya" userId="eeb7dc82-1bae-430b-8cd2-a747c9282698" providerId="ADAL" clId="{93798241-7A32-4971-B30B-856E3BE37D39}" dt="2024-07-01T19:10:52.221" v="8384" actId="207"/>
          <ac:spMkLst>
            <pc:docMk/>
            <pc:sldMk cId="1546493964" sldId="309"/>
            <ac:spMk id="3" creationId="{68CEA620-ADC0-C2B0-2D47-7AA89CDC7F4C}"/>
          </ac:spMkLst>
        </pc:spChg>
      </pc:sldChg>
      <pc:sldChg chg="del">
        <pc:chgData name="poonna yospanya" userId="eeb7dc82-1bae-430b-8cd2-a747c9282698" providerId="ADAL" clId="{93798241-7A32-4971-B30B-856E3BE37D39}" dt="2024-07-01T14:01:46.546" v="4919" actId="47"/>
        <pc:sldMkLst>
          <pc:docMk/>
          <pc:sldMk cId="3377325236" sldId="310"/>
        </pc:sldMkLst>
      </pc:sldChg>
      <pc:sldChg chg="addSp delSp modSp del mod">
        <pc:chgData name="poonna yospanya" userId="eeb7dc82-1bae-430b-8cd2-a747c9282698" providerId="ADAL" clId="{93798241-7A32-4971-B30B-856E3BE37D39}" dt="2024-06-30T16:09:52.714" v="1863" actId="47"/>
        <pc:sldMkLst>
          <pc:docMk/>
          <pc:sldMk cId="1790244904" sldId="313"/>
        </pc:sldMkLst>
        <pc:spChg chg="mod">
          <ac:chgData name="poonna yospanya" userId="eeb7dc82-1bae-430b-8cd2-a747c9282698" providerId="ADAL" clId="{93798241-7A32-4971-B30B-856E3BE37D39}" dt="2024-06-30T16:08:48.360" v="1853" actId="20577"/>
          <ac:spMkLst>
            <pc:docMk/>
            <pc:sldMk cId="1790244904" sldId="313"/>
            <ac:spMk id="3" creationId="{21FA36E4-D405-CEFD-9580-0B5BF2AB68F0}"/>
          </ac:spMkLst>
        </pc:spChg>
        <pc:graphicFrameChg chg="add del modGraphic">
          <ac:chgData name="poonna yospanya" userId="eeb7dc82-1bae-430b-8cd2-a747c9282698" providerId="ADAL" clId="{93798241-7A32-4971-B30B-856E3BE37D39}" dt="2024-06-30T16:09:04.344" v="1856" actId="478"/>
          <ac:graphicFrameMkLst>
            <pc:docMk/>
            <pc:sldMk cId="1790244904" sldId="313"/>
            <ac:graphicFrameMk id="5" creationId="{A840E8AD-3286-69DC-AECC-3E2FCCBCB22B}"/>
          </ac:graphicFrameMkLst>
        </pc:graphicFrameChg>
      </pc:sldChg>
      <pc:sldChg chg="modSp mod">
        <pc:chgData name="poonna yospanya" userId="eeb7dc82-1bae-430b-8cd2-a747c9282698" providerId="ADAL" clId="{93798241-7A32-4971-B30B-856E3BE37D39}" dt="2024-06-30T16:10:15.895" v="1908" actId="20577"/>
        <pc:sldMkLst>
          <pc:docMk/>
          <pc:sldMk cId="2447070935" sldId="314"/>
        </pc:sldMkLst>
        <pc:spChg chg="mod">
          <ac:chgData name="poonna yospanya" userId="eeb7dc82-1bae-430b-8cd2-a747c9282698" providerId="ADAL" clId="{93798241-7A32-4971-B30B-856E3BE37D39}" dt="2024-06-30T16:10:15.895" v="1908" actId="20577"/>
          <ac:spMkLst>
            <pc:docMk/>
            <pc:sldMk cId="2447070935" sldId="314"/>
            <ac:spMk id="3" creationId="{B5D766FB-6847-7DF7-B45B-694FA4C7DC3E}"/>
          </ac:spMkLst>
        </pc:spChg>
      </pc:sldChg>
      <pc:sldChg chg="modSp new mod">
        <pc:chgData name="poonna yospanya" userId="eeb7dc82-1bae-430b-8cd2-a747c9282698" providerId="ADAL" clId="{93798241-7A32-4971-B30B-856E3BE37D39}" dt="2024-07-01T15:18:53.514" v="5822" actId="20577"/>
        <pc:sldMkLst>
          <pc:docMk/>
          <pc:sldMk cId="2568978017" sldId="315"/>
        </pc:sldMkLst>
        <pc:spChg chg="mod">
          <ac:chgData name="poonna yospanya" userId="eeb7dc82-1bae-430b-8cd2-a747c9282698" providerId="ADAL" clId="{93798241-7A32-4971-B30B-856E3BE37D39}" dt="2024-06-28T03:16:12.383" v="42" actId="20577"/>
          <ac:spMkLst>
            <pc:docMk/>
            <pc:sldMk cId="2568978017" sldId="315"/>
            <ac:spMk id="2" creationId="{0DBD2BE1-9A3E-6D23-086B-D0F2D92655C1}"/>
          </ac:spMkLst>
        </pc:spChg>
        <pc:spChg chg="mod">
          <ac:chgData name="poonna yospanya" userId="eeb7dc82-1bae-430b-8cd2-a747c9282698" providerId="ADAL" clId="{93798241-7A32-4971-B30B-856E3BE37D39}" dt="2024-07-01T15:18:53.514" v="5822" actId="20577"/>
          <ac:spMkLst>
            <pc:docMk/>
            <pc:sldMk cId="2568978017" sldId="315"/>
            <ac:spMk id="3" creationId="{4763DBA0-3591-901A-E7E8-4C675168CF8C}"/>
          </ac:spMkLst>
        </pc:spChg>
      </pc:sldChg>
      <pc:sldChg chg="modSp new mod">
        <pc:chgData name="poonna yospanya" userId="eeb7dc82-1bae-430b-8cd2-a747c9282698" providerId="ADAL" clId="{93798241-7A32-4971-B30B-856E3BE37D39}" dt="2024-06-28T03:18:58.951" v="366" actId="20577"/>
        <pc:sldMkLst>
          <pc:docMk/>
          <pc:sldMk cId="4220237575" sldId="316"/>
        </pc:sldMkLst>
        <pc:spChg chg="mod">
          <ac:chgData name="poonna yospanya" userId="eeb7dc82-1bae-430b-8cd2-a747c9282698" providerId="ADAL" clId="{93798241-7A32-4971-B30B-856E3BE37D39}" dt="2024-06-28T03:16:30.335" v="76" actId="20577"/>
          <ac:spMkLst>
            <pc:docMk/>
            <pc:sldMk cId="4220237575" sldId="316"/>
            <ac:spMk id="2" creationId="{B20278F7-29B3-8586-5D76-B6E8B5F8C953}"/>
          </ac:spMkLst>
        </pc:spChg>
        <pc:spChg chg="mod">
          <ac:chgData name="poonna yospanya" userId="eeb7dc82-1bae-430b-8cd2-a747c9282698" providerId="ADAL" clId="{93798241-7A32-4971-B30B-856E3BE37D39}" dt="2024-06-28T03:18:58.951" v="366" actId="20577"/>
          <ac:spMkLst>
            <pc:docMk/>
            <pc:sldMk cId="4220237575" sldId="316"/>
            <ac:spMk id="3" creationId="{D70D8F02-14D8-C398-E537-32AFD1B0BA34}"/>
          </ac:spMkLst>
        </pc:spChg>
      </pc:sldChg>
      <pc:sldChg chg="addSp delSp modSp new mod modClrScheme chgLayout">
        <pc:chgData name="poonna yospanya" userId="eeb7dc82-1bae-430b-8cd2-a747c9282698" providerId="ADAL" clId="{93798241-7A32-4971-B30B-856E3BE37D39}" dt="2024-07-01T18:50:47.170" v="7963" actId="20577"/>
        <pc:sldMkLst>
          <pc:docMk/>
          <pc:sldMk cId="1454044837" sldId="317"/>
        </pc:sldMkLst>
        <pc:spChg chg="mod ord">
          <ac:chgData name="poonna yospanya" userId="eeb7dc82-1bae-430b-8cd2-a747c9282698" providerId="ADAL" clId="{93798241-7A32-4971-B30B-856E3BE37D39}" dt="2024-07-01T13:31:48.357" v="4149" actId="700"/>
          <ac:spMkLst>
            <pc:docMk/>
            <pc:sldMk cId="1454044837" sldId="317"/>
            <ac:spMk id="2" creationId="{67B9C95A-B53A-9E77-1F83-5D65074D476A}"/>
          </ac:spMkLst>
        </pc:spChg>
        <pc:spChg chg="del mod ord">
          <ac:chgData name="poonna yospanya" userId="eeb7dc82-1bae-430b-8cd2-a747c9282698" providerId="ADAL" clId="{93798241-7A32-4971-B30B-856E3BE37D39}" dt="2024-07-01T13:31:48.357" v="4149" actId="700"/>
          <ac:spMkLst>
            <pc:docMk/>
            <pc:sldMk cId="1454044837" sldId="317"/>
            <ac:spMk id="3" creationId="{9FDA1F15-663E-1E1E-39FE-A8E253B2EE82}"/>
          </ac:spMkLst>
        </pc:spChg>
        <pc:spChg chg="del">
          <ac:chgData name="poonna yospanya" userId="eeb7dc82-1bae-430b-8cd2-a747c9282698" providerId="ADAL" clId="{93798241-7A32-4971-B30B-856E3BE37D39}" dt="2024-07-01T13:31:48.357" v="4149" actId="700"/>
          <ac:spMkLst>
            <pc:docMk/>
            <pc:sldMk cId="1454044837" sldId="317"/>
            <ac:spMk id="4" creationId="{C079C652-BCEB-CAC7-B4A7-EFBADD28220D}"/>
          </ac:spMkLst>
        </pc:spChg>
        <pc:spChg chg="mod ord">
          <ac:chgData name="poonna yospanya" userId="eeb7dc82-1bae-430b-8cd2-a747c9282698" providerId="ADAL" clId="{93798241-7A32-4971-B30B-856E3BE37D39}" dt="2024-07-01T13:31:48.357" v="4149" actId="700"/>
          <ac:spMkLst>
            <pc:docMk/>
            <pc:sldMk cId="1454044837" sldId="317"/>
            <ac:spMk id="5" creationId="{5B0B8B98-3BAD-CCD0-6313-A8C692EFF8BB}"/>
          </ac:spMkLst>
        </pc:spChg>
        <pc:spChg chg="add mod ord">
          <ac:chgData name="poonna yospanya" userId="eeb7dc82-1bae-430b-8cd2-a747c9282698" providerId="ADAL" clId="{93798241-7A32-4971-B30B-856E3BE37D39}" dt="2024-07-01T18:50:47.170" v="7963" actId="20577"/>
          <ac:spMkLst>
            <pc:docMk/>
            <pc:sldMk cId="1454044837" sldId="317"/>
            <ac:spMk id="6" creationId="{5116965A-674C-C628-7BD4-DB481205BE62}"/>
          </ac:spMkLst>
        </pc:spChg>
      </pc:sldChg>
      <pc:sldChg chg="modSp new mod ord">
        <pc:chgData name="poonna yospanya" userId="eeb7dc82-1bae-430b-8cd2-a747c9282698" providerId="ADAL" clId="{93798241-7A32-4971-B30B-856E3BE37D39}" dt="2024-06-28T04:58:58.503" v="760" actId="207"/>
        <pc:sldMkLst>
          <pc:docMk/>
          <pc:sldMk cId="1658940035" sldId="318"/>
        </pc:sldMkLst>
        <pc:spChg chg="mod">
          <ac:chgData name="poonna yospanya" userId="eeb7dc82-1bae-430b-8cd2-a747c9282698" providerId="ADAL" clId="{93798241-7A32-4971-B30B-856E3BE37D39}" dt="2024-06-28T04:58:58.503" v="760" actId="207"/>
          <ac:spMkLst>
            <pc:docMk/>
            <pc:sldMk cId="1658940035" sldId="318"/>
            <ac:spMk id="2" creationId="{92C1336C-E632-2B8C-59E6-0A48B9EE85CB}"/>
          </ac:spMkLst>
        </pc:spChg>
      </pc:sldChg>
      <pc:sldChg chg="addSp delSp modSp new mod modClrScheme chgLayout">
        <pc:chgData name="poonna yospanya" userId="eeb7dc82-1bae-430b-8cd2-a747c9282698" providerId="ADAL" clId="{93798241-7A32-4971-B30B-856E3BE37D39}" dt="2024-06-28T10:26:00.787" v="1498" actId="1076"/>
        <pc:sldMkLst>
          <pc:docMk/>
          <pc:sldMk cId="3399011885" sldId="319"/>
        </pc:sldMkLst>
        <pc:spChg chg="mod ord">
          <ac:chgData name="poonna yospanya" userId="eeb7dc82-1bae-430b-8cd2-a747c9282698" providerId="ADAL" clId="{93798241-7A32-4971-B30B-856E3BE37D39}" dt="2024-06-28T09:59:35.518" v="1303" actId="700"/>
          <ac:spMkLst>
            <pc:docMk/>
            <pc:sldMk cId="3399011885" sldId="319"/>
            <ac:spMk id="2" creationId="{62284F7F-A491-152D-B02C-04963ECD79DB}"/>
          </ac:spMkLst>
        </pc:spChg>
        <pc:spChg chg="del mod ord">
          <ac:chgData name="poonna yospanya" userId="eeb7dc82-1bae-430b-8cd2-a747c9282698" providerId="ADAL" clId="{93798241-7A32-4971-B30B-856E3BE37D39}" dt="2024-06-28T09:59:35.518" v="1303" actId="700"/>
          <ac:spMkLst>
            <pc:docMk/>
            <pc:sldMk cId="3399011885" sldId="319"/>
            <ac:spMk id="3" creationId="{5F89DFF3-DF8F-B2B0-ACDC-6D14DDE7FAD2}"/>
          </ac:spMkLst>
        </pc:spChg>
        <pc:spChg chg="mod ord">
          <ac:chgData name="poonna yospanya" userId="eeb7dc82-1bae-430b-8cd2-a747c9282698" providerId="ADAL" clId="{93798241-7A32-4971-B30B-856E3BE37D39}" dt="2024-06-28T09:59:35.518" v="1303" actId="700"/>
          <ac:spMkLst>
            <pc:docMk/>
            <pc:sldMk cId="3399011885" sldId="319"/>
            <ac:spMk id="4" creationId="{66513BB9-10E0-9C4C-AB20-93EDD7C7593A}"/>
          </ac:spMkLst>
        </pc:spChg>
        <pc:spChg chg="add mod ord">
          <ac:chgData name="poonna yospanya" userId="eeb7dc82-1bae-430b-8cd2-a747c9282698" providerId="ADAL" clId="{93798241-7A32-4971-B30B-856E3BE37D39}" dt="2024-06-28T10:19:50.502" v="1493" actId="404"/>
          <ac:spMkLst>
            <pc:docMk/>
            <pc:sldMk cId="3399011885" sldId="319"/>
            <ac:spMk id="5" creationId="{44D0A47D-4F2F-71A3-287D-6C51FCEDDCDA}"/>
          </ac:spMkLst>
        </pc:spChg>
        <pc:spChg chg="add mod">
          <ac:chgData name="poonna yospanya" userId="eeb7dc82-1bae-430b-8cd2-a747c9282698" providerId="ADAL" clId="{93798241-7A32-4971-B30B-856E3BE37D39}" dt="2024-06-28T10:26:00.787" v="1498" actId="1076"/>
          <ac:spMkLst>
            <pc:docMk/>
            <pc:sldMk cId="3399011885" sldId="319"/>
            <ac:spMk id="6" creationId="{B2F4A3C4-6A42-3FE6-08DB-56A68158F1FE}"/>
          </ac:spMkLst>
        </pc:spChg>
        <pc:spChg chg="add del mod">
          <ac:chgData name="poonna yospanya" userId="eeb7dc82-1bae-430b-8cd2-a747c9282698" providerId="ADAL" clId="{93798241-7A32-4971-B30B-856E3BE37D39}" dt="2024-06-28T10:06:02.909" v="1387"/>
          <ac:spMkLst>
            <pc:docMk/>
            <pc:sldMk cId="3399011885" sldId="319"/>
            <ac:spMk id="7" creationId="{4DB41B3F-7D82-0D1B-C40B-8C5094D57373}"/>
          </ac:spMkLst>
        </pc:spChg>
        <pc:spChg chg="add mod">
          <ac:chgData name="poonna yospanya" userId="eeb7dc82-1bae-430b-8cd2-a747c9282698" providerId="ADAL" clId="{93798241-7A32-4971-B30B-856E3BE37D39}" dt="2024-06-28T10:26:00.787" v="1498" actId="1076"/>
          <ac:spMkLst>
            <pc:docMk/>
            <pc:sldMk cId="3399011885" sldId="319"/>
            <ac:spMk id="8" creationId="{4E3204A5-F3E6-50E1-7F59-28B44A8BB459}"/>
          </ac:spMkLst>
        </pc:spChg>
      </pc:sldChg>
      <pc:sldChg chg="addSp modSp new mod">
        <pc:chgData name="poonna yospanya" userId="eeb7dc82-1bae-430b-8cd2-a747c9282698" providerId="ADAL" clId="{93798241-7A32-4971-B30B-856E3BE37D39}" dt="2024-06-28T10:35:38.713" v="1634" actId="20577"/>
        <pc:sldMkLst>
          <pc:docMk/>
          <pc:sldMk cId="1694413623" sldId="320"/>
        </pc:sldMkLst>
        <pc:spChg chg="mod">
          <ac:chgData name="poonna yospanya" userId="eeb7dc82-1bae-430b-8cd2-a747c9282698" providerId="ADAL" clId="{93798241-7A32-4971-B30B-856E3BE37D39}" dt="2024-06-28T10:26:42.061" v="1519" actId="20577"/>
          <ac:spMkLst>
            <pc:docMk/>
            <pc:sldMk cId="1694413623" sldId="320"/>
            <ac:spMk id="2" creationId="{7A54E715-B036-17F3-B706-CC12C2826A57}"/>
          </ac:spMkLst>
        </pc:spChg>
        <pc:spChg chg="add mod">
          <ac:chgData name="poonna yospanya" userId="eeb7dc82-1bae-430b-8cd2-a747c9282698" providerId="ADAL" clId="{93798241-7A32-4971-B30B-856E3BE37D39}" dt="2024-06-28T10:35:38.713" v="1634" actId="20577"/>
          <ac:spMkLst>
            <pc:docMk/>
            <pc:sldMk cId="1694413623" sldId="320"/>
            <ac:spMk id="5" creationId="{C45BA2B5-F30A-F8FD-A075-A7CEBBE273D8}"/>
          </ac:spMkLst>
        </pc:spChg>
      </pc:sldChg>
      <pc:sldChg chg="modSp new del mod">
        <pc:chgData name="poonna yospanya" userId="eeb7dc82-1bae-430b-8cd2-a747c9282698" providerId="ADAL" clId="{93798241-7A32-4971-B30B-856E3BE37D39}" dt="2024-07-01T13:52:07.971" v="4643" actId="47"/>
        <pc:sldMkLst>
          <pc:docMk/>
          <pc:sldMk cId="591941487" sldId="321"/>
        </pc:sldMkLst>
        <pc:spChg chg="mod">
          <ac:chgData name="poonna yospanya" userId="eeb7dc82-1bae-430b-8cd2-a747c9282698" providerId="ADAL" clId="{93798241-7A32-4971-B30B-856E3BE37D39}" dt="2024-06-30T15:59:58.352" v="1648" actId="20577"/>
          <ac:spMkLst>
            <pc:docMk/>
            <pc:sldMk cId="591941487" sldId="321"/>
            <ac:spMk id="2" creationId="{A443C5FB-3710-30B4-C63D-F013B69A1CAF}"/>
          </ac:spMkLst>
        </pc:spChg>
      </pc:sldChg>
      <pc:sldChg chg="addSp delSp modSp new mod modClrScheme chgLayout">
        <pc:chgData name="poonna yospanya" userId="eeb7dc82-1bae-430b-8cd2-a747c9282698" providerId="ADAL" clId="{93798241-7A32-4971-B30B-856E3BE37D39}" dt="2024-07-01T18:49:20.966" v="7928" actId="207"/>
        <pc:sldMkLst>
          <pc:docMk/>
          <pc:sldMk cId="4242704272" sldId="322"/>
        </pc:sldMkLst>
        <pc:spChg chg="mod ord">
          <ac:chgData name="poonna yospanya" userId="eeb7dc82-1bae-430b-8cd2-a747c9282698" providerId="ADAL" clId="{93798241-7A32-4971-B30B-856E3BE37D39}" dt="2024-07-01T14:00:41.092" v="4852" actId="700"/>
          <ac:spMkLst>
            <pc:docMk/>
            <pc:sldMk cId="4242704272" sldId="322"/>
            <ac:spMk id="2" creationId="{E2092E51-26C7-997E-7201-882901AF65B1}"/>
          </ac:spMkLst>
        </pc:spChg>
        <pc:spChg chg="del mod ord">
          <ac:chgData name="poonna yospanya" userId="eeb7dc82-1bae-430b-8cd2-a747c9282698" providerId="ADAL" clId="{93798241-7A32-4971-B30B-856E3BE37D39}" dt="2024-07-01T14:00:41.092" v="4852" actId="700"/>
          <ac:spMkLst>
            <pc:docMk/>
            <pc:sldMk cId="4242704272" sldId="322"/>
            <ac:spMk id="3" creationId="{6765CFF1-DD89-B6C8-404F-7D7F0F6AF506}"/>
          </ac:spMkLst>
        </pc:spChg>
        <pc:spChg chg="del">
          <ac:chgData name="poonna yospanya" userId="eeb7dc82-1bae-430b-8cd2-a747c9282698" providerId="ADAL" clId="{93798241-7A32-4971-B30B-856E3BE37D39}" dt="2024-07-01T14:00:41.092" v="4852" actId="700"/>
          <ac:spMkLst>
            <pc:docMk/>
            <pc:sldMk cId="4242704272" sldId="322"/>
            <ac:spMk id="4" creationId="{6C5752DD-86B1-9F2B-5569-6FB89A91C919}"/>
          </ac:spMkLst>
        </pc:spChg>
        <pc:spChg chg="mod ord">
          <ac:chgData name="poonna yospanya" userId="eeb7dc82-1bae-430b-8cd2-a747c9282698" providerId="ADAL" clId="{93798241-7A32-4971-B30B-856E3BE37D39}" dt="2024-07-01T14:00:41.092" v="4852" actId="700"/>
          <ac:spMkLst>
            <pc:docMk/>
            <pc:sldMk cId="4242704272" sldId="322"/>
            <ac:spMk id="5" creationId="{F9EDF7D4-0654-075C-E2B8-F48E8307BCE7}"/>
          </ac:spMkLst>
        </pc:spChg>
        <pc:spChg chg="add mod ord">
          <ac:chgData name="poonna yospanya" userId="eeb7dc82-1bae-430b-8cd2-a747c9282698" providerId="ADAL" clId="{93798241-7A32-4971-B30B-856E3BE37D39}" dt="2024-07-01T18:49:20.966" v="7928" actId="207"/>
          <ac:spMkLst>
            <pc:docMk/>
            <pc:sldMk cId="4242704272" sldId="322"/>
            <ac:spMk id="6" creationId="{550B5D29-7ADC-200F-6A2C-1EDBB3D807AB}"/>
          </ac:spMkLst>
        </pc:spChg>
        <pc:spChg chg="add del mod">
          <ac:chgData name="poonna yospanya" userId="eeb7dc82-1bae-430b-8cd2-a747c9282698" providerId="ADAL" clId="{93798241-7A32-4971-B30B-856E3BE37D39}" dt="2024-07-01T18:35:05.219" v="7704" actId="478"/>
          <ac:spMkLst>
            <pc:docMk/>
            <pc:sldMk cId="4242704272" sldId="322"/>
            <ac:spMk id="7" creationId="{F78CC313-2C22-CD9E-7D10-111501F69620}"/>
          </ac:spMkLst>
        </pc:spChg>
        <pc:spChg chg="add del mod">
          <ac:chgData name="poonna yospanya" userId="eeb7dc82-1bae-430b-8cd2-a747c9282698" providerId="ADAL" clId="{93798241-7A32-4971-B30B-856E3BE37D39}" dt="2024-07-01T18:35:03.571" v="7703" actId="478"/>
          <ac:spMkLst>
            <pc:docMk/>
            <pc:sldMk cId="4242704272" sldId="322"/>
            <ac:spMk id="8" creationId="{B566A61D-0946-DB46-CA67-C0527E774CD9}"/>
          </ac:spMkLst>
        </pc:spChg>
        <pc:picChg chg="add del mod">
          <ac:chgData name="poonna yospanya" userId="eeb7dc82-1bae-430b-8cd2-a747c9282698" providerId="ADAL" clId="{93798241-7A32-4971-B30B-856E3BE37D39}" dt="2024-07-01T18:34:59.461" v="7700" actId="478"/>
          <ac:picMkLst>
            <pc:docMk/>
            <pc:sldMk cId="4242704272" sldId="322"/>
            <ac:picMk id="1026" creationId="{955A11A5-97F6-2E13-6A63-8C3D4C0C2BFE}"/>
          </ac:picMkLst>
        </pc:picChg>
        <pc:picChg chg="add del mod">
          <ac:chgData name="poonna yospanya" userId="eeb7dc82-1bae-430b-8cd2-a747c9282698" providerId="ADAL" clId="{93798241-7A32-4971-B30B-856E3BE37D39}" dt="2024-07-01T18:35:00.283" v="7701" actId="478"/>
          <ac:picMkLst>
            <pc:docMk/>
            <pc:sldMk cId="4242704272" sldId="322"/>
            <ac:picMk id="1028" creationId="{E1F2526F-3C7D-B353-2A36-31D7C9BF451D}"/>
          </ac:picMkLst>
        </pc:picChg>
      </pc:sldChg>
      <pc:sldChg chg="modSp new del mod">
        <pc:chgData name="poonna yospanya" userId="eeb7dc82-1bae-430b-8cd2-a747c9282698" providerId="ADAL" clId="{93798241-7A32-4971-B30B-856E3BE37D39}" dt="2024-07-01T14:01:44.539" v="4918" actId="47"/>
        <pc:sldMkLst>
          <pc:docMk/>
          <pc:sldMk cId="4081053076" sldId="323"/>
        </pc:sldMkLst>
        <pc:spChg chg="mod">
          <ac:chgData name="poonna yospanya" userId="eeb7dc82-1bae-430b-8cd2-a747c9282698" providerId="ADAL" clId="{93798241-7A32-4971-B30B-856E3BE37D39}" dt="2024-06-30T16:00:29.431" v="1710" actId="20577"/>
          <ac:spMkLst>
            <pc:docMk/>
            <pc:sldMk cId="4081053076" sldId="323"/>
            <ac:spMk id="2" creationId="{F073C1E0-00F5-2513-B46E-B6BB13F5A717}"/>
          </ac:spMkLst>
        </pc:spChg>
      </pc:sldChg>
      <pc:sldChg chg="modSp add mod ord">
        <pc:chgData name="poonna yospanya" userId="eeb7dc82-1bae-430b-8cd2-a747c9282698" providerId="ADAL" clId="{93798241-7A32-4971-B30B-856E3BE37D39}" dt="2024-07-01T14:05:43.864" v="5031" actId="20577"/>
        <pc:sldMkLst>
          <pc:docMk/>
          <pc:sldMk cId="2520640571" sldId="324"/>
        </pc:sldMkLst>
        <pc:spChg chg="mod">
          <ac:chgData name="poonna yospanya" userId="eeb7dc82-1bae-430b-8cd2-a747c9282698" providerId="ADAL" clId="{93798241-7A32-4971-B30B-856E3BE37D39}" dt="2024-06-30T16:09:59.447" v="1873" actId="20577"/>
          <ac:spMkLst>
            <pc:docMk/>
            <pc:sldMk cId="2520640571" sldId="324"/>
            <ac:spMk id="2" creationId="{EBFC1B6A-1004-B03D-BBF6-8902F69B1788}"/>
          </ac:spMkLst>
        </pc:spChg>
        <pc:graphicFrameChg chg="mod modGraphic">
          <ac:chgData name="poonna yospanya" userId="eeb7dc82-1bae-430b-8cd2-a747c9282698" providerId="ADAL" clId="{93798241-7A32-4971-B30B-856E3BE37D39}" dt="2024-07-01T14:05:43.864" v="5031" actId="20577"/>
          <ac:graphicFrameMkLst>
            <pc:docMk/>
            <pc:sldMk cId="2520640571" sldId="324"/>
            <ac:graphicFrameMk id="5" creationId="{BE0AEF81-ACCB-C052-CA40-1E469C4C70A2}"/>
          </ac:graphicFrameMkLst>
        </pc:graphicFrameChg>
      </pc:sldChg>
      <pc:sldChg chg="modSp new mod">
        <pc:chgData name="poonna yospanya" userId="eeb7dc82-1bae-430b-8cd2-a747c9282698" providerId="ADAL" clId="{93798241-7A32-4971-B30B-856E3BE37D39}" dt="2024-07-01T12:52:34.438" v="3102" actId="20577"/>
        <pc:sldMkLst>
          <pc:docMk/>
          <pc:sldMk cId="3346236962" sldId="325"/>
        </pc:sldMkLst>
        <pc:spChg chg="mod">
          <ac:chgData name="poonna yospanya" userId="eeb7dc82-1bae-430b-8cd2-a747c9282698" providerId="ADAL" clId="{93798241-7A32-4971-B30B-856E3BE37D39}" dt="2024-06-30T16:13:01.350" v="1965" actId="20577"/>
          <ac:spMkLst>
            <pc:docMk/>
            <pc:sldMk cId="3346236962" sldId="325"/>
            <ac:spMk id="2" creationId="{CBBE960B-FEB2-1B85-4516-B9FCB39AF711}"/>
          </ac:spMkLst>
        </pc:spChg>
        <pc:spChg chg="mod">
          <ac:chgData name="poonna yospanya" userId="eeb7dc82-1bae-430b-8cd2-a747c9282698" providerId="ADAL" clId="{93798241-7A32-4971-B30B-856E3BE37D39}" dt="2024-07-01T12:52:34.438" v="3102" actId="20577"/>
          <ac:spMkLst>
            <pc:docMk/>
            <pc:sldMk cId="3346236962" sldId="325"/>
            <ac:spMk id="3" creationId="{28AFA1ED-452A-ECED-3A85-7BA9BEAF278E}"/>
          </ac:spMkLst>
        </pc:spChg>
      </pc:sldChg>
      <pc:sldChg chg="addSp delSp modSp new mod">
        <pc:chgData name="poonna yospanya" userId="eeb7dc82-1bae-430b-8cd2-a747c9282698" providerId="ADAL" clId="{93798241-7A32-4971-B30B-856E3BE37D39}" dt="2024-07-01T15:54:03.343" v="6515" actId="20577"/>
        <pc:sldMkLst>
          <pc:docMk/>
          <pc:sldMk cId="2547281985" sldId="326"/>
        </pc:sldMkLst>
        <pc:spChg chg="mod">
          <ac:chgData name="poonna yospanya" userId="eeb7dc82-1bae-430b-8cd2-a747c9282698" providerId="ADAL" clId="{93798241-7A32-4971-B30B-856E3BE37D39}" dt="2024-07-01T15:54:03.343" v="6515" actId="20577"/>
          <ac:spMkLst>
            <pc:docMk/>
            <pc:sldMk cId="2547281985" sldId="326"/>
            <ac:spMk id="2" creationId="{1E6346F0-13B2-64C0-C81D-109C1552EC8F}"/>
          </ac:spMkLst>
        </pc:spChg>
        <pc:spChg chg="del">
          <ac:chgData name="poonna yospanya" userId="eeb7dc82-1bae-430b-8cd2-a747c9282698" providerId="ADAL" clId="{93798241-7A32-4971-B30B-856E3BE37D39}" dt="2024-06-30T16:20:53.535" v="1967" actId="3680"/>
          <ac:spMkLst>
            <pc:docMk/>
            <pc:sldMk cId="2547281985" sldId="326"/>
            <ac:spMk id="3" creationId="{B0BDC613-E356-D2CD-B48A-E5C0BB4DDAF2}"/>
          </ac:spMkLst>
        </pc:spChg>
        <pc:spChg chg="del">
          <ac:chgData name="poonna yospanya" userId="eeb7dc82-1bae-430b-8cd2-a747c9282698" providerId="ADAL" clId="{93798241-7A32-4971-B30B-856E3BE37D39}" dt="2024-07-01T12:45:47.880" v="2883" actId="478"/>
          <ac:spMkLst>
            <pc:docMk/>
            <pc:sldMk cId="2547281985" sldId="326"/>
            <ac:spMk id="4" creationId="{76E33DA9-5AD4-9A23-2AAD-6FA485D325B4}"/>
          </ac:spMkLst>
        </pc:spChg>
        <pc:spChg chg="add mod">
          <ac:chgData name="poonna yospanya" userId="eeb7dc82-1bae-430b-8cd2-a747c9282698" providerId="ADAL" clId="{93798241-7A32-4971-B30B-856E3BE37D39}" dt="2024-07-01T15:52:30.412" v="6510" actId="114"/>
          <ac:spMkLst>
            <pc:docMk/>
            <pc:sldMk cId="2547281985" sldId="326"/>
            <ac:spMk id="7" creationId="{20A69885-5E95-8D77-4A73-E1F7082BB9DD}"/>
          </ac:spMkLst>
        </pc:spChg>
        <pc:graphicFrameChg chg="add mod ord modGraphic">
          <ac:chgData name="poonna yospanya" userId="eeb7dc82-1bae-430b-8cd2-a747c9282698" providerId="ADAL" clId="{93798241-7A32-4971-B30B-856E3BE37D39}" dt="2024-07-01T12:58:00.309" v="3318" actId="20577"/>
          <ac:graphicFrameMkLst>
            <pc:docMk/>
            <pc:sldMk cId="2547281985" sldId="326"/>
            <ac:graphicFrameMk id="6" creationId="{B7622A70-7894-CF50-90E3-23B69253F3C5}"/>
          </ac:graphicFrameMkLst>
        </pc:graphicFrameChg>
      </pc:sldChg>
      <pc:sldChg chg="addSp delSp modSp new mod">
        <pc:chgData name="poonna yospanya" userId="eeb7dc82-1bae-430b-8cd2-a747c9282698" providerId="ADAL" clId="{93798241-7A32-4971-B30B-856E3BE37D39}" dt="2024-07-01T18:45:36.058" v="7920" actId="20577"/>
        <pc:sldMkLst>
          <pc:docMk/>
          <pc:sldMk cId="1320744640" sldId="327"/>
        </pc:sldMkLst>
        <pc:spChg chg="mod">
          <ac:chgData name="poonna yospanya" userId="eeb7dc82-1bae-430b-8cd2-a747c9282698" providerId="ADAL" clId="{93798241-7A32-4971-B30B-856E3BE37D39}" dt="2024-07-01T18:45:36.058" v="7920" actId="20577"/>
          <ac:spMkLst>
            <pc:docMk/>
            <pc:sldMk cId="1320744640" sldId="327"/>
            <ac:spMk id="2" creationId="{8C0765C1-51AD-DD33-DE10-62F5B6D4A673}"/>
          </ac:spMkLst>
        </pc:spChg>
        <pc:spChg chg="del">
          <ac:chgData name="poonna yospanya" userId="eeb7dc82-1bae-430b-8cd2-a747c9282698" providerId="ADAL" clId="{93798241-7A32-4971-B30B-856E3BE37D39}" dt="2024-06-30T16:22:31.033" v="2044" actId="3680"/>
          <ac:spMkLst>
            <pc:docMk/>
            <pc:sldMk cId="1320744640" sldId="327"/>
            <ac:spMk id="3" creationId="{C9AE132A-CD8E-CB6B-2E93-8AB885D72230}"/>
          </ac:spMkLst>
        </pc:spChg>
        <pc:spChg chg="del">
          <ac:chgData name="poonna yospanya" userId="eeb7dc82-1bae-430b-8cd2-a747c9282698" providerId="ADAL" clId="{93798241-7A32-4971-B30B-856E3BE37D39}" dt="2024-07-01T12:58:18.045" v="3319" actId="478"/>
          <ac:spMkLst>
            <pc:docMk/>
            <pc:sldMk cId="1320744640" sldId="327"/>
            <ac:spMk id="4" creationId="{0263C7E9-CE7F-9263-B214-04C05A9EFBF9}"/>
          </ac:spMkLst>
        </pc:spChg>
        <pc:spChg chg="add del mod">
          <ac:chgData name="poonna yospanya" userId="eeb7dc82-1bae-430b-8cd2-a747c9282698" providerId="ADAL" clId="{93798241-7A32-4971-B30B-856E3BE37D39}" dt="2024-07-01T12:59:04.781" v="3329" actId="478"/>
          <ac:spMkLst>
            <pc:docMk/>
            <pc:sldMk cId="1320744640" sldId="327"/>
            <ac:spMk id="9" creationId="{050981B2-C7A5-0C39-6A2A-EBFD6C87891F}"/>
          </ac:spMkLst>
        </pc:spChg>
        <pc:graphicFrameChg chg="add del mod ord modGraphic">
          <ac:chgData name="poonna yospanya" userId="eeb7dc82-1bae-430b-8cd2-a747c9282698" providerId="ADAL" clId="{93798241-7A32-4971-B30B-856E3BE37D39}" dt="2024-07-01T12:59:01.245" v="3328" actId="478"/>
          <ac:graphicFrameMkLst>
            <pc:docMk/>
            <pc:sldMk cId="1320744640" sldId="327"/>
            <ac:graphicFrameMk id="6" creationId="{6A941130-0E9F-1C81-9D15-71D0B6E61898}"/>
          </ac:graphicFrameMkLst>
        </pc:graphicFrameChg>
        <pc:graphicFrameChg chg="add mod">
          <ac:chgData name="poonna yospanya" userId="eeb7dc82-1bae-430b-8cd2-a747c9282698" providerId="ADAL" clId="{93798241-7A32-4971-B30B-856E3BE37D39}" dt="2024-07-01T12:58:55.838" v="3327"/>
          <ac:graphicFrameMkLst>
            <pc:docMk/>
            <pc:sldMk cId="1320744640" sldId="327"/>
            <ac:graphicFrameMk id="7" creationId="{B44D3BB4-E154-BDD8-B7CD-B8F2682DD064}"/>
          </ac:graphicFrameMkLst>
        </pc:graphicFrameChg>
        <pc:graphicFrameChg chg="add mod modGraphic">
          <ac:chgData name="poonna yospanya" userId="eeb7dc82-1bae-430b-8cd2-a747c9282698" providerId="ADAL" clId="{93798241-7A32-4971-B30B-856E3BE37D39}" dt="2024-07-01T13:58:38.619" v="4850" actId="113"/>
          <ac:graphicFrameMkLst>
            <pc:docMk/>
            <pc:sldMk cId="1320744640" sldId="327"/>
            <ac:graphicFrameMk id="10" creationId="{BDA633A0-0982-3631-3510-C1E392A920AB}"/>
          </ac:graphicFrameMkLst>
        </pc:graphicFrameChg>
      </pc:sldChg>
      <pc:sldChg chg="modSp new mod">
        <pc:chgData name="poonna yospanya" userId="eeb7dc82-1bae-430b-8cd2-a747c9282698" providerId="ADAL" clId="{93798241-7A32-4971-B30B-856E3BE37D39}" dt="2024-07-01T05:51:56.422" v="2177" actId="20577"/>
        <pc:sldMkLst>
          <pc:docMk/>
          <pc:sldMk cId="3504323182" sldId="328"/>
        </pc:sldMkLst>
        <pc:spChg chg="mod">
          <ac:chgData name="poonna yospanya" userId="eeb7dc82-1bae-430b-8cd2-a747c9282698" providerId="ADAL" clId="{93798241-7A32-4971-B30B-856E3BE37D39}" dt="2024-07-01T05:51:56.422" v="2177" actId="20577"/>
          <ac:spMkLst>
            <pc:docMk/>
            <pc:sldMk cId="3504323182" sldId="328"/>
            <ac:spMk id="2" creationId="{2792C0D0-0B52-C3E7-6B4E-569F9AF28A7F}"/>
          </ac:spMkLst>
        </pc:spChg>
      </pc:sldChg>
      <pc:sldChg chg="addSp delSp modSp new del mod modClrScheme chgLayout">
        <pc:chgData name="poonna yospanya" userId="eeb7dc82-1bae-430b-8cd2-a747c9282698" providerId="ADAL" clId="{93798241-7A32-4971-B30B-856E3BE37D39}" dt="2024-07-01T13:59:19.018" v="4851" actId="47"/>
        <pc:sldMkLst>
          <pc:docMk/>
          <pc:sldMk cId="692784594" sldId="329"/>
        </pc:sldMkLst>
        <pc:spChg chg="mod ord">
          <ac:chgData name="poonna yospanya" userId="eeb7dc82-1bae-430b-8cd2-a747c9282698" providerId="ADAL" clId="{93798241-7A32-4971-B30B-856E3BE37D39}" dt="2024-07-01T13:05:54.016" v="3539" actId="700"/>
          <ac:spMkLst>
            <pc:docMk/>
            <pc:sldMk cId="692784594" sldId="329"/>
            <ac:spMk id="2" creationId="{301740E0-9A20-5FD9-570F-9C978BE8C646}"/>
          </ac:spMkLst>
        </pc:spChg>
        <pc:spChg chg="del mod ord">
          <ac:chgData name="poonna yospanya" userId="eeb7dc82-1bae-430b-8cd2-a747c9282698" providerId="ADAL" clId="{93798241-7A32-4971-B30B-856E3BE37D39}" dt="2024-07-01T13:05:54.016" v="3539" actId="700"/>
          <ac:spMkLst>
            <pc:docMk/>
            <pc:sldMk cId="692784594" sldId="329"/>
            <ac:spMk id="3" creationId="{080A553C-3E9F-D93F-267C-82CDAC9E5B93}"/>
          </ac:spMkLst>
        </pc:spChg>
        <pc:spChg chg="del">
          <ac:chgData name="poonna yospanya" userId="eeb7dc82-1bae-430b-8cd2-a747c9282698" providerId="ADAL" clId="{93798241-7A32-4971-B30B-856E3BE37D39}" dt="2024-07-01T13:05:54.016" v="3539" actId="700"/>
          <ac:spMkLst>
            <pc:docMk/>
            <pc:sldMk cId="692784594" sldId="329"/>
            <ac:spMk id="4" creationId="{45AFE757-4E68-4EDF-4BBC-F98D506866A4}"/>
          </ac:spMkLst>
        </pc:spChg>
        <pc:spChg chg="mod ord">
          <ac:chgData name="poonna yospanya" userId="eeb7dc82-1bae-430b-8cd2-a747c9282698" providerId="ADAL" clId="{93798241-7A32-4971-B30B-856E3BE37D39}" dt="2024-07-01T13:05:54.016" v="3539" actId="700"/>
          <ac:spMkLst>
            <pc:docMk/>
            <pc:sldMk cId="692784594" sldId="329"/>
            <ac:spMk id="5" creationId="{F7AFFD78-DC32-53C0-5802-C3E90E4ACCAE}"/>
          </ac:spMkLst>
        </pc:spChg>
        <pc:spChg chg="add mod ord">
          <ac:chgData name="poonna yospanya" userId="eeb7dc82-1bae-430b-8cd2-a747c9282698" providerId="ADAL" clId="{93798241-7A32-4971-B30B-856E3BE37D39}" dt="2024-07-01T13:05:54.016" v="3539" actId="700"/>
          <ac:spMkLst>
            <pc:docMk/>
            <pc:sldMk cId="692784594" sldId="329"/>
            <ac:spMk id="6" creationId="{EC9C4159-92A0-A108-52AC-77C01608D160}"/>
          </ac:spMkLst>
        </pc:spChg>
        <pc:graphicFrameChg chg="add mod modGraphic">
          <ac:chgData name="poonna yospanya" userId="eeb7dc82-1bae-430b-8cd2-a747c9282698" providerId="ADAL" clId="{93798241-7A32-4971-B30B-856E3BE37D39}" dt="2024-07-01T13:26:55.412" v="4020" actId="20577"/>
          <ac:graphicFrameMkLst>
            <pc:docMk/>
            <pc:sldMk cId="692784594" sldId="329"/>
            <ac:graphicFrameMk id="7" creationId="{3D848CD2-F79F-C0F5-5079-1787C0A86576}"/>
          </ac:graphicFrameMkLst>
        </pc:graphicFrameChg>
      </pc:sldChg>
      <pc:sldChg chg="addSp delSp modSp new mod modClrScheme chgLayout">
        <pc:chgData name="poonna yospanya" userId="eeb7dc82-1bae-430b-8cd2-a747c9282698" providerId="ADAL" clId="{93798241-7A32-4971-B30B-856E3BE37D39}" dt="2024-07-01T15:44:46.080" v="6483" actId="478"/>
        <pc:sldMkLst>
          <pc:docMk/>
          <pc:sldMk cId="1477896181" sldId="329"/>
        </pc:sldMkLst>
        <pc:spChg chg="del mod ord">
          <ac:chgData name="poonna yospanya" userId="eeb7dc82-1bae-430b-8cd2-a747c9282698" providerId="ADAL" clId="{93798241-7A32-4971-B30B-856E3BE37D39}" dt="2024-07-01T14:33:32.075" v="5312" actId="700"/>
          <ac:spMkLst>
            <pc:docMk/>
            <pc:sldMk cId="1477896181" sldId="329"/>
            <ac:spMk id="2" creationId="{9C557BF3-AD7C-1252-5BF6-4D387ED5828A}"/>
          </ac:spMkLst>
        </pc:spChg>
        <pc:spChg chg="del mod ord">
          <ac:chgData name="poonna yospanya" userId="eeb7dc82-1bae-430b-8cd2-a747c9282698" providerId="ADAL" clId="{93798241-7A32-4971-B30B-856E3BE37D39}" dt="2024-07-01T14:33:32.075" v="5312" actId="700"/>
          <ac:spMkLst>
            <pc:docMk/>
            <pc:sldMk cId="1477896181" sldId="329"/>
            <ac:spMk id="3" creationId="{69C79A9F-3509-3893-7D32-083E65AFBEE1}"/>
          </ac:spMkLst>
        </pc:spChg>
        <pc:spChg chg="add mod ord">
          <ac:chgData name="poonna yospanya" userId="eeb7dc82-1bae-430b-8cd2-a747c9282698" providerId="ADAL" clId="{93798241-7A32-4971-B30B-856E3BE37D39}" dt="2024-07-01T14:33:38.918" v="5344" actId="20577"/>
          <ac:spMkLst>
            <pc:docMk/>
            <pc:sldMk cId="1477896181" sldId="329"/>
            <ac:spMk id="4" creationId="{477B1C08-5B7A-CF51-1A30-964AC6C9420D}"/>
          </ac:spMkLst>
        </pc:spChg>
        <pc:spChg chg="add mod ord">
          <ac:chgData name="poonna yospanya" userId="eeb7dc82-1bae-430b-8cd2-a747c9282698" providerId="ADAL" clId="{93798241-7A32-4971-B30B-856E3BE37D39}" dt="2024-07-01T15:37:41.305" v="6325" actId="20577"/>
          <ac:spMkLst>
            <pc:docMk/>
            <pc:sldMk cId="1477896181" sldId="329"/>
            <ac:spMk id="5" creationId="{20A1CEA4-EB7E-2973-AF06-A9707649FACF}"/>
          </ac:spMkLst>
        </pc:spChg>
        <pc:spChg chg="add del mod">
          <ac:chgData name="poonna yospanya" userId="eeb7dc82-1bae-430b-8cd2-a747c9282698" providerId="ADAL" clId="{93798241-7A32-4971-B30B-856E3BE37D39}" dt="2024-07-01T15:01:29.244" v="5519" actId="478"/>
          <ac:spMkLst>
            <pc:docMk/>
            <pc:sldMk cId="1477896181" sldId="329"/>
            <ac:spMk id="6" creationId="{3D8F3273-0946-C851-B7E6-FC3EE4F4AB0D}"/>
          </ac:spMkLst>
        </pc:spChg>
        <pc:spChg chg="add del mod">
          <ac:chgData name="poonna yospanya" userId="eeb7dc82-1bae-430b-8cd2-a747c9282698" providerId="ADAL" clId="{93798241-7A32-4971-B30B-856E3BE37D39}" dt="2024-07-01T15:01:30.707" v="5520" actId="478"/>
          <ac:spMkLst>
            <pc:docMk/>
            <pc:sldMk cId="1477896181" sldId="329"/>
            <ac:spMk id="7" creationId="{2FB7FEBE-547D-82F1-258F-FDD6F91FD356}"/>
          </ac:spMkLst>
        </pc:spChg>
        <pc:spChg chg="add del mod">
          <ac:chgData name="poonna yospanya" userId="eeb7dc82-1bae-430b-8cd2-a747c9282698" providerId="ADAL" clId="{93798241-7A32-4971-B30B-856E3BE37D39}" dt="2024-07-01T15:01:33.203" v="5521" actId="478"/>
          <ac:spMkLst>
            <pc:docMk/>
            <pc:sldMk cId="1477896181" sldId="329"/>
            <ac:spMk id="8" creationId="{B2322A46-680E-CEF4-E6C4-A211F2217112}"/>
          </ac:spMkLst>
        </pc:spChg>
        <pc:spChg chg="add del mod">
          <ac:chgData name="poonna yospanya" userId="eeb7dc82-1bae-430b-8cd2-a747c9282698" providerId="ADAL" clId="{93798241-7A32-4971-B30B-856E3BE37D39}" dt="2024-07-01T15:01:35.107" v="5522" actId="478"/>
          <ac:spMkLst>
            <pc:docMk/>
            <pc:sldMk cId="1477896181" sldId="329"/>
            <ac:spMk id="9" creationId="{13642566-76EC-2D89-BE23-BBAD1EC3606F}"/>
          </ac:spMkLst>
        </pc:spChg>
        <pc:spChg chg="add mod">
          <ac:chgData name="poonna yospanya" userId="eeb7dc82-1bae-430b-8cd2-a747c9282698" providerId="ADAL" clId="{93798241-7A32-4971-B30B-856E3BE37D39}" dt="2024-07-01T15:38:54.207" v="6329" actId="1076"/>
          <ac:spMkLst>
            <pc:docMk/>
            <pc:sldMk cId="1477896181" sldId="329"/>
            <ac:spMk id="10" creationId="{1D30DE7B-2547-128D-3E3A-9F3D0DF432A8}"/>
          </ac:spMkLst>
        </pc:spChg>
        <pc:spChg chg="add mod">
          <ac:chgData name="poonna yospanya" userId="eeb7dc82-1bae-430b-8cd2-a747c9282698" providerId="ADAL" clId="{93798241-7A32-4971-B30B-856E3BE37D39}" dt="2024-07-01T15:36:20.738" v="6323" actId="1037"/>
          <ac:spMkLst>
            <pc:docMk/>
            <pc:sldMk cId="1477896181" sldId="329"/>
            <ac:spMk id="43" creationId="{10D9D3AA-0868-05F2-AABF-5A9BB0DD5995}"/>
          </ac:spMkLst>
        </pc:spChg>
        <pc:spChg chg="add mod">
          <ac:chgData name="poonna yospanya" userId="eeb7dc82-1bae-430b-8cd2-a747c9282698" providerId="ADAL" clId="{93798241-7A32-4971-B30B-856E3BE37D39}" dt="2024-07-01T15:36:20.738" v="6323" actId="1037"/>
          <ac:spMkLst>
            <pc:docMk/>
            <pc:sldMk cId="1477896181" sldId="329"/>
            <ac:spMk id="46" creationId="{33E3B933-0F28-D5F8-22A8-5194B51810FF}"/>
          </ac:spMkLst>
        </pc:spChg>
        <pc:spChg chg="add mod">
          <ac:chgData name="poonna yospanya" userId="eeb7dc82-1bae-430b-8cd2-a747c9282698" providerId="ADAL" clId="{93798241-7A32-4971-B30B-856E3BE37D39}" dt="2024-07-01T15:36:20.738" v="6323" actId="1037"/>
          <ac:spMkLst>
            <pc:docMk/>
            <pc:sldMk cId="1477896181" sldId="329"/>
            <ac:spMk id="50" creationId="{75A6F62C-F5A6-485A-1155-C6C844A46E3D}"/>
          </ac:spMkLst>
        </pc:spChg>
        <pc:spChg chg="add mod">
          <ac:chgData name="poonna yospanya" userId="eeb7dc82-1bae-430b-8cd2-a747c9282698" providerId="ADAL" clId="{93798241-7A32-4971-B30B-856E3BE37D39}" dt="2024-07-01T15:36:27.568" v="6324" actId="14100"/>
          <ac:spMkLst>
            <pc:docMk/>
            <pc:sldMk cId="1477896181" sldId="329"/>
            <ac:spMk id="51" creationId="{F5D8C00B-E0EF-E5E9-9A29-DE2E8D424572}"/>
          </ac:spMkLst>
        </pc:spChg>
        <pc:spChg chg="add mod">
          <ac:chgData name="poonna yospanya" userId="eeb7dc82-1bae-430b-8cd2-a747c9282698" providerId="ADAL" clId="{93798241-7A32-4971-B30B-856E3BE37D39}" dt="2024-07-01T15:36:20.738" v="6323" actId="1037"/>
          <ac:spMkLst>
            <pc:docMk/>
            <pc:sldMk cId="1477896181" sldId="329"/>
            <ac:spMk id="52" creationId="{312BD92B-0923-0212-DCCD-9597D92F9146}"/>
          </ac:spMkLst>
        </pc:spChg>
        <pc:spChg chg="add mod">
          <ac:chgData name="poonna yospanya" userId="eeb7dc82-1bae-430b-8cd2-a747c9282698" providerId="ADAL" clId="{93798241-7A32-4971-B30B-856E3BE37D39}" dt="2024-07-01T15:36:20.738" v="6323" actId="1037"/>
          <ac:spMkLst>
            <pc:docMk/>
            <pc:sldMk cId="1477896181" sldId="329"/>
            <ac:spMk id="53" creationId="{1576A84A-B59A-4874-EEC8-3B06102189F7}"/>
          </ac:spMkLst>
        </pc:spChg>
        <pc:spChg chg="add mod">
          <ac:chgData name="poonna yospanya" userId="eeb7dc82-1bae-430b-8cd2-a747c9282698" providerId="ADAL" clId="{93798241-7A32-4971-B30B-856E3BE37D39}" dt="2024-07-01T15:36:20.738" v="6323" actId="1037"/>
          <ac:spMkLst>
            <pc:docMk/>
            <pc:sldMk cId="1477896181" sldId="329"/>
            <ac:spMk id="61" creationId="{BB3E4771-86B4-B5FE-31D7-BD470F7A7EB6}"/>
          </ac:spMkLst>
        </pc:spChg>
        <pc:spChg chg="add mod">
          <ac:chgData name="poonna yospanya" userId="eeb7dc82-1bae-430b-8cd2-a747c9282698" providerId="ADAL" clId="{93798241-7A32-4971-B30B-856E3BE37D39}" dt="2024-07-01T15:23:13.520" v="5950"/>
          <ac:spMkLst>
            <pc:docMk/>
            <pc:sldMk cId="1477896181" sldId="329"/>
            <ac:spMk id="68" creationId="{371B96DC-2100-C759-FA84-58A8E4D25E5F}"/>
          </ac:spMkLst>
        </pc:spChg>
        <pc:spChg chg="add mod">
          <ac:chgData name="poonna yospanya" userId="eeb7dc82-1bae-430b-8cd2-a747c9282698" providerId="ADAL" clId="{93798241-7A32-4971-B30B-856E3BE37D39}" dt="2024-07-01T15:42:52.184" v="6464" actId="14100"/>
          <ac:spMkLst>
            <pc:docMk/>
            <pc:sldMk cId="1477896181" sldId="329"/>
            <ac:spMk id="104" creationId="{3C2D1D2D-CD07-4EAC-B5FD-4E389DFCDF6D}"/>
          </ac:spMkLst>
        </pc:spChg>
        <pc:spChg chg="add mod">
          <ac:chgData name="poonna yospanya" userId="eeb7dc82-1bae-430b-8cd2-a747c9282698" providerId="ADAL" clId="{93798241-7A32-4971-B30B-856E3BE37D39}" dt="2024-07-01T15:35:47.504" v="6293"/>
          <ac:spMkLst>
            <pc:docMk/>
            <pc:sldMk cId="1477896181" sldId="329"/>
            <ac:spMk id="105" creationId="{5AC9122C-9722-01FC-A7B5-9F7E84334D79}"/>
          </ac:spMkLst>
        </pc:spChg>
        <pc:spChg chg="add del mod">
          <ac:chgData name="poonna yospanya" userId="eeb7dc82-1bae-430b-8cd2-a747c9282698" providerId="ADAL" clId="{93798241-7A32-4971-B30B-856E3BE37D39}" dt="2024-07-01T15:44:46.080" v="6483" actId="478"/>
          <ac:spMkLst>
            <pc:docMk/>
            <pc:sldMk cId="1477896181" sldId="329"/>
            <ac:spMk id="106" creationId="{77098A8A-5128-7C0D-7879-14FF2A86D8E8}"/>
          </ac:spMkLst>
        </pc:sp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12" creationId="{D566A112-37D6-BF6B-4CEB-7C0BBE017AC9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13" creationId="{6921BDD7-0833-28F6-A7D8-84AE6AB1A7A2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14" creationId="{E0C9ABA8-9E63-0768-1FB0-A5B7F8537DE7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15" creationId="{1659AE87-44D2-A92F-2593-D3DF3B51121A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25" creationId="{32639D27-B1C4-00B8-B313-F2ADEDFBD5B1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29" creationId="{3698BEC5-7FC0-3CF5-2DEF-195FD8FEFABC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30" creationId="{1856426A-3F8E-B565-FEAF-393FA4C8CF37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31" creationId="{7F5B12B5-630D-2BC1-69AC-19C6C40BDA3A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44" creationId="{8A0B6E9C-A736-7D2A-CE68-665C6B1B5270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47" creationId="{EEFE9CA9-7DA4-F779-BF18-1DBA0985E9BE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60" creationId="{F1CC17E4-70D7-4244-A699-A010D0E8AFA4}"/>
          </ac:cxnSpMkLst>
        </pc:cxnChg>
        <pc:cxnChg chg="add mod">
          <ac:chgData name="poonna yospanya" userId="eeb7dc82-1bae-430b-8cd2-a747c9282698" providerId="ADAL" clId="{93798241-7A32-4971-B30B-856E3BE37D39}" dt="2024-07-01T15:23:13.520" v="5950"/>
          <ac:cxnSpMkLst>
            <pc:docMk/>
            <pc:sldMk cId="1477896181" sldId="329"/>
            <ac:cxnSpMk id="67" creationId="{9BA20D83-8781-9FE0-38A0-3852B73A2C96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1" creationId="{5CA31105-D19A-4E08-B6CF-41B385A43992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2" creationId="{EB8482AE-8778-3350-2A97-A9CE7647EEC6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3" creationId="{716F7048-E54A-2B63-8237-CE4F0EB57921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4" creationId="{27751BE9-3F45-80C5-1CE6-652C9F53DE7F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5" creationId="{14E07F90-105F-F6C0-CA0F-5660AB107C4E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6" creationId="{C9EF14DD-EF89-8E46-F0FA-F4AC1DBC500D}"/>
          </ac:cxnSpMkLst>
        </pc:cxnChg>
        <pc:cxnChg chg="add mod">
          <ac:chgData name="poonna yospanya" userId="eeb7dc82-1bae-430b-8cd2-a747c9282698" providerId="ADAL" clId="{93798241-7A32-4971-B30B-856E3BE37D39}" dt="2024-07-01T15:36:20.738" v="6323" actId="1037"/>
          <ac:cxnSpMkLst>
            <pc:docMk/>
            <pc:sldMk cId="1477896181" sldId="329"/>
            <ac:cxnSpMk id="77" creationId="{DC62B00E-5CA5-E3A9-6761-C6657A182A73}"/>
          </ac:cxnSpMkLst>
        </pc:cxnChg>
      </pc:sldChg>
      <pc:sldChg chg="addSp delSp modSp new del mod modClrScheme chgLayout">
        <pc:chgData name="poonna yospanya" userId="eeb7dc82-1bae-430b-8cd2-a747c9282698" providerId="ADAL" clId="{93798241-7A32-4971-B30B-856E3BE37D39}" dt="2024-07-01T10:27:45.212" v="2445" actId="47"/>
        <pc:sldMkLst>
          <pc:docMk/>
          <pc:sldMk cId="2974993971" sldId="329"/>
        </pc:sldMkLst>
        <pc:spChg chg="del">
          <ac:chgData name="poonna yospanya" userId="eeb7dc82-1bae-430b-8cd2-a747c9282698" providerId="ADAL" clId="{93798241-7A32-4971-B30B-856E3BE37D39}" dt="2024-07-01T10:22:49.948" v="2189" actId="700"/>
          <ac:spMkLst>
            <pc:docMk/>
            <pc:sldMk cId="2974993971" sldId="329"/>
            <ac:spMk id="2" creationId="{84CD29C0-4C0D-D521-8BD2-DF41837FA586}"/>
          </ac:spMkLst>
        </pc:spChg>
        <pc:spChg chg="del mod ord">
          <ac:chgData name="poonna yospanya" userId="eeb7dc82-1bae-430b-8cd2-a747c9282698" providerId="ADAL" clId="{93798241-7A32-4971-B30B-856E3BE37D39}" dt="2024-07-01T10:22:49.948" v="2189" actId="700"/>
          <ac:spMkLst>
            <pc:docMk/>
            <pc:sldMk cId="2974993971" sldId="329"/>
            <ac:spMk id="3" creationId="{78C3BD3D-D00B-F903-761A-E119854A10CD}"/>
          </ac:spMkLst>
        </pc:spChg>
        <pc:spChg chg="mod ord">
          <ac:chgData name="poonna yospanya" userId="eeb7dc82-1bae-430b-8cd2-a747c9282698" providerId="ADAL" clId="{93798241-7A32-4971-B30B-856E3BE37D39}" dt="2024-07-01T10:22:49.948" v="2189" actId="700"/>
          <ac:spMkLst>
            <pc:docMk/>
            <pc:sldMk cId="2974993971" sldId="329"/>
            <ac:spMk id="4" creationId="{22C826CF-A4AB-4A9F-950C-6EEA01CA7709}"/>
          </ac:spMkLst>
        </pc:spChg>
        <pc:spChg chg="add mod ord">
          <ac:chgData name="poonna yospanya" userId="eeb7dc82-1bae-430b-8cd2-a747c9282698" providerId="ADAL" clId="{93798241-7A32-4971-B30B-856E3BE37D39}" dt="2024-07-01T10:26:30.860" v="2444" actId="20577"/>
          <ac:spMkLst>
            <pc:docMk/>
            <pc:sldMk cId="2974993971" sldId="329"/>
            <ac:spMk id="5" creationId="{8C878A3E-1541-9412-8652-EF21CC8C3E44}"/>
          </ac:spMkLst>
        </pc:spChg>
      </pc:sldChg>
      <pc:sldChg chg="modSp new del mod">
        <pc:chgData name="poonna yospanya" userId="eeb7dc82-1bae-430b-8cd2-a747c9282698" providerId="ADAL" clId="{93798241-7A32-4971-B30B-856E3BE37D39}" dt="2024-07-01T18:52:22.879" v="7968" actId="47"/>
        <pc:sldMkLst>
          <pc:docMk/>
          <pc:sldMk cId="3126739415" sldId="330"/>
        </pc:sldMkLst>
        <pc:spChg chg="mod">
          <ac:chgData name="poonna yospanya" userId="eeb7dc82-1bae-430b-8cd2-a747c9282698" providerId="ADAL" clId="{93798241-7A32-4971-B30B-856E3BE37D39}" dt="2024-07-01T14:33:50.421" v="5361" actId="20577"/>
          <ac:spMkLst>
            <pc:docMk/>
            <pc:sldMk cId="3126739415" sldId="330"/>
            <ac:spMk id="2" creationId="{675BDF15-B1FE-A07A-27DD-EF4A90FFE596}"/>
          </ac:spMkLst>
        </pc:spChg>
        <pc:spChg chg="mod">
          <ac:chgData name="poonna yospanya" userId="eeb7dc82-1bae-430b-8cd2-a747c9282698" providerId="ADAL" clId="{93798241-7A32-4971-B30B-856E3BE37D39}" dt="2024-07-01T15:57:34.607" v="6613" actId="20577"/>
          <ac:spMkLst>
            <pc:docMk/>
            <pc:sldMk cId="3126739415" sldId="330"/>
            <ac:spMk id="3" creationId="{6EAFA979-3161-03C8-F66B-704E060BA192}"/>
          </ac:spMkLst>
        </pc:spChg>
      </pc:sldChg>
      <pc:sldChg chg="modSp new del mod">
        <pc:chgData name="poonna yospanya" userId="eeb7dc82-1bae-430b-8cd2-a747c9282698" providerId="ADAL" clId="{93798241-7A32-4971-B30B-856E3BE37D39}" dt="2024-07-01T18:54:28.078" v="7980" actId="47"/>
        <pc:sldMkLst>
          <pc:docMk/>
          <pc:sldMk cId="3905386738" sldId="331"/>
        </pc:sldMkLst>
        <pc:spChg chg="mod">
          <ac:chgData name="poonna yospanya" userId="eeb7dc82-1bae-430b-8cd2-a747c9282698" providerId="ADAL" clId="{93798241-7A32-4971-B30B-856E3BE37D39}" dt="2024-07-01T14:33:57.037" v="5385" actId="20577"/>
          <ac:spMkLst>
            <pc:docMk/>
            <pc:sldMk cId="3905386738" sldId="331"/>
            <ac:spMk id="2" creationId="{B32A4DCF-EE57-2AE4-283D-C56985317203}"/>
          </ac:spMkLst>
        </pc:spChg>
      </pc:sldChg>
      <pc:sldChg chg="addSp delSp modSp new mod modClrScheme chgLayout">
        <pc:chgData name="poonna yospanya" userId="eeb7dc82-1bae-430b-8cd2-a747c9282698" providerId="ADAL" clId="{93798241-7A32-4971-B30B-856E3BE37D39}" dt="2024-07-01T19:09:24.880" v="8376" actId="20577"/>
        <pc:sldMkLst>
          <pc:docMk/>
          <pc:sldMk cId="2217409569" sldId="332"/>
        </pc:sldMkLst>
        <pc:spChg chg="mod ord">
          <ac:chgData name="poonna yospanya" userId="eeb7dc82-1bae-430b-8cd2-a747c9282698" providerId="ADAL" clId="{93798241-7A32-4971-B30B-856E3BE37D39}" dt="2024-07-01T18:59:26.641" v="8089" actId="20577"/>
          <ac:spMkLst>
            <pc:docMk/>
            <pc:sldMk cId="2217409569" sldId="332"/>
            <ac:spMk id="2" creationId="{33E64C00-5D05-4CB8-36C4-6E501CA3C069}"/>
          </ac:spMkLst>
        </pc:spChg>
        <pc:spChg chg="del mod ord">
          <ac:chgData name="poonna yospanya" userId="eeb7dc82-1bae-430b-8cd2-a747c9282698" providerId="ADAL" clId="{93798241-7A32-4971-B30B-856E3BE37D39}" dt="2024-07-01T18:56:56.643" v="7981" actId="700"/>
          <ac:spMkLst>
            <pc:docMk/>
            <pc:sldMk cId="2217409569" sldId="332"/>
            <ac:spMk id="3" creationId="{B5489FD5-8D0E-EBC9-73CB-8354DEE3D367}"/>
          </ac:spMkLst>
        </pc:spChg>
        <pc:spChg chg="mod ord">
          <ac:chgData name="poonna yospanya" userId="eeb7dc82-1bae-430b-8cd2-a747c9282698" providerId="ADAL" clId="{93798241-7A32-4971-B30B-856E3BE37D39}" dt="2024-07-01T18:56:56.643" v="7981" actId="700"/>
          <ac:spMkLst>
            <pc:docMk/>
            <pc:sldMk cId="2217409569" sldId="332"/>
            <ac:spMk id="4" creationId="{B3C3BFDE-522C-1674-47A5-D6A3C7B7D64E}"/>
          </ac:spMkLst>
        </pc:spChg>
        <pc:spChg chg="add mod ord">
          <ac:chgData name="poonna yospanya" userId="eeb7dc82-1bae-430b-8cd2-a747c9282698" providerId="ADAL" clId="{93798241-7A32-4971-B30B-856E3BE37D39}" dt="2024-07-01T19:03:18.761" v="8203" actId="20577"/>
          <ac:spMkLst>
            <pc:docMk/>
            <pc:sldMk cId="2217409569" sldId="332"/>
            <ac:spMk id="5" creationId="{A92D60BF-E194-5FB1-F9DC-D07FAFCAF016}"/>
          </ac:spMkLst>
        </pc:spChg>
        <pc:spChg chg="add mod ord">
          <ac:chgData name="poonna yospanya" userId="eeb7dc82-1bae-430b-8cd2-a747c9282698" providerId="ADAL" clId="{93798241-7A32-4971-B30B-856E3BE37D39}" dt="2024-07-01T19:09:24.880" v="8376" actId="20577"/>
          <ac:spMkLst>
            <pc:docMk/>
            <pc:sldMk cId="2217409569" sldId="332"/>
            <ac:spMk id="6" creationId="{FF7ECCD1-BBF3-9530-ACBA-4DBF0D413C2E}"/>
          </ac:spMkLst>
        </pc:spChg>
      </pc:sldChg>
    </pc:docChg>
  </pc:docChgLst>
  <pc:docChgLst>
    <pc:chgData name="poonna yospanya" userId="eeb7dc82-1bae-430b-8cd2-a747c9282698" providerId="ADAL" clId="{E9E75180-6778-4AC1-BD42-721BECF6A4E0}"/>
    <pc:docChg chg="undo redo custSel addSld delSld modSld sldOrd">
      <pc:chgData name="poonna yospanya" userId="eeb7dc82-1bae-430b-8cd2-a747c9282698" providerId="ADAL" clId="{E9E75180-6778-4AC1-BD42-721BECF6A4E0}" dt="2024-07-17T15:23:32.741" v="12348" actId="20577"/>
      <pc:docMkLst>
        <pc:docMk/>
      </pc:docMkLst>
      <pc:sldChg chg="modSp mod">
        <pc:chgData name="poonna yospanya" userId="eeb7dc82-1bae-430b-8cd2-a747c9282698" providerId="ADAL" clId="{E9E75180-6778-4AC1-BD42-721BECF6A4E0}" dt="2024-07-01T19:13:17.184" v="30" actId="20577"/>
        <pc:sldMkLst>
          <pc:docMk/>
          <pc:sldMk cId="1465439475" sldId="256"/>
        </pc:sldMkLst>
        <pc:spChg chg="mod">
          <ac:chgData name="poonna yospanya" userId="eeb7dc82-1bae-430b-8cd2-a747c9282698" providerId="ADAL" clId="{E9E75180-6778-4AC1-BD42-721BECF6A4E0}" dt="2024-07-01T19:13:17.184" v="30" actId="20577"/>
          <ac:spMkLst>
            <pc:docMk/>
            <pc:sldMk cId="1465439475" sldId="256"/>
            <ac:spMk id="2" creationId="{80346434-950B-6821-9DED-607E4F0ECC2F}"/>
          </ac:spMkLst>
        </pc:spChg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3628013401" sldId="257"/>
        </pc:sldMkLst>
      </pc:sldChg>
      <pc:sldChg chg="modSp mod">
        <pc:chgData name="poonna yospanya" userId="eeb7dc82-1bae-430b-8cd2-a747c9282698" providerId="ADAL" clId="{E9E75180-6778-4AC1-BD42-721BECF6A4E0}" dt="2024-07-11T13:58:23.653" v="316" actId="113"/>
        <pc:sldMkLst>
          <pc:docMk/>
          <pc:sldMk cId="151127954" sldId="258"/>
        </pc:sldMkLst>
        <pc:spChg chg="mod">
          <ac:chgData name="poonna yospanya" userId="eeb7dc82-1bae-430b-8cd2-a747c9282698" providerId="ADAL" clId="{E9E75180-6778-4AC1-BD42-721BECF6A4E0}" dt="2024-07-11T13:58:23.653" v="316" actId="113"/>
          <ac:spMkLst>
            <pc:docMk/>
            <pc:sldMk cId="151127954" sldId="258"/>
            <ac:spMk id="6" creationId="{D281AF2C-81A8-CBAD-150D-C18074D2B5BA}"/>
          </ac:spMkLst>
        </pc:spChg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86444198" sldId="260"/>
        </pc:sldMkLst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3234627173" sldId="270"/>
        </pc:sldMkLst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111607355" sldId="273"/>
        </pc:sldMkLst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538212404" sldId="274"/>
        </pc:sldMkLst>
      </pc:sldChg>
      <pc:sldChg chg="modSp mod">
        <pc:chgData name="poonna yospanya" userId="eeb7dc82-1bae-430b-8cd2-a747c9282698" providerId="ADAL" clId="{E9E75180-6778-4AC1-BD42-721BECF6A4E0}" dt="2024-07-11T14:01:43.587" v="554" actId="404"/>
        <pc:sldMkLst>
          <pc:docMk/>
          <pc:sldMk cId="3417601977" sldId="277"/>
        </pc:sldMkLst>
        <pc:spChg chg="mod">
          <ac:chgData name="poonna yospanya" userId="eeb7dc82-1bae-430b-8cd2-a747c9282698" providerId="ADAL" clId="{E9E75180-6778-4AC1-BD42-721BECF6A4E0}" dt="2024-07-11T14:01:43.587" v="554" actId="404"/>
          <ac:spMkLst>
            <pc:docMk/>
            <pc:sldMk cId="3417601977" sldId="277"/>
            <ac:spMk id="3" creationId="{9E604667-F507-67F6-F5BA-4242ED0B6C46}"/>
          </ac:spMkLst>
        </pc:spChg>
      </pc:sldChg>
      <pc:sldChg chg="add del">
        <pc:chgData name="poonna yospanya" userId="eeb7dc82-1bae-430b-8cd2-a747c9282698" providerId="ADAL" clId="{E9E75180-6778-4AC1-BD42-721BECF6A4E0}" dt="2024-07-11T14:02:40.665" v="555"/>
        <pc:sldMkLst>
          <pc:docMk/>
          <pc:sldMk cId="1078262660" sldId="278"/>
        </pc:sldMkLst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2633004171" sldId="283"/>
        </pc:sldMkLst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3729778064" sldId="284"/>
        </pc:sldMkLst>
      </pc:sldChg>
      <pc:sldChg chg="del">
        <pc:chgData name="poonna yospanya" userId="eeb7dc82-1bae-430b-8cd2-a747c9282698" providerId="ADAL" clId="{E9E75180-6778-4AC1-BD42-721BECF6A4E0}" dt="2024-07-01T19:13:43.211" v="31" actId="47"/>
        <pc:sldMkLst>
          <pc:docMk/>
          <pc:sldMk cId="29587789" sldId="290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2392222515" sldId="294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4107652360" sldId="295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187454337" sldId="296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149038891" sldId="297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014359478" sldId="298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504649993" sldId="299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3334998246" sldId="300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836717295" sldId="301"/>
        </pc:sldMkLst>
      </pc:sldChg>
      <pc:sldChg chg="modSp mod ord modAnim">
        <pc:chgData name="poonna yospanya" userId="eeb7dc82-1bae-430b-8cd2-a747c9282698" providerId="ADAL" clId="{E9E75180-6778-4AC1-BD42-721BECF6A4E0}" dt="2024-07-15T23:57:49.503" v="12117"/>
        <pc:sldMkLst>
          <pc:docMk/>
          <pc:sldMk cId="137133027" sldId="302"/>
        </pc:sldMkLst>
        <pc:spChg chg="mod">
          <ac:chgData name="poonna yospanya" userId="eeb7dc82-1bae-430b-8cd2-a747c9282698" providerId="ADAL" clId="{E9E75180-6778-4AC1-BD42-721BECF6A4E0}" dt="2024-07-15T22:24:53.727" v="10145" actId="404"/>
          <ac:spMkLst>
            <pc:docMk/>
            <pc:sldMk cId="137133027" sldId="302"/>
            <ac:spMk id="2" creationId="{C439BDE9-DEBB-1C13-6A87-2CDFA9DDB9FC}"/>
          </ac:spMkLst>
        </pc:spChg>
        <pc:spChg chg="mod">
          <ac:chgData name="poonna yospanya" userId="eeb7dc82-1bae-430b-8cd2-a747c9282698" providerId="ADAL" clId="{E9E75180-6778-4AC1-BD42-721BECF6A4E0}" dt="2024-07-15T22:27:10.794" v="10173" actId="207"/>
          <ac:spMkLst>
            <pc:docMk/>
            <pc:sldMk cId="137133027" sldId="302"/>
            <ac:spMk id="3" creationId="{14EA30DF-E9F5-B8DD-52BF-3EB4E205762E}"/>
          </ac:spMkLst>
        </pc:spChg>
      </pc:sldChg>
      <pc:sldChg chg="del">
        <pc:chgData name="poonna yospanya" userId="eeb7dc82-1bae-430b-8cd2-a747c9282698" providerId="ADAL" clId="{E9E75180-6778-4AC1-BD42-721BECF6A4E0}" dt="2024-07-01T19:14:25.341" v="33" actId="47"/>
        <pc:sldMkLst>
          <pc:docMk/>
          <pc:sldMk cId="2159459579" sldId="303"/>
        </pc:sldMkLst>
      </pc:sldChg>
      <pc:sldChg chg="modSp add del mod">
        <pc:chgData name="poonna yospanya" userId="eeb7dc82-1bae-430b-8cd2-a747c9282698" providerId="ADAL" clId="{E9E75180-6778-4AC1-BD42-721BECF6A4E0}" dt="2024-07-15T22:53:38.701" v="10698" actId="47"/>
        <pc:sldMkLst>
          <pc:docMk/>
          <pc:sldMk cId="3250371578" sldId="304"/>
        </pc:sldMkLst>
        <pc:spChg chg="mod">
          <ac:chgData name="poonna yospanya" userId="eeb7dc82-1bae-430b-8cd2-a747c9282698" providerId="ADAL" clId="{E9E75180-6778-4AC1-BD42-721BECF6A4E0}" dt="2024-07-12T05:08:48.420" v="1582" actId="20577"/>
          <ac:spMkLst>
            <pc:docMk/>
            <pc:sldMk cId="3250371578" sldId="304"/>
            <ac:spMk id="3" creationId="{C989FAE7-2A68-7664-7CBC-086787F48B1C}"/>
          </ac:spMkLst>
        </pc:spChg>
      </pc:sldChg>
      <pc:sldChg chg="add del">
        <pc:chgData name="poonna yospanya" userId="eeb7dc82-1bae-430b-8cd2-a747c9282698" providerId="ADAL" clId="{E9E75180-6778-4AC1-BD42-721BECF6A4E0}" dt="2024-07-15T22:53:38.701" v="10698" actId="47"/>
        <pc:sldMkLst>
          <pc:docMk/>
          <pc:sldMk cId="1649874657" sldId="305"/>
        </pc:sldMkLst>
      </pc:sldChg>
      <pc:sldChg chg="del">
        <pc:chgData name="poonna yospanya" userId="eeb7dc82-1bae-430b-8cd2-a747c9282698" providerId="ADAL" clId="{E9E75180-6778-4AC1-BD42-721BECF6A4E0}" dt="2024-07-15T22:53:38.701" v="10698" actId="47"/>
        <pc:sldMkLst>
          <pc:docMk/>
          <pc:sldMk cId="2824914760" sldId="306"/>
        </pc:sldMkLst>
      </pc:sldChg>
      <pc:sldChg chg="del">
        <pc:chgData name="poonna yospanya" userId="eeb7dc82-1bae-430b-8cd2-a747c9282698" providerId="ADAL" clId="{E9E75180-6778-4AC1-BD42-721BECF6A4E0}" dt="2024-07-15T22:53:38.701" v="10698" actId="47"/>
        <pc:sldMkLst>
          <pc:docMk/>
          <pc:sldMk cId="1697823411" sldId="307"/>
        </pc:sldMkLst>
      </pc:sldChg>
      <pc:sldChg chg="del">
        <pc:chgData name="poonna yospanya" userId="eeb7dc82-1bae-430b-8cd2-a747c9282698" providerId="ADAL" clId="{E9E75180-6778-4AC1-BD42-721BECF6A4E0}" dt="2024-07-15T15:46:52.085" v="2996" actId="47"/>
        <pc:sldMkLst>
          <pc:docMk/>
          <pc:sldMk cId="2572057284" sldId="308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546493964" sldId="309"/>
        </pc:sldMkLst>
      </pc:sldChg>
      <pc:sldChg chg="ord">
        <pc:chgData name="poonna yospanya" userId="eeb7dc82-1bae-430b-8cd2-a747c9282698" providerId="ADAL" clId="{E9E75180-6778-4AC1-BD42-721BECF6A4E0}" dt="2024-07-15T21:23:22.212" v="8563"/>
        <pc:sldMkLst>
          <pc:docMk/>
          <pc:sldMk cId="1504593158" sldId="311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47308248" sldId="312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2447070935" sldId="314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2568978017" sldId="315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4220237575" sldId="316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454044837" sldId="317"/>
        </pc:sldMkLst>
      </pc:sldChg>
      <pc:sldChg chg="del">
        <pc:chgData name="poonna yospanya" userId="eeb7dc82-1bae-430b-8cd2-a747c9282698" providerId="ADAL" clId="{E9E75180-6778-4AC1-BD42-721BECF6A4E0}" dt="2024-07-15T22:53:38.701" v="10698" actId="47"/>
        <pc:sldMkLst>
          <pc:docMk/>
          <pc:sldMk cId="1658940035" sldId="318"/>
        </pc:sldMkLst>
      </pc:sldChg>
      <pc:sldChg chg="modSp del mod">
        <pc:chgData name="poonna yospanya" userId="eeb7dc82-1bae-430b-8cd2-a747c9282698" providerId="ADAL" clId="{E9E75180-6778-4AC1-BD42-721BECF6A4E0}" dt="2024-07-15T22:53:38.701" v="10698" actId="47"/>
        <pc:sldMkLst>
          <pc:docMk/>
          <pc:sldMk cId="3399011885" sldId="319"/>
        </pc:sldMkLst>
        <pc:spChg chg="mod">
          <ac:chgData name="poonna yospanya" userId="eeb7dc82-1bae-430b-8cd2-a747c9282698" providerId="ADAL" clId="{E9E75180-6778-4AC1-BD42-721BECF6A4E0}" dt="2024-07-03T13:54:51.976" v="42" actId="1076"/>
          <ac:spMkLst>
            <pc:docMk/>
            <pc:sldMk cId="3399011885" sldId="319"/>
            <ac:spMk id="6" creationId="{B2F4A3C4-6A42-3FE6-08DB-56A68158F1FE}"/>
          </ac:spMkLst>
        </pc:spChg>
        <pc:spChg chg="mod">
          <ac:chgData name="poonna yospanya" userId="eeb7dc82-1bae-430b-8cd2-a747c9282698" providerId="ADAL" clId="{E9E75180-6778-4AC1-BD42-721BECF6A4E0}" dt="2024-07-03T13:54:51.976" v="42" actId="1076"/>
          <ac:spMkLst>
            <pc:docMk/>
            <pc:sldMk cId="3399011885" sldId="319"/>
            <ac:spMk id="8" creationId="{4E3204A5-F3E6-50E1-7F59-28B44A8BB459}"/>
          </ac:spMkLst>
        </pc:spChg>
      </pc:sldChg>
      <pc:sldChg chg="del">
        <pc:chgData name="poonna yospanya" userId="eeb7dc82-1bae-430b-8cd2-a747c9282698" providerId="ADAL" clId="{E9E75180-6778-4AC1-BD42-721BECF6A4E0}" dt="2024-07-15T22:53:38.701" v="10698" actId="47"/>
        <pc:sldMkLst>
          <pc:docMk/>
          <pc:sldMk cId="1694413623" sldId="320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4242704272" sldId="322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2520640571" sldId="324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3346236962" sldId="325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2547281985" sldId="326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320744640" sldId="327"/>
        </pc:sldMkLst>
      </pc:sldChg>
      <pc:sldChg chg="del">
        <pc:chgData name="poonna yospanya" userId="eeb7dc82-1bae-430b-8cd2-a747c9282698" providerId="ADAL" clId="{E9E75180-6778-4AC1-BD42-721BECF6A4E0}" dt="2024-07-15T22:53:38.701" v="10698" actId="47"/>
        <pc:sldMkLst>
          <pc:docMk/>
          <pc:sldMk cId="3504323182" sldId="328"/>
        </pc:sldMkLst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1477896181" sldId="329"/>
        </pc:sldMkLst>
      </pc:sldChg>
      <pc:sldChg chg="modSp new del mod">
        <pc:chgData name="poonna yospanya" userId="eeb7dc82-1bae-430b-8cd2-a747c9282698" providerId="ADAL" clId="{E9E75180-6778-4AC1-BD42-721BECF6A4E0}" dt="2024-07-15T17:25:54.481" v="4101" actId="47"/>
        <pc:sldMkLst>
          <pc:docMk/>
          <pc:sldMk cId="3380038450" sldId="329"/>
        </pc:sldMkLst>
        <pc:spChg chg="mod">
          <ac:chgData name="poonna yospanya" userId="eeb7dc82-1bae-430b-8cd2-a747c9282698" providerId="ADAL" clId="{E9E75180-6778-4AC1-BD42-721BECF6A4E0}" dt="2024-07-11T13:43:43.814" v="66" actId="20577"/>
          <ac:spMkLst>
            <pc:docMk/>
            <pc:sldMk cId="3380038450" sldId="329"/>
            <ac:spMk id="2" creationId="{4A0C28C2-2253-1925-D18E-A05075E78661}"/>
          </ac:spMkLst>
        </pc:spChg>
      </pc:sldChg>
      <pc:sldChg chg="addSp delSp modSp new mod modAnim">
        <pc:chgData name="poonna yospanya" userId="eeb7dc82-1bae-430b-8cd2-a747c9282698" providerId="ADAL" clId="{E9E75180-6778-4AC1-BD42-721BECF6A4E0}" dt="2024-07-15T23:43:54.056" v="12014"/>
        <pc:sldMkLst>
          <pc:docMk/>
          <pc:sldMk cId="1190819732" sldId="330"/>
        </pc:sldMkLst>
        <pc:spChg chg="mod">
          <ac:chgData name="poonna yospanya" userId="eeb7dc82-1bae-430b-8cd2-a747c9282698" providerId="ADAL" clId="{E9E75180-6778-4AC1-BD42-721BECF6A4E0}" dt="2024-07-15T19:11:10.757" v="6135" actId="1076"/>
          <ac:spMkLst>
            <pc:docMk/>
            <pc:sldMk cId="1190819732" sldId="330"/>
            <ac:spMk id="2" creationId="{FB5F3FD3-15D0-2D98-E96C-B67FE59C89B6}"/>
          </ac:spMkLst>
        </pc:spChg>
        <pc:spChg chg="mod">
          <ac:chgData name="poonna yospanya" userId="eeb7dc82-1bae-430b-8cd2-a747c9282698" providerId="ADAL" clId="{E9E75180-6778-4AC1-BD42-721BECF6A4E0}" dt="2024-07-15T19:18:01.042" v="6295" actId="14100"/>
          <ac:spMkLst>
            <pc:docMk/>
            <pc:sldMk cId="1190819732" sldId="330"/>
            <ac:spMk id="3" creationId="{66BA62BB-71EC-1751-4B85-CB8E1EAA9FA0}"/>
          </ac:spMkLst>
        </pc:spChg>
        <pc:spChg chg="add del mod">
          <ac:chgData name="poonna yospanya" userId="eeb7dc82-1bae-430b-8cd2-a747c9282698" providerId="ADAL" clId="{E9E75180-6778-4AC1-BD42-721BECF6A4E0}" dt="2024-07-15T17:32:33.581" v="4430" actId="478"/>
          <ac:spMkLst>
            <pc:docMk/>
            <pc:sldMk cId="1190819732" sldId="330"/>
            <ac:spMk id="5" creationId="{9C4B4F2B-55F6-B9B3-60D8-E896E3D00F0B}"/>
          </ac:spMkLst>
        </pc:spChg>
        <pc:spChg chg="add mod">
          <ac:chgData name="poonna yospanya" userId="eeb7dc82-1bae-430b-8cd2-a747c9282698" providerId="ADAL" clId="{E9E75180-6778-4AC1-BD42-721BECF6A4E0}" dt="2024-07-15T19:18:29.112" v="6296" actId="1076"/>
          <ac:spMkLst>
            <pc:docMk/>
            <pc:sldMk cId="1190819732" sldId="330"/>
            <ac:spMk id="6" creationId="{5CD2A878-48D6-4333-EEFC-C7CC0C4588F3}"/>
          </ac:spMkLst>
        </pc:spChg>
        <pc:spChg chg="add mod">
          <ac:chgData name="poonna yospanya" userId="eeb7dc82-1bae-430b-8cd2-a747c9282698" providerId="ADAL" clId="{E9E75180-6778-4AC1-BD42-721BECF6A4E0}" dt="2024-07-15T19:18:29.112" v="6296" actId="1076"/>
          <ac:spMkLst>
            <pc:docMk/>
            <pc:sldMk cId="1190819732" sldId="330"/>
            <ac:spMk id="7" creationId="{85AAA122-D584-8FC1-721E-1464D1CA18BF}"/>
          </ac:spMkLst>
        </pc:spChg>
        <pc:spChg chg="add mod">
          <ac:chgData name="poonna yospanya" userId="eeb7dc82-1bae-430b-8cd2-a747c9282698" providerId="ADAL" clId="{E9E75180-6778-4AC1-BD42-721BECF6A4E0}" dt="2024-07-15T19:18:29.112" v="6296" actId="1076"/>
          <ac:spMkLst>
            <pc:docMk/>
            <pc:sldMk cId="1190819732" sldId="330"/>
            <ac:spMk id="13" creationId="{ED003C58-356B-009A-FC37-3AB4679AD2E6}"/>
          </ac:spMkLst>
        </pc:spChg>
        <pc:spChg chg="add mod">
          <ac:chgData name="poonna yospanya" userId="eeb7dc82-1bae-430b-8cd2-a747c9282698" providerId="ADAL" clId="{E9E75180-6778-4AC1-BD42-721BECF6A4E0}" dt="2024-07-15T19:18:29.112" v="6296" actId="1076"/>
          <ac:spMkLst>
            <pc:docMk/>
            <pc:sldMk cId="1190819732" sldId="330"/>
            <ac:spMk id="15" creationId="{D06DD5BA-74AC-895F-04E1-F05C13FD839B}"/>
          </ac:spMkLst>
        </pc:spChg>
        <pc:spChg chg="add mod">
          <ac:chgData name="poonna yospanya" userId="eeb7dc82-1bae-430b-8cd2-a747c9282698" providerId="ADAL" clId="{E9E75180-6778-4AC1-BD42-721BECF6A4E0}" dt="2024-07-15T19:18:29.112" v="6296" actId="1076"/>
          <ac:spMkLst>
            <pc:docMk/>
            <pc:sldMk cId="1190819732" sldId="330"/>
            <ac:spMk id="16" creationId="{B8172575-3D02-09FD-8199-836D57E6FB9E}"/>
          </ac:spMkLst>
        </pc:spChg>
        <pc:spChg chg="add mod">
          <ac:chgData name="poonna yospanya" userId="eeb7dc82-1bae-430b-8cd2-a747c9282698" providerId="ADAL" clId="{E9E75180-6778-4AC1-BD42-721BECF6A4E0}" dt="2024-07-15T19:18:29.112" v="6296" actId="1076"/>
          <ac:spMkLst>
            <pc:docMk/>
            <pc:sldMk cId="1190819732" sldId="330"/>
            <ac:spMk id="42" creationId="{D872E34E-6454-57A1-2AEB-EAF5FAA73493}"/>
          </ac:spMkLst>
        </pc:spChg>
        <pc:cxnChg chg="add mod">
          <ac:chgData name="poonna yospanya" userId="eeb7dc82-1bae-430b-8cd2-a747c9282698" providerId="ADAL" clId="{E9E75180-6778-4AC1-BD42-721BECF6A4E0}" dt="2024-07-15T19:18:29.112" v="6296" actId="1076"/>
          <ac:cxnSpMkLst>
            <pc:docMk/>
            <pc:sldMk cId="1190819732" sldId="330"/>
            <ac:cxnSpMk id="8" creationId="{9D1DE723-F937-EC25-EE19-960B0DBE559D}"/>
          </ac:cxnSpMkLst>
        </pc:cxnChg>
        <pc:cxnChg chg="add mod">
          <ac:chgData name="poonna yospanya" userId="eeb7dc82-1bae-430b-8cd2-a747c9282698" providerId="ADAL" clId="{E9E75180-6778-4AC1-BD42-721BECF6A4E0}" dt="2024-07-15T19:18:29.112" v="6296" actId="1076"/>
          <ac:cxnSpMkLst>
            <pc:docMk/>
            <pc:sldMk cId="1190819732" sldId="330"/>
            <ac:cxnSpMk id="9" creationId="{E6E8BC8A-93F8-FAFD-69C1-257F19D6DC4F}"/>
          </ac:cxnSpMkLst>
        </pc:cxnChg>
        <pc:cxnChg chg="add mod">
          <ac:chgData name="poonna yospanya" userId="eeb7dc82-1bae-430b-8cd2-a747c9282698" providerId="ADAL" clId="{E9E75180-6778-4AC1-BD42-721BECF6A4E0}" dt="2024-07-15T19:18:29.112" v="6296" actId="1076"/>
          <ac:cxnSpMkLst>
            <pc:docMk/>
            <pc:sldMk cId="1190819732" sldId="330"/>
            <ac:cxnSpMk id="10" creationId="{60167917-FFA6-3585-BC19-224C9A6AB631}"/>
          </ac:cxnSpMkLst>
        </pc:cxnChg>
        <pc:cxnChg chg="add mod">
          <ac:chgData name="poonna yospanya" userId="eeb7dc82-1bae-430b-8cd2-a747c9282698" providerId="ADAL" clId="{E9E75180-6778-4AC1-BD42-721BECF6A4E0}" dt="2024-07-15T19:18:29.112" v="6296" actId="1076"/>
          <ac:cxnSpMkLst>
            <pc:docMk/>
            <pc:sldMk cId="1190819732" sldId="330"/>
            <ac:cxnSpMk id="11" creationId="{066E9F12-E947-6CE1-B26B-1AD9FDE497BA}"/>
          </ac:cxnSpMkLst>
        </pc:cxnChg>
        <pc:cxnChg chg="add del mod">
          <ac:chgData name="poonna yospanya" userId="eeb7dc82-1bae-430b-8cd2-a747c9282698" providerId="ADAL" clId="{E9E75180-6778-4AC1-BD42-721BECF6A4E0}" dt="2024-07-15T17:33:11.005" v="4433" actId="478"/>
          <ac:cxnSpMkLst>
            <pc:docMk/>
            <pc:sldMk cId="1190819732" sldId="330"/>
            <ac:cxnSpMk id="12" creationId="{F4A5E6AC-3012-9E22-CB73-5185E2BE8D69}"/>
          </ac:cxnSpMkLst>
        </pc:cxnChg>
        <pc:cxnChg chg="add mod">
          <ac:chgData name="poonna yospanya" userId="eeb7dc82-1bae-430b-8cd2-a747c9282698" providerId="ADAL" clId="{E9E75180-6778-4AC1-BD42-721BECF6A4E0}" dt="2024-07-15T19:18:29.112" v="6296" actId="1076"/>
          <ac:cxnSpMkLst>
            <pc:docMk/>
            <pc:sldMk cId="1190819732" sldId="330"/>
            <ac:cxnSpMk id="14" creationId="{8D620EB6-6DD0-33F1-5EE0-D8464924983F}"/>
          </ac:cxnSpMkLst>
        </pc:cxnChg>
        <pc:cxnChg chg="add mod">
          <ac:chgData name="poonna yospanya" userId="eeb7dc82-1bae-430b-8cd2-a747c9282698" providerId="ADAL" clId="{E9E75180-6778-4AC1-BD42-721BECF6A4E0}" dt="2024-07-15T19:18:29.112" v="6296" actId="1076"/>
          <ac:cxnSpMkLst>
            <pc:docMk/>
            <pc:sldMk cId="1190819732" sldId="330"/>
            <ac:cxnSpMk id="24" creationId="{77FA4559-B7CE-6310-F749-3699D66A8CBD}"/>
          </ac:cxnSpMkLst>
        </pc:cxnChg>
      </pc:sldChg>
      <pc:sldChg chg="addSp delSp modSp new mod modAnim">
        <pc:chgData name="poonna yospanya" userId="eeb7dc82-1bae-430b-8cd2-a747c9282698" providerId="ADAL" clId="{E9E75180-6778-4AC1-BD42-721BECF6A4E0}" dt="2024-07-15T23:48:02.240" v="12037"/>
        <pc:sldMkLst>
          <pc:docMk/>
          <pc:sldMk cId="3229423828" sldId="331"/>
        </pc:sldMkLst>
        <pc:spChg chg="mod">
          <ac:chgData name="poonna yospanya" userId="eeb7dc82-1bae-430b-8cd2-a747c9282698" providerId="ADAL" clId="{E9E75180-6778-4AC1-BD42-721BECF6A4E0}" dt="2024-07-15T18:23:58.147" v="5120" actId="404"/>
          <ac:spMkLst>
            <pc:docMk/>
            <pc:sldMk cId="3229423828" sldId="331"/>
            <ac:spMk id="2" creationId="{EAD6706B-1854-F6E4-D94A-8B6AEF62B6B2}"/>
          </ac:spMkLst>
        </pc:spChg>
        <pc:spChg chg="del">
          <ac:chgData name="poonna yospanya" userId="eeb7dc82-1bae-430b-8cd2-a747c9282698" providerId="ADAL" clId="{E9E75180-6778-4AC1-BD42-721BECF6A4E0}" dt="2024-07-15T19:11:01.697" v="6133" actId="478"/>
          <ac:spMkLst>
            <pc:docMk/>
            <pc:sldMk cId="3229423828" sldId="331"/>
            <ac:spMk id="3" creationId="{5FC4BFD0-70D4-A260-52D0-52DB380A02C3}"/>
          </ac:spMkLst>
        </pc:spChg>
        <pc:spChg chg="add mod">
          <ac:chgData name="poonna yospanya" userId="eeb7dc82-1bae-430b-8cd2-a747c9282698" providerId="ADAL" clId="{E9E75180-6778-4AC1-BD42-721BECF6A4E0}" dt="2024-07-15T20:07:59.066" v="7044" actId="403"/>
          <ac:spMkLst>
            <pc:docMk/>
            <pc:sldMk cId="3229423828" sldId="331"/>
            <ac:spMk id="5" creationId="{FC8C3472-B27E-51A2-ABC7-3F57F994E270}"/>
          </ac:spMkLst>
        </pc:spChg>
        <pc:spChg chg="add mod">
          <ac:chgData name="poonna yospanya" userId="eeb7dc82-1bae-430b-8cd2-a747c9282698" providerId="ADAL" clId="{E9E75180-6778-4AC1-BD42-721BECF6A4E0}" dt="2024-07-15T19:16:54.435" v="6290" actId="1076"/>
          <ac:spMkLst>
            <pc:docMk/>
            <pc:sldMk cId="3229423828" sldId="331"/>
            <ac:spMk id="6" creationId="{436DE558-240D-1E43-180C-6FA93E487C3A}"/>
          </ac:spMkLst>
        </pc:spChg>
        <pc:spChg chg="add mod">
          <ac:chgData name="poonna yospanya" userId="eeb7dc82-1bae-430b-8cd2-a747c9282698" providerId="ADAL" clId="{E9E75180-6778-4AC1-BD42-721BECF6A4E0}" dt="2024-07-15T19:16:54.435" v="6290" actId="1076"/>
          <ac:spMkLst>
            <pc:docMk/>
            <pc:sldMk cId="3229423828" sldId="331"/>
            <ac:spMk id="7" creationId="{B281499F-DBBB-3C70-2F2E-3446F287EEC7}"/>
          </ac:spMkLst>
        </pc:spChg>
        <pc:spChg chg="add mod">
          <ac:chgData name="poonna yospanya" userId="eeb7dc82-1bae-430b-8cd2-a747c9282698" providerId="ADAL" clId="{E9E75180-6778-4AC1-BD42-721BECF6A4E0}" dt="2024-07-15T19:16:54.435" v="6290" actId="1076"/>
          <ac:spMkLst>
            <pc:docMk/>
            <pc:sldMk cId="3229423828" sldId="331"/>
            <ac:spMk id="12" creationId="{59155B81-AA97-CF9B-33E1-4697E8FD1DF6}"/>
          </ac:spMkLst>
        </pc:spChg>
        <pc:spChg chg="add mod">
          <ac:chgData name="poonna yospanya" userId="eeb7dc82-1bae-430b-8cd2-a747c9282698" providerId="ADAL" clId="{E9E75180-6778-4AC1-BD42-721BECF6A4E0}" dt="2024-07-15T19:16:54.435" v="6290" actId="1076"/>
          <ac:spMkLst>
            <pc:docMk/>
            <pc:sldMk cId="3229423828" sldId="331"/>
            <ac:spMk id="14" creationId="{B01D9DCD-E111-2A19-CF22-6F765A698F12}"/>
          </ac:spMkLst>
        </pc:spChg>
        <pc:spChg chg="add mod">
          <ac:chgData name="poonna yospanya" userId="eeb7dc82-1bae-430b-8cd2-a747c9282698" providerId="ADAL" clId="{E9E75180-6778-4AC1-BD42-721BECF6A4E0}" dt="2024-07-15T19:16:54.435" v="6290" actId="1076"/>
          <ac:spMkLst>
            <pc:docMk/>
            <pc:sldMk cId="3229423828" sldId="331"/>
            <ac:spMk id="15" creationId="{C1DB9672-7661-B5C5-8C37-761E0C14D999}"/>
          </ac:spMkLst>
        </pc:spChg>
        <pc:spChg chg="add mod">
          <ac:chgData name="poonna yospanya" userId="eeb7dc82-1bae-430b-8cd2-a747c9282698" providerId="ADAL" clId="{E9E75180-6778-4AC1-BD42-721BECF6A4E0}" dt="2024-07-15T19:16:54.435" v="6290" actId="1076"/>
          <ac:spMkLst>
            <pc:docMk/>
            <pc:sldMk cId="3229423828" sldId="331"/>
            <ac:spMk id="17" creationId="{490D5857-1736-1E01-8497-D27310F2D182}"/>
          </ac:spMkLst>
        </pc:spChg>
        <pc:cxnChg chg="add mod">
          <ac:chgData name="poonna yospanya" userId="eeb7dc82-1bae-430b-8cd2-a747c9282698" providerId="ADAL" clId="{E9E75180-6778-4AC1-BD42-721BECF6A4E0}" dt="2024-07-15T19:16:54.435" v="6290" actId="1076"/>
          <ac:cxnSpMkLst>
            <pc:docMk/>
            <pc:sldMk cId="3229423828" sldId="331"/>
            <ac:cxnSpMk id="8" creationId="{AFC68568-C389-18A2-B08F-D4B274ED2BD1}"/>
          </ac:cxnSpMkLst>
        </pc:cxnChg>
        <pc:cxnChg chg="add mod">
          <ac:chgData name="poonna yospanya" userId="eeb7dc82-1bae-430b-8cd2-a747c9282698" providerId="ADAL" clId="{E9E75180-6778-4AC1-BD42-721BECF6A4E0}" dt="2024-07-15T19:16:54.435" v="6290" actId="1076"/>
          <ac:cxnSpMkLst>
            <pc:docMk/>
            <pc:sldMk cId="3229423828" sldId="331"/>
            <ac:cxnSpMk id="9" creationId="{2CB8D5EC-C12C-B13F-2BC7-B6EB87B24071}"/>
          </ac:cxnSpMkLst>
        </pc:cxnChg>
        <pc:cxnChg chg="add mod">
          <ac:chgData name="poonna yospanya" userId="eeb7dc82-1bae-430b-8cd2-a747c9282698" providerId="ADAL" clId="{E9E75180-6778-4AC1-BD42-721BECF6A4E0}" dt="2024-07-15T19:16:54.435" v="6290" actId="1076"/>
          <ac:cxnSpMkLst>
            <pc:docMk/>
            <pc:sldMk cId="3229423828" sldId="331"/>
            <ac:cxnSpMk id="10" creationId="{085F0F71-77E7-70F4-FC98-D93DF9A644F3}"/>
          </ac:cxnSpMkLst>
        </pc:cxnChg>
        <pc:cxnChg chg="add mod">
          <ac:chgData name="poonna yospanya" userId="eeb7dc82-1bae-430b-8cd2-a747c9282698" providerId="ADAL" clId="{E9E75180-6778-4AC1-BD42-721BECF6A4E0}" dt="2024-07-15T19:16:54.435" v="6290" actId="1076"/>
          <ac:cxnSpMkLst>
            <pc:docMk/>
            <pc:sldMk cId="3229423828" sldId="331"/>
            <ac:cxnSpMk id="11" creationId="{CB616A35-7399-E6D7-7C1C-6ED6AC940F74}"/>
          </ac:cxnSpMkLst>
        </pc:cxnChg>
        <pc:cxnChg chg="add mod">
          <ac:chgData name="poonna yospanya" userId="eeb7dc82-1bae-430b-8cd2-a747c9282698" providerId="ADAL" clId="{E9E75180-6778-4AC1-BD42-721BECF6A4E0}" dt="2024-07-15T19:16:54.435" v="6290" actId="1076"/>
          <ac:cxnSpMkLst>
            <pc:docMk/>
            <pc:sldMk cId="3229423828" sldId="331"/>
            <ac:cxnSpMk id="13" creationId="{D9B05A5D-5F3B-806A-D762-153F3BF8A15E}"/>
          </ac:cxnSpMkLst>
        </pc:cxnChg>
        <pc:cxnChg chg="add mod">
          <ac:chgData name="poonna yospanya" userId="eeb7dc82-1bae-430b-8cd2-a747c9282698" providerId="ADAL" clId="{E9E75180-6778-4AC1-BD42-721BECF6A4E0}" dt="2024-07-15T19:16:54.435" v="6290" actId="1076"/>
          <ac:cxnSpMkLst>
            <pc:docMk/>
            <pc:sldMk cId="3229423828" sldId="331"/>
            <ac:cxnSpMk id="16" creationId="{2056C7AD-0621-9528-DFCF-614F8DCFAC46}"/>
          </ac:cxnSpMkLst>
        </pc:cxnChg>
      </pc:sldChg>
      <pc:sldChg chg="modSp new mod modAnim">
        <pc:chgData name="poonna yospanya" userId="eeb7dc82-1bae-430b-8cd2-a747c9282698" providerId="ADAL" clId="{E9E75180-6778-4AC1-BD42-721BECF6A4E0}" dt="2024-07-15T23:50:45.031" v="12048"/>
        <pc:sldMkLst>
          <pc:docMk/>
          <pc:sldMk cId="123448267" sldId="332"/>
        </pc:sldMkLst>
        <pc:spChg chg="mod">
          <ac:chgData name="poonna yospanya" userId="eeb7dc82-1bae-430b-8cd2-a747c9282698" providerId="ADAL" clId="{E9E75180-6778-4AC1-BD42-721BECF6A4E0}" dt="2024-07-15T20:03:25.721" v="6805" actId="404"/>
          <ac:spMkLst>
            <pc:docMk/>
            <pc:sldMk cId="123448267" sldId="332"/>
            <ac:spMk id="2" creationId="{9A8BF4B9-F7DD-78E7-D7BF-11F0AECEC1AC}"/>
          </ac:spMkLst>
        </pc:spChg>
        <pc:spChg chg="mod">
          <ac:chgData name="poonna yospanya" userId="eeb7dc82-1bae-430b-8cd2-a747c9282698" providerId="ADAL" clId="{E9E75180-6778-4AC1-BD42-721BECF6A4E0}" dt="2024-07-15T20:13:13.254" v="7128" actId="20577"/>
          <ac:spMkLst>
            <pc:docMk/>
            <pc:sldMk cId="123448267" sldId="332"/>
            <ac:spMk id="3" creationId="{8D1B9CB1-1D08-4814-33F3-14135D734A24}"/>
          </ac:spMkLst>
        </pc:spChg>
      </pc:sldChg>
      <pc:sldChg chg="del">
        <pc:chgData name="poonna yospanya" userId="eeb7dc82-1bae-430b-8cd2-a747c9282698" providerId="ADAL" clId="{E9E75180-6778-4AC1-BD42-721BECF6A4E0}" dt="2024-07-01T19:14:09.900" v="32" actId="47"/>
        <pc:sldMkLst>
          <pc:docMk/>
          <pc:sldMk cId="2217409569" sldId="332"/>
        </pc:sldMkLst>
      </pc:sldChg>
      <pc:sldChg chg="modSp new mod modAnim">
        <pc:chgData name="poonna yospanya" userId="eeb7dc82-1bae-430b-8cd2-a747c9282698" providerId="ADAL" clId="{E9E75180-6778-4AC1-BD42-721BECF6A4E0}" dt="2024-07-15T23:52:51.443" v="12056"/>
        <pc:sldMkLst>
          <pc:docMk/>
          <pc:sldMk cId="3704878094" sldId="333"/>
        </pc:sldMkLst>
        <pc:spChg chg="mod">
          <ac:chgData name="poonna yospanya" userId="eeb7dc82-1bae-430b-8cd2-a747c9282698" providerId="ADAL" clId="{E9E75180-6778-4AC1-BD42-721BECF6A4E0}" dt="2024-07-15T20:53:51.802" v="8354" actId="404"/>
          <ac:spMkLst>
            <pc:docMk/>
            <pc:sldMk cId="3704878094" sldId="333"/>
            <ac:spMk id="2" creationId="{7F03B0CB-FB47-40CD-1563-A7CFD033AA26}"/>
          </ac:spMkLst>
        </pc:spChg>
        <pc:spChg chg="mod">
          <ac:chgData name="poonna yospanya" userId="eeb7dc82-1bae-430b-8cd2-a747c9282698" providerId="ADAL" clId="{E9E75180-6778-4AC1-BD42-721BECF6A4E0}" dt="2024-07-15T20:54:32.195" v="8363" actId="6549"/>
          <ac:spMkLst>
            <pc:docMk/>
            <pc:sldMk cId="3704878094" sldId="333"/>
            <ac:spMk id="3" creationId="{DAF1F00D-2EEB-09A9-360A-35B9926CA0E5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5T23:53:57.699" v="12062"/>
        <pc:sldMkLst>
          <pc:docMk/>
          <pc:sldMk cId="2692360530" sldId="334"/>
        </pc:sldMkLst>
        <pc:spChg chg="mod">
          <ac:chgData name="poonna yospanya" userId="eeb7dc82-1bae-430b-8cd2-a747c9282698" providerId="ADAL" clId="{E9E75180-6778-4AC1-BD42-721BECF6A4E0}" dt="2024-07-11T13:44:28.750" v="167" actId="20577"/>
          <ac:spMkLst>
            <pc:docMk/>
            <pc:sldMk cId="2692360530" sldId="334"/>
            <ac:spMk id="2" creationId="{F6350AAC-2432-15B8-A1E2-4892EC584597}"/>
          </ac:spMkLst>
        </pc:spChg>
        <pc:spChg chg="mod">
          <ac:chgData name="poonna yospanya" userId="eeb7dc82-1bae-430b-8cd2-a747c9282698" providerId="ADAL" clId="{E9E75180-6778-4AC1-BD42-721BECF6A4E0}" dt="2024-07-15T23:34:18.771" v="11485" actId="207"/>
          <ac:spMkLst>
            <pc:docMk/>
            <pc:sldMk cId="2692360530" sldId="334"/>
            <ac:spMk id="3" creationId="{50F9820A-CB5D-5159-4B2E-8894AB9117E5}"/>
          </ac:spMkLst>
        </pc:spChg>
        <pc:graphicFrameChg chg="add mod modGraphic">
          <ac:chgData name="poonna yospanya" userId="eeb7dc82-1bae-430b-8cd2-a747c9282698" providerId="ADAL" clId="{E9E75180-6778-4AC1-BD42-721BECF6A4E0}" dt="2024-07-15T22:00:23.498" v="9375" actId="1076"/>
          <ac:graphicFrameMkLst>
            <pc:docMk/>
            <pc:sldMk cId="2692360530" sldId="334"/>
            <ac:graphicFrameMk id="5" creationId="{17EB6C56-76FB-3B85-F910-B149DAEE85F1}"/>
          </ac:graphicFrameMkLst>
        </pc:graphicFrameChg>
      </pc:sldChg>
      <pc:sldChg chg="modSp new mod modAnim">
        <pc:chgData name="poonna yospanya" userId="eeb7dc82-1bae-430b-8cd2-a747c9282698" providerId="ADAL" clId="{E9E75180-6778-4AC1-BD42-721BECF6A4E0}" dt="2024-07-15T23:57:18.946" v="12114" actId="20577"/>
        <pc:sldMkLst>
          <pc:docMk/>
          <pc:sldMk cId="2311985172" sldId="335"/>
        </pc:sldMkLst>
        <pc:spChg chg="mod">
          <ac:chgData name="poonna yospanya" userId="eeb7dc82-1bae-430b-8cd2-a747c9282698" providerId="ADAL" clId="{E9E75180-6778-4AC1-BD42-721BECF6A4E0}" dt="2024-07-11T14:32:21.860" v="654" actId="20577"/>
          <ac:spMkLst>
            <pc:docMk/>
            <pc:sldMk cId="2311985172" sldId="335"/>
            <ac:spMk id="2" creationId="{12DDF44D-755E-70D9-473F-5A6ACECB94A3}"/>
          </ac:spMkLst>
        </pc:spChg>
        <pc:spChg chg="mod">
          <ac:chgData name="poonna yospanya" userId="eeb7dc82-1bae-430b-8cd2-a747c9282698" providerId="ADAL" clId="{E9E75180-6778-4AC1-BD42-721BECF6A4E0}" dt="2024-07-15T23:57:18.946" v="12114" actId="20577"/>
          <ac:spMkLst>
            <pc:docMk/>
            <pc:sldMk cId="2311985172" sldId="335"/>
            <ac:spMk id="3" creationId="{DA470381-AD05-D68E-4D5C-72EC0FAE15E6}"/>
          </ac:spMkLst>
        </pc:spChg>
      </pc:sldChg>
      <pc:sldChg chg="addSp delSp modSp new del mod modClrScheme chgLayout">
        <pc:chgData name="poonna yospanya" userId="eeb7dc82-1bae-430b-8cd2-a747c9282698" providerId="ADAL" clId="{E9E75180-6778-4AC1-BD42-721BECF6A4E0}" dt="2024-07-15T23:10:59.083" v="10732" actId="47"/>
        <pc:sldMkLst>
          <pc:docMk/>
          <pc:sldMk cId="2376514624" sldId="336"/>
        </pc:sldMkLst>
        <pc:spChg chg="mod ord">
          <ac:chgData name="poonna yospanya" userId="eeb7dc82-1bae-430b-8cd2-a747c9282698" providerId="ADAL" clId="{E9E75180-6778-4AC1-BD42-721BECF6A4E0}" dt="2024-07-15T21:27:48.393" v="8578" actId="20577"/>
          <ac:spMkLst>
            <pc:docMk/>
            <pc:sldMk cId="2376514624" sldId="336"/>
            <ac:spMk id="2" creationId="{196E7B51-E080-535B-A35F-94FEC5758EEB}"/>
          </ac:spMkLst>
        </pc:spChg>
        <pc:spChg chg="del mod ord">
          <ac:chgData name="poonna yospanya" userId="eeb7dc82-1bae-430b-8cd2-a747c9282698" providerId="ADAL" clId="{E9E75180-6778-4AC1-BD42-721BECF6A4E0}" dt="2024-07-12T04:18:53.411" v="816" actId="700"/>
          <ac:spMkLst>
            <pc:docMk/>
            <pc:sldMk cId="2376514624" sldId="336"/>
            <ac:spMk id="3" creationId="{32469990-3060-5AC0-1ED3-39649A246C2E}"/>
          </ac:spMkLst>
        </pc:spChg>
        <pc:spChg chg="mod ord">
          <ac:chgData name="poonna yospanya" userId="eeb7dc82-1bae-430b-8cd2-a747c9282698" providerId="ADAL" clId="{E9E75180-6778-4AC1-BD42-721BECF6A4E0}" dt="2024-07-12T04:18:53.411" v="816" actId="700"/>
          <ac:spMkLst>
            <pc:docMk/>
            <pc:sldMk cId="2376514624" sldId="336"/>
            <ac:spMk id="4" creationId="{A953483A-EBDF-6122-8DAD-24E9590812B8}"/>
          </ac:spMkLst>
        </pc:spChg>
        <pc:spChg chg="add mod ord">
          <ac:chgData name="poonna yospanya" userId="eeb7dc82-1bae-430b-8cd2-a747c9282698" providerId="ADAL" clId="{E9E75180-6778-4AC1-BD42-721BECF6A4E0}" dt="2024-07-12T04:19:22.536" v="831" actId="20577"/>
          <ac:spMkLst>
            <pc:docMk/>
            <pc:sldMk cId="2376514624" sldId="336"/>
            <ac:spMk id="5" creationId="{E0D4AFD4-74AD-C20F-1292-725292E717D9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2:03:30.102" v="9393" actId="14100"/>
        <pc:sldMkLst>
          <pc:docMk/>
          <pc:sldMk cId="2652245658" sldId="337"/>
        </pc:sldMkLst>
        <pc:spChg chg="mod ord">
          <ac:chgData name="poonna yospanya" userId="eeb7dc82-1bae-430b-8cd2-a747c9282698" providerId="ADAL" clId="{E9E75180-6778-4AC1-BD42-721BECF6A4E0}" dt="2024-07-12T04:27:24.109" v="1011" actId="20577"/>
          <ac:spMkLst>
            <pc:docMk/>
            <pc:sldMk cId="2652245658" sldId="337"/>
            <ac:spMk id="2" creationId="{3634B5A3-22A5-3580-6F9A-537BDAE7762D}"/>
          </ac:spMkLst>
        </pc:spChg>
        <pc:spChg chg="add mod">
          <ac:chgData name="poonna yospanya" userId="eeb7dc82-1bae-430b-8cd2-a747c9282698" providerId="ADAL" clId="{E9E75180-6778-4AC1-BD42-721BECF6A4E0}" dt="2024-07-15T22:01:51.059" v="9382" actId="14100"/>
          <ac:spMkLst>
            <pc:docMk/>
            <pc:sldMk cId="2652245658" sldId="337"/>
            <ac:spMk id="3" creationId="{B8DEFCE8-29D4-5307-C373-65C339251D7E}"/>
          </ac:spMkLst>
        </pc:spChg>
        <pc:spChg chg="add del">
          <ac:chgData name="poonna yospanya" userId="eeb7dc82-1bae-430b-8cd2-a747c9282698" providerId="ADAL" clId="{E9E75180-6778-4AC1-BD42-721BECF6A4E0}" dt="2024-07-12T04:14:27.672" v="763" actId="3680"/>
          <ac:spMkLst>
            <pc:docMk/>
            <pc:sldMk cId="2652245658" sldId="337"/>
            <ac:spMk id="3" creationId="{BBB8B07E-CFF5-1FF2-899F-BE7343454757}"/>
          </ac:spMkLst>
        </pc:spChg>
        <pc:spChg chg="mod ord">
          <ac:chgData name="poonna yospanya" userId="eeb7dc82-1bae-430b-8cd2-a747c9282698" providerId="ADAL" clId="{E9E75180-6778-4AC1-BD42-721BECF6A4E0}" dt="2024-07-12T04:19:43.804" v="834" actId="700"/>
          <ac:spMkLst>
            <pc:docMk/>
            <pc:sldMk cId="2652245658" sldId="337"/>
            <ac:spMk id="4" creationId="{B8947A83-B933-E290-AAC3-CE2322F8B1CC}"/>
          </ac:spMkLst>
        </pc:spChg>
        <pc:spChg chg="add del mod">
          <ac:chgData name="poonna yospanya" userId="eeb7dc82-1bae-430b-8cd2-a747c9282698" providerId="ADAL" clId="{E9E75180-6778-4AC1-BD42-721BECF6A4E0}" dt="2024-07-12T04:19:55.128" v="835" actId="478"/>
          <ac:spMkLst>
            <pc:docMk/>
            <pc:sldMk cId="2652245658" sldId="337"/>
            <ac:spMk id="7" creationId="{3015922A-EA77-395D-5E8C-92451A9DB288}"/>
          </ac:spMkLst>
        </pc:spChg>
        <pc:spChg chg="add mod">
          <ac:chgData name="poonna yospanya" userId="eeb7dc82-1bae-430b-8cd2-a747c9282698" providerId="ADAL" clId="{E9E75180-6778-4AC1-BD42-721BECF6A4E0}" dt="2024-07-12T04:20:15.634" v="838"/>
          <ac:spMkLst>
            <pc:docMk/>
            <pc:sldMk cId="2652245658" sldId="337"/>
            <ac:spMk id="9" creationId="{B579D375-D075-6E51-F565-D59BD754ED21}"/>
          </ac:spMkLst>
        </pc:spChg>
        <pc:spChg chg="add mod">
          <ac:chgData name="poonna yospanya" userId="eeb7dc82-1bae-430b-8cd2-a747c9282698" providerId="ADAL" clId="{E9E75180-6778-4AC1-BD42-721BECF6A4E0}" dt="2024-07-15T18:30:31.994" v="5383" actId="20577"/>
          <ac:spMkLst>
            <pc:docMk/>
            <pc:sldMk cId="2652245658" sldId="337"/>
            <ac:spMk id="10" creationId="{A97A315A-2A74-6248-70E7-AA9FA8EFF53B}"/>
          </ac:spMkLst>
        </pc:spChg>
        <pc:graphicFrameChg chg="add del mod ord modGraphic">
          <ac:chgData name="poonna yospanya" userId="eeb7dc82-1bae-430b-8cd2-a747c9282698" providerId="ADAL" clId="{E9E75180-6778-4AC1-BD42-721BECF6A4E0}" dt="2024-07-12T04:14:18.504" v="762" actId="3680"/>
          <ac:graphicFrameMkLst>
            <pc:docMk/>
            <pc:sldMk cId="2652245658" sldId="337"/>
            <ac:graphicFrameMk id="5" creationId="{7A5FA339-6420-7A68-26F6-301467B4B69D}"/>
          </ac:graphicFrameMkLst>
        </pc:graphicFrameChg>
        <pc:graphicFrameChg chg="add mod ord modGraphic">
          <ac:chgData name="poonna yospanya" userId="eeb7dc82-1bae-430b-8cd2-a747c9282698" providerId="ADAL" clId="{E9E75180-6778-4AC1-BD42-721BECF6A4E0}" dt="2024-07-15T22:01:32.942" v="9381" actId="14734"/>
          <ac:graphicFrameMkLst>
            <pc:docMk/>
            <pc:sldMk cId="2652245658" sldId="337"/>
            <ac:graphicFrameMk id="6" creationId="{C22DB6C3-68D8-23CB-DA76-4F52243143B8}"/>
          </ac:graphicFrameMkLst>
        </pc:graphicFrameChg>
        <pc:graphicFrameChg chg="add mod">
          <ac:chgData name="poonna yospanya" userId="eeb7dc82-1bae-430b-8cd2-a747c9282698" providerId="ADAL" clId="{E9E75180-6778-4AC1-BD42-721BECF6A4E0}" dt="2024-07-12T04:33:22.336" v="1089" actId="571"/>
          <ac:graphicFrameMkLst>
            <pc:docMk/>
            <pc:sldMk cId="2652245658" sldId="337"/>
            <ac:graphicFrameMk id="11" creationId="{B77F94CB-1E60-0E56-8A57-2B3C91954A53}"/>
          </ac:graphicFrameMkLst>
        </pc:graphicFrameChg>
        <pc:picChg chg="add">
          <ac:chgData name="poonna yospanya" userId="eeb7dc82-1bae-430b-8cd2-a747c9282698" providerId="ADAL" clId="{E9E75180-6778-4AC1-BD42-721BECF6A4E0}" dt="2024-07-12T04:20:04.601" v="836"/>
          <ac:picMkLst>
            <pc:docMk/>
            <pc:sldMk cId="2652245658" sldId="337"/>
            <ac:picMk id="8" creationId="{7DBBCC22-3CA3-F8A9-943E-9EC74259ABBD}"/>
          </ac:picMkLst>
        </pc:picChg>
        <pc:cxnChg chg="add mod">
          <ac:chgData name="poonna yospanya" userId="eeb7dc82-1bae-430b-8cd2-a747c9282698" providerId="ADAL" clId="{E9E75180-6778-4AC1-BD42-721BECF6A4E0}" dt="2024-07-15T22:03:30.102" v="9393" actId="14100"/>
          <ac:cxnSpMkLst>
            <pc:docMk/>
            <pc:sldMk cId="2652245658" sldId="337"/>
            <ac:cxnSpMk id="7" creationId="{2D1EED30-D2E9-A250-43F4-A8BB4E4676C2}"/>
          </ac:cxnSpMkLst>
        </pc:cxnChg>
      </pc:sldChg>
      <pc:sldChg chg="modSp new mod modAnim">
        <pc:chgData name="poonna yospanya" userId="eeb7dc82-1bae-430b-8cd2-a747c9282698" providerId="ADAL" clId="{E9E75180-6778-4AC1-BD42-721BECF6A4E0}" dt="2024-07-15T23:55:31.794" v="12071"/>
        <pc:sldMkLst>
          <pc:docMk/>
          <pc:sldMk cId="908362244" sldId="338"/>
        </pc:sldMkLst>
        <pc:spChg chg="mod">
          <ac:chgData name="poonna yospanya" userId="eeb7dc82-1bae-430b-8cd2-a747c9282698" providerId="ADAL" clId="{E9E75180-6778-4AC1-BD42-721BECF6A4E0}" dt="2024-07-11T13:44:54.381" v="225" actId="20577"/>
          <ac:spMkLst>
            <pc:docMk/>
            <pc:sldMk cId="908362244" sldId="338"/>
            <ac:spMk id="2" creationId="{4882CA31-2206-7BB1-3A15-F0BD473E7CCB}"/>
          </ac:spMkLst>
        </pc:spChg>
        <pc:spChg chg="mod">
          <ac:chgData name="poonna yospanya" userId="eeb7dc82-1bae-430b-8cd2-a747c9282698" providerId="ADAL" clId="{E9E75180-6778-4AC1-BD42-721BECF6A4E0}" dt="2024-07-15T22:38:09.330" v="10328" actId="404"/>
          <ac:spMkLst>
            <pc:docMk/>
            <pc:sldMk cId="908362244" sldId="338"/>
            <ac:spMk id="3" creationId="{B1B797B1-79A3-0B98-0602-6AFF7A6B1E78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5T23:56:32.895" v="12080"/>
        <pc:sldMkLst>
          <pc:docMk/>
          <pc:sldMk cId="1818049765" sldId="339"/>
        </pc:sldMkLst>
        <pc:spChg chg="mod">
          <ac:chgData name="poonna yospanya" userId="eeb7dc82-1bae-430b-8cd2-a747c9282698" providerId="ADAL" clId="{E9E75180-6778-4AC1-BD42-721BECF6A4E0}" dt="2024-07-15T22:49:01.637" v="10658" actId="20577"/>
          <ac:spMkLst>
            <pc:docMk/>
            <pc:sldMk cId="1818049765" sldId="339"/>
            <ac:spMk id="2" creationId="{3560DBA3-E273-E610-0AA7-EC98F8A15DF8}"/>
          </ac:spMkLst>
        </pc:spChg>
        <pc:spChg chg="mod">
          <ac:chgData name="poonna yospanya" userId="eeb7dc82-1bae-430b-8cd2-a747c9282698" providerId="ADAL" clId="{E9E75180-6778-4AC1-BD42-721BECF6A4E0}" dt="2024-07-15T22:48:28.364" v="10644" actId="27636"/>
          <ac:spMkLst>
            <pc:docMk/>
            <pc:sldMk cId="1818049765" sldId="339"/>
            <ac:spMk id="3" creationId="{439C0043-5BD0-2339-35B5-3EFE444B2174}"/>
          </ac:spMkLst>
        </pc:spChg>
        <pc:spChg chg="add mod">
          <ac:chgData name="poonna yospanya" userId="eeb7dc82-1bae-430b-8cd2-a747c9282698" providerId="ADAL" clId="{E9E75180-6778-4AC1-BD42-721BECF6A4E0}" dt="2024-07-15T22:52:34.607" v="10697" actId="14100"/>
          <ac:spMkLst>
            <pc:docMk/>
            <pc:sldMk cId="1818049765" sldId="339"/>
            <ac:spMk id="5" creationId="{163C437F-83B9-404A-8E78-33FD0E69C33B}"/>
          </ac:spMkLst>
        </pc:spChg>
        <pc:spChg chg="add mod">
          <ac:chgData name="poonna yospanya" userId="eeb7dc82-1bae-430b-8cd2-a747c9282698" providerId="ADAL" clId="{E9E75180-6778-4AC1-BD42-721BECF6A4E0}" dt="2024-07-15T22:51:21.756" v="10671" actId="14100"/>
          <ac:spMkLst>
            <pc:docMk/>
            <pc:sldMk cId="1818049765" sldId="339"/>
            <ac:spMk id="6" creationId="{847949A1-2454-E6AD-3AA8-A323EB77EC43}"/>
          </ac:spMkLst>
        </pc:spChg>
      </pc:sldChg>
      <pc:sldChg chg="modSp new del mod">
        <pc:chgData name="poonna yospanya" userId="eeb7dc82-1bae-430b-8cd2-a747c9282698" providerId="ADAL" clId="{E9E75180-6778-4AC1-BD42-721BECF6A4E0}" dt="2024-07-12T03:50:18.166" v="760" actId="47"/>
        <pc:sldMkLst>
          <pc:docMk/>
          <pc:sldMk cId="3202849762" sldId="340"/>
        </pc:sldMkLst>
        <pc:spChg chg="mod">
          <ac:chgData name="poonna yospanya" userId="eeb7dc82-1bae-430b-8cd2-a747c9282698" providerId="ADAL" clId="{E9E75180-6778-4AC1-BD42-721BECF6A4E0}" dt="2024-07-11T13:56:39.355" v="263" actId="20577"/>
          <ac:spMkLst>
            <pc:docMk/>
            <pc:sldMk cId="3202849762" sldId="340"/>
            <ac:spMk id="2" creationId="{4645B289-05D6-EE2F-B0B9-1A4F9FF2F305}"/>
          </ac:spMkLst>
        </pc:spChg>
      </pc:sldChg>
      <pc:sldChg chg="modSp new del mod ord">
        <pc:chgData name="poonna yospanya" userId="eeb7dc82-1bae-430b-8cd2-a747c9282698" providerId="ADAL" clId="{E9E75180-6778-4AC1-BD42-721BECF6A4E0}" dt="2024-07-15T22:53:38.701" v="10698" actId="47"/>
        <pc:sldMkLst>
          <pc:docMk/>
          <pc:sldMk cId="3694433665" sldId="341"/>
        </pc:sldMkLst>
        <pc:spChg chg="mod">
          <ac:chgData name="poonna yospanya" userId="eeb7dc82-1bae-430b-8cd2-a747c9282698" providerId="ADAL" clId="{E9E75180-6778-4AC1-BD42-721BECF6A4E0}" dt="2024-07-11T13:57:01.659" v="290" actId="20577"/>
          <ac:spMkLst>
            <pc:docMk/>
            <pc:sldMk cId="3694433665" sldId="341"/>
            <ac:spMk id="2" creationId="{2ACA6444-A1EB-57FA-FB49-371670CAD9BD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43:48.668" v="12013"/>
        <pc:sldMkLst>
          <pc:docMk/>
          <pc:sldMk cId="864860377" sldId="342"/>
        </pc:sldMkLst>
        <pc:spChg chg="del mod ord">
          <ac:chgData name="poonna yospanya" userId="eeb7dc82-1bae-430b-8cd2-a747c9282698" providerId="ADAL" clId="{E9E75180-6778-4AC1-BD42-721BECF6A4E0}" dt="2024-07-11T13:58:46.642" v="335" actId="700"/>
          <ac:spMkLst>
            <pc:docMk/>
            <pc:sldMk cId="864860377" sldId="342"/>
            <ac:spMk id="2" creationId="{5710F979-875D-9D7F-6A4B-16E8ABF58CD0}"/>
          </ac:spMkLst>
        </pc:spChg>
        <pc:spChg chg="del mod ord">
          <ac:chgData name="poonna yospanya" userId="eeb7dc82-1bae-430b-8cd2-a747c9282698" providerId="ADAL" clId="{E9E75180-6778-4AC1-BD42-721BECF6A4E0}" dt="2024-07-11T13:58:46.642" v="335" actId="700"/>
          <ac:spMkLst>
            <pc:docMk/>
            <pc:sldMk cId="864860377" sldId="342"/>
            <ac:spMk id="3" creationId="{BB3AC7A4-6C0A-4E64-308E-C6AE855B6612}"/>
          </ac:spMkLst>
        </pc:spChg>
        <pc:spChg chg="add mod ord">
          <ac:chgData name="poonna yospanya" userId="eeb7dc82-1bae-430b-8cd2-a747c9282698" providerId="ADAL" clId="{E9E75180-6778-4AC1-BD42-721BECF6A4E0}" dt="2024-07-11T13:58:52.858" v="358" actId="20577"/>
          <ac:spMkLst>
            <pc:docMk/>
            <pc:sldMk cId="864860377" sldId="342"/>
            <ac:spMk id="4" creationId="{5850B5D9-F79F-E8E6-5BD2-7E31D30A60EC}"/>
          </ac:spMkLst>
        </pc:spChg>
        <pc:spChg chg="add mod ord">
          <ac:chgData name="poonna yospanya" userId="eeb7dc82-1bae-430b-8cd2-a747c9282698" providerId="ADAL" clId="{E9E75180-6778-4AC1-BD42-721BECF6A4E0}" dt="2024-07-15T17:25:28.945" v="4100" actId="207"/>
          <ac:spMkLst>
            <pc:docMk/>
            <pc:sldMk cId="864860377" sldId="342"/>
            <ac:spMk id="5" creationId="{3EDE2194-3A4D-36AD-3D7C-A380D0BBB4AB}"/>
          </ac:spMkLst>
        </pc:spChg>
      </pc:sldChg>
      <pc:sldChg chg="modSp new mod modAnim">
        <pc:chgData name="poonna yospanya" userId="eeb7dc82-1bae-430b-8cd2-a747c9282698" providerId="ADAL" clId="{E9E75180-6778-4AC1-BD42-721BECF6A4E0}" dt="2024-07-15T23:50:01.219" v="12045"/>
        <pc:sldMkLst>
          <pc:docMk/>
          <pc:sldMk cId="2065099697" sldId="343"/>
        </pc:sldMkLst>
        <pc:spChg chg="mod">
          <ac:chgData name="poonna yospanya" userId="eeb7dc82-1bae-430b-8cd2-a747c9282698" providerId="ADAL" clId="{E9E75180-6778-4AC1-BD42-721BECF6A4E0}" dt="2024-07-11T13:59:04.226" v="383" actId="20577"/>
          <ac:spMkLst>
            <pc:docMk/>
            <pc:sldMk cId="2065099697" sldId="343"/>
            <ac:spMk id="2" creationId="{7594BC6B-27F0-033A-D55F-1BE0FD6B0F11}"/>
          </ac:spMkLst>
        </pc:spChg>
        <pc:spChg chg="mod">
          <ac:chgData name="poonna yospanya" userId="eeb7dc82-1bae-430b-8cd2-a747c9282698" providerId="ADAL" clId="{E9E75180-6778-4AC1-BD42-721BECF6A4E0}" dt="2024-07-15T21:17:47.318" v="8438" actId="207"/>
          <ac:spMkLst>
            <pc:docMk/>
            <pc:sldMk cId="2065099697" sldId="343"/>
            <ac:spMk id="3" creationId="{AEB2F9C1-9FCA-BC44-0888-5F93E82824AD}"/>
          </ac:spMkLst>
        </pc:spChg>
      </pc:sldChg>
      <pc:sldChg chg="add del">
        <pc:chgData name="poonna yospanya" userId="eeb7dc82-1bae-430b-8cd2-a747c9282698" providerId="ADAL" clId="{E9E75180-6778-4AC1-BD42-721BECF6A4E0}" dt="2024-07-15T17:56:12.767" v="4706" actId="47"/>
        <pc:sldMkLst>
          <pc:docMk/>
          <pc:sldMk cId="1006007230" sldId="344"/>
        </pc:sldMkLst>
      </pc:sldChg>
      <pc:sldChg chg="add del">
        <pc:chgData name="poonna yospanya" userId="eeb7dc82-1bae-430b-8cd2-a747c9282698" providerId="ADAL" clId="{E9E75180-6778-4AC1-BD42-721BECF6A4E0}" dt="2024-07-11T14:08:17.529" v="579" actId="47"/>
        <pc:sldMkLst>
          <pc:docMk/>
          <pc:sldMk cId="2357866424" sldId="345"/>
        </pc:sldMkLst>
      </pc:sldChg>
      <pc:sldChg chg="add">
        <pc:chgData name="poonna yospanya" userId="eeb7dc82-1bae-430b-8cd2-a747c9282698" providerId="ADAL" clId="{E9E75180-6778-4AC1-BD42-721BECF6A4E0}" dt="2024-07-11T14:03:05.561" v="556"/>
        <pc:sldMkLst>
          <pc:docMk/>
          <pc:sldMk cId="1229664764" sldId="346"/>
        </pc:sldMkLst>
      </pc:sldChg>
      <pc:sldChg chg="add modAnim">
        <pc:chgData name="poonna yospanya" userId="eeb7dc82-1bae-430b-8cd2-a747c9282698" providerId="ADAL" clId="{E9E75180-6778-4AC1-BD42-721BECF6A4E0}" dt="2024-07-15T18:18:08.109" v="5029"/>
        <pc:sldMkLst>
          <pc:docMk/>
          <pc:sldMk cId="851611541" sldId="348"/>
        </pc:sldMkLst>
      </pc:sldChg>
      <pc:sldChg chg="add del">
        <pc:chgData name="poonna yospanya" userId="eeb7dc82-1bae-430b-8cd2-a747c9282698" providerId="ADAL" clId="{E9E75180-6778-4AC1-BD42-721BECF6A4E0}" dt="2024-07-11T14:06:26.644" v="573" actId="47"/>
        <pc:sldMkLst>
          <pc:docMk/>
          <pc:sldMk cId="1106396017" sldId="349"/>
        </pc:sldMkLst>
      </pc:sldChg>
      <pc:sldChg chg="add modAnim">
        <pc:chgData name="poonna yospanya" userId="eeb7dc82-1bae-430b-8cd2-a747c9282698" providerId="ADAL" clId="{E9E75180-6778-4AC1-BD42-721BECF6A4E0}" dt="2024-07-15T18:18:39.618" v="5034"/>
        <pc:sldMkLst>
          <pc:docMk/>
          <pc:sldMk cId="4191233748" sldId="350"/>
        </pc:sldMkLst>
      </pc:sldChg>
      <pc:sldChg chg="modSp add del">
        <pc:chgData name="poonna yospanya" userId="eeb7dc82-1bae-430b-8cd2-a747c9282698" providerId="ADAL" clId="{E9E75180-6778-4AC1-BD42-721BECF6A4E0}" dt="2024-07-15T17:56:33.690" v="4708" actId="47"/>
        <pc:sldMkLst>
          <pc:docMk/>
          <pc:sldMk cId="905374071" sldId="351"/>
        </pc:sldMkLst>
        <pc:spChg chg="mod">
          <ac:chgData name="poonna yospanya" userId="eeb7dc82-1bae-430b-8cd2-a747c9282698" providerId="ADAL" clId="{E9E75180-6778-4AC1-BD42-721BECF6A4E0}" dt="2024-07-11T14:05:03" v="571" actId="404"/>
          <ac:spMkLst>
            <pc:docMk/>
            <pc:sldMk cId="905374071" sldId="351"/>
            <ac:spMk id="3" creationId="{D960410A-6A40-5655-A3DB-3F323FD21DF7}"/>
          </ac:spMkLst>
        </pc:spChg>
      </pc:sldChg>
      <pc:sldChg chg="add modAnim">
        <pc:chgData name="poonna yospanya" userId="eeb7dc82-1bae-430b-8cd2-a747c9282698" providerId="ADAL" clId="{E9E75180-6778-4AC1-BD42-721BECF6A4E0}" dt="2024-07-15T18:18:47.353" v="5036"/>
        <pc:sldMkLst>
          <pc:docMk/>
          <pc:sldMk cId="886226201" sldId="352"/>
        </pc:sldMkLst>
      </pc:sldChg>
      <pc:sldChg chg="add del">
        <pc:chgData name="poonna yospanya" userId="eeb7dc82-1bae-430b-8cd2-a747c9282698" providerId="ADAL" clId="{E9E75180-6778-4AC1-BD42-721BECF6A4E0}" dt="2024-07-11T14:08:55.915" v="580" actId="47"/>
        <pc:sldMkLst>
          <pc:docMk/>
          <pc:sldMk cId="790487355" sldId="353"/>
        </pc:sldMkLst>
      </pc:sldChg>
      <pc:sldChg chg="add del">
        <pc:chgData name="poonna yospanya" userId="eeb7dc82-1bae-430b-8cd2-a747c9282698" providerId="ADAL" clId="{E9E75180-6778-4AC1-BD42-721BECF6A4E0}" dt="2024-07-11T14:07:16.423" v="577" actId="47"/>
        <pc:sldMkLst>
          <pc:docMk/>
          <pc:sldMk cId="3576627965" sldId="354"/>
        </pc:sldMkLst>
      </pc:sldChg>
      <pc:sldChg chg="add del">
        <pc:chgData name="poonna yospanya" userId="eeb7dc82-1bae-430b-8cd2-a747c9282698" providerId="ADAL" clId="{E9E75180-6778-4AC1-BD42-721BECF6A4E0}" dt="2024-07-11T14:06:41.303" v="575" actId="47"/>
        <pc:sldMkLst>
          <pc:docMk/>
          <pc:sldMk cId="1060906423" sldId="355"/>
        </pc:sldMkLst>
      </pc:sldChg>
      <pc:sldChg chg="add del">
        <pc:chgData name="poonna yospanya" userId="eeb7dc82-1bae-430b-8cd2-a747c9282698" providerId="ADAL" clId="{E9E75180-6778-4AC1-BD42-721BECF6A4E0}" dt="2024-07-11T14:11:23.274" v="584" actId="47"/>
        <pc:sldMkLst>
          <pc:docMk/>
          <pc:sldMk cId="2095725748" sldId="356"/>
        </pc:sldMkLst>
      </pc:sldChg>
      <pc:sldChg chg="modSp add mod modAnim">
        <pc:chgData name="poonna yospanya" userId="eeb7dc82-1bae-430b-8cd2-a747c9282698" providerId="ADAL" clId="{E9E75180-6778-4AC1-BD42-721BECF6A4E0}" dt="2024-07-15T18:18:33.923" v="5033"/>
        <pc:sldMkLst>
          <pc:docMk/>
          <pc:sldMk cId="810708867" sldId="357"/>
        </pc:sldMkLst>
        <pc:spChg chg="mod">
          <ac:chgData name="poonna yospanya" userId="eeb7dc82-1bae-430b-8cd2-a747c9282698" providerId="ADAL" clId="{E9E75180-6778-4AC1-BD42-721BECF6A4E0}" dt="2024-07-15T18:04:37.243" v="4828"/>
          <ac:spMkLst>
            <pc:docMk/>
            <pc:sldMk cId="810708867" sldId="357"/>
            <ac:spMk id="2" creationId="{4B23FA47-C000-9814-029D-9A9711C675CC}"/>
          </ac:spMkLst>
        </pc:spChg>
        <pc:spChg chg="mod">
          <ac:chgData name="poonna yospanya" userId="eeb7dc82-1bae-430b-8cd2-a747c9282698" providerId="ADAL" clId="{E9E75180-6778-4AC1-BD42-721BECF6A4E0}" dt="2024-07-15T18:05:00.162" v="4829" actId="1076"/>
          <ac:spMkLst>
            <pc:docMk/>
            <pc:sldMk cId="810708867" sldId="357"/>
            <ac:spMk id="6" creationId="{3650AB56-2E5D-9EE4-D5D4-604BAE642FCD}"/>
          </ac:spMkLst>
        </pc:spChg>
      </pc:sldChg>
      <pc:sldChg chg="modSp add del mod">
        <pc:chgData name="poonna yospanya" userId="eeb7dc82-1bae-430b-8cd2-a747c9282698" providerId="ADAL" clId="{E9E75180-6778-4AC1-BD42-721BECF6A4E0}" dt="2024-07-15T18:04:20.137" v="4827" actId="47"/>
        <pc:sldMkLst>
          <pc:docMk/>
          <pc:sldMk cId="4010731764" sldId="358"/>
        </pc:sldMkLst>
        <pc:spChg chg="mod">
          <ac:chgData name="poonna yospanya" userId="eeb7dc82-1bae-430b-8cd2-a747c9282698" providerId="ADAL" clId="{E9E75180-6778-4AC1-BD42-721BECF6A4E0}" dt="2024-07-15T17:59:50.330" v="4730" actId="1076"/>
          <ac:spMkLst>
            <pc:docMk/>
            <pc:sldMk cId="4010731764" sldId="358"/>
            <ac:spMk id="5" creationId="{D7D23D13-2343-C301-4138-9165FB697CD1}"/>
          </ac:spMkLst>
        </pc:spChg>
      </pc:sldChg>
      <pc:sldChg chg="add modAnim">
        <pc:chgData name="poonna yospanya" userId="eeb7dc82-1bae-430b-8cd2-a747c9282698" providerId="ADAL" clId="{E9E75180-6778-4AC1-BD42-721BECF6A4E0}" dt="2024-07-15T18:18:51.130" v="5037"/>
        <pc:sldMkLst>
          <pc:docMk/>
          <pc:sldMk cId="1328263518" sldId="359"/>
        </pc:sldMkLst>
      </pc:sldChg>
      <pc:sldChg chg="addSp delSp modSp add mod delAnim modAnim">
        <pc:chgData name="poonna yospanya" userId="eeb7dc82-1bae-430b-8cd2-a747c9282698" providerId="ADAL" clId="{E9E75180-6778-4AC1-BD42-721BECF6A4E0}" dt="2024-07-15T18:18:01.933" v="5028"/>
        <pc:sldMkLst>
          <pc:docMk/>
          <pc:sldMk cId="1507981060" sldId="362"/>
        </pc:sldMkLst>
        <pc:spChg chg="mod">
          <ac:chgData name="poonna yospanya" userId="eeb7dc82-1bae-430b-8cd2-a747c9282698" providerId="ADAL" clId="{E9E75180-6778-4AC1-BD42-721BECF6A4E0}" dt="2024-07-15T17:53:02.779" v="4666" actId="20577"/>
          <ac:spMkLst>
            <pc:docMk/>
            <pc:sldMk cId="1507981060" sldId="362"/>
            <ac:spMk id="2" creationId="{EBFC1B6A-1004-B03D-BBF6-8902F69B1788}"/>
          </ac:spMkLst>
        </pc:spChg>
        <pc:spChg chg="mod">
          <ac:chgData name="poonna yospanya" userId="eeb7dc82-1bae-430b-8cd2-a747c9282698" providerId="ADAL" clId="{E9E75180-6778-4AC1-BD42-721BECF6A4E0}" dt="2024-07-15T17:55:32.587" v="4704" actId="1076"/>
          <ac:spMkLst>
            <pc:docMk/>
            <pc:sldMk cId="1507981060" sldId="362"/>
            <ac:spMk id="3" creationId="{E8C96B92-F2E3-206C-6FA6-9774516EDB27}"/>
          </ac:spMkLst>
        </pc:spChg>
        <pc:spChg chg="del">
          <ac:chgData name="poonna yospanya" userId="eeb7dc82-1bae-430b-8cd2-a747c9282698" providerId="ADAL" clId="{E9E75180-6778-4AC1-BD42-721BECF6A4E0}" dt="2024-07-15T17:53:32.166" v="4671" actId="478"/>
          <ac:spMkLst>
            <pc:docMk/>
            <pc:sldMk cId="1507981060" sldId="362"/>
            <ac:spMk id="7" creationId="{D1752310-180A-1D2B-C2BE-3F6C4E172754}"/>
          </ac:spMkLst>
        </pc:spChg>
        <pc:spChg chg="del">
          <ac:chgData name="poonna yospanya" userId="eeb7dc82-1bae-430b-8cd2-a747c9282698" providerId="ADAL" clId="{E9E75180-6778-4AC1-BD42-721BECF6A4E0}" dt="2024-07-15T17:53:30.688" v="4670" actId="478"/>
          <ac:spMkLst>
            <pc:docMk/>
            <pc:sldMk cId="1507981060" sldId="362"/>
            <ac:spMk id="8" creationId="{8D12F0A7-6C48-1FA6-68CB-49C1F46748F6}"/>
          </ac:spMkLst>
        </pc:spChg>
        <pc:graphicFrameChg chg="mod">
          <ac:chgData name="poonna yospanya" userId="eeb7dc82-1bae-430b-8cd2-a747c9282698" providerId="ADAL" clId="{E9E75180-6778-4AC1-BD42-721BECF6A4E0}" dt="2024-07-15T17:55:32.587" v="4704" actId="1076"/>
          <ac:graphicFrameMkLst>
            <pc:docMk/>
            <pc:sldMk cId="1507981060" sldId="362"/>
            <ac:graphicFrameMk id="5" creationId="{BE0AEF81-ACCB-C052-CA40-1E469C4C70A2}"/>
          </ac:graphicFrameMkLst>
        </pc:graphicFrameChg>
        <pc:graphicFrameChg chg="add mod">
          <ac:chgData name="poonna yospanya" userId="eeb7dc82-1bae-430b-8cd2-a747c9282698" providerId="ADAL" clId="{E9E75180-6778-4AC1-BD42-721BECF6A4E0}" dt="2024-07-15T17:55:32.587" v="4704" actId="1076"/>
          <ac:graphicFrameMkLst>
            <pc:docMk/>
            <pc:sldMk cId="1507981060" sldId="362"/>
            <ac:graphicFrameMk id="6" creationId="{62D092A3-91EE-FBEC-5EB1-EF92A06C5103}"/>
          </ac:graphicFrameMkLst>
        </pc:graphicFrameChg>
      </pc:sldChg>
      <pc:sldChg chg="add del">
        <pc:chgData name="poonna yospanya" userId="eeb7dc82-1bae-430b-8cd2-a747c9282698" providerId="ADAL" clId="{E9E75180-6778-4AC1-BD42-721BECF6A4E0}" dt="2024-07-15T17:55:42.851" v="4705" actId="47"/>
        <pc:sldMkLst>
          <pc:docMk/>
          <pc:sldMk cId="3438848846" sldId="363"/>
        </pc:sldMkLst>
      </pc:sldChg>
      <pc:sldChg chg="add">
        <pc:chgData name="poonna yospanya" userId="eeb7dc82-1bae-430b-8cd2-a747c9282698" providerId="ADAL" clId="{E9E75180-6778-4AC1-BD42-721BECF6A4E0}" dt="2024-07-11T14:03:05.561" v="556"/>
        <pc:sldMkLst>
          <pc:docMk/>
          <pc:sldMk cId="1576873835" sldId="364"/>
        </pc:sldMkLst>
      </pc:sldChg>
      <pc:sldChg chg="add del">
        <pc:chgData name="poonna yospanya" userId="eeb7dc82-1bae-430b-8cd2-a747c9282698" providerId="ADAL" clId="{E9E75180-6778-4AC1-BD42-721BECF6A4E0}" dt="2024-07-15T17:56:19.104" v="4707" actId="47"/>
        <pc:sldMkLst>
          <pc:docMk/>
          <pc:sldMk cId="3354641516" sldId="365"/>
        </pc:sldMkLst>
      </pc:sldChg>
      <pc:sldChg chg="add del">
        <pc:chgData name="poonna yospanya" userId="eeb7dc82-1bae-430b-8cd2-a747c9282698" providerId="ADAL" clId="{E9E75180-6778-4AC1-BD42-721BECF6A4E0}" dt="2024-07-11T14:03:12.867" v="557" actId="47"/>
        <pc:sldMkLst>
          <pc:docMk/>
          <pc:sldMk cId="159172284" sldId="366"/>
        </pc:sldMkLst>
      </pc:sldChg>
      <pc:sldChg chg="add del">
        <pc:chgData name="poonna yospanya" userId="eeb7dc82-1bae-430b-8cd2-a747c9282698" providerId="ADAL" clId="{E9E75180-6778-4AC1-BD42-721BECF6A4E0}" dt="2024-07-11T14:09:03.878" v="582" actId="47"/>
        <pc:sldMkLst>
          <pc:docMk/>
          <pc:sldMk cId="3403646976" sldId="368"/>
        </pc:sldMkLst>
      </pc:sldChg>
      <pc:sldChg chg="modSp add modAnim">
        <pc:chgData name="poonna yospanya" userId="eeb7dc82-1bae-430b-8cd2-a747c9282698" providerId="ADAL" clId="{E9E75180-6778-4AC1-BD42-721BECF6A4E0}" dt="2024-07-15T18:18:55.786" v="5038"/>
        <pc:sldMkLst>
          <pc:docMk/>
          <pc:sldMk cId="1105159936" sldId="369"/>
        </pc:sldMkLst>
        <pc:spChg chg="mod">
          <ac:chgData name="poonna yospanya" userId="eeb7dc82-1bae-430b-8cd2-a747c9282698" providerId="ADAL" clId="{E9E75180-6778-4AC1-BD42-721BECF6A4E0}" dt="2024-07-11T14:31:29.140" v="635" actId="6549"/>
          <ac:spMkLst>
            <pc:docMk/>
            <pc:sldMk cId="1105159936" sldId="369"/>
            <ac:spMk id="6" creationId="{EBED7618-7B83-C97C-A3AA-5CD0C9D93198}"/>
          </ac:spMkLst>
        </pc:spChg>
      </pc:sldChg>
      <pc:sldChg chg="add del">
        <pc:chgData name="poonna yospanya" userId="eeb7dc82-1bae-430b-8cd2-a747c9282698" providerId="ADAL" clId="{E9E75180-6778-4AC1-BD42-721BECF6A4E0}" dt="2024-07-11T14:07:09.911" v="576" actId="47"/>
        <pc:sldMkLst>
          <pc:docMk/>
          <pc:sldMk cId="1904326914" sldId="370"/>
        </pc:sldMkLst>
      </pc:sldChg>
      <pc:sldChg chg="add">
        <pc:chgData name="poonna yospanya" userId="eeb7dc82-1bae-430b-8cd2-a747c9282698" providerId="ADAL" clId="{E9E75180-6778-4AC1-BD42-721BECF6A4E0}" dt="2024-07-11T14:03:05.561" v="556"/>
        <pc:sldMkLst>
          <pc:docMk/>
          <pc:sldMk cId="3019417152" sldId="371"/>
        </pc:sldMkLst>
      </pc:sldChg>
      <pc:sldChg chg="add">
        <pc:chgData name="poonna yospanya" userId="eeb7dc82-1bae-430b-8cd2-a747c9282698" providerId="ADAL" clId="{E9E75180-6778-4AC1-BD42-721BECF6A4E0}" dt="2024-07-11T14:03:05.561" v="556"/>
        <pc:sldMkLst>
          <pc:docMk/>
          <pc:sldMk cId="2711248401" sldId="372"/>
        </pc:sldMkLst>
      </pc:sldChg>
      <pc:sldChg chg="add modAnim">
        <pc:chgData name="poonna yospanya" userId="eeb7dc82-1bae-430b-8cd2-a747c9282698" providerId="ADAL" clId="{E9E75180-6778-4AC1-BD42-721BECF6A4E0}" dt="2024-07-15T18:18:22.970" v="5030"/>
        <pc:sldMkLst>
          <pc:docMk/>
          <pc:sldMk cId="158278108" sldId="373"/>
        </pc:sldMkLst>
      </pc:sldChg>
      <pc:sldChg chg="add">
        <pc:chgData name="poonna yospanya" userId="eeb7dc82-1bae-430b-8cd2-a747c9282698" providerId="ADAL" clId="{E9E75180-6778-4AC1-BD42-721BECF6A4E0}" dt="2024-07-11T14:03:05.561" v="556"/>
        <pc:sldMkLst>
          <pc:docMk/>
          <pc:sldMk cId="3769540719" sldId="374"/>
        </pc:sldMkLst>
      </pc:sldChg>
      <pc:sldChg chg="addSp delSp modSp add del mod delAnim">
        <pc:chgData name="poonna yospanya" userId="eeb7dc82-1bae-430b-8cd2-a747c9282698" providerId="ADAL" clId="{E9E75180-6778-4AC1-BD42-721BECF6A4E0}" dt="2024-07-15T18:04:05.428" v="4826" actId="20577"/>
        <pc:sldMkLst>
          <pc:docMk/>
          <pc:sldMk cId="3840019049" sldId="375"/>
        </pc:sldMkLst>
        <pc:spChg chg="mod">
          <ac:chgData name="poonna yospanya" userId="eeb7dc82-1bae-430b-8cd2-a747c9282698" providerId="ADAL" clId="{E9E75180-6778-4AC1-BD42-721BECF6A4E0}" dt="2024-07-15T18:00:11.212" v="4735" actId="404"/>
          <ac:spMkLst>
            <pc:docMk/>
            <pc:sldMk cId="3840019049" sldId="375"/>
            <ac:spMk id="2" creationId="{6AE6A82C-9E66-2D4E-3C8F-5A68978B2AF5}"/>
          </ac:spMkLst>
        </pc:spChg>
        <pc:spChg chg="add mod">
          <ac:chgData name="poonna yospanya" userId="eeb7dc82-1bae-430b-8cd2-a747c9282698" providerId="ADAL" clId="{E9E75180-6778-4AC1-BD42-721BECF6A4E0}" dt="2024-07-15T18:00:42.052" v="4748" actId="20577"/>
          <ac:spMkLst>
            <pc:docMk/>
            <pc:sldMk cId="3840019049" sldId="375"/>
            <ac:spMk id="3" creationId="{0C61A7A3-F8CC-1EE1-E871-350ABEE40CCC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6" creationId="{E88CB221-A7D5-F276-77B9-447DF46FF7A6}"/>
          </ac:spMkLst>
        </pc:spChg>
        <pc:spChg chg="del">
          <ac:chgData name="poonna yospanya" userId="eeb7dc82-1bae-430b-8cd2-a747c9282698" providerId="ADAL" clId="{E9E75180-6778-4AC1-BD42-721BECF6A4E0}" dt="2024-07-15T17:59:37.879" v="4729" actId="478"/>
          <ac:spMkLst>
            <pc:docMk/>
            <pc:sldMk cId="3840019049" sldId="375"/>
            <ac:spMk id="7" creationId="{A5472283-4D10-60F8-110C-8035E7A726CA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11" creationId="{E2757470-2F51-CFDC-7750-7A80317F5BD1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12" creationId="{B6283616-524E-96DA-C619-D5AD911BADB5}"/>
          </ac:spMkLst>
        </pc:spChg>
        <pc:spChg chg="add mod">
          <ac:chgData name="poonna yospanya" userId="eeb7dc82-1bae-430b-8cd2-a747c9282698" providerId="ADAL" clId="{E9E75180-6778-4AC1-BD42-721BECF6A4E0}" dt="2024-07-15T18:00:56.220" v="4768" actId="20577"/>
          <ac:spMkLst>
            <pc:docMk/>
            <pc:sldMk cId="3840019049" sldId="375"/>
            <ac:spMk id="13" creationId="{ED3F21BD-B2BA-B88E-2414-A8786D9AC00F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15" creationId="{0EF076CA-A3B6-F869-ACB9-34CC229ED3F9}"/>
          </ac:spMkLst>
        </pc:spChg>
        <pc:spChg chg="add mod">
          <ac:chgData name="poonna yospanya" userId="eeb7dc82-1bae-430b-8cd2-a747c9282698" providerId="ADAL" clId="{E9E75180-6778-4AC1-BD42-721BECF6A4E0}" dt="2024-07-15T18:01:05.404" v="4780" actId="20577"/>
          <ac:spMkLst>
            <pc:docMk/>
            <pc:sldMk cId="3840019049" sldId="375"/>
            <ac:spMk id="16" creationId="{C904FF92-28CA-023D-AA50-A36FE9679CA8}"/>
          </ac:spMkLst>
        </pc:spChg>
        <pc:spChg chg="add del mod">
          <ac:chgData name="poonna yospanya" userId="eeb7dc82-1bae-430b-8cd2-a747c9282698" providerId="ADAL" clId="{E9E75180-6778-4AC1-BD42-721BECF6A4E0}" dt="2024-07-15T18:01:27.476" v="4782" actId="478"/>
          <ac:spMkLst>
            <pc:docMk/>
            <pc:sldMk cId="3840019049" sldId="375"/>
            <ac:spMk id="17" creationId="{F497CBC6-D905-DA70-92DD-E83DB407D1DB}"/>
          </ac:spMkLst>
        </pc:spChg>
        <pc:spChg chg="add del mod">
          <ac:chgData name="poonna yospanya" userId="eeb7dc82-1bae-430b-8cd2-a747c9282698" providerId="ADAL" clId="{E9E75180-6778-4AC1-BD42-721BECF6A4E0}" dt="2024-07-15T18:01:28.460" v="4783" actId="478"/>
          <ac:spMkLst>
            <pc:docMk/>
            <pc:sldMk cId="3840019049" sldId="375"/>
            <ac:spMk id="19" creationId="{F7D4DE79-B0C3-AA6D-6724-4F5E7CEB66EB}"/>
          </ac:spMkLst>
        </pc:spChg>
        <pc:spChg chg="add del mod">
          <ac:chgData name="poonna yospanya" userId="eeb7dc82-1bae-430b-8cd2-a747c9282698" providerId="ADAL" clId="{E9E75180-6778-4AC1-BD42-721BECF6A4E0}" dt="2024-07-15T18:01:29.908" v="4784" actId="478"/>
          <ac:spMkLst>
            <pc:docMk/>
            <pc:sldMk cId="3840019049" sldId="375"/>
            <ac:spMk id="21" creationId="{83148AA4-E530-1666-9CB3-4277DEF86F78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23" creationId="{3216F19E-F4A8-F3BD-4DD9-7FC0D7F78D52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24" creationId="{7E962E8F-E9ED-1D75-CC39-1AED22398C6A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33" creationId="{C280498F-F29B-C53D-5397-FDCDFF3100AC}"/>
          </ac:spMkLst>
        </pc:spChg>
        <pc:spChg chg="add mod">
          <ac:chgData name="poonna yospanya" userId="eeb7dc82-1bae-430b-8cd2-a747c9282698" providerId="ADAL" clId="{E9E75180-6778-4AC1-BD42-721BECF6A4E0}" dt="2024-07-15T18:00:28.455" v="4736"/>
          <ac:spMkLst>
            <pc:docMk/>
            <pc:sldMk cId="3840019049" sldId="375"/>
            <ac:spMk id="34" creationId="{CBAC032A-2DDF-745A-CDED-5CF78173B290}"/>
          </ac:spMkLst>
        </pc:spChg>
        <pc:spChg chg="add mod">
          <ac:chgData name="poonna yospanya" userId="eeb7dc82-1bae-430b-8cd2-a747c9282698" providerId="ADAL" clId="{E9E75180-6778-4AC1-BD42-721BECF6A4E0}" dt="2024-07-15T18:02:31.754" v="4807" actId="1076"/>
          <ac:spMkLst>
            <pc:docMk/>
            <pc:sldMk cId="3840019049" sldId="375"/>
            <ac:spMk id="37" creationId="{5F772EDB-DFC6-0E71-0A3C-D4AEE2AC70FF}"/>
          </ac:spMkLst>
        </pc:spChg>
        <pc:spChg chg="add mod">
          <ac:chgData name="poonna yospanya" userId="eeb7dc82-1bae-430b-8cd2-a747c9282698" providerId="ADAL" clId="{E9E75180-6778-4AC1-BD42-721BECF6A4E0}" dt="2024-07-15T18:04:01.739" v="4824" actId="20577"/>
          <ac:spMkLst>
            <pc:docMk/>
            <pc:sldMk cId="3840019049" sldId="375"/>
            <ac:spMk id="39" creationId="{9E88ED60-7D0A-084E-CA3D-74430757BB73}"/>
          </ac:spMkLst>
        </pc:spChg>
        <pc:spChg chg="add mod">
          <ac:chgData name="poonna yospanya" userId="eeb7dc82-1bae-430b-8cd2-a747c9282698" providerId="ADAL" clId="{E9E75180-6778-4AC1-BD42-721BECF6A4E0}" dt="2024-07-15T18:04:05.428" v="4826" actId="20577"/>
          <ac:spMkLst>
            <pc:docMk/>
            <pc:sldMk cId="3840019049" sldId="375"/>
            <ac:spMk id="40" creationId="{ED4ACAAB-40BC-CB8A-8974-4FC8A19B14A6}"/>
          </ac:spMkLst>
        </pc:sp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8" creationId="{30E963A7-A478-2BA5-98C7-FCAEE63C9769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9" creationId="{DB49DA20-3797-148F-EE9A-E06A5F652599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10" creationId="{37F41A5A-A54C-9D82-A334-5318231CE373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14" creationId="{528E0665-D8C0-FAED-90AC-06C17C4A2F64}"/>
          </ac:cxnSpMkLst>
        </pc:cxnChg>
        <pc:cxnChg chg="add mod">
          <ac:chgData name="poonna yospanya" userId="eeb7dc82-1bae-430b-8cd2-a747c9282698" providerId="ADAL" clId="{E9E75180-6778-4AC1-BD42-721BECF6A4E0}" dt="2024-07-15T18:01:27.476" v="4782" actId="478"/>
          <ac:cxnSpMkLst>
            <pc:docMk/>
            <pc:sldMk cId="3840019049" sldId="375"/>
            <ac:cxnSpMk id="18" creationId="{44710E3C-0DFC-F001-D2D6-6E99CEC75F43}"/>
          </ac:cxnSpMkLst>
        </pc:cxnChg>
        <pc:cxnChg chg="add mod">
          <ac:chgData name="poonna yospanya" userId="eeb7dc82-1bae-430b-8cd2-a747c9282698" providerId="ADAL" clId="{E9E75180-6778-4AC1-BD42-721BECF6A4E0}" dt="2024-07-15T18:01:28.460" v="4783" actId="478"/>
          <ac:cxnSpMkLst>
            <pc:docMk/>
            <pc:sldMk cId="3840019049" sldId="375"/>
            <ac:cxnSpMk id="20" creationId="{817BB445-9C53-6DE4-BB06-0FF1747C61DB}"/>
          </ac:cxnSpMkLst>
        </pc:cxnChg>
        <pc:cxnChg chg="add mod">
          <ac:chgData name="poonna yospanya" userId="eeb7dc82-1bae-430b-8cd2-a747c9282698" providerId="ADAL" clId="{E9E75180-6778-4AC1-BD42-721BECF6A4E0}" dt="2024-07-15T18:03:58.240" v="4822" actId="1076"/>
          <ac:cxnSpMkLst>
            <pc:docMk/>
            <pc:sldMk cId="3840019049" sldId="375"/>
            <ac:cxnSpMk id="22" creationId="{F86D4F91-A98B-2642-8D52-4569720F2138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25" creationId="{B00E88D8-0EA0-8769-30FE-DC9DC4BB2DB9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26" creationId="{B528CE6E-56FC-A3D5-E380-0B6A8AFD466E}"/>
          </ac:cxnSpMkLst>
        </pc:cxnChg>
        <pc:cxnChg chg="add mod">
          <ac:chgData name="poonna yospanya" userId="eeb7dc82-1bae-430b-8cd2-a747c9282698" providerId="ADAL" clId="{E9E75180-6778-4AC1-BD42-721BECF6A4E0}" dt="2024-07-15T18:02:36.231" v="4809" actId="14100"/>
          <ac:cxnSpMkLst>
            <pc:docMk/>
            <pc:sldMk cId="3840019049" sldId="375"/>
            <ac:cxnSpMk id="27" creationId="{29D7F857-8591-EBFC-2572-9304EF045409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28" creationId="{A0DFE600-6F0F-AF76-F108-31A345A623B5}"/>
          </ac:cxnSpMkLst>
        </pc:cxnChg>
        <pc:cxnChg chg="add mod">
          <ac:chgData name="poonna yospanya" userId="eeb7dc82-1bae-430b-8cd2-a747c9282698" providerId="ADAL" clId="{E9E75180-6778-4AC1-BD42-721BECF6A4E0}" dt="2024-07-15T18:03:30.598" v="4817" actId="14100"/>
          <ac:cxnSpMkLst>
            <pc:docMk/>
            <pc:sldMk cId="3840019049" sldId="375"/>
            <ac:cxnSpMk id="29" creationId="{59A010F7-14D5-1CB7-4F9B-460F2D266DC6}"/>
          </ac:cxnSpMkLst>
        </pc:cxnChg>
        <pc:cxnChg chg="add mod">
          <ac:chgData name="poonna yospanya" userId="eeb7dc82-1bae-430b-8cd2-a747c9282698" providerId="ADAL" clId="{E9E75180-6778-4AC1-BD42-721BECF6A4E0}" dt="2024-07-15T18:03:58.240" v="4822" actId="1076"/>
          <ac:cxnSpMkLst>
            <pc:docMk/>
            <pc:sldMk cId="3840019049" sldId="375"/>
            <ac:cxnSpMk id="30" creationId="{46DE2E9B-5AFF-750A-DF7F-D44A92355949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31" creationId="{DC9CDB7F-4C58-7E31-4581-0168AF638F4D}"/>
          </ac:cxnSpMkLst>
        </pc:cxnChg>
        <pc:cxnChg chg="add mod">
          <ac:chgData name="poonna yospanya" userId="eeb7dc82-1bae-430b-8cd2-a747c9282698" providerId="ADAL" clId="{E9E75180-6778-4AC1-BD42-721BECF6A4E0}" dt="2024-07-15T18:00:28.455" v="4736"/>
          <ac:cxnSpMkLst>
            <pc:docMk/>
            <pc:sldMk cId="3840019049" sldId="375"/>
            <ac:cxnSpMk id="32" creationId="{E098EAA2-E4F2-6F9A-196E-E4B6331C7B63}"/>
          </ac:cxnSpMkLst>
        </pc:cxnChg>
      </pc:sldChg>
      <pc:sldChg chg="add del">
        <pc:chgData name="poonna yospanya" userId="eeb7dc82-1bae-430b-8cd2-a747c9282698" providerId="ADAL" clId="{E9E75180-6778-4AC1-BD42-721BECF6A4E0}" dt="2024-07-11T14:08:55.915" v="580" actId="47"/>
        <pc:sldMkLst>
          <pc:docMk/>
          <pc:sldMk cId="2380902501" sldId="376"/>
        </pc:sldMkLst>
      </pc:sldChg>
      <pc:sldChg chg="add del">
        <pc:chgData name="poonna yospanya" userId="eeb7dc82-1bae-430b-8cd2-a747c9282698" providerId="ADAL" clId="{E9E75180-6778-4AC1-BD42-721BECF6A4E0}" dt="2024-07-11T14:08:55.915" v="580" actId="47"/>
        <pc:sldMkLst>
          <pc:docMk/>
          <pc:sldMk cId="2008796315" sldId="377"/>
        </pc:sldMkLst>
      </pc:sldChg>
      <pc:sldChg chg="add del">
        <pc:chgData name="poonna yospanya" userId="eeb7dc82-1bae-430b-8cd2-a747c9282698" providerId="ADAL" clId="{E9E75180-6778-4AC1-BD42-721BECF6A4E0}" dt="2024-07-11T14:07:58.725" v="578" actId="47"/>
        <pc:sldMkLst>
          <pc:docMk/>
          <pc:sldMk cId="4167320382" sldId="378"/>
        </pc:sldMkLst>
      </pc:sldChg>
      <pc:sldChg chg="add del">
        <pc:chgData name="poonna yospanya" userId="eeb7dc82-1bae-430b-8cd2-a747c9282698" providerId="ADAL" clId="{E9E75180-6778-4AC1-BD42-721BECF6A4E0}" dt="2024-07-11T14:09:02.264" v="581" actId="47"/>
        <pc:sldMkLst>
          <pc:docMk/>
          <pc:sldMk cId="4187833704" sldId="379"/>
        </pc:sldMkLst>
      </pc:sldChg>
      <pc:sldChg chg="modSp add modAnim">
        <pc:chgData name="poonna yospanya" userId="eeb7dc82-1bae-430b-8cd2-a747c9282698" providerId="ADAL" clId="{E9E75180-6778-4AC1-BD42-721BECF6A4E0}" dt="2024-07-15T18:17:58.168" v="5027"/>
        <pc:sldMkLst>
          <pc:docMk/>
          <pc:sldMk cId="953619644" sldId="380"/>
        </pc:sldMkLst>
        <pc:spChg chg="mod">
          <ac:chgData name="poonna yospanya" userId="eeb7dc82-1bae-430b-8cd2-a747c9282698" providerId="ADAL" clId="{E9E75180-6778-4AC1-BD42-721BECF6A4E0}" dt="2024-07-15T18:17:45.719" v="5026" actId="207"/>
          <ac:spMkLst>
            <pc:docMk/>
            <pc:sldMk cId="953619644" sldId="380"/>
            <ac:spMk id="3" creationId="{6979B7A1-F2C7-B862-D836-2BB8D982CF0A}"/>
          </ac:spMkLst>
        </pc:spChg>
      </pc:sldChg>
      <pc:sldChg chg="add del">
        <pc:chgData name="poonna yospanya" userId="eeb7dc82-1bae-430b-8cd2-a747c9282698" providerId="ADAL" clId="{E9E75180-6778-4AC1-BD42-721BECF6A4E0}" dt="2024-07-11T14:09:15.766" v="583" actId="47"/>
        <pc:sldMkLst>
          <pc:docMk/>
          <pc:sldMk cId="1351124660" sldId="381"/>
        </pc:sldMkLst>
      </pc:sldChg>
      <pc:sldChg chg="add">
        <pc:chgData name="poonna yospanya" userId="eeb7dc82-1bae-430b-8cd2-a747c9282698" providerId="ADAL" clId="{E9E75180-6778-4AC1-BD42-721BECF6A4E0}" dt="2024-07-11T14:03:05.561" v="556"/>
        <pc:sldMkLst>
          <pc:docMk/>
          <pc:sldMk cId="1977174359" sldId="382"/>
        </pc:sldMkLst>
      </pc:sldChg>
      <pc:sldChg chg="addSp delSp modSp new mod modClrScheme modAnim chgLayout">
        <pc:chgData name="poonna yospanya" userId="eeb7dc82-1bae-430b-8cd2-a747c9282698" providerId="ADAL" clId="{E9E75180-6778-4AC1-BD42-721BECF6A4E0}" dt="2024-07-17T15:23:32.741" v="12348" actId="20577"/>
        <pc:sldMkLst>
          <pc:docMk/>
          <pc:sldMk cId="3203988952" sldId="383"/>
        </pc:sldMkLst>
        <pc:spChg chg="del mod ord">
          <ac:chgData name="poonna yospanya" userId="eeb7dc82-1bae-430b-8cd2-a747c9282698" providerId="ADAL" clId="{E9E75180-6778-4AC1-BD42-721BECF6A4E0}" dt="2024-07-11T14:26:08.432" v="586" actId="700"/>
          <ac:spMkLst>
            <pc:docMk/>
            <pc:sldMk cId="3203988952" sldId="383"/>
            <ac:spMk id="2" creationId="{97198D4E-28C5-F7FC-0C3C-55E55D1722FD}"/>
          </ac:spMkLst>
        </pc:spChg>
        <pc:spChg chg="del mod ord">
          <ac:chgData name="poonna yospanya" userId="eeb7dc82-1bae-430b-8cd2-a747c9282698" providerId="ADAL" clId="{E9E75180-6778-4AC1-BD42-721BECF6A4E0}" dt="2024-07-11T14:26:08.432" v="586" actId="700"/>
          <ac:spMkLst>
            <pc:docMk/>
            <pc:sldMk cId="3203988952" sldId="383"/>
            <ac:spMk id="3" creationId="{D4407B74-93DC-FA42-D6D1-1C06BADF55B4}"/>
          </ac:spMkLst>
        </pc:spChg>
        <pc:spChg chg="add mod ord">
          <ac:chgData name="poonna yospanya" userId="eeb7dc82-1bae-430b-8cd2-a747c9282698" providerId="ADAL" clId="{E9E75180-6778-4AC1-BD42-721BECF6A4E0}" dt="2024-07-15T17:16:05.325" v="3659" actId="20577"/>
          <ac:spMkLst>
            <pc:docMk/>
            <pc:sldMk cId="3203988952" sldId="383"/>
            <ac:spMk id="4" creationId="{1E153130-1F0B-93A7-4708-450ED7ACA27B}"/>
          </ac:spMkLst>
        </pc:spChg>
        <pc:spChg chg="add mod ord">
          <ac:chgData name="poonna yospanya" userId="eeb7dc82-1bae-430b-8cd2-a747c9282698" providerId="ADAL" clId="{E9E75180-6778-4AC1-BD42-721BECF6A4E0}" dt="2024-07-17T15:23:32.741" v="12348" actId="20577"/>
          <ac:spMkLst>
            <pc:docMk/>
            <pc:sldMk cId="3203988952" sldId="383"/>
            <ac:spMk id="5" creationId="{83EF0A71-1CFD-03DE-BC58-9E8A970F8DB1}"/>
          </ac:spMkLst>
        </pc:spChg>
      </pc:sldChg>
      <pc:sldChg chg="del ord">
        <pc:chgData name="poonna yospanya" userId="eeb7dc82-1bae-430b-8cd2-a747c9282698" providerId="ADAL" clId="{E9E75180-6778-4AC1-BD42-721BECF6A4E0}" dt="2024-07-15T20:25:41.953" v="7616" actId="47"/>
        <pc:sldMkLst>
          <pc:docMk/>
          <pc:sldMk cId="3559236610" sldId="384"/>
        </pc:sldMkLst>
      </pc:sldChg>
      <pc:sldChg chg="addSp modSp mod">
        <pc:chgData name="poonna yospanya" userId="eeb7dc82-1bae-430b-8cd2-a747c9282698" providerId="ADAL" clId="{E9E75180-6778-4AC1-BD42-721BECF6A4E0}" dt="2024-07-15T22:32:49.623" v="10243" actId="20577"/>
        <pc:sldMkLst>
          <pc:docMk/>
          <pc:sldMk cId="1846653487" sldId="385"/>
        </pc:sldMkLst>
        <pc:spChg chg="mod">
          <ac:chgData name="poonna yospanya" userId="eeb7dc82-1bae-430b-8cd2-a747c9282698" providerId="ADAL" clId="{E9E75180-6778-4AC1-BD42-721BECF6A4E0}" dt="2024-07-15T22:32:49.623" v="10243" actId="20577"/>
          <ac:spMkLst>
            <pc:docMk/>
            <pc:sldMk cId="1846653487" sldId="385"/>
            <ac:spMk id="6" creationId="{90B71D6B-E791-54B5-98C7-53C38A97815B}"/>
          </ac:spMkLst>
        </pc:spChg>
        <pc:graphicFrameChg chg="add mod">
          <ac:chgData name="poonna yospanya" userId="eeb7dc82-1bae-430b-8cd2-a747c9282698" providerId="ADAL" clId="{E9E75180-6778-4AC1-BD42-721BECF6A4E0}" dt="2024-07-15T21:33:38.860" v="8629" actId="571"/>
          <ac:graphicFrameMkLst>
            <pc:docMk/>
            <pc:sldMk cId="1846653487" sldId="385"/>
            <ac:graphicFrameMk id="3" creationId="{3CAA7B89-4AC8-4778-17DA-8F11837D3CDA}"/>
          </ac:graphicFrameMkLst>
        </pc:graphicFrameChg>
        <pc:graphicFrameChg chg="mod modGraphic">
          <ac:chgData name="poonna yospanya" userId="eeb7dc82-1bae-430b-8cd2-a747c9282698" providerId="ADAL" clId="{E9E75180-6778-4AC1-BD42-721BECF6A4E0}" dt="2024-07-15T22:31:39.446" v="10195" actId="20577"/>
          <ac:graphicFrameMkLst>
            <pc:docMk/>
            <pc:sldMk cId="1846653487" sldId="385"/>
            <ac:graphicFrameMk id="5" creationId="{2933CDCE-BF11-D4DB-F4C2-0E60A57114E9}"/>
          </ac:graphicFrameMkLst>
        </pc:graphicFrameChg>
        <pc:graphicFrameChg chg="add mod">
          <ac:chgData name="poonna yospanya" userId="eeb7dc82-1bae-430b-8cd2-a747c9282698" providerId="ADAL" clId="{E9E75180-6778-4AC1-BD42-721BECF6A4E0}" dt="2024-07-15T21:34:12.052" v="8642" actId="571"/>
          <ac:graphicFrameMkLst>
            <pc:docMk/>
            <pc:sldMk cId="1846653487" sldId="385"/>
            <ac:graphicFrameMk id="7" creationId="{2D98785C-7F3F-52C7-5556-8CAF07C72D9E}"/>
          </ac:graphicFrameMkLst>
        </pc:graphicFrameChg>
      </pc:sldChg>
      <pc:sldChg chg="modSp new del mod">
        <pc:chgData name="poonna yospanya" userId="eeb7dc82-1bae-430b-8cd2-a747c9282698" providerId="ADAL" clId="{E9E75180-6778-4AC1-BD42-721BECF6A4E0}" dt="2024-07-15T22:53:38.701" v="10698" actId="47"/>
        <pc:sldMkLst>
          <pc:docMk/>
          <pc:sldMk cId="708202613" sldId="386"/>
        </pc:sldMkLst>
        <pc:spChg chg="mod">
          <ac:chgData name="poonna yospanya" userId="eeb7dc82-1bae-430b-8cd2-a747c9282698" providerId="ADAL" clId="{E9E75180-6778-4AC1-BD42-721BECF6A4E0}" dt="2024-07-12T05:07:56.426" v="1544" actId="20577"/>
          <ac:spMkLst>
            <pc:docMk/>
            <pc:sldMk cId="708202613" sldId="386"/>
            <ac:spMk id="2" creationId="{1E9017A1-F213-7869-55AC-DD3002832C28}"/>
          </ac:spMkLst>
        </pc:spChg>
        <pc:spChg chg="mod">
          <ac:chgData name="poonna yospanya" userId="eeb7dc82-1bae-430b-8cd2-a747c9282698" providerId="ADAL" clId="{E9E75180-6778-4AC1-BD42-721BECF6A4E0}" dt="2024-07-12T05:08:11.315" v="1576" actId="20577"/>
          <ac:spMkLst>
            <pc:docMk/>
            <pc:sldMk cId="708202613" sldId="386"/>
            <ac:spMk id="3" creationId="{896860BE-265E-4718-FB87-29034BA52F03}"/>
          </ac:spMkLst>
        </pc:spChg>
      </pc:sldChg>
      <pc:sldChg chg="add del">
        <pc:chgData name="poonna yospanya" userId="eeb7dc82-1bae-430b-8cd2-a747c9282698" providerId="ADAL" clId="{E9E75180-6778-4AC1-BD42-721BECF6A4E0}" dt="2024-07-12T05:05:54.450" v="1485" actId="47"/>
        <pc:sldMkLst>
          <pc:docMk/>
          <pc:sldMk cId="1700345387" sldId="386"/>
        </pc:sldMkLst>
      </pc:sldChg>
      <pc:sldChg chg="addSp delSp modSp new mod modClrScheme modAnim chgLayout">
        <pc:chgData name="poonna yospanya" userId="eeb7dc82-1bae-430b-8cd2-a747c9282698" providerId="ADAL" clId="{E9E75180-6778-4AC1-BD42-721BECF6A4E0}" dt="2024-07-16T00:02:26.011" v="12152"/>
        <pc:sldMkLst>
          <pc:docMk/>
          <pc:sldMk cId="1195429671" sldId="387"/>
        </pc:sldMkLst>
        <pc:spChg chg="mod ord">
          <ac:chgData name="poonna yospanya" userId="eeb7dc82-1bae-430b-8cd2-a747c9282698" providerId="ADAL" clId="{E9E75180-6778-4AC1-BD42-721BECF6A4E0}" dt="2024-07-15T11:16:29.711" v="1606" actId="700"/>
          <ac:spMkLst>
            <pc:docMk/>
            <pc:sldMk cId="1195429671" sldId="387"/>
            <ac:spMk id="2" creationId="{63AFC535-DA81-206A-E13A-1F42B32EDD36}"/>
          </ac:spMkLst>
        </pc:spChg>
        <pc:spChg chg="del mod ord">
          <ac:chgData name="poonna yospanya" userId="eeb7dc82-1bae-430b-8cd2-a747c9282698" providerId="ADAL" clId="{E9E75180-6778-4AC1-BD42-721BECF6A4E0}" dt="2024-07-15T11:16:29.711" v="1606" actId="700"/>
          <ac:spMkLst>
            <pc:docMk/>
            <pc:sldMk cId="1195429671" sldId="387"/>
            <ac:spMk id="3" creationId="{37500409-DF4A-FB91-C46A-B76F8A659A16}"/>
          </ac:spMkLst>
        </pc:spChg>
        <pc:spChg chg="mod ord">
          <ac:chgData name="poonna yospanya" userId="eeb7dc82-1bae-430b-8cd2-a747c9282698" providerId="ADAL" clId="{E9E75180-6778-4AC1-BD42-721BECF6A4E0}" dt="2024-07-15T11:16:29.711" v="1606" actId="700"/>
          <ac:spMkLst>
            <pc:docMk/>
            <pc:sldMk cId="1195429671" sldId="387"/>
            <ac:spMk id="4" creationId="{94433342-9ED7-0121-310C-0307B7B27CFB}"/>
          </ac:spMkLst>
        </pc:spChg>
        <pc:spChg chg="add mod ord">
          <ac:chgData name="poonna yospanya" userId="eeb7dc82-1bae-430b-8cd2-a747c9282698" providerId="ADAL" clId="{E9E75180-6778-4AC1-BD42-721BECF6A4E0}" dt="2024-07-15T23:58:18.863" v="12121" actId="207"/>
          <ac:spMkLst>
            <pc:docMk/>
            <pc:sldMk cId="1195429671" sldId="387"/>
            <ac:spMk id="5" creationId="{5C423AAF-A393-B733-EAE1-E19FB2607117}"/>
          </ac:spMkLst>
        </pc:spChg>
        <pc:spChg chg="add mod">
          <ac:chgData name="poonna yospanya" userId="eeb7dc82-1bae-430b-8cd2-a747c9282698" providerId="ADAL" clId="{E9E75180-6778-4AC1-BD42-721BECF6A4E0}" dt="2024-07-16T00:01:57.454" v="12149" actId="207"/>
          <ac:spMkLst>
            <pc:docMk/>
            <pc:sldMk cId="1195429671" sldId="387"/>
            <ac:spMk id="6" creationId="{C2AE1AB0-698A-82C5-5559-88A05C1C0FED}"/>
          </ac:spMkLst>
        </pc:spChg>
        <pc:spChg chg="add mod">
          <ac:chgData name="poonna yospanya" userId="eeb7dc82-1bae-430b-8cd2-a747c9282698" providerId="ADAL" clId="{E9E75180-6778-4AC1-BD42-721BECF6A4E0}" dt="2024-07-16T00:01:37.172" v="12145" actId="14100"/>
          <ac:spMkLst>
            <pc:docMk/>
            <pc:sldMk cId="1195429671" sldId="387"/>
            <ac:spMk id="7" creationId="{4DCC6830-8798-AB20-8BC7-1CA5893EC4D6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6T00:03:01.111" v="12155"/>
        <pc:sldMkLst>
          <pc:docMk/>
          <pc:sldMk cId="3677362507" sldId="388"/>
        </pc:sldMkLst>
        <pc:spChg chg="mod">
          <ac:chgData name="poonna yospanya" userId="eeb7dc82-1bae-430b-8cd2-a747c9282698" providerId="ADAL" clId="{E9E75180-6778-4AC1-BD42-721BECF6A4E0}" dt="2024-07-15T11:17:34.823" v="1663" actId="20577"/>
          <ac:spMkLst>
            <pc:docMk/>
            <pc:sldMk cId="3677362507" sldId="388"/>
            <ac:spMk id="2" creationId="{B7B6F551-7515-FD69-589F-6A046AD65261}"/>
          </ac:spMkLst>
        </pc:spChg>
        <pc:spChg chg="mod">
          <ac:chgData name="poonna yospanya" userId="eeb7dc82-1bae-430b-8cd2-a747c9282698" providerId="ADAL" clId="{E9E75180-6778-4AC1-BD42-721BECF6A4E0}" dt="2024-07-15T23:58:34.439" v="12123" actId="207"/>
          <ac:spMkLst>
            <pc:docMk/>
            <pc:sldMk cId="3677362507" sldId="388"/>
            <ac:spMk id="3" creationId="{82DBE1C3-D9F6-D6F1-DA21-1AA813D8EB9C}"/>
          </ac:spMkLst>
        </pc:spChg>
        <pc:spChg chg="add mod">
          <ac:chgData name="poonna yospanya" userId="eeb7dc82-1bae-430b-8cd2-a747c9282698" providerId="ADAL" clId="{E9E75180-6778-4AC1-BD42-721BECF6A4E0}" dt="2024-07-15T11:47:51.958" v="2099" actId="20577"/>
          <ac:spMkLst>
            <pc:docMk/>
            <pc:sldMk cId="3677362507" sldId="388"/>
            <ac:spMk id="5" creationId="{F0DF276B-A8E3-F3D6-BE04-33FF3653F4A3}"/>
          </ac:spMkLst>
        </pc:spChg>
        <pc:spChg chg="add mod">
          <ac:chgData name="poonna yospanya" userId="eeb7dc82-1bae-430b-8cd2-a747c9282698" providerId="ADAL" clId="{E9E75180-6778-4AC1-BD42-721BECF6A4E0}" dt="2024-07-15T11:20:24.086" v="1706" actId="14100"/>
          <ac:spMkLst>
            <pc:docMk/>
            <pc:sldMk cId="3677362507" sldId="388"/>
            <ac:spMk id="6" creationId="{319B8302-FEDA-CED1-74E6-F7DEC89CB4A4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6T00:05:33.751" v="12169"/>
        <pc:sldMkLst>
          <pc:docMk/>
          <pc:sldMk cId="1014984258" sldId="389"/>
        </pc:sldMkLst>
        <pc:spChg chg="mod">
          <ac:chgData name="poonna yospanya" userId="eeb7dc82-1bae-430b-8cd2-a747c9282698" providerId="ADAL" clId="{E9E75180-6778-4AC1-BD42-721BECF6A4E0}" dt="2024-07-15T11:21:30.463" v="1729" actId="20577"/>
          <ac:spMkLst>
            <pc:docMk/>
            <pc:sldMk cId="1014984258" sldId="389"/>
            <ac:spMk id="2" creationId="{87BC5AD5-3246-0854-0A2D-1CEF030E968C}"/>
          </ac:spMkLst>
        </pc:spChg>
        <pc:spChg chg="mod">
          <ac:chgData name="poonna yospanya" userId="eeb7dc82-1bae-430b-8cd2-a747c9282698" providerId="ADAL" clId="{E9E75180-6778-4AC1-BD42-721BECF6A4E0}" dt="2024-07-15T23:58:57.735" v="12126" actId="207"/>
          <ac:spMkLst>
            <pc:docMk/>
            <pc:sldMk cId="1014984258" sldId="389"/>
            <ac:spMk id="3" creationId="{9097E286-4536-4296-992D-0F7858F78044}"/>
          </ac:spMkLst>
        </pc:spChg>
        <pc:spChg chg="add mod">
          <ac:chgData name="poonna yospanya" userId="eeb7dc82-1bae-430b-8cd2-a747c9282698" providerId="ADAL" clId="{E9E75180-6778-4AC1-BD42-721BECF6A4E0}" dt="2024-07-15T15:40:35.939" v="2980" actId="20577"/>
          <ac:spMkLst>
            <pc:docMk/>
            <pc:sldMk cId="1014984258" sldId="389"/>
            <ac:spMk id="5" creationId="{0C6B96FF-39A9-24D0-8166-12545CFE5D36}"/>
          </ac:spMkLst>
        </pc:spChg>
        <pc:spChg chg="add mod">
          <ac:chgData name="poonna yospanya" userId="eeb7dc82-1bae-430b-8cd2-a747c9282698" providerId="ADAL" clId="{E9E75180-6778-4AC1-BD42-721BECF6A4E0}" dt="2024-07-15T11:41:50.557" v="1981" actId="1076"/>
          <ac:spMkLst>
            <pc:docMk/>
            <pc:sldMk cId="1014984258" sldId="389"/>
            <ac:spMk id="6" creationId="{0A4D14B6-38EC-07C8-F508-0DE66DF09ABE}"/>
          </ac:spMkLst>
        </pc:spChg>
        <pc:spChg chg="add mod">
          <ac:chgData name="poonna yospanya" userId="eeb7dc82-1bae-430b-8cd2-a747c9282698" providerId="ADAL" clId="{E9E75180-6778-4AC1-BD42-721BECF6A4E0}" dt="2024-07-15T11:41:01.117" v="1929"/>
          <ac:spMkLst>
            <pc:docMk/>
            <pc:sldMk cId="1014984258" sldId="389"/>
            <ac:spMk id="7" creationId="{10CE3D5F-49A1-C5B1-0AB3-4A394D3FAE07}"/>
          </ac:spMkLst>
        </pc:spChg>
        <pc:spChg chg="add mod">
          <ac:chgData name="poonna yospanya" userId="eeb7dc82-1bae-430b-8cd2-a747c9282698" providerId="ADAL" clId="{E9E75180-6778-4AC1-BD42-721BECF6A4E0}" dt="2024-07-15T11:41:01.117" v="1929"/>
          <ac:spMkLst>
            <pc:docMk/>
            <pc:sldMk cId="1014984258" sldId="389"/>
            <ac:spMk id="8" creationId="{C03590C3-8706-2FAB-AB96-36B7D4DE277E}"/>
          </ac:spMkLst>
        </pc:spChg>
        <pc:spChg chg="add mod">
          <ac:chgData name="poonna yospanya" userId="eeb7dc82-1bae-430b-8cd2-a747c9282698" providerId="ADAL" clId="{E9E75180-6778-4AC1-BD42-721BECF6A4E0}" dt="2024-07-15T11:41:50.557" v="1981" actId="1076"/>
          <ac:spMkLst>
            <pc:docMk/>
            <pc:sldMk cId="1014984258" sldId="389"/>
            <ac:spMk id="9" creationId="{5C0FF5EA-BBCE-EB09-92BC-9A75356F389B}"/>
          </ac:spMkLst>
        </pc:spChg>
        <pc:spChg chg="add mod">
          <ac:chgData name="poonna yospanya" userId="eeb7dc82-1bae-430b-8cd2-a747c9282698" providerId="ADAL" clId="{E9E75180-6778-4AC1-BD42-721BECF6A4E0}" dt="2024-07-16T00:04:49.449" v="12165" actId="14100"/>
          <ac:spMkLst>
            <pc:docMk/>
            <pc:sldMk cId="1014984258" sldId="389"/>
            <ac:spMk id="10" creationId="{2A9E255E-B9C1-5FDA-1392-FEE073059D65}"/>
          </ac:spMkLst>
        </pc:spChg>
        <pc:spChg chg="add mod">
          <ac:chgData name="poonna yospanya" userId="eeb7dc82-1bae-430b-8cd2-a747c9282698" providerId="ADAL" clId="{E9E75180-6778-4AC1-BD42-721BECF6A4E0}" dt="2024-07-16T00:05:03.816" v="12167" actId="1076"/>
          <ac:spMkLst>
            <pc:docMk/>
            <pc:sldMk cId="1014984258" sldId="389"/>
            <ac:spMk id="11" creationId="{9D0D9BB2-B75D-A5B5-C813-5BBD476B0BB5}"/>
          </ac:spMkLst>
        </pc:spChg>
      </pc:sldChg>
      <pc:sldChg chg="modSp new mod modAnim">
        <pc:chgData name="poonna yospanya" userId="eeb7dc82-1bae-430b-8cd2-a747c9282698" providerId="ADAL" clId="{E9E75180-6778-4AC1-BD42-721BECF6A4E0}" dt="2024-07-15T23:58:02.726" v="12119"/>
        <pc:sldMkLst>
          <pc:docMk/>
          <pc:sldMk cId="623549498" sldId="390"/>
        </pc:sldMkLst>
        <pc:spChg chg="mod">
          <ac:chgData name="poonna yospanya" userId="eeb7dc82-1bae-430b-8cd2-a747c9282698" providerId="ADAL" clId="{E9E75180-6778-4AC1-BD42-721BECF6A4E0}" dt="2024-07-15T11:22:11.775" v="1761" actId="20577"/>
          <ac:spMkLst>
            <pc:docMk/>
            <pc:sldMk cId="623549498" sldId="390"/>
            <ac:spMk id="2" creationId="{C9287931-2202-3A7F-C200-05B957039018}"/>
          </ac:spMkLst>
        </pc:spChg>
        <pc:spChg chg="mod">
          <ac:chgData name="poonna yospanya" userId="eeb7dc82-1bae-430b-8cd2-a747c9282698" providerId="ADAL" clId="{E9E75180-6778-4AC1-BD42-721BECF6A4E0}" dt="2024-07-15T23:42:20.779" v="11846" actId="20577"/>
          <ac:spMkLst>
            <pc:docMk/>
            <pc:sldMk cId="623549498" sldId="390"/>
            <ac:spMk id="3" creationId="{5387D8B6-3A09-0A1B-42DF-90FB4DB3C17B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58:41.887" v="12124"/>
        <pc:sldMkLst>
          <pc:docMk/>
          <pc:sldMk cId="2109232395" sldId="391"/>
        </pc:sldMkLst>
        <pc:spChg chg="del mod ord">
          <ac:chgData name="poonna yospanya" userId="eeb7dc82-1bae-430b-8cd2-a747c9282698" providerId="ADAL" clId="{E9E75180-6778-4AC1-BD42-721BECF6A4E0}" dt="2024-07-15T11:22:29.738" v="1763" actId="700"/>
          <ac:spMkLst>
            <pc:docMk/>
            <pc:sldMk cId="2109232395" sldId="391"/>
            <ac:spMk id="2" creationId="{5247B3D1-B349-D5B2-67BF-8167D4011342}"/>
          </ac:spMkLst>
        </pc:spChg>
        <pc:spChg chg="del mod ord">
          <ac:chgData name="poonna yospanya" userId="eeb7dc82-1bae-430b-8cd2-a747c9282698" providerId="ADAL" clId="{E9E75180-6778-4AC1-BD42-721BECF6A4E0}" dt="2024-07-15T11:22:29.738" v="1763" actId="700"/>
          <ac:spMkLst>
            <pc:docMk/>
            <pc:sldMk cId="2109232395" sldId="391"/>
            <ac:spMk id="3" creationId="{0A3772D4-46FB-9F1E-217C-6FCB96FA2901}"/>
          </ac:spMkLst>
        </pc:spChg>
        <pc:spChg chg="mod ord">
          <ac:chgData name="poonna yospanya" userId="eeb7dc82-1bae-430b-8cd2-a747c9282698" providerId="ADAL" clId="{E9E75180-6778-4AC1-BD42-721BECF6A4E0}" dt="2024-07-15T11:22:29.738" v="1763" actId="700"/>
          <ac:spMkLst>
            <pc:docMk/>
            <pc:sldMk cId="2109232395" sldId="391"/>
            <ac:spMk id="4" creationId="{839584D8-2099-3FFB-14F5-DAA63CCEAC1E}"/>
          </ac:spMkLst>
        </pc:spChg>
        <pc:spChg chg="add mod ord">
          <ac:chgData name="poonna yospanya" userId="eeb7dc82-1bae-430b-8cd2-a747c9282698" providerId="ADAL" clId="{E9E75180-6778-4AC1-BD42-721BECF6A4E0}" dt="2024-07-15T11:22:36.582" v="1790" actId="20577"/>
          <ac:spMkLst>
            <pc:docMk/>
            <pc:sldMk cId="2109232395" sldId="391"/>
            <ac:spMk id="5" creationId="{651B7D36-0C72-79C2-1EB9-A54C79BBEF94}"/>
          </ac:spMkLst>
        </pc:spChg>
        <pc:spChg chg="add mod ord">
          <ac:chgData name="poonna yospanya" userId="eeb7dc82-1bae-430b-8cd2-a747c9282698" providerId="ADAL" clId="{E9E75180-6778-4AC1-BD42-721BECF6A4E0}" dt="2024-07-15T23:43:13.999" v="12011" actId="20577"/>
          <ac:spMkLst>
            <pc:docMk/>
            <pc:sldMk cId="2109232395" sldId="391"/>
            <ac:spMk id="6" creationId="{E579BD49-E60A-653A-98A8-EDF3A6891E13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6T00:06:02.215" v="12173"/>
        <pc:sldMkLst>
          <pc:docMk/>
          <pc:sldMk cId="1398716965" sldId="392"/>
        </pc:sldMkLst>
        <pc:spChg chg="mod">
          <ac:chgData name="poonna yospanya" userId="eeb7dc82-1bae-430b-8cd2-a747c9282698" providerId="ADAL" clId="{E9E75180-6778-4AC1-BD42-721BECF6A4E0}" dt="2024-07-15T11:23:45.655" v="1825" actId="20577"/>
          <ac:spMkLst>
            <pc:docMk/>
            <pc:sldMk cId="1398716965" sldId="392"/>
            <ac:spMk id="2" creationId="{31EF5D65-EB40-E09F-A205-B823A7454F19}"/>
          </ac:spMkLst>
        </pc:spChg>
        <pc:spChg chg="mod">
          <ac:chgData name="poonna yospanya" userId="eeb7dc82-1bae-430b-8cd2-a747c9282698" providerId="ADAL" clId="{E9E75180-6778-4AC1-BD42-721BECF6A4E0}" dt="2024-07-15T23:59:18.271" v="12130" actId="207"/>
          <ac:spMkLst>
            <pc:docMk/>
            <pc:sldMk cId="1398716965" sldId="392"/>
            <ac:spMk id="3" creationId="{753B7628-7FE7-E5D9-C5D5-1CC8D7F1385A}"/>
          </ac:spMkLst>
        </pc:spChg>
        <pc:spChg chg="add mod">
          <ac:chgData name="poonna yospanya" userId="eeb7dc82-1bae-430b-8cd2-a747c9282698" providerId="ADAL" clId="{E9E75180-6778-4AC1-BD42-721BECF6A4E0}" dt="2024-07-15T15:39:37.074" v="2964" actId="20577"/>
          <ac:spMkLst>
            <pc:docMk/>
            <pc:sldMk cId="1398716965" sldId="392"/>
            <ac:spMk id="5" creationId="{362FAFB9-38FC-D9F9-1584-68B107300709}"/>
          </ac:spMkLst>
        </pc:spChg>
        <pc:spChg chg="add mod">
          <ac:chgData name="poonna yospanya" userId="eeb7dc82-1bae-430b-8cd2-a747c9282698" providerId="ADAL" clId="{E9E75180-6778-4AC1-BD42-721BECF6A4E0}" dt="2024-07-15T11:46:00.748" v="2038"/>
          <ac:spMkLst>
            <pc:docMk/>
            <pc:sldMk cId="1398716965" sldId="392"/>
            <ac:spMk id="6" creationId="{0C37E37B-4AAE-0CE5-D134-B9C8D8D15D5C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6T00:05:43.967" v="12171"/>
        <pc:sldMkLst>
          <pc:docMk/>
          <pc:sldMk cId="2978570754" sldId="393"/>
        </pc:sldMkLst>
        <pc:spChg chg="mod">
          <ac:chgData name="poonna yospanya" userId="eeb7dc82-1bae-430b-8cd2-a747c9282698" providerId="ADAL" clId="{E9E75180-6778-4AC1-BD42-721BECF6A4E0}" dt="2024-07-15T11:26:51.574" v="1891" actId="20577"/>
          <ac:spMkLst>
            <pc:docMk/>
            <pc:sldMk cId="2978570754" sldId="393"/>
            <ac:spMk id="2" creationId="{1F6A0369-B359-5264-BA15-9A1B4DB48273}"/>
          </ac:spMkLst>
        </pc:spChg>
        <pc:spChg chg="mod">
          <ac:chgData name="poonna yospanya" userId="eeb7dc82-1bae-430b-8cd2-a747c9282698" providerId="ADAL" clId="{E9E75180-6778-4AC1-BD42-721BECF6A4E0}" dt="2024-07-15T23:59:09.623" v="12128" actId="207"/>
          <ac:spMkLst>
            <pc:docMk/>
            <pc:sldMk cId="2978570754" sldId="393"/>
            <ac:spMk id="3" creationId="{4FA0779B-6C7E-AA7E-A317-36516E5A1331}"/>
          </ac:spMkLst>
        </pc:spChg>
        <pc:spChg chg="add mod">
          <ac:chgData name="poonna yospanya" userId="eeb7dc82-1bae-430b-8cd2-a747c9282698" providerId="ADAL" clId="{E9E75180-6778-4AC1-BD42-721BECF6A4E0}" dt="2024-07-15T15:39:59.154" v="2971" actId="20577"/>
          <ac:spMkLst>
            <pc:docMk/>
            <pc:sldMk cId="2978570754" sldId="393"/>
            <ac:spMk id="5" creationId="{7476A3D9-5259-D630-271E-0314A0200DCD}"/>
          </ac:spMkLst>
        </pc:spChg>
        <pc:spChg chg="add mod">
          <ac:chgData name="poonna yospanya" userId="eeb7dc82-1bae-430b-8cd2-a747c9282698" providerId="ADAL" clId="{E9E75180-6778-4AC1-BD42-721BECF6A4E0}" dt="2024-07-15T11:43:54.053" v="2008" actId="1076"/>
          <ac:spMkLst>
            <pc:docMk/>
            <pc:sldMk cId="2978570754" sldId="393"/>
            <ac:spMk id="6" creationId="{3DD2BC39-27CF-7328-2C93-6499A1162ED0}"/>
          </ac:spMkLst>
        </pc:spChg>
      </pc:sldChg>
      <pc:sldChg chg="addSp modSp new mod modClrScheme modAnim chgLayout">
        <pc:chgData name="poonna yospanya" userId="eeb7dc82-1bae-430b-8cd2-a747c9282698" providerId="ADAL" clId="{E9E75180-6778-4AC1-BD42-721BECF6A4E0}" dt="2024-07-15T23:52:45.491" v="12055"/>
        <pc:sldMkLst>
          <pc:docMk/>
          <pc:sldMk cId="3671025818" sldId="394"/>
        </pc:sldMkLst>
        <pc:spChg chg="mod ord">
          <ac:chgData name="poonna yospanya" userId="eeb7dc82-1bae-430b-8cd2-a747c9282698" providerId="ADAL" clId="{E9E75180-6778-4AC1-BD42-721BECF6A4E0}" dt="2024-07-15T20:40:29.017" v="8011" actId="700"/>
          <ac:spMkLst>
            <pc:docMk/>
            <pc:sldMk cId="3671025818" sldId="394"/>
            <ac:spMk id="2" creationId="{DFC71284-87DC-5CE5-E763-273CC85F1558}"/>
          </ac:spMkLst>
        </pc:spChg>
        <pc:spChg chg="mod ord">
          <ac:chgData name="poonna yospanya" userId="eeb7dc82-1bae-430b-8cd2-a747c9282698" providerId="ADAL" clId="{E9E75180-6778-4AC1-BD42-721BECF6A4E0}" dt="2024-07-15T20:43:00.172" v="8051" actId="404"/>
          <ac:spMkLst>
            <pc:docMk/>
            <pc:sldMk cId="3671025818" sldId="394"/>
            <ac:spMk id="3" creationId="{24A6210E-58FA-5C0F-D91A-E96C4B5A0A71}"/>
          </ac:spMkLst>
        </pc:spChg>
        <pc:spChg chg="mod ord">
          <ac:chgData name="poonna yospanya" userId="eeb7dc82-1bae-430b-8cd2-a747c9282698" providerId="ADAL" clId="{E9E75180-6778-4AC1-BD42-721BECF6A4E0}" dt="2024-07-15T20:40:29.017" v="8011" actId="700"/>
          <ac:spMkLst>
            <pc:docMk/>
            <pc:sldMk cId="3671025818" sldId="394"/>
            <ac:spMk id="4" creationId="{BF435B85-1518-D48F-2B7F-55DCCFAA6F0B}"/>
          </ac:spMkLst>
        </pc:spChg>
        <pc:spChg chg="add mod ord">
          <ac:chgData name="poonna yospanya" userId="eeb7dc82-1bae-430b-8cd2-a747c9282698" providerId="ADAL" clId="{E9E75180-6778-4AC1-BD42-721BECF6A4E0}" dt="2024-07-15T20:43:22.743" v="8055" actId="404"/>
          <ac:spMkLst>
            <pc:docMk/>
            <pc:sldMk cId="3671025818" sldId="394"/>
            <ac:spMk id="5" creationId="{7560669F-128B-F904-BFB9-61BCE6437DDD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6T00:00:09.608" v="12132"/>
        <pc:sldMkLst>
          <pc:docMk/>
          <pc:sldMk cId="1409134326" sldId="395"/>
        </pc:sldMkLst>
        <pc:spChg chg="mod ord">
          <ac:chgData name="poonna yospanya" userId="eeb7dc82-1bae-430b-8cd2-a747c9282698" providerId="ADAL" clId="{E9E75180-6778-4AC1-BD42-721BECF6A4E0}" dt="2024-07-15T11:51:53.137" v="2190" actId="700"/>
          <ac:spMkLst>
            <pc:docMk/>
            <pc:sldMk cId="1409134326" sldId="395"/>
            <ac:spMk id="2" creationId="{A4F9ABA7-1C04-EE7F-5769-0E5288847AE6}"/>
          </ac:spMkLst>
        </pc:spChg>
        <pc:spChg chg="del mod ord">
          <ac:chgData name="poonna yospanya" userId="eeb7dc82-1bae-430b-8cd2-a747c9282698" providerId="ADAL" clId="{E9E75180-6778-4AC1-BD42-721BECF6A4E0}" dt="2024-07-15T11:51:53.137" v="2190" actId="700"/>
          <ac:spMkLst>
            <pc:docMk/>
            <pc:sldMk cId="1409134326" sldId="395"/>
            <ac:spMk id="3" creationId="{B369DEA4-2CC0-807C-BDA9-5F25874016D2}"/>
          </ac:spMkLst>
        </pc:spChg>
        <pc:spChg chg="mod ord">
          <ac:chgData name="poonna yospanya" userId="eeb7dc82-1bae-430b-8cd2-a747c9282698" providerId="ADAL" clId="{E9E75180-6778-4AC1-BD42-721BECF6A4E0}" dt="2024-07-15T11:51:53.137" v="2190" actId="700"/>
          <ac:spMkLst>
            <pc:docMk/>
            <pc:sldMk cId="1409134326" sldId="395"/>
            <ac:spMk id="4" creationId="{91423D60-2FFC-B929-DC0A-36D720FB2DE4}"/>
          </ac:spMkLst>
        </pc:spChg>
        <pc:spChg chg="add mod ord">
          <ac:chgData name="poonna yospanya" userId="eeb7dc82-1bae-430b-8cd2-a747c9282698" providerId="ADAL" clId="{E9E75180-6778-4AC1-BD42-721BECF6A4E0}" dt="2024-07-15T11:54:36.158" v="2580" actId="20577"/>
          <ac:spMkLst>
            <pc:docMk/>
            <pc:sldMk cId="1409134326" sldId="395"/>
            <ac:spMk id="5" creationId="{5A91AC49-CB44-775C-BFCB-9D7BD18CA64B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6T00:08:30.463" v="12180" actId="207"/>
        <pc:sldMkLst>
          <pc:docMk/>
          <pc:sldMk cId="4158967261" sldId="396"/>
        </pc:sldMkLst>
        <pc:spChg chg="mod ord">
          <ac:chgData name="poonna yospanya" userId="eeb7dc82-1bae-430b-8cd2-a747c9282698" providerId="ADAL" clId="{E9E75180-6778-4AC1-BD42-721BECF6A4E0}" dt="2024-07-15T11:55:20.319" v="2607" actId="700"/>
          <ac:spMkLst>
            <pc:docMk/>
            <pc:sldMk cId="4158967261" sldId="396"/>
            <ac:spMk id="2" creationId="{A27BA4E0-53A2-A0BA-0B48-A7971CBD7ED2}"/>
          </ac:spMkLst>
        </pc:spChg>
        <pc:spChg chg="del mod ord">
          <ac:chgData name="poonna yospanya" userId="eeb7dc82-1bae-430b-8cd2-a747c9282698" providerId="ADAL" clId="{E9E75180-6778-4AC1-BD42-721BECF6A4E0}" dt="2024-07-15T11:55:20.319" v="2607" actId="700"/>
          <ac:spMkLst>
            <pc:docMk/>
            <pc:sldMk cId="4158967261" sldId="396"/>
            <ac:spMk id="3" creationId="{2FE8EA5E-F8C6-B893-760E-7C1B595CF431}"/>
          </ac:spMkLst>
        </pc:spChg>
        <pc:spChg chg="mod ord">
          <ac:chgData name="poonna yospanya" userId="eeb7dc82-1bae-430b-8cd2-a747c9282698" providerId="ADAL" clId="{E9E75180-6778-4AC1-BD42-721BECF6A4E0}" dt="2024-07-15T11:55:20.319" v="2607" actId="700"/>
          <ac:spMkLst>
            <pc:docMk/>
            <pc:sldMk cId="4158967261" sldId="396"/>
            <ac:spMk id="4" creationId="{74652838-9302-FE10-7411-8AC0C2BA9C12}"/>
          </ac:spMkLst>
        </pc:spChg>
        <pc:spChg chg="add mod ord">
          <ac:chgData name="poonna yospanya" userId="eeb7dc82-1bae-430b-8cd2-a747c9282698" providerId="ADAL" clId="{E9E75180-6778-4AC1-BD42-721BECF6A4E0}" dt="2024-07-16T00:08:30.463" v="12180" actId="207"/>
          <ac:spMkLst>
            <pc:docMk/>
            <pc:sldMk cId="4158967261" sldId="396"/>
            <ac:spMk id="5" creationId="{83231062-927A-C0F3-0D9F-66BD48EA99B0}"/>
          </ac:spMkLst>
        </pc:spChg>
        <pc:spChg chg="add mod">
          <ac:chgData name="poonna yospanya" userId="eeb7dc82-1bae-430b-8cd2-a747c9282698" providerId="ADAL" clId="{E9E75180-6778-4AC1-BD42-721BECF6A4E0}" dt="2024-07-16T00:08:04.438" v="12178" actId="207"/>
          <ac:spMkLst>
            <pc:docMk/>
            <pc:sldMk cId="4158967261" sldId="396"/>
            <ac:spMk id="6" creationId="{B911F1DB-D35F-267F-F523-68639F96751E}"/>
          </ac:spMkLst>
        </pc:spChg>
        <pc:spChg chg="add mod">
          <ac:chgData name="poonna yospanya" userId="eeb7dc82-1bae-430b-8cd2-a747c9282698" providerId="ADAL" clId="{E9E75180-6778-4AC1-BD42-721BECF6A4E0}" dt="2024-07-16T00:07:38.982" v="12174"/>
          <ac:spMkLst>
            <pc:docMk/>
            <pc:sldMk cId="4158967261" sldId="396"/>
            <ac:spMk id="7" creationId="{4D3AC723-B502-3C7A-B451-A952815F4A27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54:49.995" v="12068" actId="207"/>
        <pc:sldMkLst>
          <pc:docMk/>
          <pc:sldMk cId="214206162" sldId="397"/>
        </pc:sldMkLst>
        <pc:spChg chg="mod ord">
          <ac:chgData name="poonna yospanya" userId="eeb7dc82-1bae-430b-8cd2-a747c9282698" providerId="ADAL" clId="{E9E75180-6778-4AC1-BD42-721BECF6A4E0}" dt="2024-07-15T23:01:04.499" v="10699" actId="700"/>
          <ac:spMkLst>
            <pc:docMk/>
            <pc:sldMk cId="214206162" sldId="397"/>
            <ac:spMk id="2" creationId="{3F08C1BC-D1A4-C5B2-5C68-941632309B8B}"/>
          </ac:spMkLst>
        </pc:spChg>
        <pc:spChg chg="del mod ord">
          <ac:chgData name="poonna yospanya" userId="eeb7dc82-1bae-430b-8cd2-a747c9282698" providerId="ADAL" clId="{E9E75180-6778-4AC1-BD42-721BECF6A4E0}" dt="2024-07-15T23:01:04.499" v="10699" actId="700"/>
          <ac:spMkLst>
            <pc:docMk/>
            <pc:sldMk cId="214206162" sldId="397"/>
            <ac:spMk id="3" creationId="{940B066C-DBCD-E6E4-E126-ABBD79D51F39}"/>
          </ac:spMkLst>
        </pc:spChg>
        <pc:spChg chg="mod ord">
          <ac:chgData name="poonna yospanya" userId="eeb7dc82-1bae-430b-8cd2-a747c9282698" providerId="ADAL" clId="{E9E75180-6778-4AC1-BD42-721BECF6A4E0}" dt="2024-07-15T23:01:04.499" v="10699" actId="700"/>
          <ac:spMkLst>
            <pc:docMk/>
            <pc:sldMk cId="214206162" sldId="397"/>
            <ac:spMk id="4" creationId="{7A21A072-FEA0-1008-2878-8067952B357C}"/>
          </ac:spMkLst>
        </pc:spChg>
        <pc:spChg chg="add mod ord">
          <ac:chgData name="poonna yospanya" userId="eeb7dc82-1bae-430b-8cd2-a747c9282698" providerId="ADAL" clId="{E9E75180-6778-4AC1-BD42-721BECF6A4E0}" dt="2024-07-15T23:54:49.995" v="12068" actId="207"/>
          <ac:spMkLst>
            <pc:docMk/>
            <pc:sldMk cId="214206162" sldId="397"/>
            <ac:spMk id="5" creationId="{7ACC9610-5D8F-7060-F00D-CBF8EB1FA7F5}"/>
          </ac:spMkLst>
        </pc:spChg>
        <pc:spChg chg="add mod">
          <ac:chgData name="poonna yospanya" userId="eeb7dc82-1bae-430b-8cd2-a747c9282698" providerId="ADAL" clId="{E9E75180-6778-4AC1-BD42-721BECF6A4E0}" dt="2024-07-15T23:02:23.907" v="10710" actId="14100"/>
          <ac:spMkLst>
            <pc:docMk/>
            <pc:sldMk cId="214206162" sldId="397"/>
            <ac:spMk id="6" creationId="{A6E12CF1-F72B-7F8A-262A-8304618F6E4D}"/>
          </ac:spMkLst>
        </pc:spChg>
        <pc:spChg chg="add mod">
          <ac:chgData name="poonna yospanya" userId="eeb7dc82-1bae-430b-8cd2-a747c9282698" providerId="ADAL" clId="{E9E75180-6778-4AC1-BD42-721BECF6A4E0}" dt="2024-07-15T23:02:08.472" v="10708" actId="1076"/>
          <ac:spMkLst>
            <pc:docMk/>
            <pc:sldMk cId="214206162" sldId="397"/>
            <ac:spMk id="7" creationId="{22EA9D9A-1E2B-6040-1F15-84A093BCD77C}"/>
          </ac:spMkLst>
        </pc:spChg>
      </pc:sldChg>
      <pc:sldChg chg="modSp new mod modAnim">
        <pc:chgData name="poonna yospanya" userId="eeb7dc82-1bae-430b-8cd2-a747c9282698" providerId="ADAL" clId="{E9E75180-6778-4AC1-BD42-721BECF6A4E0}" dt="2024-07-17T04:27:12.024" v="12196" actId="20577"/>
        <pc:sldMkLst>
          <pc:docMk/>
          <pc:sldMk cId="1736745212" sldId="398"/>
        </pc:sldMkLst>
        <pc:spChg chg="mod">
          <ac:chgData name="poonna yospanya" userId="eeb7dc82-1bae-430b-8cd2-a747c9282698" providerId="ADAL" clId="{E9E75180-6778-4AC1-BD42-721BECF6A4E0}" dt="2024-07-15T17:42:27.612" v="4514" actId="20577"/>
          <ac:spMkLst>
            <pc:docMk/>
            <pc:sldMk cId="1736745212" sldId="398"/>
            <ac:spMk id="2" creationId="{D7A8B8DD-AE25-C25B-883A-49C1893EE8C1}"/>
          </ac:spMkLst>
        </pc:spChg>
        <pc:spChg chg="mod">
          <ac:chgData name="poonna yospanya" userId="eeb7dc82-1bae-430b-8cd2-a747c9282698" providerId="ADAL" clId="{E9E75180-6778-4AC1-BD42-721BECF6A4E0}" dt="2024-07-17T04:27:12.024" v="12196" actId="20577"/>
          <ac:spMkLst>
            <pc:docMk/>
            <pc:sldMk cId="1736745212" sldId="398"/>
            <ac:spMk id="3" creationId="{0AA7C3FC-685C-FABC-C0E7-2E087C84DBB7}"/>
          </ac:spMkLst>
        </pc:spChg>
      </pc:sldChg>
      <pc:sldChg chg="new del">
        <pc:chgData name="poonna yospanya" userId="eeb7dc82-1bae-430b-8cd2-a747c9282698" providerId="ADAL" clId="{E9E75180-6778-4AC1-BD42-721BECF6A4E0}" dt="2024-07-15T15:24:03.421" v="2744" actId="680"/>
        <pc:sldMkLst>
          <pc:docMk/>
          <pc:sldMk cId="999693396" sldId="399"/>
        </pc:sldMkLst>
      </pc:sldChg>
      <pc:sldChg chg="modSp add mod">
        <pc:chgData name="poonna yospanya" userId="eeb7dc82-1bae-430b-8cd2-a747c9282698" providerId="ADAL" clId="{E9E75180-6778-4AC1-BD42-721BECF6A4E0}" dt="2024-07-16T00:08:38.935" v="12182" actId="207"/>
        <pc:sldMkLst>
          <pc:docMk/>
          <pc:sldMk cId="2134295085" sldId="399"/>
        </pc:sldMkLst>
        <pc:spChg chg="mod">
          <ac:chgData name="poonna yospanya" userId="eeb7dc82-1bae-430b-8cd2-a747c9282698" providerId="ADAL" clId="{E9E75180-6778-4AC1-BD42-721BECF6A4E0}" dt="2024-07-15T15:24:11.603" v="2763" actId="20577"/>
          <ac:spMkLst>
            <pc:docMk/>
            <pc:sldMk cId="2134295085" sldId="399"/>
            <ac:spMk id="2" creationId="{A27BA4E0-53A2-A0BA-0B48-A7971CBD7ED2}"/>
          </ac:spMkLst>
        </pc:spChg>
        <pc:spChg chg="mod">
          <ac:chgData name="poonna yospanya" userId="eeb7dc82-1bae-430b-8cd2-a747c9282698" providerId="ADAL" clId="{E9E75180-6778-4AC1-BD42-721BECF6A4E0}" dt="2024-07-16T00:08:38.935" v="12182" actId="207"/>
          <ac:spMkLst>
            <pc:docMk/>
            <pc:sldMk cId="2134295085" sldId="399"/>
            <ac:spMk id="5" creationId="{83231062-927A-C0F3-0D9F-66BD48EA99B0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6T00:00:20.095" v="12133"/>
        <pc:sldMkLst>
          <pc:docMk/>
          <pc:sldMk cId="3148177362" sldId="400"/>
        </pc:sldMkLst>
        <pc:spChg chg="del mod ord">
          <ac:chgData name="poonna yospanya" userId="eeb7dc82-1bae-430b-8cd2-a747c9282698" providerId="ADAL" clId="{E9E75180-6778-4AC1-BD42-721BECF6A4E0}" dt="2024-07-15T15:26:25.846" v="2785" actId="700"/>
          <ac:spMkLst>
            <pc:docMk/>
            <pc:sldMk cId="3148177362" sldId="400"/>
            <ac:spMk id="2" creationId="{9579B01B-90AD-79D9-8A91-34FF03810363}"/>
          </ac:spMkLst>
        </pc:spChg>
        <pc:spChg chg="del mod ord">
          <ac:chgData name="poonna yospanya" userId="eeb7dc82-1bae-430b-8cd2-a747c9282698" providerId="ADAL" clId="{E9E75180-6778-4AC1-BD42-721BECF6A4E0}" dt="2024-07-15T15:26:25.846" v="2785" actId="700"/>
          <ac:spMkLst>
            <pc:docMk/>
            <pc:sldMk cId="3148177362" sldId="400"/>
            <ac:spMk id="3" creationId="{84294908-1369-91F1-A18D-A2810CA44544}"/>
          </ac:spMkLst>
        </pc:spChg>
        <pc:spChg chg="mod ord">
          <ac:chgData name="poonna yospanya" userId="eeb7dc82-1bae-430b-8cd2-a747c9282698" providerId="ADAL" clId="{E9E75180-6778-4AC1-BD42-721BECF6A4E0}" dt="2024-07-15T15:26:25.846" v="2785" actId="700"/>
          <ac:spMkLst>
            <pc:docMk/>
            <pc:sldMk cId="3148177362" sldId="400"/>
            <ac:spMk id="4" creationId="{B4EED88D-9018-24AC-D147-9B2C8E24CB37}"/>
          </ac:spMkLst>
        </pc:spChg>
        <pc:spChg chg="add mod ord">
          <ac:chgData name="poonna yospanya" userId="eeb7dc82-1bae-430b-8cd2-a747c9282698" providerId="ADAL" clId="{E9E75180-6778-4AC1-BD42-721BECF6A4E0}" dt="2024-07-15T15:46:37.970" v="2995" actId="20577"/>
          <ac:spMkLst>
            <pc:docMk/>
            <pc:sldMk cId="3148177362" sldId="400"/>
            <ac:spMk id="5" creationId="{CAE9284E-FECE-C189-71A3-C4507264CE5D}"/>
          </ac:spMkLst>
        </pc:spChg>
        <pc:spChg chg="add mod ord">
          <ac:chgData name="poonna yospanya" userId="eeb7dc82-1bae-430b-8cd2-a747c9282698" providerId="ADAL" clId="{E9E75180-6778-4AC1-BD42-721BECF6A4E0}" dt="2024-07-15T22:05:41.824" v="9439" actId="20577"/>
          <ac:spMkLst>
            <pc:docMk/>
            <pc:sldMk cId="3148177362" sldId="400"/>
            <ac:spMk id="6" creationId="{6AA732D3-0552-7780-D6D3-AB588EFF7110}"/>
          </ac:spMkLst>
        </pc:spChg>
      </pc:sldChg>
      <pc:sldChg chg="modSp add del mod ord">
        <pc:chgData name="poonna yospanya" userId="eeb7dc82-1bae-430b-8cd2-a747c9282698" providerId="ADAL" clId="{E9E75180-6778-4AC1-BD42-721BECF6A4E0}" dt="2024-07-15T22:53:38.701" v="10698" actId="47"/>
        <pc:sldMkLst>
          <pc:docMk/>
          <pc:sldMk cId="2837888487" sldId="401"/>
        </pc:sldMkLst>
        <pc:spChg chg="mod">
          <ac:chgData name="poonna yospanya" userId="eeb7dc82-1bae-430b-8cd2-a747c9282698" providerId="ADAL" clId="{E9E75180-6778-4AC1-BD42-721BECF6A4E0}" dt="2024-07-15T15:28:52.354" v="2905" actId="20577"/>
          <ac:spMkLst>
            <pc:docMk/>
            <pc:sldMk cId="2837888487" sldId="401"/>
            <ac:spMk id="2" creationId="{A4F9ABA7-1C04-EE7F-5769-0E5288847AE6}"/>
          </ac:spMkLst>
        </pc:spChg>
        <pc:spChg chg="mod">
          <ac:chgData name="poonna yospanya" userId="eeb7dc82-1bae-430b-8cd2-a747c9282698" providerId="ADAL" clId="{E9E75180-6778-4AC1-BD42-721BECF6A4E0}" dt="2024-07-15T15:29:47.609" v="2906" actId="6549"/>
          <ac:spMkLst>
            <pc:docMk/>
            <pc:sldMk cId="2837888487" sldId="401"/>
            <ac:spMk id="5" creationId="{5A91AC49-CB44-775C-BFCB-9D7BD18CA64B}"/>
          </ac:spMkLst>
        </pc:spChg>
      </pc:sldChg>
      <pc:sldChg chg="addSp delSp modSp new del mod ord modClrScheme chgLayout">
        <pc:chgData name="poonna yospanya" userId="eeb7dc82-1bae-430b-8cd2-a747c9282698" providerId="ADAL" clId="{E9E75180-6778-4AC1-BD42-721BECF6A4E0}" dt="2024-07-15T22:53:38.701" v="10698" actId="47"/>
        <pc:sldMkLst>
          <pc:docMk/>
          <pc:sldMk cId="540102554" sldId="402"/>
        </pc:sldMkLst>
        <pc:spChg chg="del mod ord">
          <ac:chgData name="poonna yospanya" userId="eeb7dc82-1bae-430b-8cd2-a747c9282698" providerId="ADAL" clId="{E9E75180-6778-4AC1-BD42-721BECF6A4E0}" dt="2024-07-15T15:29:58.705" v="2908" actId="700"/>
          <ac:spMkLst>
            <pc:docMk/>
            <pc:sldMk cId="540102554" sldId="402"/>
            <ac:spMk id="2" creationId="{25AC3829-D664-B40A-29D5-1C8B2024F330}"/>
          </ac:spMkLst>
        </pc:spChg>
        <pc:spChg chg="del mod ord">
          <ac:chgData name="poonna yospanya" userId="eeb7dc82-1bae-430b-8cd2-a747c9282698" providerId="ADAL" clId="{E9E75180-6778-4AC1-BD42-721BECF6A4E0}" dt="2024-07-15T15:29:58.705" v="2908" actId="700"/>
          <ac:spMkLst>
            <pc:docMk/>
            <pc:sldMk cId="540102554" sldId="402"/>
            <ac:spMk id="3" creationId="{4D304438-B390-BA46-2E5F-A01EAE306457}"/>
          </ac:spMkLst>
        </pc:spChg>
        <pc:spChg chg="mod ord">
          <ac:chgData name="poonna yospanya" userId="eeb7dc82-1bae-430b-8cd2-a747c9282698" providerId="ADAL" clId="{E9E75180-6778-4AC1-BD42-721BECF6A4E0}" dt="2024-07-15T15:29:58.705" v="2908" actId="700"/>
          <ac:spMkLst>
            <pc:docMk/>
            <pc:sldMk cId="540102554" sldId="402"/>
            <ac:spMk id="4" creationId="{3C1CD644-65B9-E97C-C758-BCF21F3578A6}"/>
          </ac:spMkLst>
        </pc:spChg>
        <pc:spChg chg="add mod ord">
          <ac:chgData name="poonna yospanya" userId="eeb7dc82-1bae-430b-8cd2-a747c9282698" providerId="ADAL" clId="{E9E75180-6778-4AC1-BD42-721BECF6A4E0}" dt="2024-07-15T15:30:06.746" v="2936" actId="20577"/>
          <ac:spMkLst>
            <pc:docMk/>
            <pc:sldMk cId="540102554" sldId="402"/>
            <ac:spMk id="5" creationId="{BC1CB609-245A-7A82-33F8-899909E18042}"/>
          </ac:spMkLst>
        </pc:spChg>
        <pc:spChg chg="add mod ord">
          <ac:chgData name="poonna yospanya" userId="eeb7dc82-1bae-430b-8cd2-a747c9282698" providerId="ADAL" clId="{E9E75180-6778-4AC1-BD42-721BECF6A4E0}" dt="2024-07-15T15:46:12.456" v="2989" actId="27636"/>
          <ac:spMkLst>
            <pc:docMk/>
            <pc:sldMk cId="540102554" sldId="402"/>
            <ac:spMk id="6" creationId="{B35B426A-59AD-B5A6-FB61-89F8D83B97F7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46:09.365" v="12025"/>
        <pc:sldMkLst>
          <pc:docMk/>
          <pc:sldMk cId="1350183334" sldId="403"/>
        </pc:sldMkLst>
        <pc:spChg chg="mod ord">
          <ac:chgData name="poonna yospanya" userId="eeb7dc82-1bae-430b-8cd2-a747c9282698" providerId="ADAL" clId="{E9E75180-6778-4AC1-BD42-721BECF6A4E0}" dt="2024-07-15T17:46:14.782" v="4538" actId="700"/>
          <ac:spMkLst>
            <pc:docMk/>
            <pc:sldMk cId="1350183334" sldId="403"/>
            <ac:spMk id="2" creationId="{DA871031-FB20-3D75-A653-9CAFC20F6300}"/>
          </ac:spMkLst>
        </pc:spChg>
        <pc:spChg chg="del mod ord">
          <ac:chgData name="poonna yospanya" userId="eeb7dc82-1bae-430b-8cd2-a747c9282698" providerId="ADAL" clId="{E9E75180-6778-4AC1-BD42-721BECF6A4E0}" dt="2024-07-15T17:46:14.782" v="4538" actId="700"/>
          <ac:spMkLst>
            <pc:docMk/>
            <pc:sldMk cId="1350183334" sldId="403"/>
            <ac:spMk id="3" creationId="{FFA0BFB3-F260-F3F7-1C6F-F9E9B5B0AEFE}"/>
          </ac:spMkLst>
        </pc:spChg>
        <pc:spChg chg="mod ord">
          <ac:chgData name="poonna yospanya" userId="eeb7dc82-1bae-430b-8cd2-a747c9282698" providerId="ADAL" clId="{E9E75180-6778-4AC1-BD42-721BECF6A4E0}" dt="2024-07-15T17:46:14.782" v="4538" actId="700"/>
          <ac:spMkLst>
            <pc:docMk/>
            <pc:sldMk cId="1350183334" sldId="403"/>
            <ac:spMk id="4" creationId="{F954952C-738E-8F25-E61A-5CDE8685BC8E}"/>
          </ac:spMkLst>
        </pc:spChg>
        <pc:spChg chg="add mod ord">
          <ac:chgData name="poonna yospanya" userId="eeb7dc82-1bae-430b-8cd2-a747c9282698" providerId="ADAL" clId="{E9E75180-6778-4AC1-BD42-721BECF6A4E0}" dt="2024-07-15T17:50:37.685" v="4625" actId="207"/>
          <ac:spMkLst>
            <pc:docMk/>
            <pc:sldMk cId="1350183334" sldId="403"/>
            <ac:spMk id="5" creationId="{1525A4D1-8607-65EF-6CB6-06EBB1427951}"/>
          </ac:spMkLst>
        </pc:spChg>
        <pc:spChg chg="add mod">
          <ac:chgData name="poonna yospanya" userId="eeb7dc82-1bae-430b-8cd2-a747c9282698" providerId="ADAL" clId="{E9E75180-6778-4AC1-BD42-721BECF6A4E0}" dt="2024-07-15T18:21:23.761" v="5053" actId="1076"/>
          <ac:spMkLst>
            <pc:docMk/>
            <pc:sldMk cId="1350183334" sldId="403"/>
            <ac:spMk id="6" creationId="{ED2AC292-6795-9F98-15D9-2C107EC05C3B}"/>
          </ac:spMkLst>
        </pc:spChg>
        <pc:spChg chg="add mod">
          <ac:chgData name="poonna yospanya" userId="eeb7dc82-1bae-430b-8cd2-a747c9282698" providerId="ADAL" clId="{E9E75180-6778-4AC1-BD42-721BECF6A4E0}" dt="2024-07-15T18:21:23.761" v="5053" actId="1076"/>
          <ac:spMkLst>
            <pc:docMk/>
            <pc:sldMk cId="1350183334" sldId="403"/>
            <ac:spMk id="7" creationId="{1E818132-A955-E644-2B0C-4E451B00C314}"/>
          </ac:spMkLst>
        </pc:spChg>
        <pc:spChg chg="add mod">
          <ac:chgData name="poonna yospanya" userId="eeb7dc82-1bae-430b-8cd2-a747c9282698" providerId="ADAL" clId="{E9E75180-6778-4AC1-BD42-721BECF6A4E0}" dt="2024-07-15T18:21:51.985" v="5056" actId="207"/>
          <ac:spMkLst>
            <pc:docMk/>
            <pc:sldMk cId="1350183334" sldId="403"/>
            <ac:spMk id="8" creationId="{97FE5057-CCF2-CE80-B31E-49CECE00B115}"/>
          </ac:spMkLst>
        </pc:spChg>
        <pc:spChg chg="add mod">
          <ac:chgData name="poonna yospanya" userId="eeb7dc82-1bae-430b-8cd2-a747c9282698" providerId="ADAL" clId="{E9E75180-6778-4AC1-BD42-721BECF6A4E0}" dt="2024-07-15T18:21:42.985" v="5055" actId="1076"/>
          <ac:spMkLst>
            <pc:docMk/>
            <pc:sldMk cId="1350183334" sldId="403"/>
            <ac:spMk id="9" creationId="{D659D61F-46F2-04B2-AB02-7C55C203706C}"/>
          </ac:spMkLst>
        </pc:spChg>
      </pc:sldChg>
      <pc:sldChg chg="modSp new mod">
        <pc:chgData name="poonna yospanya" userId="eeb7dc82-1bae-430b-8cd2-a747c9282698" providerId="ADAL" clId="{E9E75180-6778-4AC1-BD42-721BECF6A4E0}" dt="2024-07-15T18:16:48.723" v="5022" actId="20577"/>
        <pc:sldMkLst>
          <pc:docMk/>
          <pc:sldMk cId="1536773857" sldId="404"/>
        </pc:sldMkLst>
        <pc:spChg chg="mod">
          <ac:chgData name="poonna yospanya" userId="eeb7dc82-1bae-430b-8cd2-a747c9282698" providerId="ADAL" clId="{E9E75180-6778-4AC1-BD42-721BECF6A4E0}" dt="2024-07-15T18:09:45.315" v="4880" actId="20577"/>
          <ac:spMkLst>
            <pc:docMk/>
            <pc:sldMk cId="1536773857" sldId="404"/>
            <ac:spMk id="2" creationId="{7CB80051-7F8C-2F69-43B5-ECEDFB0B5458}"/>
          </ac:spMkLst>
        </pc:spChg>
        <pc:spChg chg="mod">
          <ac:chgData name="poonna yospanya" userId="eeb7dc82-1bae-430b-8cd2-a747c9282698" providerId="ADAL" clId="{E9E75180-6778-4AC1-BD42-721BECF6A4E0}" dt="2024-07-15T18:16:48.723" v="5022" actId="20577"/>
          <ac:spMkLst>
            <pc:docMk/>
            <pc:sldMk cId="1536773857" sldId="404"/>
            <ac:spMk id="3" creationId="{753C1159-6016-7444-D149-BE5B949BF9E0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50:14.020" v="12046"/>
        <pc:sldMkLst>
          <pc:docMk/>
          <pc:sldMk cId="2247877994" sldId="405"/>
        </pc:sldMkLst>
        <pc:spChg chg="mod ord">
          <ac:chgData name="poonna yospanya" userId="eeb7dc82-1bae-430b-8cd2-a747c9282698" providerId="ADAL" clId="{E9E75180-6778-4AC1-BD42-721BECF6A4E0}" dt="2024-07-15T19:52:35.983" v="6633" actId="700"/>
          <ac:spMkLst>
            <pc:docMk/>
            <pc:sldMk cId="2247877994" sldId="405"/>
            <ac:spMk id="2" creationId="{B23CBC38-35DE-B631-F02D-FB9A0601C646}"/>
          </ac:spMkLst>
        </pc:spChg>
        <pc:spChg chg="del mod ord">
          <ac:chgData name="poonna yospanya" userId="eeb7dc82-1bae-430b-8cd2-a747c9282698" providerId="ADAL" clId="{E9E75180-6778-4AC1-BD42-721BECF6A4E0}" dt="2024-07-15T19:52:35.983" v="6633" actId="700"/>
          <ac:spMkLst>
            <pc:docMk/>
            <pc:sldMk cId="2247877994" sldId="405"/>
            <ac:spMk id="3" creationId="{353459B3-C17D-3C81-8D46-851B7E9CB244}"/>
          </ac:spMkLst>
        </pc:spChg>
        <pc:spChg chg="mod ord">
          <ac:chgData name="poonna yospanya" userId="eeb7dc82-1bae-430b-8cd2-a747c9282698" providerId="ADAL" clId="{E9E75180-6778-4AC1-BD42-721BECF6A4E0}" dt="2024-07-15T19:52:35.983" v="6633" actId="700"/>
          <ac:spMkLst>
            <pc:docMk/>
            <pc:sldMk cId="2247877994" sldId="405"/>
            <ac:spMk id="4" creationId="{B67A9BC7-6714-F695-D34B-4811F194410B}"/>
          </ac:spMkLst>
        </pc:spChg>
        <pc:spChg chg="add mod ord">
          <ac:chgData name="poonna yospanya" userId="eeb7dc82-1bae-430b-8cd2-a747c9282698" providerId="ADAL" clId="{E9E75180-6778-4AC1-BD42-721BECF6A4E0}" dt="2024-07-15T19:56:08.119" v="6691" actId="207"/>
          <ac:spMkLst>
            <pc:docMk/>
            <pc:sldMk cId="2247877994" sldId="405"/>
            <ac:spMk id="5" creationId="{2BE8161B-EFFF-3A57-CAC1-83853B59359D}"/>
          </ac:spMkLst>
        </pc:spChg>
        <pc:spChg chg="add mod">
          <ac:chgData name="poonna yospanya" userId="eeb7dc82-1bae-430b-8cd2-a747c9282698" providerId="ADAL" clId="{E9E75180-6778-4AC1-BD42-721BECF6A4E0}" dt="2024-07-15T20:34:10.851" v="7617" actId="1076"/>
          <ac:spMkLst>
            <pc:docMk/>
            <pc:sldMk cId="2247877994" sldId="405"/>
            <ac:spMk id="6" creationId="{EA5F966E-4F51-D67A-34EC-92E322C763C3}"/>
          </ac:spMkLst>
        </pc:spChg>
        <pc:spChg chg="add mod">
          <ac:chgData name="poonna yospanya" userId="eeb7dc82-1bae-430b-8cd2-a747c9282698" providerId="ADAL" clId="{E9E75180-6778-4AC1-BD42-721BECF6A4E0}" dt="2024-07-15T20:34:10.851" v="7617" actId="1076"/>
          <ac:spMkLst>
            <pc:docMk/>
            <pc:sldMk cId="2247877994" sldId="405"/>
            <ac:spMk id="7" creationId="{B03244AE-AB0C-8869-F423-A4952EBF15F7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47:04.034" v="12030"/>
        <pc:sldMkLst>
          <pc:docMk/>
          <pc:sldMk cId="295303492" sldId="406"/>
        </pc:sldMkLst>
        <pc:spChg chg="mod ord">
          <ac:chgData name="poonna yospanya" userId="eeb7dc82-1bae-430b-8cd2-a747c9282698" providerId="ADAL" clId="{E9E75180-6778-4AC1-BD42-721BECF6A4E0}" dt="2024-07-15T18:58:13.972" v="5935" actId="700"/>
          <ac:spMkLst>
            <pc:docMk/>
            <pc:sldMk cId="295303492" sldId="406"/>
            <ac:spMk id="2" creationId="{CF1BE302-8DE1-0EDB-C701-1FF18A67C12E}"/>
          </ac:spMkLst>
        </pc:spChg>
        <pc:spChg chg="del mod ord">
          <ac:chgData name="poonna yospanya" userId="eeb7dc82-1bae-430b-8cd2-a747c9282698" providerId="ADAL" clId="{E9E75180-6778-4AC1-BD42-721BECF6A4E0}" dt="2024-07-15T18:58:13.972" v="5935" actId="700"/>
          <ac:spMkLst>
            <pc:docMk/>
            <pc:sldMk cId="295303492" sldId="406"/>
            <ac:spMk id="3" creationId="{00C34B50-7A62-57AF-851D-1F1969828F1D}"/>
          </ac:spMkLst>
        </pc:spChg>
        <pc:spChg chg="mod ord">
          <ac:chgData name="poonna yospanya" userId="eeb7dc82-1bae-430b-8cd2-a747c9282698" providerId="ADAL" clId="{E9E75180-6778-4AC1-BD42-721BECF6A4E0}" dt="2024-07-15T18:58:13.972" v="5935" actId="700"/>
          <ac:spMkLst>
            <pc:docMk/>
            <pc:sldMk cId="295303492" sldId="406"/>
            <ac:spMk id="4" creationId="{2D6115D7-6DC8-CB42-D909-DD66D0C3F9D4}"/>
          </ac:spMkLst>
        </pc:spChg>
        <pc:spChg chg="add mod ord">
          <ac:chgData name="poonna yospanya" userId="eeb7dc82-1bae-430b-8cd2-a747c9282698" providerId="ADAL" clId="{E9E75180-6778-4AC1-BD42-721BECF6A4E0}" dt="2024-07-15T21:14:16.066" v="8434" actId="20577"/>
          <ac:spMkLst>
            <pc:docMk/>
            <pc:sldMk cId="295303492" sldId="406"/>
            <ac:spMk id="5" creationId="{1B87C006-9656-98FB-C842-E2A7642A0AFF}"/>
          </ac:spMkLst>
        </pc:spChg>
        <pc:spChg chg="add mod">
          <ac:chgData name="poonna yospanya" userId="eeb7dc82-1bae-430b-8cd2-a747c9282698" providerId="ADAL" clId="{E9E75180-6778-4AC1-BD42-721BECF6A4E0}" dt="2024-07-15T21:15:05.685" v="8436" actId="14100"/>
          <ac:spMkLst>
            <pc:docMk/>
            <pc:sldMk cId="295303492" sldId="406"/>
            <ac:spMk id="6" creationId="{644E9D00-79CC-EFD0-0C68-1C457E67AB0E}"/>
          </ac:spMkLst>
        </pc:spChg>
        <pc:spChg chg="add mod">
          <ac:chgData name="poonna yospanya" userId="eeb7dc82-1bae-430b-8cd2-a747c9282698" providerId="ADAL" clId="{E9E75180-6778-4AC1-BD42-721BECF6A4E0}" dt="2024-07-15T19:04:15.507" v="5964" actId="1076"/>
          <ac:spMkLst>
            <pc:docMk/>
            <pc:sldMk cId="295303492" sldId="406"/>
            <ac:spMk id="7" creationId="{A46211DC-18A1-28E7-A076-DA84468A3C57}"/>
          </ac:spMkLst>
        </pc:spChg>
        <pc:spChg chg="add mod">
          <ac:chgData name="poonna yospanya" userId="eeb7dc82-1bae-430b-8cd2-a747c9282698" providerId="ADAL" clId="{E9E75180-6778-4AC1-BD42-721BECF6A4E0}" dt="2024-07-15T19:05:13.561" v="5978" actId="20577"/>
          <ac:spMkLst>
            <pc:docMk/>
            <pc:sldMk cId="295303492" sldId="406"/>
            <ac:spMk id="8" creationId="{34A63540-550C-9638-C4AE-0E7F44495607}"/>
          </ac:spMkLst>
        </pc:spChg>
        <pc:spChg chg="add mod">
          <ac:chgData name="poonna yospanya" userId="eeb7dc82-1bae-430b-8cd2-a747c9282698" providerId="ADAL" clId="{E9E75180-6778-4AC1-BD42-721BECF6A4E0}" dt="2024-07-15T19:04:32.692" v="5966" actId="1076"/>
          <ac:spMkLst>
            <pc:docMk/>
            <pc:sldMk cId="295303492" sldId="406"/>
            <ac:spMk id="9" creationId="{B7133EBF-EE94-AC1B-809B-92BA6A114861}"/>
          </ac:spMkLst>
        </pc:spChg>
      </pc:sldChg>
      <pc:sldChg chg="modSp new mod modAnim">
        <pc:chgData name="poonna yospanya" userId="eeb7dc82-1bae-430b-8cd2-a747c9282698" providerId="ADAL" clId="{E9E75180-6778-4AC1-BD42-721BECF6A4E0}" dt="2024-07-15T23:48:14.188" v="12038"/>
        <pc:sldMkLst>
          <pc:docMk/>
          <pc:sldMk cId="2715543875" sldId="407"/>
        </pc:sldMkLst>
        <pc:spChg chg="mod">
          <ac:chgData name="poonna yospanya" userId="eeb7dc82-1bae-430b-8cd2-a747c9282698" providerId="ADAL" clId="{E9E75180-6778-4AC1-BD42-721BECF6A4E0}" dt="2024-07-15T19:07:25.168" v="6009" actId="20577"/>
          <ac:spMkLst>
            <pc:docMk/>
            <pc:sldMk cId="2715543875" sldId="407"/>
            <ac:spMk id="2" creationId="{3BA2B6CA-6A53-0F56-B02A-EA383C807E91}"/>
          </ac:spMkLst>
        </pc:spChg>
        <pc:spChg chg="mod">
          <ac:chgData name="poonna yospanya" userId="eeb7dc82-1bae-430b-8cd2-a747c9282698" providerId="ADAL" clId="{E9E75180-6778-4AC1-BD42-721BECF6A4E0}" dt="2024-07-15T19:20:21.851" v="6316" actId="207"/>
          <ac:spMkLst>
            <pc:docMk/>
            <pc:sldMk cId="2715543875" sldId="407"/>
            <ac:spMk id="3" creationId="{BEA70EE3-92B3-2FCB-1FAC-F92834A4B746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49:22.540" v="12043"/>
        <pc:sldMkLst>
          <pc:docMk/>
          <pc:sldMk cId="3054325856" sldId="408"/>
        </pc:sldMkLst>
        <pc:spChg chg="mod ord">
          <ac:chgData name="poonna yospanya" userId="eeb7dc82-1bae-430b-8cd2-a747c9282698" providerId="ADAL" clId="{E9E75180-6778-4AC1-BD42-721BECF6A4E0}" dt="2024-07-15T19:19:04.274" v="6314" actId="700"/>
          <ac:spMkLst>
            <pc:docMk/>
            <pc:sldMk cId="3054325856" sldId="408"/>
            <ac:spMk id="2" creationId="{49B67ED4-086B-E2EF-83FB-42559F9A5891}"/>
          </ac:spMkLst>
        </pc:spChg>
        <pc:spChg chg="del mod ord">
          <ac:chgData name="poonna yospanya" userId="eeb7dc82-1bae-430b-8cd2-a747c9282698" providerId="ADAL" clId="{E9E75180-6778-4AC1-BD42-721BECF6A4E0}" dt="2024-07-15T19:19:04.274" v="6314" actId="700"/>
          <ac:spMkLst>
            <pc:docMk/>
            <pc:sldMk cId="3054325856" sldId="408"/>
            <ac:spMk id="3" creationId="{E3E78549-DAE3-0B6E-B1FD-B77EB651A80D}"/>
          </ac:spMkLst>
        </pc:spChg>
        <pc:spChg chg="mod ord">
          <ac:chgData name="poonna yospanya" userId="eeb7dc82-1bae-430b-8cd2-a747c9282698" providerId="ADAL" clId="{E9E75180-6778-4AC1-BD42-721BECF6A4E0}" dt="2024-07-15T19:19:04.274" v="6314" actId="700"/>
          <ac:spMkLst>
            <pc:docMk/>
            <pc:sldMk cId="3054325856" sldId="408"/>
            <ac:spMk id="4" creationId="{311CAAD3-218A-49F3-E25A-417EA8DE5854}"/>
          </ac:spMkLst>
        </pc:spChg>
        <pc:spChg chg="add mod ord">
          <ac:chgData name="poonna yospanya" userId="eeb7dc82-1bae-430b-8cd2-a747c9282698" providerId="ADAL" clId="{E9E75180-6778-4AC1-BD42-721BECF6A4E0}" dt="2024-07-15T19:27:36.304" v="6359" actId="207"/>
          <ac:spMkLst>
            <pc:docMk/>
            <pc:sldMk cId="3054325856" sldId="408"/>
            <ac:spMk id="5" creationId="{F6C76304-3F6D-C68B-CC01-0F2E0A86A3F0}"/>
          </ac:spMkLst>
        </pc:spChg>
        <pc:spChg chg="add mod">
          <ac:chgData name="poonna yospanya" userId="eeb7dc82-1bae-430b-8cd2-a747c9282698" providerId="ADAL" clId="{E9E75180-6778-4AC1-BD42-721BECF6A4E0}" dt="2024-07-15T19:27:18.224" v="6357" actId="207"/>
          <ac:spMkLst>
            <pc:docMk/>
            <pc:sldMk cId="3054325856" sldId="408"/>
            <ac:spMk id="6" creationId="{42587407-1330-507A-3AD9-CF22024567C9}"/>
          </ac:spMkLst>
        </pc:spChg>
        <pc:spChg chg="add mod">
          <ac:chgData name="poonna yospanya" userId="eeb7dc82-1bae-430b-8cd2-a747c9282698" providerId="ADAL" clId="{E9E75180-6778-4AC1-BD42-721BECF6A4E0}" dt="2024-07-15T19:26:54.330" v="6351" actId="1076"/>
          <ac:spMkLst>
            <pc:docMk/>
            <pc:sldMk cId="3054325856" sldId="408"/>
            <ac:spMk id="7" creationId="{0BDBC6AD-7431-D372-FAB4-4ED326A8087C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5T23:49:49.938" v="12044"/>
        <pc:sldMkLst>
          <pc:docMk/>
          <pc:sldMk cId="1861454599" sldId="409"/>
        </pc:sldMkLst>
        <pc:spChg chg="mod">
          <ac:chgData name="poonna yospanya" userId="eeb7dc82-1bae-430b-8cd2-a747c9282698" providerId="ADAL" clId="{E9E75180-6778-4AC1-BD42-721BECF6A4E0}" dt="2024-07-15T19:28:30.323" v="6395" actId="404"/>
          <ac:spMkLst>
            <pc:docMk/>
            <pc:sldMk cId="1861454599" sldId="409"/>
            <ac:spMk id="2" creationId="{51888B3D-4E1D-5C8E-51A7-343D0C835407}"/>
          </ac:spMkLst>
        </pc:spChg>
        <pc:spChg chg="mod">
          <ac:chgData name="poonna yospanya" userId="eeb7dc82-1bae-430b-8cd2-a747c9282698" providerId="ADAL" clId="{E9E75180-6778-4AC1-BD42-721BECF6A4E0}" dt="2024-07-15T19:30:42.672" v="6407" actId="207"/>
          <ac:spMkLst>
            <pc:docMk/>
            <pc:sldMk cId="1861454599" sldId="409"/>
            <ac:spMk id="3" creationId="{9BD12D8B-CBC2-72F5-6F61-45417502774A}"/>
          </ac:spMkLst>
        </pc:spChg>
        <pc:spChg chg="add mod">
          <ac:chgData name="poonna yospanya" userId="eeb7dc82-1bae-430b-8cd2-a747c9282698" providerId="ADAL" clId="{E9E75180-6778-4AC1-BD42-721BECF6A4E0}" dt="2024-07-15T19:32:55.241" v="6416" actId="1076"/>
          <ac:spMkLst>
            <pc:docMk/>
            <pc:sldMk cId="1861454599" sldId="409"/>
            <ac:spMk id="5" creationId="{8C46E8D9-BB0B-815D-AF9C-C7A9870CDDD3}"/>
          </ac:spMkLst>
        </pc:spChg>
        <pc:spChg chg="add mod">
          <ac:chgData name="poonna yospanya" userId="eeb7dc82-1bae-430b-8cd2-a747c9282698" providerId="ADAL" clId="{E9E75180-6778-4AC1-BD42-721BECF6A4E0}" dt="2024-07-15T19:33:05.514" v="6417" actId="1076"/>
          <ac:spMkLst>
            <pc:docMk/>
            <pc:sldMk cId="1861454599" sldId="409"/>
            <ac:spMk id="6" creationId="{CCFEDA21-C89B-0624-5FEA-E750C3680DF4}"/>
          </ac:spMkLst>
        </pc:spChg>
        <pc:spChg chg="add mod">
          <ac:chgData name="poonna yospanya" userId="eeb7dc82-1bae-430b-8cd2-a747c9282698" providerId="ADAL" clId="{E9E75180-6778-4AC1-BD42-721BECF6A4E0}" dt="2024-07-15T19:34:29.432" v="6447" actId="404"/>
          <ac:spMkLst>
            <pc:docMk/>
            <pc:sldMk cId="1861454599" sldId="409"/>
            <ac:spMk id="7" creationId="{2A4EB636-326A-E429-6EDB-27F5A1895C9E}"/>
          </ac:spMkLst>
        </pc:spChg>
        <pc:cxnChg chg="add mod">
          <ac:chgData name="poonna yospanya" userId="eeb7dc82-1bae-430b-8cd2-a747c9282698" providerId="ADAL" clId="{E9E75180-6778-4AC1-BD42-721BECF6A4E0}" dt="2024-07-15T19:34:02.426" v="6441" actId="208"/>
          <ac:cxnSpMkLst>
            <pc:docMk/>
            <pc:sldMk cId="1861454599" sldId="409"/>
            <ac:cxnSpMk id="9" creationId="{D52D46BC-FFBA-0C23-64E8-A1E3B3BC2878}"/>
          </ac:cxnSpMkLst>
        </pc:cxnChg>
        <pc:cxnChg chg="add mod">
          <ac:chgData name="poonna yospanya" userId="eeb7dc82-1bae-430b-8cd2-a747c9282698" providerId="ADAL" clId="{E9E75180-6778-4AC1-BD42-721BECF6A4E0}" dt="2024-07-15T19:34:12.726" v="6445" actId="14100"/>
          <ac:cxnSpMkLst>
            <pc:docMk/>
            <pc:sldMk cId="1861454599" sldId="409"/>
            <ac:cxnSpMk id="10" creationId="{F24A7EF3-5283-0844-C367-BBDC533041E2}"/>
          </ac:cxnSpMkLst>
        </pc:cxnChg>
      </pc:sldChg>
      <pc:sldChg chg="modSp new mod ord modAnim">
        <pc:chgData name="poonna yospanya" userId="eeb7dc82-1bae-430b-8cd2-a747c9282698" providerId="ADAL" clId="{E9E75180-6778-4AC1-BD42-721BECF6A4E0}" dt="2024-07-15T23:53:29.695" v="12060"/>
        <pc:sldMkLst>
          <pc:docMk/>
          <pc:sldMk cId="1829390440" sldId="410"/>
        </pc:sldMkLst>
        <pc:spChg chg="mod">
          <ac:chgData name="poonna yospanya" userId="eeb7dc82-1bae-430b-8cd2-a747c9282698" providerId="ADAL" clId="{E9E75180-6778-4AC1-BD42-721BECF6A4E0}" dt="2024-07-15T19:41:24.087" v="6510" actId="20577"/>
          <ac:spMkLst>
            <pc:docMk/>
            <pc:sldMk cId="1829390440" sldId="410"/>
            <ac:spMk id="2" creationId="{34FA66DF-4A93-80AC-DCFB-2ED20B8F2F92}"/>
          </ac:spMkLst>
        </pc:spChg>
        <pc:spChg chg="mod">
          <ac:chgData name="poonna yospanya" userId="eeb7dc82-1bae-430b-8cd2-a747c9282698" providerId="ADAL" clId="{E9E75180-6778-4AC1-BD42-721BECF6A4E0}" dt="2024-07-15T19:42:50.059" v="6600" actId="404"/>
          <ac:spMkLst>
            <pc:docMk/>
            <pc:sldMk cId="1829390440" sldId="410"/>
            <ac:spMk id="3" creationId="{4B754E63-2B26-CBCA-3888-0D1B7EF053F6}"/>
          </ac:spMkLst>
        </pc:spChg>
      </pc:sldChg>
      <pc:sldChg chg="modSp new del mod ord">
        <pc:chgData name="poonna yospanya" userId="eeb7dc82-1bae-430b-8cd2-a747c9282698" providerId="ADAL" clId="{E9E75180-6778-4AC1-BD42-721BECF6A4E0}" dt="2024-07-15T23:16:23.817" v="10777" actId="47"/>
        <pc:sldMkLst>
          <pc:docMk/>
          <pc:sldMk cId="771867795" sldId="411"/>
        </pc:sldMkLst>
        <pc:spChg chg="mod">
          <ac:chgData name="poonna yospanya" userId="eeb7dc82-1bae-430b-8cd2-a747c9282698" providerId="ADAL" clId="{E9E75180-6778-4AC1-BD42-721BECF6A4E0}" dt="2024-07-15T19:48:00.262" v="6631" actId="20577"/>
          <ac:spMkLst>
            <pc:docMk/>
            <pc:sldMk cId="771867795" sldId="411"/>
            <ac:spMk id="2" creationId="{CF1701E1-5936-FA5D-BF01-5D1F4975D36C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5T23:51:01.070" v="12050"/>
        <pc:sldMkLst>
          <pc:docMk/>
          <pc:sldMk cId="3867883865" sldId="412"/>
        </pc:sldMkLst>
        <pc:spChg chg="mod ord">
          <ac:chgData name="poonna yospanya" userId="eeb7dc82-1bae-430b-8cd2-a747c9282698" providerId="ADAL" clId="{E9E75180-6778-4AC1-BD42-721BECF6A4E0}" dt="2024-07-15T19:53:58.319" v="6681" actId="404"/>
          <ac:spMkLst>
            <pc:docMk/>
            <pc:sldMk cId="3867883865" sldId="412"/>
            <ac:spMk id="2" creationId="{D7A40FD7-471C-7CAC-B899-1A462B108531}"/>
          </ac:spMkLst>
        </pc:spChg>
        <pc:spChg chg="del mod ord">
          <ac:chgData name="poonna yospanya" userId="eeb7dc82-1bae-430b-8cd2-a747c9282698" providerId="ADAL" clId="{E9E75180-6778-4AC1-BD42-721BECF6A4E0}" dt="2024-07-15T19:53:51.420" v="6677" actId="700"/>
          <ac:spMkLst>
            <pc:docMk/>
            <pc:sldMk cId="3867883865" sldId="412"/>
            <ac:spMk id="3" creationId="{4E411228-8A6D-7374-0FA6-E4D20C48FD31}"/>
          </ac:spMkLst>
        </pc:spChg>
        <pc:spChg chg="mod ord">
          <ac:chgData name="poonna yospanya" userId="eeb7dc82-1bae-430b-8cd2-a747c9282698" providerId="ADAL" clId="{E9E75180-6778-4AC1-BD42-721BECF6A4E0}" dt="2024-07-15T19:53:51.420" v="6677" actId="700"/>
          <ac:spMkLst>
            <pc:docMk/>
            <pc:sldMk cId="3867883865" sldId="412"/>
            <ac:spMk id="4" creationId="{81862FAC-C442-A44A-095E-38023BAF37FE}"/>
          </ac:spMkLst>
        </pc:spChg>
        <pc:spChg chg="add mod ord">
          <ac:chgData name="poonna yospanya" userId="eeb7dc82-1bae-430b-8cd2-a747c9282698" providerId="ADAL" clId="{E9E75180-6778-4AC1-BD42-721BECF6A4E0}" dt="2024-07-15T20:00:42.470" v="6721" actId="207"/>
          <ac:spMkLst>
            <pc:docMk/>
            <pc:sldMk cId="3867883865" sldId="412"/>
            <ac:spMk id="5" creationId="{6EC12D7D-2536-F9CE-64BE-5D6BE8F1C3C5}"/>
          </ac:spMkLst>
        </pc:spChg>
        <pc:spChg chg="add mod">
          <ac:chgData name="poonna yospanya" userId="eeb7dc82-1bae-430b-8cd2-a747c9282698" providerId="ADAL" clId="{E9E75180-6778-4AC1-BD42-721BECF6A4E0}" dt="2024-07-15T19:59:17.480" v="6718" actId="1076"/>
          <ac:spMkLst>
            <pc:docMk/>
            <pc:sldMk cId="3867883865" sldId="412"/>
            <ac:spMk id="6" creationId="{EA784822-BF82-4CE3-D07E-4C31C4B36B8C}"/>
          </ac:spMkLst>
        </pc:spChg>
        <pc:spChg chg="add mod">
          <ac:chgData name="poonna yospanya" userId="eeb7dc82-1bae-430b-8cd2-a747c9282698" providerId="ADAL" clId="{E9E75180-6778-4AC1-BD42-721BECF6A4E0}" dt="2024-07-15T19:59:38.192" v="6719" actId="1076"/>
          <ac:spMkLst>
            <pc:docMk/>
            <pc:sldMk cId="3867883865" sldId="412"/>
            <ac:spMk id="7" creationId="{4CA7147E-A769-8CCB-43FD-915D45257EEB}"/>
          </ac:spMkLst>
        </pc:spChg>
      </pc:sldChg>
      <pc:sldChg chg="addSp delSp modSp new mod modClrScheme modAnim chgLayout">
        <pc:chgData name="poonna yospanya" userId="eeb7dc82-1bae-430b-8cd2-a747c9282698" providerId="ADAL" clId="{E9E75180-6778-4AC1-BD42-721BECF6A4E0}" dt="2024-07-17T15:21:41.990" v="12344" actId="20577"/>
        <pc:sldMkLst>
          <pc:docMk/>
          <pc:sldMk cId="2505296010" sldId="413"/>
        </pc:sldMkLst>
        <pc:spChg chg="del mod ord">
          <ac:chgData name="poonna yospanya" userId="eeb7dc82-1bae-430b-8cd2-a747c9282698" providerId="ADAL" clId="{E9E75180-6778-4AC1-BD42-721BECF6A4E0}" dt="2024-07-15T21:07:42.645" v="8366" actId="700"/>
          <ac:spMkLst>
            <pc:docMk/>
            <pc:sldMk cId="2505296010" sldId="413"/>
            <ac:spMk id="2" creationId="{4CEB67AB-B5B8-FA1B-2640-4316BDBB5D2C}"/>
          </ac:spMkLst>
        </pc:spChg>
        <pc:spChg chg="del mod ord">
          <ac:chgData name="poonna yospanya" userId="eeb7dc82-1bae-430b-8cd2-a747c9282698" providerId="ADAL" clId="{E9E75180-6778-4AC1-BD42-721BECF6A4E0}" dt="2024-07-15T21:07:42.645" v="8366" actId="700"/>
          <ac:spMkLst>
            <pc:docMk/>
            <pc:sldMk cId="2505296010" sldId="413"/>
            <ac:spMk id="3" creationId="{9A7C2554-B50F-F63A-B863-68F5EB62F148}"/>
          </ac:spMkLst>
        </pc:spChg>
        <pc:spChg chg="mod ord">
          <ac:chgData name="poonna yospanya" userId="eeb7dc82-1bae-430b-8cd2-a747c9282698" providerId="ADAL" clId="{E9E75180-6778-4AC1-BD42-721BECF6A4E0}" dt="2024-07-15T21:07:42.645" v="8366" actId="700"/>
          <ac:spMkLst>
            <pc:docMk/>
            <pc:sldMk cId="2505296010" sldId="413"/>
            <ac:spMk id="4" creationId="{A9A108EF-A776-3850-327A-8E65043120C0}"/>
          </ac:spMkLst>
        </pc:spChg>
        <pc:spChg chg="add mod ord">
          <ac:chgData name="poonna yospanya" userId="eeb7dc82-1bae-430b-8cd2-a747c9282698" providerId="ADAL" clId="{E9E75180-6778-4AC1-BD42-721BECF6A4E0}" dt="2024-07-15T21:10:57.499" v="8410" actId="20577"/>
          <ac:spMkLst>
            <pc:docMk/>
            <pc:sldMk cId="2505296010" sldId="413"/>
            <ac:spMk id="5" creationId="{C23CF118-06D1-9787-DF3F-25E981C8EC3B}"/>
          </ac:spMkLst>
        </pc:spChg>
        <pc:spChg chg="add mod ord">
          <ac:chgData name="poonna yospanya" userId="eeb7dc82-1bae-430b-8cd2-a747c9282698" providerId="ADAL" clId="{E9E75180-6778-4AC1-BD42-721BECF6A4E0}" dt="2024-07-17T15:21:41.990" v="12344" actId="20577"/>
          <ac:spMkLst>
            <pc:docMk/>
            <pc:sldMk cId="2505296010" sldId="413"/>
            <ac:spMk id="6" creationId="{F056BFA5-2E11-0C8A-C2A1-118545C0587F}"/>
          </ac:spMkLst>
        </pc:spChg>
        <pc:spChg chg="add mod">
          <ac:chgData name="poonna yospanya" userId="eeb7dc82-1bae-430b-8cd2-a747c9282698" providerId="ADAL" clId="{E9E75180-6778-4AC1-BD42-721BECF6A4E0}" dt="2024-07-17T15:17:34.098" v="12244" actId="14100"/>
          <ac:spMkLst>
            <pc:docMk/>
            <pc:sldMk cId="2505296010" sldId="413"/>
            <ac:spMk id="7" creationId="{1BC144D1-B86B-759A-4453-69C887BD8D4C}"/>
          </ac:spMkLst>
        </pc:spChg>
        <pc:spChg chg="add mod">
          <ac:chgData name="poonna yospanya" userId="eeb7dc82-1bae-430b-8cd2-a747c9282698" providerId="ADAL" clId="{E9E75180-6778-4AC1-BD42-721BECF6A4E0}" dt="2024-07-15T21:12:58.549" v="8421" actId="1076"/>
          <ac:spMkLst>
            <pc:docMk/>
            <pc:sldMk cId="2505296010" sldId="413"/>
            <ac:spMk id="8" creationId="{72BDBB84-F766-07E6-251B-5310B9D76073}"/>
          </ac:spMkLst>
        </pc:spChg>
      </pc:sldChg>
      <pc:sldChg chg="modSp new del mod ord">
        <pc:chgData name="poonna yospanya" userId="eeb7dc82-1bae-430b-8cd2-a747c9282698" providerId="ADAL" clId="{E9E75180-6778-4AC1-BD42-721BECF6A4E0}" dt="2024-07-15T20:15:53.489" v="7177" actId="47"/>
        <pc:sldMkLst>
          <pc:docMk/>
          <pc:sldMk cId="3506688266" sldId="413"/>
        </pc:sldMkLst>
        <pc:spChg chg="mod">
          <ac:chgData name="poonna yospanya" userId="eeb7dc82-1bae-430b-8cd2-a747c9282698" providerId="ADAL" clId="{E9E75180-6778-4AC1-BD42-721BECF6A4E0}" dt="2024-07-15T20:15:06.997" v="7176" actId="20577"/>
          <ac:spMkLst>
            <pc:docMk/>
            <pc:sldMk cId="3506688266" sldId="413"/>
            <ac:spMk id="2" creationId="{0D824DCC-D3B9-9127-8A7C-783AE7DCFC91}"/>
          </ac:spMkLst>
        </pc:spChg>
      </pc:sldChg>
      <pc:sldChg chg="modSp new del mod">
        <pc:chgData name="poonna yospanya" userId="eeb7dc82-1bae-430b-8cd2-a747c9282698" providerId="ADAL" clId="{E9E75180-6778-4AC1-BD42-721BECF6A4E0}" dt="2024-07-15T20:56:28.665" v="8364" actId="47"/>
        <pc:sldMkLst>
          <pc:docMk/>
          <pc:sldMk cId="3864750493" sldId="413"/>
        </pc:sldMkLst>
        <pc:spChg chg="mod">
          <ac:chgData name="poonna yospanya" userId="eeb7dc82-1bae-430b-8cd2-a747c9282698" providerId="ADAL" clId="{E9E75180-6778-4AC1-BD42-721BECF6A4E0}" dt="2024-07-15T20:17:36.925" v="7248" actId="20577"/>
          <ac:spMkLst>
            <pc:docMk/>
            <pc:sldMk cId="3864750493" sldId="413"/>
            <ac:spMk id="2" creationId="{DB1FF992-B1FE-37DD-C2CD-E7875F9BE9B3}"/>
          </ac:spMkLst>
        </pc:spChg>
        <pc:spChg chg="mod">
          <ac:chgData name="poonna yospanya" userId="eeb7dc82-1bae-430b-8cd2-a747c9282698" providerId="ADAL" clId="{E9E75180-6778-4AC1-BD42-721BECF6A4E0}" dt="2024-07-15T20:17:40.269" v="7250" actId="20577"/>
          <ac:spMkLst>
            <pc:docMk/>
            <pc:sldMk cId="3864750493" sldId="413"/>
            <ac:spMk id="3" creationId="{A1B4D676-7823-C3A0-C7EB-FD405C53FFA4}"/>
          </ac:spMkLst>
        </pc:spChg>
      </pc:sldChg>
      <pc:sldChg chg="modSp new mod">
        <pc:chgData name="poonna yospanya" userId="eeb7dc82-1bae-430b-8cd2-a747c9282698" providerId="ADAL" clId="{E9E75180-6778-4AC1-BD42-721BECF6A4E0}" dt="2024-07-15T22:04:35.872" v="9438" actId="20577"/>
        <pc:sldMkLst>
          <pc:docMk/>
          <pc:sldMk cId="1152330977" sldId="414"/>
        </pc:sldMkLst>
        <pc:spChg chg="mod">
          <ac:chgData name="poonna yospanya" userId="eeb7dc82-1bae-430b-8cd2-a747c9282698" providerId="ADAL" clId="{E9E75180-6778-4AC1-BD42-721BECF6A4E0}" dt="2024-07-15T22:04:27.496" v="9420" actId="20577"/>
          <ac:spMkLst>
            <pc:docMk/>
            <pc:sldMk cId="1152330977" sldId="414"/>
            <ac:spMk id="2" creationId="{442F2DD0-111C-8B43-0F3D-E93596062646}"/>
          </ac:spMkLst>
        </pc:spChg>
        <pc:spChg chg="mod">
          <ac:chgData name="poonna yospanya" userId="eeb7dc82-1bae-430b-8cd2-a747c9282698" providerId="ADAL" clId="{E9E75180-6778-4AC1-BD42-721BECF6A4E0}" dt="2024-07-15T22:04:35.872" v="9438" actId="20577"/>
          <ac:spMkLst>
            <pc:docMk/>
            <pc:sldMk cId="1152330977" sldId="414"/>
            <ac:spMk id="3" creationId="{9CFE23CA-BCAF-0202-456D-5A942735310E}"/>
          </ac:spMkLst>
        </pc:spChg>
      </pc:sldChg>
      <pc:sldChg chg="addSp modSp new mod modAnim">
        <pc:chgData name="poonna yospanya" userId="eeb7dc82-1bae-430b-8cd2-a747c9282698" providerId="ADAL" clId="{E9E75180-6778-4AC1-BD42-721BECF6A4E0}" dt="2024-07-15T23:54:22.760" v="12065"/>
        <pc:sldMkLst>
          <pc:docMk/>
          <pc:sldMk cId="4226549978" sldId="415"/>
        </pc:sldMkLst>
        <pc:spChg chg="mod">
          <ac:chgData name="poonna yospanya" userId="eeb7dc82-1bae-430b-8cd2-a747c9282698" providerId="ADAL" clId="{E9E75180-6778-4AC1-BD42-721BECF6A4E0}" dt="2024-07-15T23:03:04.572" v="10731" actId="20577"/>
          <ac:spMkLst>
            <pc:docMk/>
            <pc:sldMk cId="4226549978" sldId="415"/>
            <ac:spMk id="2" creationId="{ADA9BB37-3355-4474-2CA1-69ABEFC5C9C4}"/>
          </ac:spMkLst>
        </pc:spChg>
        <pc:spChg chg="mod">
          <ac:chgData name="poonna yospanya" userId="eeb7dc82-1bae-430b-8cd2-a747c9282698" providerId="ADAL" clId="{E9E75180-6778-4AC1-BD42-721BECF6A4E0}" dt="2024-07-15T23:40:43.083" v="11688" actId="20577"/>
          <ac:spMkLst>
            <pc:docMk/>
            <pc:sldMk cId="4226549978" sldId="415"/>
            <ac:spMk id="3" creationId="{90A33413-FEFC-E165-8D32-CF9E0B099797}"/>
          </ac:spMkLst>
        </pc:spChg>
        <pc:graphicFrameChg chg="add mod modGraphic">
          <ac:chgData name="poonna yospanya" userId="eeb7dc82-1bae-430b-8cd2-a747c9282698" providerId="ADAL" clId="{E9E75180-6778-4AC1-BD42-721BECF6A4E0}" dt="2024-07-15T23:40:50.489" v="11689" actId="1076"/>
          <ac:graphicFrameMkLst>
            <pc:docMk/>
            <pc:sldMk cId="4226549978" sldId="415"/>
            <ac:graphicFrameMk id="5" creationId="{F5513F5A-D9BC-5009-6E17-6667E456B608}"/>
          </ac:graphicFrameMkLst>
        </pc:graphicFrameChg>
      </pc:sldChg>
      <pc:sldChg chg="modSp add mod modAnim">
        <pc:chgData name="poonna yospanya" userId="eeb7dc82-1bae-430b-8cd2-a747c9282698" providerId="ADAL" clId="{E9E75180-6778-4AC1-BD42-721BECF6A4E0}" dt="2024-07-17T15:05:59.226" v="12198" actId="20577"/>
        <pc:sldMkLst>
          <pc:docMk/>
          <pc:sldMk cId="4164030606" sldId="416"/>
        </pc:sldMkLst>
        <pc:spChg chg="mod">
          <ac:chgData name="poonna yospanya" userId="eeb7dc82-1bae-430b-8cd2-a747c9282698" providerId="ADAL" clId="{E9E75180-6778-4AC1-BD42-721BECF6A4E0}" dt="2024-07-15T23:11:28.516" v="10752" actId="20577"/>
          <ac:spMkLst>
            <pc:docMk/>
            <pc:sldMk cId="4164030606" sldId="416"/>
            <ac:spMk id="2" creationId="{3F08C1BC-D1A4-C5B2-5C68-941632309B8B}"/>
          </ac:spMkLst>
        </pc:spChg>
        <pc:spChg chg="mod">
          <ac:chgData name="poonna yospanya" userId="eeb7dc82-1bae-430b-8cd2-a747c9282698" providerId="ADAL" clId="{E9E75180-6778-4AC1-BD42-721BECF6A4E0}" dt="2024-07-17T15:05:59.226" v="12198" actId="20577"/>
          <ac:spMkLst>
            <pc:docMk/>
            <pc:sldMk cId="4164030606" sldId="416"/>
            <ac:spMk id="5" creationId="{7ACC9610-5D8F-7060-F00D-CBF8EB1FA7F5}"/>
          </ac:spMkLst>
        </pc:spChg>
        <pc:spChg chg="mod">
          <ac:chgData name="poonna yospanya" userId="eeb7dc82-1bae-430b-8cd2-a747c9282698" providerId="ADAL" clId="{E9E75180-6778-4AC1-BD42-721BECF6A4E0}" dt="2024-07-15T23:22:09.250" v="10936" actId="1076"/>
          <ac:spMkLst>
            <pc:docMk/>
            <pc:sldMk cId="4164030606" sldId="416"/>
            <ac:spMk id="6" creationId="{A6E12CF1-F72B-7F8A-262A-8304618F6E4D}"/>
          </ac:spMkLst>
        </pc:spChg>
        <pc:spChg chg="mod">
          <ac:chgData name="poonna yospanya" userId="eeb7dc82-1bae-430b-8cd2-a747c9282698" providerId="ADAL" clId="{E9E75180-6778-4AC1-BD42-721BECF6A4E0}" dt="2024-07-15T23:22:09.250" v="10936" actId="1076"/>
          <ac:spMkLst>
            <pc:docMk/>
            <pc:sldMk cId="4164030606" sldId="416"/>
            <ac:spMk id="7" creationId="{22EA9D9A-1E2B-6040-1F15-84A093BCD77C}"/>
          </ac:spMkLst>
        </pc:spChg>
      </pc:sldChg>
    </pc:docChg>
  </pc:docChgLst>
  <pc:docChgLst>
    <pc:chgData name="poonna yospanya" userId="eeb7dc82-1bae-430b-8cd2-a747c9282698" providerId="ADAL" clId="{C57991EF-BB5B-4F80-A121-45322269BAD4}"/>
    <pc:docChg chg="undo custSel addSld delSld modSld sldOrd">
      <pc:chgData name="poonna yospanya" userId="eeb7dc82-1bae-430b-8cd2-a747c9282698" providerId="ADAL" clId="{C57991EF-BB5B-4F80-A121-45322269BAD4}" dt="2024-06-26T07:47:40.091" v="1597" actId="113"/>
      <pc:docMkLst>
        <pc:docMk/>
      </pc:docMkLst>
      <pc:sldChg chg="modSp mod">
        <pc:chgData name="poonna yospanya" userId="eeb7dc82-1bae-430b-8cd2-a747c9282698" providerId="ADAL" clId="{C57991EF-BB5B-4F80-A121-45322269BAD4}" dt="2024-06-26T06:29:37.109" v="60" actId="20577"/>
        <pc:sldMkLst>
          <pc:docMk/>
          <pc:sldMk cId="1465439475" sldId="256"/>
        </pc:sldMkLst>
        <pc:spChg chg="mod">
          <ac:chgData name="poonna yospanya" userId="eeb7dc82-1bae-430b-8cd2-a747c9282698" providerId="ADAL" clId="{C57991EF-BB5B-4F80-A121-45322269BAD4}" dt="2024-06-26T06:29:12.404" v="23" actId="20577"/>
          <ac:spMkLst>
            <pc:docMk/>
            <pc:sldMk cId="1465439475" sldId="256"/>
            <ac:spMk id="2" creationId="{80346434-950B-6821-9DED-607E4F0ECC2F}"/>
          </ac:spMkLst>
        </pc:spChg>
        <pc:spChg chg="mod">
          <ac:chgData name="poonna yospanya" userId="eeb7dc82-1bae-430b-8cd2-a747c9282698" providerId="ADAL" clId="{C57991EF-BB5B-4F80-A121-45322269BAD4}" dt="2024-06-26T06:29:37.109" v="60" actId="20577"/>
          <ac:spMkLst>
            <pc:docMk/>
            <pc:sldMk cId="1465439475" sldId="256"/>
            <ac:spMk id="3" creationId="{879C7180-CF43-8D6A-03FD-718DDF12DA2F}"/>
          </ac:spMkLst>
        </pc:spChg>
      </pc:sldChg>
      <pc:sldChg chg="modSp mod">
        <pc:chgData name="poonna yospanya" userId="eeb7dc82-1bae-430b-8cd2-a747c9282698" providerId="ADAL" clId="{C57991EF-BB5B-4F80-A121-45322269BAD4}" dt="2024-06-26T07:47:40.091" v="1597" actId="113"/>
        <pc:sldMkLst>
          <pc:docMk/>
          <pc:sldMk cId="3628013401" sldId="257"/>
        </pc:sldMkLst>
        <pc:spChg chg="mod">
          <ac:chgData name="poonna yospanya" userId="eeb7dc82-1bae-430b-8cd2-a747c9282698" providerId="ADAL" clId="{C57991EF-BB5B-4F80-A121-45322269BAD4}" dt="2024-06-26T07:47:40.091" v="1597" actId="113"/>
          <ac:spMkLst>
            <pc:docMk/>
            <pc:sldMk cId="3628013401" sldId="257"/>
            <ac:spMk id="5" creationId="{0222F988-2E77-E5F9-EEF2-EB246195793D}"/>
          </ac:spMkLst>
        </pc:spChg>
        <pc:spChg chg="mod">
          <ac:chgData name="poonna yospanya" userId="eeb7dc82-1bae-430b-8cd2-a747c9282698" providerId="ADAL" clId="{C57991EF-BB5B-4F80-A121-45322269BAD4}" dt="2024-06-26T06:40:59.277" v="365" actId="207"/>
          <ac:spMkLst>
            <pc:docMk/>
            <pc:sldMk cId="3628013401" sldId="257"/>
            <ac:spMk id="6" creationId="{93B1EF8E-E828-C4DD-4409-4F90D2F9293F}"/>
          </ac:spMkLst>
        </pc:spChg>
      </pc:sldChg>
      <pc:sldChg chg="modSp mod ord">
        <pc:chgData name="poonna yospanya" userId="eeb7dc82-1bae-430b-8cd2-a747c9282698" providerId="ADAL" clId="{C57991EF-BB5B-4F80-A121-45322269BAD4}" dt="2024-06-26T07:47:36.684" v="1596" actId="113"/>
        <pc:sldMkLst>
          <pc:docMk/>
          <pc:sldMk cId="151127954" sldId="258"/>
        </pc:sldMkLst>
        <pc:spChg chg="mod">
          <ac:chgData name="poonna yospanya" userId="eeb7dc82-1bae-430b-8cd2-a747c9282698" providerId="ADAL" clId="{C57991EF-BB5B-4F80-A121-45322269BAD4}" dt="2024-06-26T07:47:36.684" v="1596" actId="113"/>
          <ac:spMkLst>
            <pc:docMk/>
            <pc:sldMk cId="151127954" sldId="258"/>
            <ac:spMk id="5" creationId="{839F1B95-369E-4049-F8F9-BEBF78103998}"/>
          </ac:spMkLst>
        </pc:spChg>
        <pc:spChg chg="mod">
          <ac:chgData name="poonna yospanya" userId="eeb7dc82-1bae-430b-8cd2-a747c9282698" providerId="ADAL" clId="{C57991EF-BB5B-4F80-A121-45322269BAD4}" dt="2024-06-26T06:31:53.096" v="187" actId="113"/>
          <ac:spMkLst>
            <pc:docMk/>
            <pc:sldMk cId="151127954" sldId="258"/>
            <ac:spMk id="6" creationId="{D281AF2C-81A8-CBAD-150D-C18074D2B5BA}"/>
          </ac:spMkLst>
        </pc:spChg>
      </pc:sldChg>
      <pc:sldChg chg="del">
        <pc:chgData name="poonna yospanya" userId="eeb7dc82-1bae-430b-8cd2-a747c9282698" providerId="ADAL" clId="{C57991EF-BB5B-4F80-A121-45322269BAD4}" dt="2024-06-26T06:31:59.142" v="188" actId="47"/>
        <pc:sldMkLst>
          <pc:docMk/>
          <pc:sldMk cId="4221344054" sldId="259"/>
        </pc:sldMkLst>
      </pc:sldChg>
      <pc:sldChg chg="modSp mod modAnim">
        <pc:chgData name="poonna yospanya" userId="eeb7dc82-1bae-430b-8cd2-a747c9282698" providerId="ADAL" clId="{C57991EF-BB5B-4F80-A121-45322269BAD4}" dt="2024-06-26T06:37:01" v="234"/>
        <pc:sldMkLst>
          <pc:docMk/>
          <pc:sldMk cId="86444198" sldId="260"/>
        </pc:sldMkLst>
        <pc:spChg chg="mod">
          <ac:chgData name="poonna yospanya" userId="eeb7dc82-1bae-430b-8cd2-a747c9282698" providerId="ADAL" clId="{C57991EF-BB5B-4F80-A121-45322269BAD4}" dt="2024-06-26T06:36:30.695" v="232" actId="27636"/>
          <ac:spMkLst>
            <pc:docMk/>
            <pc:sldMk cId="86444198" sldId="260"/>
            <ac:spMk id="3" creationId="{D373243F-1FC5-46FF-D2EE-AB403C27451E}"/>
          </ac:spMkLst>
        </pc:spChg>
      </pc:sldChg>
      <pc:sldChg chg="del">
        <pc:chgData name="poonna yospanya" userId="eeb7dc82-1bae-430b-8cd2-a747c9282698" providerId="ADAL" clId="{C57991EF-BB5B-4F80-A121-45322269BAD4}" dt="2024-06-26T06:32:07.268" v="189" actId="47"/>
        <pc:sldMkLst>
          <pc:docMk/>
          <pc:sldMk cId="2805241314" sldId="261"/>
        </pc:sldMkLst>
      </pc:sldChg>
      <pc:sldChg chg="del">
        <pc:chgData name="poonna yospanya" userId="eeb7dc82-1bae-430b-8cd2-a747c9282698" providerId="ADAL" clId="{C57991EF-BB5B-4F80-A121-45322269BAD4}" dt="2024-06-26T06:34:01.121" v="215" actId="47"/>
        <pc:sldMkLst>
          <pc:docMk/>
          <pc:sldMk cId="3714186546" sldId="262"/>
        </pc:sldMkLst>
      </pc:sldChg>
      <pc:sldChg chg="del">
        <pc:chgData name="poonna yospanya" userId="eeb7dc82-1bae-430b-8cd2-a747c9282698" providerId="ADAL" clId="{C57991EF-BB5B-4F80-A121-45322269BAD4}" dt="2024-06-26T06:36:01.570" v="230" actId="47"/>
        <pc:sldMkLst>
          <pc:docMk/>
          <pc:sldMk cId="422444390" sldId="263"/>
        </pc:sldMkLst>
      </pc:sldChg>
      <pc:sldChg chg="del">
        <pc:chgData name="poonna yospanya" userId="eeb7dc82-1bae-430b-8cd2-a747c9282698" providerId="ADAL" clId="{C57991EF-BB5B-4F80-A121-45322269BAD4}" dt="2024-06-26T06:33:54.549" v="214" actId="47"/>
        <pc:sldMkLst>
          <pc:docMk/>
          <pc:sldMk cId="3481849327" sldId="264"/>
        </pc:sldMkLst>
      </pc:sldChg>
      <pc:sldChg chg="del">
        <pc:chgData name="poonna yospanya" userId="eeb7dc82-1bae-430b-8cd2-a747c9282698" providerId="ADAL" clId="{C57991EF-BB5B-4F80-A121-45322269BAD4}" dt="2024-06-26T06:35:22.338" v="220" actId="47"/>
        <pc:sldMkLst>
          <pc:docMk/>
          <pc:sldMk cId="2076990159" sldId="266"/>
        </pc:sldMkLst>
      </pc:sldChg>
      <pc:sldChg chg="del">
        <pc:chgData name="poonna yospanya" userId="eeb7dc82-1bae-430b-8cd2-a747c9282698" providerId="ADAL" clId="{C57991EF-BB5B-4F80-A121-45322269BAD4}" dt="2024-06-26T06:35:47.527" v="226" actId="47"/>
        <pc:sldMkLst>
          <pc:docMk/>
          <pc:sldMk cId="547752224" sldId="267"/>
        </pc:sldMkLst>
      </pc:sldChg>
      <pc:sldChg chg="del">
        <pc:chgData name="poonna yospanya" userId="eeb7dc82-1bae-430b-8cd2-a747c9282698" providerId="ADAL" clId="{C57991EF-BB5B-4F80-A121-45322269BAD4}" dt="2024-06-26T06:35:10.700" v="219" actId="47"/>
        <pc:sldMkLst>
          <pc:docMk/>
          <pc:sldMk cId="3082758697" sldId="268"/>
        </pc:sldMkLst>
      </pc:sldChg>
      <pc:sldChg chg="del">
        <pc:chgData name="poonna yospanya" userId="eeb7dc82-1bae-430b-8cd2-a747c9282698" providerId="ADAL" clId="{C57991EF-BB5B-4F80-A121-45322269BAD4}" dt="2024-06-26T06:34:50.129" v="217" actId="47"/>
        <pc:sldMkLst>
          <pc:docMk/>
          <pc:sldMk cId="3395631627" sldId="269"/>
        </pc:sldMkLst>
      </pc:sldChg>
      <pc:sldChg chg="modAnim">
        <pc:chgData name="poonna yospanya" userId="eeb7dc82-1bae-430b-8cd2-a747c9282698" providerId="ADAL" clId="{C57991EF-BB5B-4F80-A121-45322269BAD4}" dt="2024-06-26T06:37:05.626" v="235"/>
        <pc:sldMkLst>
          <pc:docMk/>
          <pc:sldMk cId="3234627173" sldId="270"/>
        </pc:sldMkLst>
      </pc:sldChg>
      <pc:sldChg chg="del">
        <pc:chgData name="poonna yospanya" userId="eeb7dc82-1bae-430b-8cd2-a747c9282698" providerId="ADAL" clId="{C57991EF-BB5B-4F80-A121-45322269BAD4}" dt="2024-06-26T06:35:28.547" v="221" actId="47"/>
        <pc:sldMkLst>
          <pc:docMk/>
          <pc:sldMk cId="960854978" sldId="271"/>
        </pc:sldMkLst>
      </pc:sldChg>
      <pc:sldChg chg="del">
        <pc:chgData name="poonna yospanya" userId="eeb7dc82-1bae-430b-8cd2-a747c9282698" providerId="ADAL" clId="{C57991EF-BB5B-4F80-A121-45322269BAD4}" dt="2024-06-26T06:35:34.949" v="224" actId="47"/>
        <pc:sldMkLst>
          <pc:docMk/>
          <pc:sldMk cId="288825814" sldId="272"/>
        </pc:sldMkLst>
      </pc:sldChg>
      <pc:sldChg chg="modAnim">
        <pc:chgData name="poonna yospanya" userId="eeb7dc82-1bae-430b-8cd2-a747c9282698" providerId="ADAL" clId="{C57991EF-BB5B-4F80-A121-45322269BAD4}" dt="2024-06-26T06:37:18.247" v="237"/>
        <pc:sldMkLst>
          <pc:docMk/>
          <pc:sldMk cId="111607355" sldId="273"/>
        </pc:sldMkLst>
      </pc:sldChg>
      <pc:sldChg chg="del">
        <pc:chgData name="poonna yospanya" userId="eeb7dc82-1bae-430b-8cd2-a747c9282698" providerId="ADAL" clId="{C57991EF-BB5B-4F80-A121-45322269BAD4}" dt="2024-06-26T06:35:45.588" v="225" actId="47"/>
        <pc:sldMkLst>
          <pc:docMk/>
          <pc:sldMk cId="1376207708" sldId="275"/>
        </pc:sldMkLst>
      </pc:sldChg>
      <pc:sldChg chg="modSp mod">
        <pc:chgData name="poonna yospanya" userId="eeb7dc82-1bae-430b-8cd2-a747c9282698" providerId="ADAL" clId="{C57991EF-BB5B-4F80-A121-45322269BAD4}" dt="2024-06-26T06:31:04.154" v="181" actId="20577"/>
        <pc:sldMkLst>
          <pc:docMk/>
          <pc:sldMk cId="3417601977" sldId="277"/>
        </pc:sldMkLst>
        <pc:spChg chg="mod">
          <ac:chgData name="poonna yospanya" userId="eeb7dc82-1bae-430b-8cd2-a747c9282698" providerId="ADAL" clId="{C57991EF-BB5B-4F80-A121-45322269BAD4}" dt="2024-06-26T06:31:04.154" v="181" actId="20577"/>
          <ac:spMkLst>
            <pc:docMk/>
            <pc:sldMk cId="3417601977" sldId="277"/>
            <ac:spMk id="3" creationId="{9E604667-F507-67F6-F5BA-4242ED0B6C46}"/>
          </ac:spMkLst>
        </pc:spChg>
      </pc:sldChg>
      <pc:sldChg chg="del">
        <pc:chgData name="poonna yospanya" userId="eeb7dc82-1bae-430b-8cd2-a747c9282698" providerId="ADAL" clId="{C57991EF-BB5B-4F80-A121-45322269BAD4}" dt="2024-06-26T06:35:01.859" v="218" actId="47"/>
        <pc:sldMkLst>
          <pc:docMk/>
          <pc:sldMk cId="2515102362" sldId="279"/>
        </pc:sldMkLst>
      </pc:sldChg>
      <pc:sldChg chg="del">
        <pc:chgData name="poonna yospanya" userId="eeb7dc82-1bae-430b-8cd2-a747c9282698" providerId="ADAL" clId="{C57991EF-BB5B-4F80-A121-45322269BAD4}" dt="2024-06-26T06:35:30.235" v="222" actId="47"/>
        <pc:sldMkLst>
          <pc:docMk/>
          <pc:sldMk cId="1647111171" sldId="280"/>
        </pc:sldMkLst>
      </pc:sldChg>
      <pc:sldChg chg="del">
        <pc:chgData name="poonna yospanya" userId="eeb7dc82-1bae-430b-8cd2-a747c9282698" providerId="ADAL" clId="{C57991EF-BB5B-4F80-A121-45322269BAD4}" dt="2024-06-26T06:34:46.553" v="216" actId="47"/>
        <pc:sldMkLst>
          <pc:docMk/>
          <pc:sldMk cId="2602672756" sldId="281"/>
        </pc:sldMkLst>
      </pc:sldChg>
      <pc:sldChg chg="del">
        <pc:chgData name="poonna yospanya" userId="eeb7dc82-1bae-430b-8cd2-a747c9282698" providerId="ADAL" clId="{C57991EF-BB5B-4F80-A121-45322269BAD4}" dt="2024-06-26T06:35:31.983" v="223" actId="47"/>
        <pc:sldMkLst>
          <pc:docMk/>
          <pc:sldMk cId="3386348948" sldId="282"/>
        </pc:sldMkLst>
      </pc:sldChg>
      <pc:sldChg chg="modAnim">
        <pc:chgData name="poonna yospanya" userId="eeb7dc82-1bae-430b-8cd2-a747c9282698" providerId="ADAL" clId="{C57991EF-BB5B-4F80-A121-45322269BAD4}" dt="2024-06-26T06:37:29.468" v="238"/>
        <pc:sldMkLst>
          <pc:docMk/>
          <pc:sldMk cId="2633004171" sldId="283"/>
        </pc:sldMkLst>
      </pc:sldChg>
      <pc:sldChg chg="modAnim">
        <pc:chgData name="poonna yospanya" userId="eeb7dc82-1bae-430b-8cd2-a747c9282698" providerId="ADAL" clId="{C57991EF-BB5B-4F80-A121-45322269BAD4}" dt="2024-06-26T06:37:34.071" v="239"/>
        <pc:sldMkLst>
          <pc:docMk/>
          <pc:sldMk cId="3729778064" sldId="284"/>
        </pc:sldMkLst>
      </pc:sldChg>
      <pc:sldChg chg="del">
        <pc:chgData name="poonna yospanya" userId="eeb7dc82-1bae-430b-8cd2-a747c9282698" providerId="ADAL" clId="{C57991EF-BB5B-4F80-A121-45322269BAD4}" dt="2024-06-26T06:35:48.564" v="227" actId="47"/>
        <pc:sldMkLst>
          <pc:docMk/>
          <pc:sldMk cId="1843795599" sldId="285"/>
        </pc:sldMkLst>
      </pc:sldChg>
      <pc:sldChg chg="del">
        <pc:chgData name="poonna yospanya" userId="eeb7dc82-1bae-430b-8cd2-a747c9282698" providerId="ADAL" clId="{C57991EF-BB5B-4F80-A121-45322269BAD4}" dt="2024-06-26T06:35:56.923" v="228" actId="47"/>
        <pc:sldMkLst>
          <pc:docMk/>
          <pc:sldMk cId="2152197562" sldId="288"/>
        </pc:sldMkLst>
      </pc:sldChg>
      <pc:sldChg chg="del">
        <pc:chgData name="poonna yospanya" userId="eeb7dc82-1bae-430b-8cd2-a747c9282698" providerId="ADAL" clId="{C57991EF-BB5B-4F80-A121-45322269BAD4}" dt="2024-06-26T06:35:57.412" v="229" actId="47"/>
        <pc:sldMkLst>
          <pc:docMk/>
          <pc:sldMk cId="4063475958" sldId="289"/>
        </pc:sldMkLst>
      </pc:sldChg>
      <pc:sldChg chg="modAnim">
        <pc:chgData name="poonna yospanya" userId="eeb7dc82-1bae-430b-8cd2-a747c9282698" providerId="ADAL" clId="{C57991EF-BB5B-4F80-A121-45322269BAD4}" dt="2024-06-26T06:36:55.690" v="233"/>
        <pc:sldMkLst>
          <pc:docMk/>
          <pc:sldMk cId="29587789" sldId="290"/>
        </pc:sldMkLst>
      </pc:sldChg>
      <pc:sldChg chg="addSp modSp del mod modClrScheme chgLayout">
        <pc:chgData name="poonna yospanya" userId="eeb7dc82-1bae-430b-8cd2-a747c9282698" providerId="ADAL" clId="{C57991EF-BB5B-4F80-A121-45322269BAD4}" dt="2024-06-26T06:42:29.793" v="387" actId="47"/>
        <pc:sldMkLst>
          <pc:docMk/>
          <pc:sldMk cId="994181479" sldId="291"/>
        </pc:sldMkLst>
        <pc:spChg chg="add mod ord">
          <ac:chgData name="poonna yospanya" userId="eeb7dc82-1bae-430b-8cd2-a747c9282698" providerId="ADAL" clId="{C57991EF-BB5B-4F80-A121-45322269BAD4}" dt="2024-06-26T06:42:21.857" v="386" actId="700"/>
          <ac:spMkLst>
            <pc:docMk/>
            <pc:sldMk cId="994181479" sldId="291"/>
            <ac:spMk id="2" creationId="{81CF8EE5-630E-5AB0-6E62-87ADD051FED8}"/>
          </ac:spMkLst>
        </pc:spChg>
        <pc:spChg chg="mod ord">
          <ac:chgData name="poonna yospanya" userId="eeb7dc82-1bae-430b-8cd2-a747c9282698" providerId="ADAL" clId="{C57991EF-BB5B-4F80-A121-45322269BAD4}" dt="2024-06-26T06:42:21.857" v="386" actId="700"/>
          <ac:spMkLst>
            <pc:docMk/>
            <pc:sldMk cId="994181479" sldId="291"/>
            <ac:spMk id="4" creationId="{7CCCAADE-4169-48ED-7FE9-40EDF94E9FA6}"/>
          </ac:spMkLst>
        </pc:spChg>
        <pc:spChg chg="mod ord">
          <ac:chgData name="poonna yospanya" userId="eeb7dc82-1bae-430b-8cd2-a747c9282698" providerId="ADAL" clId="{C57991EF-BB5B-4F80-A121-45322269BAD4}" dt="2024-06-26T06:42:21.857" v="386" actId="700"/>
          <ac:spMkLst>
            <pc:docMk/>
            <pc:sldMk cId="994181479" sldId="291"/>
            <ac:spMk id="7" creationId="{BDACABCD-0B9C-78E1-F550-B7B5DE45F1F1}"/>
          </ac:spMkLst>
        </pc:spChg>
      </pc:sldChg>
      <pc:sldChg chg="addSp delSp modSp new mod modClrScheme chgLayout">
        <pc:chgData name="poonna yospanya" userId="eeb7dc82-1bae-430b-8cd2-a747c9282698" providerId="ADAL" clId="{C57991EF-BB5B-4F80-A121-45322269BAD4}" dt="2024-06-26T06:32:26.244" v="213" actId="20577"/>
        <pc:sldMkLst>
          <pc:docMk/>
          <pc:sldMk cId="53858337" sldId="292"/>
        </pc:sldMkLst>
        <pc:spChg chg="del mod ord">
          <ac:chgData name="poonna yospanya" userId="eeb7dc82-1bae-430b-8cd2-a747c9282698" providerId="ADAL" clId="{C57991EF-BB5B-4F80-A121-45322269BAD4}" dt="2024-06-26T06:32:19.840" v="191" actId="700"/>
          <ac:spMkLst>
            <pc:docMk/>
            <pc:sldMk cId="53858337" sldId="292"/>
            <ac:spMk id="2" creationId="{A16E2E15-1555-5DE3-C0C6-4305BF2F1021}"/>
          </ac:spMkLst>
        </pc:spChg>
        <pc:spChg chg="del mod ord">
          <ac:chgData name="poonna yospanya" userId="eeb7dc82-1bae-430b-8cd2-a747c9282698" providerId="ADAL" clId="{C57991EF-BB5B-4F80-A121-45322269BAD4}" dt="2024-06-26T06:32:19.840" v="191" actId="700"/>
          <ac:spMkLst>
            <pc:docMk/>
            <pc:sldMk cId="53858337" sldId="292"/>
            <ac:spMk id="3" creationId="{71FF2991-3C00-1D1D-8195-B63379863E81}"/>
          </ac:spMkLst>
        </pc:spChg>
        <pc:spChg chg="mod ord">
          <ac:chgData name="poonna yospanya" userId="eeb7dc82-1bae-430b-8cd2-a747c9282698" providerId="ADAL" clId="{C57991EF-BB5B-4F80-A121-45322269BAD4}" dt="2024-06-26T06:32:19.840" v="191" actId="700"/>
          <ac:spMkLst>
            <pc:docMk/>
            <pc:sldMk cId="53858337" sldId="292"/>
            <ac:spMk id="4" creationId="{9F9F018C-BF93-EA9A-EB1D-5BBC4932FD20}"/>
          </ac:spMkLst>
        </pc:spChg>
        <pc:spChg chg="add mod ord">
          <ac:chgData name="poonna yospanya" userId="eeb7dc82-1bae-430b-8cd2-a747c9282698" providerId="ADAL" clId="{C57991EF-BB5B-4F80-A121-45322269BAD4}" dt="2024-06-26T06:32:26.244" v="213" actId="20577"/>
          <ac:spMkLst>
            <pc:docMk/>
            <pc:sldMk cId="53858337" sldId="292"/>
            <ac:spMk id="5" creationId="{33895FDB-3C8D-5FE6-62AD-1F3210D0CDDD}"/>
          </ac:spMkLst>
        </pc:spChg>
        <pc:spChg chg="add mod ord">
          <ac:chgData name="poonna yospanya" userId="eeb7dc82-1bae-430b-8cd2-a747c9282698" providerId="ADAL" clId="{C57991EF-BB5B-4F80-A121-45322269BAD4}" dt="2024-06-26T06:32:19.840" v="191" actId="700"/>
          <ac:spMkLst>
            <pc:docMk/>
            <pc:sldMk cId="53858337" sldId="292"/>
            <ac:spMk id="6" creationId="{19F9CD59-FCD5-8389-FC3E-F75481394381}"/>
          </ac:spMkLst>
        </pc:spChg>
      </pc:sldChg>
      <pc:sldChg chg="modSp add mod">
        <pc:chgData name="poonna yospanya" userId="eeb7dc82-1bae-430b-8cd2-a747c9282698" providerId="ADAL" clId="{C57991EF-BB5B-4F80-A121-45322269BAD4}" dt="2024-06-26T06:41:44.512" v="385" actId="20577"/>
        <pc:sldMkLst>
          <pc:docMk/>
          <pc:sldMk cId="3083743678" sldId="293"/>
        </pc:sldMkLst>
        <pc:spChg chg="mod">
          <ac:chgData name="poonna yospanya" userId="eeb7dc82-1bae-430b-8cd2-a747c9282698" providerId="ADAL" clId="{C57991EF-BB5B-4F80-A121-45322269BAD4}" dt="2024-06-26T06:41:44.512" v="385" actId="20577"/>
          <ac:spMkLst>
            <pc:docMk/>
            <pc:sldMk cId="3083743678" sldId="293"/>
            <ac:spMk id="5" creationId="{33895FDB-3C8D-5FE6-62AD-1F3210D0CDDD}"/>
          </ac:spMkLst>
        </pc:spChg>
      </pc:sldChg>
      <pc:sldChg chg="modSp new mod">
        <pc:chgData name="poonna yospanya" userId="eeb7dc82-1bae-430b-8cd2-a747c9282698" providerId="ADAL" clId="{C57991EF-BB5B-4F80-A121-45322269BAD4}" dt="2024-06-26T06:45:33.884" v="668" actId="20577"/>
        <pc:sldMkLst>
          <pc:docMk/>
          <pc:sldMk cId="2392222515" sldId="294"/>
        </pc:sldMkLst>
        <pc:spChg chg="mod">
          <ac:chgData name="poonna yospanya" userId="eeb7dc82-1bae-430b-8cd2-a747c9282698" providerId="ADAL" clId="{C57991EF-BB5B-4F80-A121-45322269BAD4}" dt="2024-06-26T06:43:12.093" v="451" actId="20577"/>
          <ac:spMkLst>
            <pc:docMk/>
            <pc:sldMk cId="2392222515" sldId="294"/>
            <ac:spMk id="2" creationId="{9BA97944-A503-BF14-155E-C72D71C27C0B}"/>
          </ac:spMkLst>
        </pc:spChg>
        <pc:spChg chg="mod">
          <ac:chgData name="poonna yospanya" userId="eeb7dc82-1bae-430b-8cd2-a747c9282698" providerId="ADAL" clId="{C57991EF-BB5B-4F80-A121-45322269BAD4}" dt="2024-06-26T06:45:33.884" v="668" actId="20577"/>
          <ac:spMkLst>
            <pc:docMk/>
            <pc:sldMk cId="2392222515" sldId="294"/>
            <ac:spMk id="3" creationId="{18DE290C-13C0-CCCF-AB62-A1BA1A833246}"/>
          </ac:spMkLst>
        </pc:spChg>
      </pc:sldChg>
      <pc:sldChg chg="modSp new mod">
        <pc:chgData name="poonna yospanya" userId="eeb7dc82-1bae-430b-8cd2-a747c9282698" providerId="ADAL" clId="{C57991EF-BB5B-4F80-A121-45322269BAD4}" dt="2024-06-26T07:39:31.097" v="1593" actId="20577"/>
        <pc:sldMkLst>
          <pc:docMk/>
          <pc:sldMk cId="4107652360" sldId="295"/>
        </pc:sldMkLst>
        <pc:spChg chg="mod">
          <ac:chgData name="poonna yospanya" userId="eeb7dc82-1bae-430b-8cd2-a747c9282698" providerId="ADAL" clId="{C57991EF-BB5B-4F80-A121-45322269BAD4}" dt="2024-06-26T06:43:20.106" v="461" actId="20577"/>
          <ac:spMkLst>
            <pc:docMk/>
            <pc:sldMk cId="4107652360" sldId="295"/>
            <ac:spMk id="2" creationId="{16B2F8F4-7C17-43B3-980E-6687AA51780B}"/>
          </ac:spMkLst>
        </pc:spChg>
        <pc:spChg chg="mod">
          <ac:chgData name="poonna yospanya" userId="eeb7dc82-1bae-430b-8cd2-a747c9282698" providerId="ADAL" clId="{C57991EF-BB5B-4F80-A121-45322269BAD4}" dt="2024-06-26T07:39:31.097" v="1593" actId="20577"/>
          <ac:spMkLst>
            <pc:docMk/>
            <pc:sldMk cId="4107652360" sldId="295"/>
            <ac:spMk id="3" creationId="{F5F76A07-80BC-08EB-A62A-E1A003B949F5}"/>
          </ac:spMkLst>
        </pc:spChg>
      </pc:sldChg>
      <pc:sldChg chg="modSp new mod ord">
        <pc:chgData name="poonna yospanya" userId="eeb7dc82-1bae-430b-8cd2-a747c9282698" providerId="ADAL" clId="{C57991EF-BB5B-4F80-A121-45322269BAD4}" dt="2024-06-26T07:37:31.946" v="1541" actId="20577"/>
        <pc:sldMkLst>
          <pc:docMk/>
          <pc:sldMk cId="1187454337" sldId="296"/>
        </pc:sldMkLst>
        <pc:spChg chg="mod">
          <ac:chgData name="poonna yospanya" userId="eeb7dc82-1bae-430b-8cd2-a747c9282698" providerId="ADAL" clId="{C57991EF-BB5B-4F80-A121-45322269BAD4}" dt="2024-06-26T07:37:19.165" v="1540" actId="20577"/>
          <ac:spMkLst>
            <pc:docMk/>
            <pc:sldMk cId="1187454337" sldId="296"/>
            <ac:spMk id="2" creationId="{EBFC1B6A-1004-B03D-BBF6-8902F69B1788}"/>
          </ac:spMkLst>
        </pc:spChg>
        <pc:spChg chg="mod">
          <ac:chgData name="poonna yospanya" userId="eeb7dc82-1bae-430b-8cd2-a747c9282698" providerId="ADAL" clId="{C57991EF-BB5B-4F80-A121-45322269BAD4}" dt="2024-06-26T07:37:31.946" v="1541" actId="20577"/>
          <ac:spMkLst>
            <pc:docMk/>
            <pc:sldMk cId="1187454337" sldId="296"/>
            <ac:spMk id="3" creationId="{E8C96B92-F2E3-206C-6FA6-9774516EDB27}"/>
          </ac:spMkLst>
        </pc:spChg>
      </pc:sldChg>
      <pc:sldChg chg="modSp new mod ord">
        <pc:chgData name="poonna yospanya" userId="eeb7dc82-1bae-430b-8cd2-a747c9282698" providerId="ADAL" clId="{C57991EF-BB5B-4F80-A121-45322269BAD4}" dt="2024-06-26T07:24:03.507" v="1222"/>
        <pc:sldMkLst>
          <pc:docMk/>
          <pc:sldMk cId="1149038891" sldId="297"/>
        </pc:sldMkLst>
        <pc:spChg chg="mod">
          <ac:chgData name="poonna yospanya" userId="eeb7dc82-1bae-430b-8cd2-a747c9282698" providerId="ADAL" clId="{C57991EF-BB5B-4F80-A121-45322269BAD4}" dt="2024-06-26T06:43:54.267" v="513" actId="20577"/>
          <ac:spMkLst>
            <pc:docMk/>
            <pc:sldMk cId="1149038891" sldId="297"/>
            <ac:spMk id="2" creationId="{0BBBD673-D96B-C852-016C-D06DA9F2DA98}"/>
          </ac:spMkLst>
        </pc:spChg>
        <pc:spChg chg="mod">
          <ac:chgData name="poonna yospanya" userId="eeb7dc82-1bae-430b-8cd2-a747c9282698" providerId="ADAL" clId="{C57991EF-BB5B-4F80-A121-45322269BAD4}" dt="2024-06-26T06:56:04.660" v="1138" actId="20577"/>
          <ac:spMkLst>
            <pc:docMk/>
            <pc:sldMk cId="1149038891" sldId="297"/>
            <ac:spMk id="3" creationId="{EEC688DE-7449-3F11-8E47-89A8BF5A3578}"/>
          </ac:spMkLst>
        </pc:spChg>
      </pc:sldChg>
      <pc:sldChg chg="addSp delSp modSp new mod ord modClrScheme chgLayout">
        <pc:chgData name="poonna yospanya" userId="eeb7dc82-1bae-430b-8cd2-a747c9282698" providerId="ADAL" clId="{C57991EF-BB5B-4F80-A121-45322269BAD4}" dt="2024-06-26T06:54:06.859" v="984" actId="20577"/>
        <pc:sldMkLst>
          <pc:docMk/>
          <pc:sldMk cId="1014359478" sldId="298"/>
        </pc:sldMkLst>
        <pc:spChg chg="mod ord">
          <ac:chgData name="poonna yospanya" userId="eeb7dc82-1bae-430b-8cd2-a747c9282698" providerId="ADAL" clId="{C57991EF-BB5B-4F80-A121-45322269BAD4}" dt="2024-06-26T06:53:59.094" v="957" actId="700"/>
          <ac:spMkLst>
            <pc:docMk/>
            <pc:sldMk cId="1014359478" sldId="298"/>
            <ac:spMk id="2" creationId="{8004D98C-F9E3-7CBB-9179-9A61244578D5}"/>
          </ac:spMkLst>
        </pc:spChg>
        <pc:spChg chg="mod ord">
          <ac:chgData name="poonna yospanya" userId="eeb7dc82-1bae-430b-8cd2-a747c9282698" providerId="ADAL" clId="{C57991EF-BB5B-4F80-A121-45322269BAD4}" dt="2024-06-26T06:53:59.094" v="957" actId="700"/>
          <ac:spMkLst>
            <pc:docMk/>
            <pc:sldMk cId="1014359478" sldId="298"/>
            <ac:spMk id="3" creationId="{B84F1E38-73A3-9AED-86F7-B5D772A3702B}"/>
          </ac:spMkLst>
        </pc:spChg>
        <pc:spChg chg="mod ord">
          <ac:chgData name="poonna yospanya" userId="eeb7dc82-1bae-430b-8cd2-a747c9282698" providerId="ADAL" clId="{C57991EF-BB5B-4F80-A121-45322269BAD4}" dt="2024-06-26T06:53:59.094" v="957" actId="700"/>
          <ac:spMkLst>
            <pc:docMk/>
            <pc:sldMk cId="1014359478" sldId="298"/>
            <ac:spMk id="4" creationId="{DF480342-6A92-2E12-5273-5B9E27118501}"/>
          </ac:spMkLst>
        </pc:spChg>
        <pc:spChg chg="add del mod ord">
          <ac:chgData name="poonna yospanya" userId="eeb7dc82-1bae-430b-8cd2-a747c9282698" providerId="ADAL" clId="{C57991EF-BB5B-4F80-A121-45322269BAD4}" dt="2024-06-26T06:53:38.743" v="955" actId="700"/>
          <ac:spMkLst>
            <pc:docMk/>
            <pc:sldMk cId="1014359478" sldId="298"/>
            <ac:spMk id="5" creationId="{4B5326B6-5A72-9B48-901F-42CC4C5D02F8}"/>
          </ac:spMkLst>
        </pc:spChg>
        <pc:spChg chg="add mod ord">
          <ac:chgData name="poonna yospanya" userId="eeb7dc82-1bae-430b-8cd2-a747c9282698" providerId="ADAL" clId="{C57991EF-BB5B-4F80-A121-45322269BAD4}" dt="2024-06-26T06:54:06.859" v="984" actId="20577"/>
          <ac:spMkLst>
            <pc:docMk/>
            <pc:sldMk cId="1014359478" sldId="298"/>
            <ac:spMk id="6" creationId="{66947AED-9C15-F7ED-4D42-24CA4130CBB0}"/>
          </ac:spMkLst>
        </pc:spChg>
      </pc:sldChg>
      <pc:sldChg chg="modSp new mod">
        <pc:chgData name="poonna yospanya" userId="eeb7dc82-1bae-430b-8cd2-a747c9282698" providerId="ADAL" clId="{C57991EF-BB5B-4F80-A121-45322269BAD4}" dt="2024-06-26T07:22:50.858" v="1218" actId="20577"/>
        <pc:sldMkLst>
          <pc:docMk/>
          <pc:sldMk cId="1504649993" sldId="299"/>
        </pc:sldMkLst>
        <pc:spChg chg="mod">
          <ac:chgData name="poonna yospanya" userId="eeb7dc82-1bae-430b-8cd2-a747c9282698" providerId="ADAL" clId="{C57991EF-BB5B-4F80-A121-45322269BAD4}" dt="2024-06-26T06:43:28.438" v="489" actId="20577"/>
          <ac:spMkLst>
            <pc:docMk/>
            <pc:sldMk cId="1504649993" sldId="299"/>
            <ac:spMk id="2" creationId="{9E2C4551-B849-246F-9A03-2A40882C1C41}"/>
          </ac:spMkLst>
        </pc:spChg>
        <pc:spChg chg="mod">
          <ac:chgData name="poonna yospanya" userId="eeb7dc82-1bae-430b-8cd2-a747c9282698" providerId="ADAL" clId="{C57991EF-BB5B-4F80-A121-45322269BAD4}" dt="2024-06-26T07:22:50.858" v="1218" actId="20577"/>
          <ac:spMkLst>
            <pc:docMk/>
            <pc:sldMk cId="1504649993" sldId="299"/>
            <ac:spMk id="3" creationId="{F9718168-20EC-B44B-A33D-3DB5DCF256AD}"/>
          </ac:spMkLst>
        </pc:spChg>
      </pc:sldChg>
      <pc:sldChg chg="modSp new mod">
        <pc:chgData name="poonna yospanya" userId="eeb7dc82-1bae-430b-8cd2-a747c9282698" providerId="ADAL" clId="{C57991EF-BB5B-4F80-A121-45322269BAD4}" dt="2024-06-26T06:44:21.299" v="550" actId="20577"/>
        <pc:sldMkLst>
          <pc:docMk/>
          <pc:sldMk cId="3334998246" sldId="300"/>
        </pc:sldMkLst>
        <pc:spChg chg="mod">
          <ac:chgData name="poonna yospanya" userId="eeb7dc82-1bae-430b-8cd2-a747c9282698" providerId="ADAL" clId="{C57991EF-BB5B-4F80-A121-45322269BAD4}" dt="2024-06-26T06:44:21.299" v="550" actId="20577"/>
          <ac:spMkLst>
            <pc:docMk/>
            <pc:sldMk cId="3334998246" sldId="300"/>
            <ac:spMk id="2" creationId="{8FF0F403-551A-2129-C748-567D8DFA33F5}"/>
          </ac:spMkLst>
        </pc:spChg>
      </pc:sldChg>
      <pc:sldChg chg="modSp new mod">
        <pc:chgData name="poonna yospanya" userId="eeb7dc82-1bae-430b-8cd2-a747c9282698" providerId="ADAL" clId="{C57991EF-BB5B-4F80-A121-45322269BAD4}" dt="2024-06-26T06:44:27.668" v="565" actId="20577"/>
        <pc:sldMkLst>
          <pc:docMk/>
          <pc:sldMk cId="1836717295" sldId="301"/>
        </pc:sldMkLst>
        <pc:spChg chg="mod">
          <ac:chgData name="poonna yospanya" userId="eeb7dc82-1bae-430b-8cd2-a747c9282698" providerId="ADAL" clId="{C57991EF-BB5B-4F80-A121-45322269BAD4}" dt="2024-06-26T06:44:27.668" v="565" actId="20577"/>
          <ac:spMkLst>
            <pc:docMk/>
            <pc:sldMk cId="1836717295" sldId="301"/>
            <ac:spMk id="2" creationId="{F62441F3-A298-4148-9E56-94CCCD5B5189}"/>
          </ac:spMkLst>
        </pc:spChg>
      </pc:sldChg>
      <pc:sldChg chg="modSp new mod">
        <pc:chgData name="poonna yospanya" userId="eeb7dc82-1bae-430b-8cd2-a747c9282698" providerId="ADAL" clId="{C57991EF-BB5B-4F80-A121-45322269BAD4}" dt="2024-06-26T06:49:40.544" v="863" actId="20577"/>
        <pc:sldMkLst>
          <pc:docMk/>
          <pc:sldMk cId="137133027" sldId="302"/>
        </pc:sldMkLst>
        <pc:spChg chg="mod">
          <ac:chgData name="poonna yospanya" userId="eeb7dc82-1bae-430b-8cd2-a747c9282698" providerId="ADAL" clId="{C57991EF-BB5B-4F80-A121-45322269BAD4}" dt="2024-06-26T06:49:37.152" v="862" actId="20577"/>
          <ac:spMkLst>
            <pc:docMk/>
            <pc:sldMk cId="137133027" sldId="302"/>
            <ac:spMk id="2" creationId="{C439BDE9-DEBB-1C13-6A87-2CDFA9DDB9FC}"/>
          </ac:spMkLst>
        </pc:spChg>
        <pc:spChg chg="mod">
          <ac:chgData name="poonna yospanya" userId="eeb7dc82-1bae-430b-8cd2-a747c9282698" providerId="ADAL" clId="{C57991EF-BB5B-4F80-A121-45322269BAD4}" dt="2024-06-26T06:49:40.544" v="863" actId="20577"/>
          <ac:spMkLst>
            <pc:docMk/>
            <pc:sldMk cId="137133027" sldId="302"/>
            <ac:spMk id="3" creationId="{14EA30DF-E9F5-B8DD-52BF-3EB4E205762E}"/>
          </ac:spMkLst>
        </pc:spChg>
      </pc:sldChg>
      <pc:sldChg chg="modSp new mod">
        <pc:chgData name="poonna yospanya" userId="eeb7dc82-1bae-430b-8cd2-a747c9282698" providerId="ADAL" clId="{C57991EF-BB5B-4F80-A121-45322269BAD4}" dt="2024-06-26T06:45:03.845" v="638" actId="20577"/>
        <pc:sldMkLst>
          <pc:docMk/>
          <pc:sldMk cId="2159459579" sldId="303"/>
        </pc:sldMkLst>
        <pc:spChg chg="mod">
          <ac:chgData name="poonna yospanya" userId="eeb7dc82-1bae-430b-8cd2-a747c9282698" providerId="ADAL" clId="{C57991EF-BB5B-4F80-A121-45322269BAD4}" dt="2024-06-26T06:45:03.845" v="638" actId="20577"/>
          <ac:spMkLst>
            <pc:docMk/>
            <pc:sldMk cId="2159459579" sldId="303"/>
            <ac:spMk id="2" creationId="{156769F4-0BB5-848E-0B07-B305AE086A1C}"/>
          </ac:spMkLst>
        </pc:spChg>
      </pc:sldChg>
      <pc:sldChg chg="modSp new mod">
        <pc:chgData name="poonna yospanya" userId="eeb7dc82-1bae-430b-8cd2-a747c9282698" providerId="ADAL" clId="{C57991EF-BB5B-4F80-A121-45322269BAD4}" dt="2024-06-26T06:45:59.906" v="691" actId="20577"/>
        <pc:sldMkLst>
          <pc:docMk/>
          <pc:sldMk cId="3250371578" sldId="304"/>
        </pc:sldMkLst>
        <pc:spChg chg="mod">
          <ac:chgData name="poonna yospanya" userId="eeb7dc82-1bae-430b-8cd2-a747c9282698" providerId="ADAL" clId="{C57991EF-BB5B-4F80-A121-45322269BAD4}" dt="2024-06-26T06:45:59.906" v="691" actId="20577"/>
          <ac:spMkLst>
            <pc:docMk/>
            <pc:sldMk cId="3250371578" sldId="304"/>
            <ac:spMk id="2" creationId="{CA0E8A5F-44F5-103E-FE15-70D4DD61F486}"/>
          </ac:spMkLst>
        </pc:spChg>
      </pc:sldChg>
      <pc:sldChg chg="modSp new mod">
        <pc:chgData name="poonna yospanya" userId="eeb7dc82-1bae-430b-8cd2-a747c9282698" providerId="ADAL" clId="{C57991EF-BB5B-4F80-A121-45322269BAD4}" dt="2024-06-26T06:46:06.594" v="713" actId="20577"/>
        <pc:sldMkLst>
          <pc:docMk/>
          <pc:sldMk cId="1649874657" sldId="305"/>
        </pc:sldMkLst>
        <pc:spChg chg="mod">
          <ac:chgData name="poonna yospanya" userId="eeb7dc82-1bae-430b-8cd2-a747c9282698" providerId="ADAL" clId="{C57991EF-BB5B-4F80-A121-45322269BAD4}" dt="2024-06-26T06:46:06.594" v="713" actId="20577"/>
          <ac:spMkLst>
            <pc:docMk/>
            <pc:sldMk cId="1649874657" sldId="305"/>
            <ac:spMk id="2" creationId="{906B88A7-C5AA-5960-0659-1273FB5782E1}"/>
          </ac:spMkLst>
        </pc:spChg>
      </pc:sldChg>
      <pc:sldChg chg="modSp new mod">
        <pc:chgData name="poonna yospanya" userId="eeb7dc82-1bae-430b-8cd2-a747c9282698" providerId="ADAL" clId="{C57991EF-BB5B-4F80-A121-45322269BAD4}" dt="2024-06-26T06:47:35.130" v="741" actId="20577"/>
        <pc:sldMkLst>
          <pc:docMk/>
          <pc:sldMk cId="2824914760" sldId="306"/>
        </pc:sldMkLst>
        <pc:spChg chg="mod">
          <ac:chgData name="poonna yospanya" userId="eeb7dc82-1bae-430b-8cd2-a747c9282698" providerId="ADAL" clId="{C57991EF-BB5B-4F80-A121-45322269BAD4}" dt="2024-06-26T06:47:35.130" v="741" actId="20577"/>
          <ac:spMkLst>
            <pc:docMk/>
            <pc:sldMk cId="2824914760" sldId="306"/>
            <ac:spMk id="2" creationId="{BA07EAD1-48FF-7534-4A9F-89172DBD9587}"/>
          </ac:spMkLst>
        </pc:spChg>
      </pc:sldChg>
      <pc:sldChg chg="modSp new mod">
        <pc:chgData name="poonna yospanya" userId="eeb7dc82-1bae-430b-8cd2-a747c9282698" providerId="ADAL" clId="{C57991EF-BB5B-4F80-A121-45322269BAD4}" dt="2024-06-26T06:49:07.152" v="847" actId="20577"/>
        <pc:sldMkLst>
          <pc:docMk/>
          <pc:sldMk cId="1697823411" sldId="307"/>
        </pc:sldMkLst>
        <pc:spChg chg="mod">
          <ac:chgData name="poonna yospanya" userId="eeb7dc82-1bae-430b-8cd2-a747c9282698" providerId="ADAL" clId="{C57991EF-BB5B-4F80-A121-45322269BAD4}" dt="2024-06-26T06:48:17.128" v="788" actId="20577"/>
          <ac:spMkLst>
            <pc:docMk/>
            <pc:sldMk cId="1697823411" sldId="307"/>
            <ac:spMk id="2" creationId="{8EB9F53F-04B5-C313-64AC-42F9014379A4}"/>
          </ac:spMkLst>
        </pc:spChg>
        <pc:spChg chg="mod">
          <ac:chgData name="poonna yospanya" userId="eeb7dc82-1bae-430b-8cd2-a747c9282698" providerId="ADAL" clId="{C57991EF-BB5B-4F80-A121-45322269BAD4}" dt="2024-06-26T06:49:07.152" v="847" actId="20577"/>
          <ac:spMkLst>
            <pc:docMk/>
            <pc:sldMk cId="1697823411" sldId="307"/>
            <ac:spMk id="3" creationId="{6C2FA26D-A306-09C7-6890-E08083FFDB0B}"/>
          </ac:spMkLst>
        </pc:spChg>
      </pc:sldChg>
      <pc:sldChg chg="modSp new mod">
        <pc:chgData name="poonna yospanya" userId="eeb7dc82-1bae-430b-8cd2-a747c9282698" providerId="ADAL" clId="{C57991EF-BB5B-4F80-A121-45322269BAD4}" dt="2024-06-26T06:50:07.191" v="915" actId="20577"/>
        <pc:sldMkLst>
          <pc:docMk/>
          <pc:sldMk cId="2572057284" sldId="308"/>
        </pc:sldMkLst>
        <pc:spChg chg="mod">
          <ac:chgData name="poonna yospanya" userId="eeb7dc82-1bae-430b-8cd2-a747c9282698" providerId="ADAL" clId="{C57991EF-BB5B-4F80-A121-45322269BAD4}" dt="2024-06-26T06:50:07.191" v="915" actId="20577"/>
          <ac:spMkLst>
            <pc:docMk/>
            <pc:sldMk cId="2572057284" sldId="308"/>
            <ac:spMk id="2" creationId="{2392C888-002E-0C6C-5FD5-83B2B1F9D107}"/>
          </ac:spMkLst>
        </pc:spChg>
      </pc:sldChg>
      <pc:sldChg chg="modSp new mod">
        <pc:chgData name="poonna yospanya" userId="eeb7dc82-1bae-430b-8cd2-a747c9282698" providerId="ADAL" clId="{C57991EF-BB5B-4F80-A121-45322269BAD4}" dt="2024-06-26T06:55:41.013" v="1117" actId="20577"/>
        <pc:sldMkLst>
          <pc:docMk/>
          <pc:sldMk cId="1546493964" sldId="309"/>
        </pc:sldMkLst>
        <pc:spChg chg="mod">
          <ac:chgData name="poonna yospanya" userId="eeb7dc82-1bae-430b-8cd2-a747c9282698" providerId="ADAL" clId="{C57991EF-BB5B-4F80-A121-45322269BAD4}" dt="2024-06-26T06:52:48.581" v="925" actId="20577"/>
          <ac:spMkLst>
            <pc:docMk/>
            <pc:sldMk cId="1546493964" sldId="309"/>
            <ac:spMk id="2" creationId="{1A751E8C-483B-9834-E66E-4530C1D2E0CA}"/>
          </ac:spMkLst>
        </pc:spChg>
        <pc:spChg chg="mod">
          <ac:chgData name="poonna yospanya" userId="eeb7dc82-1bae-430b-8cd2-a747c9282698" providerId="ADAL" clId="{C57991EF-BB5B-4F80-A121-45322269BAD4}" dt="2024-06-26T06:55:41.013" v="1117" actId="20577"/>
          <ac:spMkLst>
            <pc:docMk/>
            <pc:sldMk cId="1546493964" sldId="309"/>
            <ac:spMk id="3" creationId="{68CEA620-ADC0-C2B0-2D47-7AA89CDC7F4C}"/>
          </ac:spMkLst>
        </pc:spChg>
      </pc:sldChg>
      <pc:sldChg chg="new del">
        <pc:chgData name="poonna yospanya" userId="eeb7dc82-1bae-430b-8cd2-a747c9282698" providerId="ADAL" clId="{C57991EF-BB5B-4F80-A121-45322269BAD4}" dt="2024-06-26T06:53:47.536" v="956" actId="47"/>
        <pc:sldMkLst>
          <pc:docMk/>
          <pc:sldMk cId="732471947" sldId="310"/>
        </pc:sldMkLst>
      </pc:sldChg>
      <pc:sldChg chg="addSp delSp modSp new mod modClrScheme chgLayout">
        <pc:chgData name="poonna yospanya" userId="eeb7dc82-1bae-430b-8cd2-a747c9282698" providerId="ADAL" clId="{C57991EF-BB5B-4F80-A121-45322269BAD4}" dt="2024-06-26T06:54:32.552" v="1012" actId="700"/>
        <pc:sldMkLst>
          <pc:docMk/>
          <pc:sldMk cId="3377325236" sldId="310"/>
        </pc:sldMkLst>
        <pc:spChg chg="mod ord">
          <ac:chgData name="poonna yospanya" userId="eeb7dc82-1bae-430b-8cd2-a747c9282698" providerId="ADAL" clId="{C57991EF-BB5B-4F80-A121-45322269BAD4}" dt="2024-06-26T06:54:32.552" v="1012" actId="700"/>
          <ac:spMkLst>
            <pc:docMk/>
            <pc:sldMk cId="3377325236" sldId="310"/>
            <ac:spMk id="2" creationId="{165FCB61-D56A-FDAC-CD13-DF4D9D1F5F8D}"/>
          </ac:spMkLst>
        </pc:spChg>
        <pc:spChg chg="del mod ord">
          <ac:chgData name="poonna yospanya" userId="eeb7dc82-1bae-430b-8cd2-a747c9282698" providerId="ADAL" clId="{C57991EF-BB5B-4F80-A121-45322269BAD4}" dt="2024-06-26T06:54:32.552" v="1012" actId="700"/>
          <ac:spMkLst>
            <pc:docMk/>
            <pc:sldMk cId="3377325236" sldId="310"/>
            <ac:spMk id="3" creationId="{BFAC36FD-A7CF-BBC4-EA0D-92505B039201}"/>
          </ac:spMkLst>
        </pc:spChg>
        <pc:spChg chg="del">
          <ac:chgData name="poonna yospanya" userId="eeb7dc82-1bae-430b-8cd2-a747c9282698" providerId="ADAL" clId="{C57991EF-BB5B-4F80-A121-45322269BAD4}" dt="2024-06-26T06:54:32.552" v="1012" actId="700"/>
          <ac:spMkLst>
            <pc:docMk/>
            <pc:sldMk cId="3377325236" sldId="310"/>
            <ac:spMk id="4" creationId="{67AE4B39-4815-D8F0-A7D4-97CDD05EF48D}"/>
          </ac:spMkLst>
        </pc:spChg>
        <pc:spChg chg="mod ord">
          <ac:chgData name="poonna yospanya" userId="eeb7dc82-1bae-430b-8cd2-a747c9282698" providerId="ADAL" clId="{C57991EF-BB5B-4F80-A121-45322269BAD4}" dt="2024-06-26T06:54:32.552" v="1012" actId="700"/>
          <ac:spMkLst>
            <pc:docMk/>
            <pc:sldMk cId="3377325236" sldId="310"/>
            <ac:spMk id="5" creationId="{085F35FF-F33A-C95D-34BD-F077B1AD9A73}"/>
          </ac:spMkLst>
        </pc:spChg>
        <pc:spChg chg="add mod ord">
          <ac:chgData name="poonna yospanya" userId="eeb7dc82-1bae-430b-8cd2-a747c9282698" providerId="ADAL" clId="{C57991EF-BB5B-4F80-A121-45322269BAD4}" dt="2024-06-26T06:54:32.552" v="1012" actId="700"/>
          <ac:spMkLst>
            <pc:docMk/>
            <pc:sldMk cId="3377325236" sldId="310"/>
            <ac:spMk id="6" creationId="{747C3987-4B66-8498-EE4F-8CCA1816A245}"/>
          </ac:spMkLst>
        </pc:spChg>
      </pc:sldChg>
      <pc:sldChg chg="addSp delSp modSp new mod modClrScheme chgLayout">
        <pc:chgData name="poonna yospanya" userId="eeb7dc82-1bae-430b-8cd2-a747c9282698" providerId="ADAL" clId="{C57991EF-BB5B-4F80-A121-45322269BAD4}" dt="2024-06-26T06:57:34.678" v="1163" actId="122"/>
        <pc:sldMkLst>
          <pc:docMk/>
          <pc:sldMk cId="1504593158" sldId="311"/>
        </pc:sldMkLst>
        <pc:spChg chg="del">
          <ac:chgData name="poonna yospanya" userId="eeb7dc82-1bae-430b-8cd2-a747c9282698" providerId="ADAL" clId="{C57991EF-BB5B-4F80-A121-45322269BAD4}" dt="2024-06-26T06:57:24.720" v="1140" actId="700"/>
          <ac:spMkLst>
            <pc:docMk/>
            <pc:sldMk cId="1504593158" sldId="311"/>
            <ac:spMk id="2" creationId="{2DFE3EE6-A7F2-69F1-1D23-5F18D563F36A}"/>
          </ac:spMkLst>
        </pc:spChg>
        <pc:spChg chg="del mod ord">
          <ac:chgData name="poonna yospanya" userId="eeb7dc82-1bae-430b-8cd2-a747c9282698" providerId="ADAL" clId="{C57991EF-BB5B-4F80-A121-45322269BAD4}" dt="2024-06-26T06:57:24.720" v="1140" actId="700"/>
          <ac:spMkLst>
            <pc:docMk/>
            <pc:sldMk cId="1504593158" sldId="311"/>
            <ac:spMk id="3" creationId="{EE206395-17D0-5D68-2FF5-3428759970EE}"/>
          </ac:spMkLst>
        </pc:spChg>
        <pc:spChg chg="mod ord">
          <ac:chgData name="poonna yospanya" userId="eeb7dc82-1bae-430b-8cd2-a747c9282698" providerId="ADAL" clId="{C57991EF-BB5B-4F80-A121-45322269BAD4}" dt="2024-06-26T06:57:24.720" v="1140" actId="700"/>
          <ac:spMkLst>
            <pc:docMk/>
            <pc:sldMk cId="1504593158" sldId="311"/>
            <ac:spMk id="4" creationId="{95E4A581-A1CD-A796-C64D-49EFC1663488}"/>
          </ac:spMkLst>
        </pc:spChg>
        <pc:spChg chg="add mod ord">
          <ac:chgData name="poonna yospanya" userId="eeb7dc82-1bae-430b-8cd2-a747c9282698" providerId="ADAL" clId="{C57991EF-BB5B-4F80-A121-45322269BAD4}" dt="2024-06-26T06:57:34.678" v="1163" actId="122"/>
          <ac:spMkLst>
            <pc:docMk/>
            <pc:sldMk cId="1504593158" sldId="311"/>
            <ac:spMk id="5" creationId="{E0F386D2-4D9D-1B0F-43E3-22EC9E3E66D9}"/>
          </ac:spMkLst>
        </pc:spChg>
      </pc:sldChg>
      <pc:sldChg chg="modSp new mod">
        <pc:chgData name="poonna yospanya" userId="eeb7dc82-1bae-430b-8cd2-a747c9282698" providerId="ADAL" clId="{C57991EF-BB5B-4F80-A121-45322269BAD4}" dt="2024-06-26T07:25:00.862" v="1296" actId="20577"/>
        <pc:sldMkLst>
          <pc:docMk/>
          <pc:sldMk cId="47308248" sldId="312"/>
        </pc:sldMkLst>
        <pc:spChg chg="mod">
          <ac:chgData name="poonna yospanya" userId="eeb7dc82-1bae-430b-8cd2-a747c9282698" providerId="ADAL" clId="{C57991EF-BB5B-4F80-A121-45322269BAD4}" dt="2024-06-26T07:24:45.894" v="1257" actId="20577"/>
          <ac:spMkLst>
            <pc:docMk/>
            <pc:sldMk cId="47308248" sldId="312"/>
            <ac:spMk id="2" creationId="{569AC5CF-473B-10EB-63F4-FBD517672970}"/>
          </ac:spMkLst>
        </pc:spChg>
        <pc:spChg chg="mod">
          <ac:chgData name="poonna yospanya" userId="eeb7dc82-1bae-430b-8cd2-a747c9282698" providerId="ADAL" clId="{C57991EF-BB5B-4F80-A121-45322269BAD4}" dt="2024-06-26T07:25:00.862" v="1296" actId="20577"/>
          <ac:spMkLst>
            <pc:docMk/>
            <pc:sldMk cId="47308248" sldId="312"/>
            <ac:spMk id="3" creationId="{A1286DD7-BB18-1E09-78AC-F824E83E74D9}"/>
          </ac:spMkLst>
        </pc:spChg>
      </pc:sldChg>
      <pc:sldChg chg="modSp new mod ord">
        <pc:chgData name="poonna yospanya" userId="eeb7dc82-1bae-430b-8cd2-a747c9282698" providerId="ADAL" clId="{C57991EF-BB5B-4F80-A121-45322269BAD4}" dt="2024-06-26T07:37:50.295" v="1563"/>
        <pc:sldMkLst>
          <pc:docMk/>
          <pc:sldMk cId="1790244904" sldId="313"/>
        </pc:sldMkLst>
        <pc:spChg chg="mod">
          <ac:chgData name="poonna yospanya" userId="eeb7dc82-1bae-430b-8cd2-a747c9282698" providerId="ADAL" clId="{C57991EF-BB5B-4F80-A121-45322269BAD4}" dt="2024-06-26T07:37:37.958" v="1561" actId="20577"/>
          <ac:spMkLst>
            <pc:docMk/>
            <pc:sldMk cId="1790244904" sldId="313"/>
            <ac:spMk id="2" creationId="{EB7A9545-E7F1-9043-BA16-9233DC1C4EEA}"/>
          </ac:spMkLst>
        </pc:spChg>
      </pc:sldChg>
      <pc:sldChg chg="delSp modSp new mod ord modClrScheme chgLayout">
        <pc:chgData name="poonna yospanya" userId="eeb7dc82-1bae-430b-8cd2-a747c9282698" providerId="ADAL" clId="{C57991EF-BB5B-4F80-A121-45322269BAD4}" dt="2024-06-26T07:38:14.374" v="1565"/>
        <pc:sldMkLst>
          <pc:docMk/>
          <pc:sldMk cId="2447070935" sldId="314"/>
        </pc:sldMkLst>
        <pc:spChg chg="del">
          <ac:chgData name="poonna yospanya" userId="eeb7dc82-1bae-430b-8cd2-a747c9282698" providerId="ADAL" clId="{C57991EF-BB5B-4F80-A121-45322269BAD4}" dt="2024-06-26T07:37:03.406" v="1527" actId="700"/>
          <ac:spMkLst>
            <pc:docMk/>
            <pc:sldMk cId="2447070935" sldId="314"/>
            <ac:spMk id="2" creationId="{78772461-9BFA-59D2-0496-B087C3580592}"/>
          </ac:spMkLst>
        </pc:spChg>
        <pc:spChg chg="mod ord">
          <ac:chgData name="poonna yospanya" userId="eeb7dc82-1bae-430b-8cd2-a747c9282698" providerId="ADAL" clId="{C57991EF-BB5B-4F80-A121-45322269BAD4}" dt="2024-06-26T07:37:03.406" v="1527" actId="700"/>
          <ac:spMkLst>
            <pc:docMk/>
            <pc:sldMk cId="2447070935" sldId="314"/>
            <ac:spMk id="3" creationId="{B5D766FB-6847-7DF7-B45B-694FA4C7DC3E}"/>
          </ac:spMkLst>
        </pc:spChg>
        <pc:spChg chg="mod ord">
          <ac:chgData name="poonna yospanya" userId="eeb7dc82-1bae-430b-8cd2-a747c9282698" providerId="ADAL" clId="{C57991EF-BB5B-4F80-A121-45322269BAD4}" dt="2024-06-26T07:37:03.406" v="1527" actId="700"/>
          <ac:spMkLst>
            <pc:docMk/>
            <pc:sldMk cId="2447070935" sldId="314"/>
            <ac:spMk id="4" creationId="{45D41E36-8274-DF11-C9E6-04FA86BAD6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46E43-345B-455B-8FDF-86E396FF8EE0}" type="datetimeFigureOut">
              <a:rPr lang="th-TH" smtClean="0"/>
              <a:t>22/07/67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0495-7207-4155-88D1-AC12587BBC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16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E63A46-D30D-1C36-3DD3-E46361C92381}"/>
              </a:ext>
            </a:extLst>
          </p:cNvPr>
          <p:cNvSpPr/>
          <p:nvPr userDrawn="1"/>
        </p:nvSpPr>
        <p:spPr>
          <a:xfrm>
            <a:off x="1524000" y="4008291"/>
            <a:ext cx="10668000" cy="1249509"/>
          </a:xfrm>
          <a:prstGeom prst="rect">
            <a:avLst/>
          </a:prstGeom>
          <a:solidFill>
            <a:srgbClr val="B2BB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CD0BD-692B-0340-7725-F6D677533CFD}"/>
              </a:ext>
            </a:extLst>
          </p:cNvPr>
          <p:cNvSpPr/>
          <p:nvPr userDrawn="1"/>
        </p:nvSpPr>
        <p:spPr>
          <a:xfrm>
            <a:off x="0" y="1961673"/>
            <a:ext cx="10668000" cy="2046619"/>
          </a:xfrm>
          <a:prstGeom prst="rect">
            <a:avLst/>
          </a:prstGeom>
          <a:solidFill>
            <a:srgbClr val="006C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06BAF-3EEB-9292-613A-B75277D61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1672"/>
            <a:ext cx="9144000" cy="2046619"/>
          </a:xfr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46B21-4BC2-96DA-31F7-C2345538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8291"/>
            <a:ext cx="9144000" cy="1249509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pic>
        <p:nvPicPr>
          <p:cNvPr id="7" name="Picture 6" descr="A black background with green and yellow text&#10;&#10;Description automatically generated">
            <a:extLst>
              <a:ext uri="{FF2B5EF4-FFF2-40B4-BE49-F238E27FC236}">
                <a16:creationId xmlns:a16="http://schemas.microsoft.com/office/drawing/2014/main" id="{A79FAB9B-9A2C-7971-4468-8E2CA2655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232113"/>
            <a:ext cx="1309255" cy="15482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43F8E6-FD76-56B2-46F2-3BFD53895A4C}"/>
              </a:ext>
            </a:extLst>
          </p:cNvPr>
          <p:cNvSpPr/>
          <p:nvPr userDrawn="1"/>
        </p:nvSpPr>
        <p:spPr>
          <a:xfrm>
            <a:off x="0" y="6625887"/>
            <a:ext cx="12192000" cy="232113"/>
          </a:xfrm>
          <a:prstGeom prst="rect">
            <a:avLst/>
          </a:prstGeom>
          <a:solidFill>
            <a:srgbClr val="7C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Department of Computer Engineering, Faculty of Engineering at Sriracha</a:t>
            </a:r>
            <a:endParaRPr lang="th-TH" sz="120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726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50B5-F806-510B-A0D3-5D5A11DA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FBA2-5F7C-ECB3-A71E-8E5FA680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FAB7-EADD-7504-19F7-55C1BC88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6579-8FEE-FB63-79F3-54C478CDA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C4CDB-205C-884D-BF63-79E00076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999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2835-226E-E499-3577-5C44F550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B9989-C7E1-D25A-1E67-BA0D3F4C7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D1400-106E-74B0-9106-4669290D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CE25-D67D-49A0-E3A8-49D84CFB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611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1786-9ADA-6EB2-7EFD-F93B00A5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155-73A1-C617-C449-13A401AE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4983-5632-8052-8178-122459CD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29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1786-9ADA-6EB2-7EFD-F93B00A5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155-73A1-C617-C449-13A401AE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</a:defRPr>
            </a:lvl1pPr>
            <a:lvl2pPr>
              <a:defRPr sz="2000">
                <a:latin typeface="Consolas" panose="020B0609020204030204" pitchFamily="49" charset="0"/>
              </a:defRPr>
            </a:lvl2pPr>
            <a:lvl3pPr>
              <a:defRPr sz="1800">
                <a:latin typeface="Consolas" panose="020B0609020204030204" pitchFamily="49" charset="0"/>
              </a:defRPr>
            </a:lvl3pPr>
            <a:lvl4pPr>
              <a:defRPr sz="1600">
                <a:latin typeface="Consolas" panose="020B0609020204030204" pitchFamily="49" charset="0"/>
              </a:defRPr>
            </a:lvl4pPr>
            <a:lvl5pPr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4983-5632-8052-8178-122459CD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273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2E5B7C-4D5C-7D44-4096-DFE566CAE194}"/>
              </a:ext>
            </a:extLst>
          </p:cNvPr>
          <p:cNvSpPr/>
          <p:nvPr userDrawn="1"/>
        </p:nvSpPr>
        <p:spPr>
          <a:xfrm>
            <a:off x="0" y="6041877"/>
            <a:ext cx="12192000" cy="816123"/>
          </a:xfrm>
          <a:prstGeom prst="rect">
            <a:avLst/>
          </a:prstGeom>
          <a:solidFill>
            <a:srgbClr val="B2BB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98F46A-BEED-B667-AE4B-F7483D7F05F6}"/>
              </a:ext>
            </a:extLst>
          </p:cNvPr>
          <p:cNvSpPr/>
          <p:nvPr userDrawn="1"/>
        </p:nvSpPr>
        <p:spPr>
          <a:xfrm>
            <a:off x="0" y="1128045"/>
            <a:ext cx="12192000" cy="4913832"/>
          </a:xfrm>
          <a:prstGeom prst="rect">
            <a:avLst/>
          </a:prstGeom>
          <a:solidFill>
            <a:srgbClr val="006C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0BC41-D5EA-6DD2-3BA2-3752C268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44"/>
            <a:ext cx="10515600" cy="4913832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D8CF-EAE6-C706-EAD6-677383FE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041877"/>
            <a:ext cx="10515600" cy="816123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654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155-73A1-C617-C449-13A401AE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6410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4983-5632-8052-8178-122459CD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155-73A1-C617-C449-13A401AE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641010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4983-5632-8052-8178-122459CD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4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BF84-CF78-3EE4-42DE-5E3A25C8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23FB-2924-6FEF-9B72-FB68DA615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9848"/>
            <a:ext cx="5181600" cy="5561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73BA-D3FB-34CC-F396-7CF3EDB34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69848"/>
            <a:ext cx="5181600" cy="5561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74B2-7CAB-8334-3C69-961C4CDC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26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FC7B-2482-3B46-8703-FF9ADA35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8" y="228600"/>
            <a:ext cx="10369296" cy="760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573C-2425-AB38-B3D9-A7BB30D8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9848"/>
            <a:ext cx="5157787" cy="5372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EEBA-24EA-C3A4-B752-ECEB7225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7798"/>
            <a:ext cx="5157787" cy="4941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49850-CDC2-7339-0C53-6F9F5336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69848"/>
            <a:ext cx="5183188" cy="5372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405F-0892-E2E1-694E-C007D02A7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7798"/>
            <a:ext cx="5183188" cy="4941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DF3D7-59A7-5DDD-A39F-C191A1DF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06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9DB2-1311-9C34-D794-E6C3E62D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DC6D-8B82-D5E8-9E88-75B89A5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95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585D9-7B83-BF5C-DE4B-B377DFE5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6219"/>
            <a:ext cx="10365336" cy="754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58EE-E77A-8EAE-E545-8BAB7D12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0287"/>
            <a:ext cx="10515600" cy="556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378B-5AB5-5FEB-D2A8-304AC079C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7359" y="6356350"/>
            <a:ext cx="40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82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611201D5-170A-46CE-A347-11BCE4005389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8" name="Picture 7" descr="A black background with green and yellow text&#10;&#10;Description automatically generated">
            <a:extLst>
              <a:ext uri="{FF2B5EF4-FFF2-40B4-BE49-F238E27FC236}">
                <a16:creationId xmlns:a16="http://schemas.microsoft.com/office/drawing/2014/main" id="{2B8B9A25-DA13-8AC7-D734-6C53FC1338F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13756" cy="8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434-950B-6821-9DED-607E4F0EC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Loops, Arrays, and Pointers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C7180-CF43-8D6A-03FD-718DDF12D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03603111 Programming Fundamentals I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43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4513-AC86-3391-3A42-11AD7165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Blocks are treated as single statements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6257-852C-0329-0A06-AEA62497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You’ve seen an example of </a:t>
            </a:r>
            <a:r>
              <a:rPr lang="en-US" b="1">
                <a:solidFill>
                  <a:schemeClr val="accent3"/>
                </a:solidFill>
              </a:rPr>
              <a:t>blocks</a:t>
            </a:r>
            <a:r>
              <a:rPr lang="en-US"/>
              <a:t> (or </a:t>
            </a:r>
            <a:r>
              <a:rPr lang="en-US" b="1">
                <a:solidFill>
                  <a:schemeClr val="accent3"/>
                </a:solidFill>
              </a:rPr>
              <a:t>compound statements</a:t>
            </a:r>
            <a:r>
              <a:rPr lang="en-US"/>
              <a:t>, enclosed in </a:t>
            </a:r>
            <a:r>
              <a:rPr lang="en-US" sz="2400">
                <a:latin typeface="Consolas" panose="020B0609020204030204" pitchFamily="49" charset="0"/>
              </a:rPr>
              <a:t>{ … }</a:t>
            </a:r>
            <a:r>
              <a:rPr lang="en-US"/>
              <a:t>) in the previous example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if (choice &lt; 0 || choice &gt; 9)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printf</a:t>
            </a:r>
            <a:r>
              <a:rPr lang="en-US" sz="2400">
                <a:latin typeface="Consolas" panose="020B0609020204030204" pitchFamily="49" charset="0"/>
              </a:rPr>
              <a:t>("Invalid choice (%d)\n", choice);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    return -1;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/>
          </a:p>
          <a:p>
            <a:r>
              <a:rPr lang="en-US"/>
              <a:t>Use blocks when more than one statement are being executed together</a:t>
            </a:r>
          </a:p>
          <a:p>
            <a:r>
              <a:rPr lang="en-US"/>
              <a:t>Without using blocks, the </a:t>
            </a:r>
            <a:r>
              <a:rPr lang="en-US" sz="2400">
                <a:latin typeface="Consolas" panose="020B0609020204030204" pitchFamily="49" charset="0"/>
              </a:rPr>
              <a:t>return</a:t>
            </a:r>
            <a:r>
              <a:rPr lang="en-US"/>
              <a:t> statement will always be executed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if (choice &lt; 0 || choice &gt; 9)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printf</a:t>
            </a:r>
            <a:r>
              <a:rPr lang="en-US" sz="2400">
                <a:latin typeface="Consolas" panose="020B0609020204030204" pitchFamily="49" charset="0"/>
              </a:rPr>
              <a:t>("Invalid choice (%d)\n", choice);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>
                <a:latin typeface="Consolas" panose="020B0609020204030204" pitchFamily="49" charset="0"/>
              </a:rPr>
              <a:t>    return -1;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672D7-17B4-0DBB-ADBC-5DB5934A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161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530-4B38-1EBE-4ADC-F65A3EC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nsolas" panose="020B0609020204030204" pitchFamily="49" charset="0"/>
              </a:rPr>
              <a:t>if … else</a:t>
            </a:r>
            <a:r>
              <a:rPr lang="en-US"/>
              <a:t> statement – do this or do that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623F-77DE-A27B-2F78-3FDEC3CE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87"/>
            <a:ext cx="7020208" cy="556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Syntax</a:t>
            </a:r>
            <a:r>
              <a:rPr lang="en-US"/>
              <a:t>:</a:t>
            </a:r>
          </a:p>
          <a:p>
            <a:pPr marL="0" indent="0" algn="ctr">
              <a:buNone/>
            </a:pPr>
            <a:r>
              <a:rPr lang="en-US" sz="2400">
                <a:latin typeface="Consolas" panose="020B0609020204030204" pitchFamily="49" charset="0"/>
              </a:rPr>
              <a:t>if (</a:t>
            </a:r>
            <a:r>
              <a:rPr lang="en-US" i="1">
                <a:solidFill>
                  <a:schemeClr val="accent3"/>
                </a:solidFill>
              </a:rPr>
              <a:t>condition</a:t>
            </a:r>
            <a:r>
              <a:rPr lang="en-US" sz="2400">
                <a:latin typeface="Consolas" panose="020B0609020204030204" pitchFamily="49" charset="0"/>
              </a:rPr>
              <a:t>) </a:t>
            </a:r>
            <a:r>
              <a:rPr lang="en-US" i="1">
                <a:solidFill>
                  <a:schemeClr val="accent3"/>
                </a:solidFill>
              </a:rPr>
              <a:t>statement</a:t>
            </a:r>
            <a:r>
              <a:rPr lang="en-US" i="1" baseline="-25000">
                <a:solidFill>
                  <a:schemeClr val="accent3"/>
                </a:solidFill>
              </a:rPr>
              <a:t>1</a:t>
            </a:r>
            <a:r>
              <a:rPr lang="en-US" sz="2400" i="1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else </a:t>
            </a:r>
            <a:r>
              <a:rPr lang="en-US" i="1">
                <a:solidFill>
                  <a:schemeClr val="accent3"/>
                </a:solidFill>
              </a:rPr>
              <a:t>statement</a:t>
            </a:r>
            <a:r>
              <a:rPr lang="en-US" i="1" baseline="-25000">
                <a:solidFill>
                  <a:schemeClr val="accent3"/>
                </a:solidFill>
              </a:rPr>
              <a:t>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pt-BR" sz="2400">
                <a:latin typeface="Consolas" panose="020B0609020204030204" pitchFamily="49" charset="0"/>
              </a:rPr>
              <a:t>int n = 123;</a:t>
            </a:r>
          </a:p>
          <a:p>
            <a:pPr marL="0" indent="0">
              <a:buNone/>
            </a:pPr>
            <a:r>
              <a:rPr lang="pt-BR" sz="2400">
                <a:latin typeface="Consolas" panose="020B0609020204030204" pitchFamily="49" charset="0"/>
              </a:rPr>
              <a:t>if (n % 2 == 0)</a:t>
            </a:r>
          </a:p>
          <a:p>
            <a:pPr marL="0" indent="0">
              <a:buNone/>
            </a:pPr>
            <a:r>
              <a:rPr lang="pt-BR" sz="2400">
                <a:latin typeface="Consolas" panose="020B0609020204030204" pitchFamily="49" charset="0"/>
              </a:rPr>
              <a:t>    printf("%d is even.\n", n);</a:t>
            </a:r>
          </a:p>
          <a:p>
            <a:pPr marL="0" indent="0">
              <a:buNone/>
            </a:pPr>
            <a:r>
              <a:rPr lang="pt-BR" sz="240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pt-BR" sz="2400">
                <a:latin typeface="Consolas" panose="020B0609020204030204" pitchFamily="49" charset="0"/>
              </a:rPr>
              <a:t>    printf("%d is odd.\n", n);</a:t>
            </a:r>
          </a:p>
          <a:p>
            <a:pPr marL="0" indent="0">
              <a:buNone/>
            </a:pPr>
            <a:endParaRPr lang="pt-B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nsolas" panose="020B0609020204030204" pitchFamily="49" charset="0"/>
              </a:rPr>
              <a:t>~&gt; </a:t>
            </a:r>
            <a:r>
              <a:rPr lang="pt-BR" sz="2400">
                <a:solidFill>
                  <a:schemeClr val="accent3"/>
                </a:solidFill>
                <a:latin typeface="Consolas" panose="020B0609020204030204" pitchFamily="49" charset="0"/>
              </a:rPr>
              <a:t>123 is odd.</a:t>
            </a:r>
            <a:endParaRPr lang="en-US" sz="24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44FA1-4BA0-F3F8-889F-4B90F6F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11</a:t>
            </a:fld>
            <a:endParaRPr lang="th-TH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B1BCDDA-7240-0FC4-8722-0C1B97558C77}"/>
              </a:ext>
            </a:extLst>
          </p:cNvPr>
          <p:cNvSpPr/>
          <p:nvPr/>
        </p:nvSpPr>
        <p:spPr>
          <a:xfrm>
            <a:off x="8533643" y="3280069"/>
            <a:ext cx="1392730" cy="853156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Statement(s)</a:t>
            </a:r>
            <a:r>
              <a:rPr lang="en-US" sz="2000" baseline="-2500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baseline="-25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2CA6110-640E-EFE4-FB94-B3A3D31757B5}"/>
              </a:ext>
            </a:extLst>
          </p:cNvPr>
          <p:cNvSpPr/>
          <p:nvPr/>
        </p:nvSpPr>
        <p:spPr>
          <a:xfrm>
            <a:off x="8278075" y="1721614"/>
            <a:ext cx="1903864" cy="103946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Condition</a:t>
            </a:r>
            <a:endParaRPr lang="th-TH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B4B6D28-CCBF-863B-F152-8DF316E66D97}"/>
              </a:ext>
            </a:extLst>
          </p:cNvPr>
          <p:cNvSpPr/>
          <p:nvPr/>
        </p:nvSpPr>
        <p:spPr>
          <a:xfrm>
            <a:off x="9071570" y="4665924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4FF63F-ED25-7B42-F049-80BEA694C2D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230007" y="2761082"/>
            <a:ext cx="1" cy="518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ED2FE-94F7-6EEF-ED70-B59000E1C46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230006" y="4133225"/>
            <a:ext cx="2" cy="532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16A81-8D26-80D0-1E31-8E306DBD00D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30005" y="1173298"/>
            <a:ext cx="2" cy="5483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3549BD-E450-C4BF-85D1-AD261C7703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30005" y="4982795"/>
            <a:ext cx="1" cy="5326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485DB10-46D8-CEE5-1FD7-5097D10F9D0E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10181939" y="2241348"/>
            <a:ext cx="696365" cy="1038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D21306B-F2F5-F904-1ACD-6FEE49F4E8A6}"/>
              </a:ext>
            </a:extLst>
          </p:cNvPr>
          <p:cNvSpPr/>
          <p:nvPr/>
        </p:nvSpPr>
        <p:spPr>
          <a:xfrm>
            <a:off x="10181939" y="3280069"/>
            <a:ext cx="1392730" cy="853156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Statement(s)</a:t>
            </a:r>
            <a:r>
              <a:rPr lang="en-US" sz="2000" baseline="-2500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baseline="-25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1611A6-DDEB-4839-02F3-6D1579D5D3AF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rot="5400000">
            <a:off x="9787806" y="3733861"/>
            <a:ext cx="691135" cy="1489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8C83D5-37C2-F132-FC69-3320EB4E0FD6}"/>
              </a:ext>
            </a:extLst>
          </p:cNvPr>
          <p:cNvSpPr txBox="1"/>
          <p:nvPr/>
        </p:nvSpPr>
        <p:spPr>
          <a:xfrm>
            <a:off x="8674723" y="2787550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7CE23D-BF85-1602-FD2F-7CE951F9A011}"/>
              </a:ext>
            </a:extLst>
          </p:cNvPr>
          <p:cNvSpPr txBox="1"/>
          <p:nvPr/>
        </p:nvSpPr>
        <p:spPr>
          <a:xfrm>
            <a:off x="10229398" y="224134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2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A82C-9E66-2D4E-3C8F-5A68978B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Multiway selection – the </a:t>
            </a:r>
            <a:r>
              <a:rPr lang="en-US" sz="3200">
                <a:latin typeface="Consolas" panose="020B0609020204030204" pitchFamily="49" charset="0"/>
              </a:rPr>
              <a:t>if … else if … else</a:t>
            </a:r>
            <a:r>
              <a:rPr lang="en-US" sz="4400"/>
              <a:t> pattern</a:t>
            </a:r>
            <a:endParaRPr lang="th-TH" sz="6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2F8D2-1769-6E29-436B-B409183B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float score = 75;</a:t>
            </a:r>
          </a:p>
          <a:p>
            <a:r>
              <a:rPr lang="en-US"/>
              <a:t>float grade;</a:t>
            </a:r>
          </a:p>
          <a:p>
            <a:endParaRPr lang="en-US"/>
          </a:p>
          <a:p>
            <a:r>
              <a:rPr lang="en-US"/>
              <a:t>if (score &gt;= 80.0)</a:t>
            </a:r>
          </a:p>
          <a:p>
            <a:r>
              <a:rPr lang="en-US"/>
              <a:t>    grade = 4.0;</a:t>
            </a:r>
          </a:p>
          <a:p>
            <a:r>
              <a:rPr lang="en-US"/>
              <a:t>else if (score &gt;= 70.0)</a:t>
            </a:r>
          </a:p>
          <a:p>
            <a:r>
              <a:rPr lang="en-US"/>
              <a:t>    grade = 3.0;</a:t>
            </a:r>
          </a:p>
          <a:p>
            <a:r>
              <a:rPr lang="en-US"/>
              <a:t>else if (score &gt;= 60.0)</a:t>
            </a:r>
          </a:p>
          <a:p>
            <a:r>
              <a:rPr lang="en-US"/>
              <a:t>    grade = 2.0;</a:t>
            </a:r>
          </a:p>
          <a:p>
            <a:r>
              <a:rPr lang="en-US"/>
              <a:t>else if (score &gt;= 50.0)</a:t>
            </a:r>
          </a:p>
          <a:p>
            <a:r>
              <a:rPr lang="en-US"/>
              <a:t>    grade = 1.0;</a:t>
            </a:r>
          </a:p>
          <a:p>
            <a:r>
              <a:rPr lang="en-US"/>
              <a:t>else</a:t>
            </a:r>
          </a:p>
          <a:p>
            <a:r>
              <a:rPr lang="en-US"/>
              <a:t>    grade = 0.0;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F98C0-D903-0873-8E9C-CB57F6AD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12</a:t>
            </a:fld>
            <a:endParaRPr lang="th-TH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0C61A7A3-F8CC-1EE1-E871-350ABEE40CCC}"/>
              </a:ext>
            </a:extLst>
          </p:cNvPr>
          <p:cNvSpPr/>
          <p:nvPr/>
        </p:nvSpPr>
        <p:spPr>
          <a:xfrm>
            <a:off x="6549178" y="1537552"/>
            <a:ext cx="1649514" cy="90059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score &gt;= 80.0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88CB221-A7D5-F276-77B9-447DF46FF7A6}"/>
              </a:ext>
            </a:extLst>
          </p:cNvPr>
          <p:cNvSpPr/>
          <p:nvPr/>
        </p:nvSpPr>
        <p:spPr>
          <a:xfrm>
            <a:off x="7215495" y="5822196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E963A7-A478-2BA5-98C7-FCAEE63C9769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7373933" y="2438150"/>
            <a:ext cx="2" cy="37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49DA20-3797-148F-EE9A-E06A5F65259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373931" y="1138236"/>
            <a:ext cx="4" cy="3993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F41A5A-A54C-9D82-A334-5318231CE37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73931" y="6139067"/>
            <a:ext cx="0" cy="379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757470-2F51-CFDC-7750-7A80317F5BD1}"/>
              </a:ext>
            </a:extLst>
          </p:cNvPr>
          <p:cNvSpPr txBox="1"/>
          <p:nvPr/>
        </p:nvSpPr>
        <p:spPr>
          <a:xfrm>
            <a:off x="6772485" y="2424489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83616-524E-96DA-C619-D5AD911BADB5}"/>
              </a:ext>
            </a:extLst>
          </p:cNvPr>
          <p:cNvSpPr txBox="1"/>
          <p:nvPr/>
        </p:nvSpPr>
        <p:spPr>
          <a:xfrm>
            <a:off x="8286008" y="1671359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D3F21BD-B2BA-B88E-2414-A8786D9AC00F}"/>
              </a:ext>
            </a:extLst>
          </p:cNvPr>
          <p:cNvSpPr/>
          <p:nvPr/>
        </p:nvSpPr>
        <p:spPr>
          <a:xfrm>
            <a:off x="6549176" y="2813255"/>
            <a:ext cx="1649514" cy="90059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score &gt;= 70.0</a:t>
            </a:r>
            <a:endParaRPr lang="th-TH" sz="1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E0665-D8C0-FAED-90AC-06C17C4A2F6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373933" y="3713853"/>
            <a:ext cx="0" cy="3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F076CA-A3B6-F869-ACB9-34CC229ED3F9}"/>
              </a:ext>
            </a:extLst>
          </p:cNvPr>
          <p:cNvSpPr txBox="1"/>
          <p:nvPr/>
        </p:nvSpPr>
        <p:spPr>
          <a:xfrm>
            <a:off x="6772484" y="369551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904FF92-28CA-023D-AA50-A36FE9679CA8}"/>
              </a:ext>
            </a:extLst>
          </p:cNvPr>
          <p:cNvSpPr/>
          <p:nvPr/>
        </p:nvSpPr>
        <p:spPr>
          <a:xfrm>
            <a:off x="6549176" y="4088779"/>
            <a:ext cx="1649514" cy="90059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score &gt;= 60.0</a:t>
            </a:r>
            <a:endParaRPr lang="th-TH" sz="14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10E3C-0DFC-F001-D2D6-6E99CEC75F4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198692" y="1987851"/>
            <a:ext cx="792525" cy="654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BB445-9C53-6DE4-BB06-0FF1747C61D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98690" y="3263554"/>
            <a:ext cx="795642" cy="41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6D4F91-A98B-2642-8D52-4569720F2138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8198690" y="4534426"/>
            <a:ext cx="792527" cy="465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16F19E-F4A8-F3BD-4DD9-7FC0D7F78D52}"/>
              </a:ext>
            </a:extLst>
          </p:cNvPr>
          <p:cNvSpPr txBox="1"/>
          <p:nvPr/>
        </p:nvSpPr>
        <p:spPr>
          <a:xfrm>
            <a:off x="8286008" y="2946283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62E8F-E9ED-1D75-CC39-1AED22398C6A}"/>
              </a:ext>
            </a:extLst>
          </p:cNvPr>
          <p:cNvSpPr txBox="1"/>
          <p:nvPr/>
        </p:nvSpPr>
        <p:spPr>
          <a:xfrm>
            <a:off x="8286008" y="4213028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0E88D8-0EA0-8769-30FE-DC9DC4BB2DB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73933" y="4989377"/>
            <a:ext cx="0" cy="268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28CE6E-56FC-A3D5-E380-0B6A8AFD466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373931" y="5554028"/>
            <a:ext cx="0" cy="268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9D7F857-8591-EBFC-2572-9304EF045409}"/>
              </a:ext>
            </a:extLst>
          </p:cNvPr>
          <p:cNvCxnSpPr>
            <a:cxnSpLocks/>
          </p:cNvCxnSpPr>
          <p:nvPr/>
        </p:nvCxnSpPr>
        <p:spPr>
          <a:xfrm>
            <a:off x="10190645" y="1994393"/>
            <a:ext cx="759283" cy="280799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DFE600-6F0F-AF76-F108-31A345A623B5}"/>
              </a:ext>
            </a:extLst>
          </p:cNvPr>
          <p:cNvCxnSpPr>
            <a:cxnSpLocks/>
          </p:cNvCxnSpPr>
          <p:nvPr/>
        </p:nvCxnSpPr>
        <p:spPr>
          <a:xfrm>
            <a:off x="10949928" y="4855824"/>
            <a:ext cx="7388" cy="4017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A010F7-14D5-1CB7-4F9B-460F2D266DC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0187529" y="3259647"/>
            <a:ext cx="769786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DE2E9B-5AFF-750A-DF7F-D44A9235594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87530" y="4534426"/>
            <a:ext cx="769785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9CDB7F-4C58-7E31-4581-0168AF638F4D}"/>
              </a:ext>
            </a:extLst>
          </p:cNvPr>
          <p:cNvCxnSpPr>
            <a:cxnSpLocks/>
            <a:endCxn id="6" idx="6"/>
          </p:cNvCxnSpPr>
          <p:nvPr/>
        </p:nvCxnSpPr>
        <p:spPr>
          <a:xfrm rot="10800000" flipV="1">
            <a:off x="7532366" y="5821566"/>
            <a:ext cx="3424950" cy="159065"/>
          </a:xfrm>
          <a:prstGeom prst="bentConnector3">
            <a:avLst>
              <a:gd name="adj1" fmla="val 289"/>
            </a:avLst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98EAA2-E4F2-6F9A-196E-E4B6331C7B63}"/>
              </a:ext>
            </a:extLst>
          </p:cNvPr>
          <p:cNvCxnSpPr>
            <a:cxnSpLocks/>
          </p:cNvCxnSpPr>
          <p:nvPr/>
        </p:nvCxnSpPr>
        <p:spPr>
          <a:xfrm>
            <a:off x="10949928" y="5554028"/>
            <a:ext cx="0" cy="248489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80498F-F29B-C53D-5397-FDCDFF3100AC}"/>
              </a:ext>
            </a:extLst>
          </p:cNvPr>
          <p:cNvSpPr txBox="1"/>
          <p:nvPr/>
        </p:nvSpPr>
        <p:spPr>
          <a:xfrm>
            <a:off x="7127708" y="510269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  <a:endParaRPr lang="th-T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AC032A-2DDF-745A-CDED-5CF78173B290}"/>
              </a:ext>
            </a:extLst>
          </p:cNvPr>
          <p:cNvSpPr txBox="1"/>
          <p:nvPr/>
        </p:nvSpPr>
        <p:spPr>
          <a:xfrm>
            <a:off x="10711094" y="5102693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…</a:t>
            </a:r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772EDB-DFC6-0E71-0A3C-D4AEE2AC70FF}"/>
              </a:ext>
            </a:extLst>
          </p:cNvPr>
          <p:cNvSpPr/>
          <p:nvPr/>
        </p:nvSpPr>
        <p:spPr>
          <a:xfrm>
            <a:off x="8991217" y="1626648"/>
            <a:ext cx="1196313" cy="716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grade = 4.0</a:t>
            </a:r>
            <a:endParaRPr lang="th-TH" sz="1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88ED60-7D0A-084E-CA3D-74430757BB73}"/>
              </a:ext>
            </a:extLst>
          </p:cNvPr>
          <p:cNvSpPr/>
          <p:nvPr/>
        </p:nvSpPr>
        <p:spPr>
          <a:xfrm>
            <a:off x="8991216" y="2901426"/>
            <a:ext cx="1196313" cy="716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grade = 3.0</a:t>
            </a:r>
            <a:endParaRPr lang="th-TH" sz="1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4ACAAB-40BC-CB8A-8974-4FC8A19B14A6}"/>
              </a:ext>
            </a:extLst>
          </p:cNvPr>
          <p:cNvSpPr/>
          <p:nvPr/>
        </p:nvSpPr>
        <p:spPr>
          <a:xfrm>
            <a:off x="8991217" y="4176205"/>
            <a:ext cx="1196313" cy="716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TH Sarabun New" panose="020B0500040200020003" pitchFamily="34" charset="-34"/>
                <a:cs typeface="TH Sarabun New" panose="020B0500040200020003" pitchFamily="34" charset="-34"/>
              </a:rPr>
              <a:t>grade = 2.0</a:t>
            </a:r>
            <a:endParaRPr lang="th-TH" sz="1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001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FA47-C000-9814-029D-9A9711C6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Multiway selection – </a:t>
            </a:r>
            <a:r>
              <a:rPr lang="en-US" sz="3600">
                <a:latin typeface="Consolas" panose="020B0609020204030204" pitchFamily="49" charset="0"/>
              </a:rPr>
              <a:t>switch … case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78AF9-31E9-B0AB-DDD6-B232C04E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printf</a:t>
            </a:r>
            <a:r>
              <a:rPr lang="en-US"/>
              <a:t>("It's ");</a:t>
            </a:r>
          </a:p>
          <a:p>
            <a:r>
              <a:rPr lang="en-US"/>
              <a:t>switch (</a:t>
            </a:r>
            <a:r>
              <a:rPr lang="en-US" err="1"/>
              <a:t>heat_level</a:t>
            </a:r>
            <a:r>
              <a:rPr lang="en-US"/>
              <a:t>) {</a:t>
            </a:r>
          </a:p>
          <a:p>
            <a:r>
              <a:rPr lang="en-US"/>
              <a:t>    case 5: case 4: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("insanely, ");</a:t>
            </a:r>
          </a:p>
          <a:p>
            <a:r>
              <a:rPr lang="en-US"/>
              <a:t>    case 3: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("overwhelmingly, ");</a:t>
            </a:r>
          </a:p>
          <a:p>
            <a:r>
              <a:rPr lang="en-US"/>
              <a:t>    case 2: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("unbearably, ");</a:t>
            </a:r>
          </a:p>
          <a:p>
            <a:r>
              <a:rPr lang="en-US"/>
              <a:t>    case 1: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("incredibly, ");</a:t>
            </a:r>
          </a:p>
          <a:p>
            <a:r>
              <a:rPr lang="en-US"/>
              <a:t>    default: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("and extremely hot today.\n");</a:t>
            </a:r>
          </a:p>
          <a:p>
            <a:r>
              <a:rPr lang="en-US"/>
              <a:t>}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89C8-B568-BDFA-3E6E-D7EB758F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13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0AB56-2E5D-9EE4-D5D4-604BAE642FCD}"/>
              </a:ext>
            </a:extLst>
          </p:cNvPr>
          <p:cNvSpPr txBox="1"/>
          <p:nvPr/>
        </p:nvSpPr>
        <p:spPr>
          <a:xfrm>
            <a:off x="6020410" y="865956"/>
            <a:ext cx="5183127" cy="224676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Without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break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execution falls through after the first matched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case</a:t>
            </a:r>
            <a:endParaRPr lang="en-US">
              <a:solidFill>
                <a:schemeClr val="accent3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 this example,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case 5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an empty case – when matched, it falls through to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case 4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and all other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case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 after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95370-37AB-EE96-2E2D-AF5A3FF17013}"/>
              </a:ext>
            </a:extLst>
          </p:cNvPr>
          <p:cNvSpPr txBox="1"/>
          <p:nvPr/>
        </p:nvSpPr>
        <p:spPr>
          <a:xfrm>
            <a:off x="6350514" y="3986782"/>
            <a:ext cx="4853023" cy="15696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When </a:t>
            </a:r>
            <a:r>
              <a:rPr lang="en-US" sz="160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heat_level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== 5</a:t>
            </a:r>
          </a:p>
          <a:p>
            <a:r>
              <a:rPr lang="en-US" sz="1600">
                <a:latin typeface="Consolas" panose="020B0609020204030204" pitchFamily="49" charset="0"/>
              </a:rPr>
              <a:t>It's insanely, overwhelmingly, unbearably, incredibly, and extremely hot today.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When </a:t>
            </a:r>
            <a:r>
              <a:rPr lang="en-US" sz="160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heat_level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== 1</a:t>
            </a:r>
          </a:p>
          <a:p>
            <a:r>
              <a:rPr lang="en-US" sz="1600">
                <a:latin typeface="Consolas" panose="020B0609020204030204" pitchFamily="49" charset="0"/>
              </a:rPr>
              <a:t>It's incredibly, and extremely hot today.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7D10-DC4A-834F-15E4-4A5FD9329D73}"/>
              </a:ext>
            </a:extLst>
          </p:cNvPr>
          <p:cNvSpPr txBox="1"/>
          <p:nvPr/>
        </p:nvSpPr>
        <p:spPr>
          <a:xfrm>
            <a:off x="6260247" y="3661928"/>
            <a:ext cx="8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1070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856D-31FA-1EA7-8DA8-0EFA2967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labels with </a:t>
            </a:r>
            <a:r>
              <a:rPr lang="en-US" sz="3600" err="1">
                <a:latin typeface="Consolas" panose="020B0609020204030204" pitchFamily="49" charset="0"/>
              </a:rPr>
              <a:t>enum</a:t>
            </a:r>
            <a:endParaRPr lang="th-TH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4678E-1366-A2CA-2907-AF880A03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enum</a:t>
            </a:r>
            <a:r>
              <a:rPr lang="en-US"/>
              <a:t> {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GREEN</a:t>
            </a:r>
            <a:r>
              <a:rPr lang="en-US"/>
              <a:t>, </a:t>
            </a:r>
            <a:r>
              <a:rPr lang="en-US">
                <a:solidFill>
                  <a:srgbClr val="FFC000"/>
                </a:solidFill>
              </a:rPr>
              <a:t>YELLOW</a:t>
            </a:r>
            <a:r>
              <a:rPr lang="en-US"/>
              <a:t> };</a:t>
            </a:r>
          </a:p>
          <a:p>
            <a:endParaRPr lang="en-US"/>
          </a:p>
          <a:p>
            <a:r>
              <a:rPr lang="en-US"/>
              <a:t>int light =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;</a:t>
            </a:r>
          </a:p>
          <a:p>
            <a:r>
              <a:rPr lang="en-US"/>
              <a:t>switch (light) {</a:t>
            </a:r>
          </a:p>
          <a:p>
            <a:r>
              <a:rPr lang="en-US"/>
              <a:t>    case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("Stop!\n");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    case </a:t>
            </a:r>
            <a:r>
              <a:rPr lang="en-US">
                <a:solidFill>
                  <a:schemeClr val="accent3"/>
                </a:solidFill>
              </a:rPr>
              <a:t>GREEN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("Go!\n");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    case </a:t>
            </a:r>
            <a:r>
              <a:rPr lang="en-US">
                <a:solidFill>
                  <a:srgbClr val="FFC000"/>
                </a:solidFill>
              </a:rPr>
              <a:t>YELLOW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("Slow down!\n");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}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2A24-020E-94BE-E76E-A86D2A1C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14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4E769-9DE0-897A-5E29-6B52400D23E4}"/>
              </a:ext>
            </a:extLst>
          </p:cNvPr>
          <p:cNvSpPr txBox="1"/>
          <p:nvPr/>
        </p:nvSpPr>
        <p:spPr>
          <a:xfrm>
            <a:off x="5830540" y="1659285"/>
            <a:ext cx="5676819" cy="35394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Enumeration or </a:t>
            </a:r>
            <a:r>
              <a:rPr lang="en-US" sz="1800" err="1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enum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creates </a:t>
            </a:r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labels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– integer constants with names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Labels RED, GREEN, and YELLOW are assigned integer values starting from 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is more readable – RED, GREEN, YELLOW instead of 0, 1, 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of </a:t>
            </a:r>
            <a:r>
              <a:rPr lang="en-US" sz="1800" err="1">
                <a:solidFill>
                  <a:schemeClr val="accent3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enum</a:t>
            </a:r>
            <a:r>
              <a:rPr lang="en-US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 this example is simplified – more elaborated declaration is possible</a:t>
            </a:r>
          </a:p>
        </p:txBody>
      </p:sp>
    </p:spTree>
    <p:extLst>
      <p:ext uri="{BB962C8B-B14F-4D97-AF65-F5344CB8AC3E}">
        <p14:creationId xmlns:p14="http://schemas.microsoft.com/office/powerpoint/2010/main" val="419123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6AD3-441C-50B9-310E-D4DE903E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expressions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84D7-4B8A-79E6-3740-59AB5D128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/>
              <a:t>Let’s say we want to compute an absolute of a floating-point number (without using </a:t>
            </a:r>
            <a:r>
              <a:rPr lang="en-US" sz="2400">
                <a:latin typeface="Consolas" panose="020B0609020204030204" pitchFamily="49" charset="0"/>
              </a:rPr>
              <a:t>fabs()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We can do it this way:</a:t>
            </a:r>
          </a:p>
          <a:p>
            <a:pPr marL="0" indent="0">
              <a:buNone/>
            </a:pPr>
            <a:r>
              <a:rPr lang="es-ES" sz="2200" err="1">
                <a:latin typeface="Consolas" panose="020B0609020204030204" pitchFamily="49" charset="0"/>
              </a:rPr>
              <a:t>if</a:t>
            </a:r>
            <a:r>
              <a:rPr lang="es-ES" sz="2200">
                <a:latin typeface="Consolas" panose="020B0609020204030204" pitchFamily="49" charset="0"/>
              </a:rPr>
              <a:t> (x &lt; 0.0)</a:t>
            </a:r>
          </a:p>
          <a:p>
            <a:pPr marL="0" indent="0">
              <a:buNone/>
            </a:pPr>
            <a:r>
              <a:rPr lang="es-ES" sz="2200">
                <a:latin typeface="Consolas" panose="020B0609020204030204" pitchFamily="49" charset="0"/>
              </a:rPr>
              <a:t>    y = -x;</a:t>
            </a:r>
          </a:p>
          <a:p>
            <a:pPr marL="0" indent="0">
              <a:buNone/>
            </a:pPr>
            <a:r>
              <a:rPr lang="es-ES" sz="2200" err="1">
                <a:latin typeface="Consolas" panose="020B0609020204030204" pitchFamily="49" charset="0"/>
              </a:rPr>
              <a:t>else</a:t>
            </a:r>
            <a:endParaRPr lang="es-ES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200">
                <a:latin typeface="Consolas" panose="020B0609020204030204" pitchFamily="49" charset="0"/>
              </a:rPr>
              <a:t>    y = x;</a:t>
            </a:r>
            <a:endParaRPr lang="en-US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But it’s more concise this way:</a:t>
            </a:r>
          </a:p>
          <a:p>
            <a:pPr marL="0" indent="0">
              <a:buNone/>
            </a:pPr>
            <a:r>
              <a:rPr lang="es-ES" sz="2200">
                <a:latin typeface="Consolas" panose="020B0609020204030204" pitchFamily="49" charset="0"/>
              </a:rPr>
              <a:t>y = x &lt; 0.0 ? -x : x;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D5E95-1477-7BDF-B329-A94341E7D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/>
              <a:t>This </a:t>
            </a:r>
            <a:r>
              <a:rPr lang="es-ES" sz="2200">
                <a:latin typeface="Consolas" panose="020B0609020204030204" pitchFamily="49" charset="0"/>
              </a:rPr>
              <a:t>x &lt; 0.0 ? -x : x</a:t>
            </a:r>
            <a:r>
              <a:rPr lang="en-US"/>
              <a:t> is called </a:t>
            </a:r>
            <a:r>
              <a:rPr lang="en-US" b="1">
                <a:solidFill>
                  <a:schemeClr val="accent3"/>
                </a:solidFill>
              </a:rPr>
              <a:t>conditional expression</a:t>
            </a:r>
            <a:r>
              <a:rPr lang="en-US"/>
              <a:t>, using the “ternary” (3-operand) </a:t>
            </a:r>
            <a:r>
              <a:rPr lang="en-US" b="1">
                <a:solidFill>
                  <a:schemeClr val="accent3"/>
                </a:solidFill>
              </a:rPr>
              <a:t>conditional operator</a:t>
            </a:r>
            <a:r>
              <a:rPr lang="en-US"/>
              <a:t> </a:t>
            </a:r>
            <a:r>
              <a:rPr lang="en-US" i="1" err="1"/>
              <a:t>cond</a:t>
            </a:r>
            <a:r>
              <a:rPr lang="en-US"/>
              <a:t> </a:t>
            </a:r>
            <a:r>
              <a:rPr lang="en-US" sz="2400">
                <a:latin typeface="Consolas" panose="020B0609020204030204" pitchFamily="49" charset="0"/>
              </a:rPr>
              <a:t>?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 sz="2400">
                <a:latin typeface="Consolas" panose="020B0609020204030204" pitchFamily="49" charset="0"/>
              </a:rPr>
              <a:t>:</a:t>
            </a:r>
            <a:r>
              <a:rPr lang="en-US"/>
              <a:t> </a:t>
            </a:r>
            <a:r>
              <a:rPr lang="en-US" i="1"/>
              <a:t>b</a:t>
            </a:r>
            <a:endParaRPr lang="en-US"/>
          </a:p>
          <a:p>
            <a:r>
              <a:rPr lang="en-US"/>
              <a:t>If </a:t>
            </a:r>
            <a:r>
              <a:rPr lang="en-US" i="1" err="1"/>
              <a:t>cond</a:t>
            </a:r>
            <a:r>
              <a:rPr lang="en-US"/>
              <a:t> is true, the expression yields </a:t>
            </a:r>
            <a:r>
              <a:rPr lang="en-US" i="1"/>
              <a:t>a</a:t>
            </a:r>
            <a:r>
              <a:rPr lang="en-US"/>
              <a:t>, otherwise it yields </a:t>
            </a:r>
            <a:r>
              <a:rPr lang="en-US" i="1"/>
              <a:t>b</a:t>
            </a:r>
          </a:p>
          <a:p>
            <a:endParaRPr lang="en-US"/>
          </a:p>
          <a:p>
            <a:r>
              <a:rPr lang="en-US"/>
              <a:t>When there are </a:t>
            </a:r>
            <a:r>
              <a:rPr lang="en-US" b="1"/>
              <a:t>two actions</a:t>
            </a:r>
            <a:r>
              <a:rPr lang="en-US"/>
              <a:t> to choose from, use </a:t>
            </a:r>
            <a:r>
              <a:rPr lang="en-US" sz="2600">
                <a:latin typeface="Consolas" panose="020B0609020204030204" pitchFamily="49" charset="0"/>
              </a:rPr>
              <a:t>if … else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When there are </a:t>
            </a:r>
            <a:r>
              <a:rPr lang="en-US" b="1"/>
              <a:t>two values</a:t>
            </a:r>
            <a:r>
              <a:rPr lang="en-US"/>
              <a:t> to choose from, use </a:t>
            </a:r>
            <a:r>
              <a:rPr lang="en-US" b="1"/>
              <a:t>conditional expressions</a:t>
            </a:r>
            <a:endParaRPr lang="th-TH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52B43-34FE-8836-C901-AF3906CC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622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9D2-2C80-CF9F-48B5-60AD1ECB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 – choosing the right conditionals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05436-24CB-B9A1-7B23-C2B0C383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switch (</a:t>
            </a:r>
            <a:r>
              <a:rPr lang="en-US" i="1" err="1"/>
              <a:t>decision_type</a:t>
            </a:r>
            <a:r>
              <a:rPr lang="en-US"/>
              <a:t>) {</a:t>
            </a:r>
          </a:p>
          <a:p>
            <a:r>
              <a:rPr lang="en-US"/>
              <a:t>    case </a:t>
            </a:r>
            <a:r>
              <a:rPr lang="en-US" b="1">
                <a:solidFill>
                  <a:schemeClr val="accent3"/>
                </a:solidFill>
              </a:rPr>
              <a:t>DO_OR_SKIP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("Use </a:t>
            </a:r>
            <a:r>
              <a:rPr lang="en-US" b="1"/>
              <a:t>if</a:t>
            </a:r>
            <a:r>
              <a:rPr lang="en-US"/>
              <a:t> without else");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    case </a:t>
            </a:r>
            <a:r>
              <a:rPr lang="en-US" b="1">
                <a:solidFill>
                  <a:schemeClr val="accent3"/>
                </a:solidFill>
              </a:rPr>
              <a:t>DO_THIS_OR_DO_THAT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("Use </a:t>
            </a:r>
            <a:r>
              <a:rPr lang="en-US" b="1"/>
              <a:t>if</a:t>
            </a:r>
            <a:r>
              <a:rPr lang="en-US"/>
              <a:t> ... </a:t>
            </a:r>
            <a:r>
              <a:rPr lang="en-US" b="1"/>
              <a:t>else</a:t>
            </a:r>
            <a:r>
              <a:rPr lang="en-US"/>
              <a:t>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    case </a:t>
            </a:r>
            <a:r>
              <a:rPr lang="en-US" b="1">
                <a:solidFill>
                  <a:schemeClr val="accent3"/>
                </a:solidFill>
              </a:rPr>
              <a:t>CHOOSE_BETWEEN_TWO_VALUES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("Use </a:t>
            </a:r>
            <a:r>
              <a:rPr lang="en-US" err="1"/>
              <a:t>cond</a:t>
            </a:r>
            <a:r>
              <a:rPr lang="en-US"/>
              <a:t> </a:t>
            </a:r>
            <a:r>
              <a:rPr lang="en-US" b="1"/>
              <a:t>?</a:t>
            </a:r>
            <a:r>
              <a:rPr lang="en-US"/>
              <a:t> a </a:t>
            </a:r>
            <a:r>
              <a:rPr lang="en-US" b="1"/>
              <a:t>:</a:t>
            </a:r>
            <a:r>
              <a:rPr lang="en-US"/>
              <a:t> b");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    case </a:t>
            </a:r>
            <a:r>
              <a:rPr lang="en-US" b="1">
                <a:solidFill>
                  <a:schemeClr val="accent3"/>
                </a:solidFill>
              </a:rPr>
              <a:t>CHOOSE_AMONG_MANY_ACTIONS</a:t>
            </a:r>
            <a:r>
              <a:rPr lang="en-US"/>
              <a:t>:</a:t>
            </a:r>
          </a:p>
          <a:p>
            <a:r>
              <a:rPr lang="en-US"/>
              <a:t>        if (</a:t>
            </a:r>
            <a:r>
              <a:rPr lang="en-US" i="1" err="1"/>
              <a:t>condition_type</a:t>
            </a:r>
            <a:r>
              <a:rPr lang="en-US"/>
              <a:t> == </a:t>
            </a:r>
            <a:r>
              <a:rPr lang="en-US" b="1">
                <a:solidFill>
                  <a:schemeClr val="accent3"/>
                </a:solidFill>
              </a:rPr>
              <a:t>INTEGER_TYPE</a:t>
            </a:r>
            <a:r>
              <a:rPr lang="en-US"/>
              <a:t>) // including </a:t>
            </a:r>
            <a:r>
              <a:rPr lang="en-US" b="1"/>
              <a:t>char</a:t>
            </a:r>
            <a:r>
              <a:rPr lang="en-US"/>
              <a:t> and </a:t>
            </a:r>
            <a:r>
              <a:rPr lang="en-US" b="1" err="1"/>
              <a:t>enum</a:t>
            </a:r>
            <a:endParaRPr lang="en-US" b="1"/>
          </a:p>
          <a:p>
            <a:r>
              <a:rPr lang="en-US"/>
              <a:t>            </a:t>
            </a:r>
            <a:r>
              <a:rPr lang="en-US" err="1"/>
              <a:t>printf</a:t>
            </a:r>
            <a:r>
              <a:rPr lang="en-US"/>
              <a:t>("Use </a:t>
            </a:r>
            <a:r>
              <a:rPr lang="en-US" b="1"/>
              <a:t>switch</a:t>
            </a:r>
            <a:r>
              <a:rPr lang="en-US"/>
              <a:t> ... </a:t>
            </a:r>
            <a:r>
              <a:rPr lang="en-US" b="1"/>
              <a:t>case</a:t>
            </a:r>
            <a:r>
              <a:rPr lang="en-US"/>
              <a:t>");</a:t>
            </a:r>
          </a:p>
          <a:p>
            <a:r>
              <a:rPr lang="en-US"/>
              <a:t>        else</a:t>
            </a:r>
          </a:p>
          <a:p>
            <a:r>
              <a:rPr lang="en-US"/>
              <a:t>            </a:t>
            </a:r>
            <a:r>
              <a:rPr lang="en-US" err="1"/>
              <a:t>printf</a:t>
            </a:r>
            <a:r>
              <a:rPr lang="en-US"/>
              <a:t>("Use </a:t>
            </a:r>
            <a:r>
              <a:rPr lang="en-US" b="1"/>
              <a:t>if</a:t>
            </a:r>
            <a:r>
              <a:rPr lang="en-US"/>
              <a:t> ... </a:t>
            </a:r>
            <a:r>
              <a:rPr lang="en-US" b="1"/>
              <a:t>else if</a:t>
            </a:r>
            <a:r>
              <a:rPr lang="en-US"/>
              <a:t> ... </a:t>
            </a:r>
            <a:r>
              <a:rPr lang="en-US" b="1"/>
              <a:t>else</a:t>
            </a:r>
            <a:r>
              <a:rPr lang="en-US"/>
              <a:t> pattern");</a:t>
            </a:r>
          </a:p>
          <a:p>
            <a:r>
              <a:rPr lang="en-US"/>
              <a:t>        break;</a:t>
            </a:r>
          </a:p>
          <a:p>
            <a:r>
              <a:rPr lang="en-US"/>
              <a:t>    default: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("Do you really need conditionals?");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BEA45-5165-0CD6-A9C5-09E1C7EB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826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A8127E-F87E-60B2-B6CD-8A69D92C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you’re lost, a reference is here to help…</a:t>
            </a:r>
            <a:endParaRPr lang="th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7618-7B83-C97C-A3AA-5CD0C9D9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chemeClr val="accent3"/>
                </a:solidFill>
              </a:rPr>
              <a:t>C reference</a:t>
            </a:r>
            <a:r>
              <a:rPr lang="en-US"/>
              <a:t>: </a:t>
            </a:r>
            <a:r>
              <a:rPr lang="en-US">
                <a:hlinkClick r:id="rId2"/>
              </a:rPr>
              <a:t>https://en.cppreference.com/w/c</a:t>
            </a: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Still, I recommend getting a book – </a:t>
            </a:r>
            <a:r>
              <a:rPr lang="en-US" b="1"/>
              <a:t>your life will be easier</a:t>
            </a:r>
            <a:r>
              <a:rPr lang="en-US"/>
              <a:t> that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4DBC-F6CC-B1D1-F824-6E608C99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515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95FDB-3C8D-5FE6-62AD-1F3210D0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continue with the lesson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9CD59-FCD5-8389-FC3E-F75481394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F018C-BF93-EA9A-EB1D-5BBC4932FD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56350"/>
            <a:ext cx="406400" cy="365125"/>
          </a:xfrm>
        </p:spPr>
        <p:txBody>
          <a:bodyPr/>
          <a:lstStyle/>
          <a:p>
            <a:fld id="{611201D5-170A-46CE-A347-11BCE400538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37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53130-1F0B-93A7-4708-450ED7A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with problems again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EF0A71-1CFD-03DE-BC58-9E8A970F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problems require us to do things repeatedly</a:t>
            </a:r>
          </a:p>
          <a:p>
            <a:pPr lvl="1"/>
            <a:r>
              <a:rPr lang="en-US" dirty="0"/>
              <a:t>What is the value of 10! (factorial of 10)?</a:t>
            </a:r>
          </a:p>
          <a:p>
            <a:pPr lvl="1"/>
            <a:r>
              <a:rPr lang="en-US" dirty="0"/>
              <a:t>If we sum up integers from 1 to N, what are the largest N such that the sum is less than 35?</a:t>
            </a:r>
          </a:p>
          <a:p>
            <a:endParaRPr lang="en-US" dirty="0"/>
          </a:p>
          <a:p>
            <a:r>
              <a:rPr lang="en-US" dirty="0"/>
              <a:t>Some are task-oriented</a:t>
            </a:r>
          </a:p>
          <a:p>
            <a:pPr lvl="1"/>
            <a:r>
              <a:rPr lang="en-US" dirty="0"/>
              <a:t>Given N, print N stars</a:t>
            </a:r>
          </a:p>
          <a:p>
            <a:pPr lvl="1"/>
            <a:r>
              <a:rPr lang="en-US" dirty="0"/>
              <a:t>Keep reading the user input until the input is within the range 1-100</a:t>
            </a:r>
          </a:p>
          <a:p>
            <a:endParaRPr lang="en-US" dirty="0"/>
          </a:p>
          <a:p>
            <a:r>
              <a:rPr lang="en-US" dirty="0"/>
              <a:t>Take a minute to think how a computer can solve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3203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9F1B95-369E-4049-F8F9-BEBF7810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 and schedule</a:t>
            </a:r>
            <a:endParaRPr lang="th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1AF2C-81A8-CBAD-150D-C18074D2B5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b="1"/>
              <a:t>W1 </a:t>
            </a:r>
            <a:r>
              <a:rPr lang="en-US"/>
              <a:t>Introduction</a:t>
            </a:r>
            <a:endParaRPr lang="en-US">
              <a:solidFill>
                <a:srgbClr val="FF0000"/>
              </a:solidFill>
            </a:endParaRPr>
          </a:p>
          <a:p>
            <a:r>
              <a:rPr lang="en-US" b="1"/>
              <a:t>W2</a:t>
            </a:r>
            <a:r>
              <a:rPr lang="en-US"/>
              <a:t> Data and I/O</a:t>
            </a:r>
          </a:p>
          <a:p>
            <a:r>
              <a:rPr lang="en-US" b="1"/>
              <a:t>W3</a:t>
            </a:r>
            <a:r>
              <a:rPr lang="en-US"/>
              <a:t> Conditionals</a:t>
            </a:r>
          </a:p>
          <a:p>
            <a:r>
              <a:rPr lang="en-US" b="1"/>
              <a:t>W4</a:t>
            </a:r>
            <a:r>
              <a:rPr lang="en-US"/>
              <a:t> </a:t>
            </a:r>
            <a:r>
              <a:rPr lang="en-US" b="1"/>
              <a:t>Loops, arrays, and pointers </a:t>
            </a:r>
            <a:r>
              <a:rPr lang="en-US">
                <a:solidFill>
                  <a:srgbClr val="FF0000"/>
                </a:solidFill>
              </a:rPr>
              <a:t>(today!)</a:t>
            </a:r>
            <a:endParaRPr lang="en-US"/>
          </a:p>
          <a:p>
            <a:r>
              <a:rPr lang="en-US" b="1"/>
              <a:t>W5</a:t>
            </a:r>
            <a:r>
              <a:rPr lang="en-US"/>
              <a:t> Functions</a:t>
            </a:r>
          </a:p>
          <a:p>
            <a:r>
              <a:rPr lang="en-US" b="1"/>
              <a:t>W6</a:t>
            </a:r>
            <a:r>
              <a:rPr lang="en-US"/>
              <a:t> Nested loops and 2D arrays</a:t>
            </a:r>
          </a:p>
          <a:p>
            <a:r>
              <a:rPr lang="en-US" b="1"/>
              <a:t>W7</a:t>
            </a:r>
            <a:r>
              <a:rPr lang="en-US"/>
              <a:t> Lab exam #1</a:t>
            </a:r>
          </a:p>
          <a:p>
            <a:r>
              <a:rPr lang="en-US" b="1"/>
              <a:t>W8</a:t>
            </a:r>
            <a:r>
              <a:rPr lang="en-US"/>
              <a:t> Searching and sorting</a:t>
            </a:r>
          </a:p>
          <a:p>
            <a:endParaRPr lang="th-T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6B53A-92FF-0584-B61F-CEB2C2CA3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 b="1"/>
              <a:t>W9</a:t>
            </a:r>
            <a:r>
              <a:rPr lang="en-US"/>
              <a:t> Structures and dynamic arrays</a:t>
            </a:r>
          </a:p>
          <a:p>
            <a:r>
              <a:rPr lang="en-US" b="1"/>
              <a:t>W10</a:t>
            </a:r>
            <a:r>
              <a:rPr lang="en-US"/>
              <a:t> Linked structures</a:t>
            </a:r>
          </a:p>
          <a:p>
            <a:r>
              <a:rPr lang="en-US" b="1"/>
              <a:t>W11</a:t>
            </a:r>
            <a:r>
              <a:rPr lang="en-US"/>
              <a:t> Data representations and bitwise operations</a:t>
            </a:r>
          </a:p>
          <a:p>
            <a:r>
              <a:rPr lang="en-US" b="1"/>
              <a:t>W12</a:t>
            </a:r>
            <a:r>
              <a:rPr lang="en-US"/>
              <a:t> Low-level programming</a:t>
            </a:r>
          </a:p>
          <a:p>
            <a:r>
              <a:rPr lang="en-US" b="1"/>
              <a:t>W13</a:t>
            </a:r>
            <a:r>
              <a:rPr lang="en-US"/>
              <a:t> Multi-file projects and header files</a:t>
            </a:r>
          </a:p>
          <a:p>
            <a:r>
              <a:rPr lang="en-US" b="1"/>
              <a:t>W14</a:t>
            </a:r>
            <a:r>
              <a:rPr lang="en-US"/>
              <a:t> Course review and closing</a:t>
            </a:r>
          </a:p>
          <a:p>
            <a:r>
              <a:rPr lang="en-US" b="1"/>
              <a:t>W15</a:t>
            </a:r>
            <a:r>
              <a:rPr lang="en-US"/>
              <a:t> Lab exam #2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CC07-4D40-E03A-3540-B6D1B9C7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2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0B5D9-F79F-E8E6-5BD2-7E31D30A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loops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E2194-3A4D-36AD-3D7C-A380D0BB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3 </a:t>
            </a:r>
            <a:r>
              <a:rPr lang="en-US" b="1">
                <a:solidFill>
                  <a:schemeClr val="accent3"/>
                </a:solidFill>
              </a:rPr>
              <a:t>loop</a:t>
            </a:r>
            <a:r>
              <a:rPr lang="en-US"/>
              <a:t> (</a:t>
            </a:r>
            <a:r>
              <a:rPr lang="en-US" b="1">
                <a:solidFill>
                  <a:schemeClr val="accent3"/>
                </a:solidFill>
              </a:rPr>
              <a:t>iteration</a:t>
            </a:r>
            <a:r>
              <a:rPr lang="en-US"/>
              <a:t>) control structures in C</a:t>
            </a:r>
          </a:p>
          <a:p>
            <a:pPr lvl="1"/>
            <a:r>
              <a:rPr lang="en-US" sz="2000">
                <a:latin typeface="Consolas" panose="020B0609020204030204" pitchFamily="49" charset="0"/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 sz="2000">
                <a:latin typeface="Consolas" panose="020B0609020204030204" pitchFamily="49" charset="0"/>
              </a:rPr>
              <a:t>do … while</a:t>
            </a:r>
            <a:r>
              <a:rPr lang="en-US"/>
              <a:t> loop</a:t>
            </a:r>
          </a:p>
          <a:p>
            <a:pPr lvl="1"/>
            <a:r>
              <a:rPr lang="en-US" sz="2000">
                <a:latin typeface="Consolas" panose="020B0609020204030204" pitchFamily="49" charset="0"/>
              </a:rPr>
              <a:t>for</a:t>
            </a:r>
            <a:r>
              <a:rPr lang="en-US"/>
              <a:t> loop</a:t>
            </a:r>
          </a:p>
          <a:p>
            <a:endParaRPr lang="en-US"/>
          </a:p>
          <a:p>
            <a:r>
              <a:rPr lang="en-US"/>
              <a:t>All of them are </a:t>
            </a:r>
            <a:r>
              <a:rPr lang="en-US" b="1">
                <a:solidFill>
                  <a:schemeClr val="accent3"/>
                </a:solidFill>
              </a:rPr>
              <a:t>conditional</a:t>
            </a:r>
            <a:r>
              <a:rPr lang="en-US"/>
              <a:t> – meaning that they will repeatedly do things until the condition is false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48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3FD3-15D0-2D98-E96C-B67FE59C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nsolas" panose="020B0609020204030204" pitchFamily="49" charset="0"/>
              </a:rPr>
              <a:t>while</a:t>
            </a:r>
            <a:r>
              <a:rPr lang="en-US"/>
              <a:t> loop – check first, then act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62BB-71EC-1751-4B85-CB8E1EAA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87"/>
            <a:ext cx="6937570" cy="5561493"/>
          </a:xfrm>
        </p:spPr>
        <p:txBody>
          <a:bodyPr/>
          <a:lstStyle/>
          <a:p>
            <a:r>
              <a:rPr lang="en-US"/>
              <a:t>The first is </a:t>
            </a:r>
            <a:r>
              <a:rPr lang="en-US" sz="2400">
                <a:latin typeface="Consolas" panose="020B0609020204030204" pitchFamily="49" charset="0"/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Syntax: </a:t>
            </a:r>
            <a:r>
              <a:rPr lang="en-US" sz="2000">
                <a:latin typeface="Consolas" panose="020B0609020204030204" pitchFamily="49" charset="0"/>
              </a:rPr>
              <a:t>while (</a:t>
            </a:r>
            <a:r>
              <a:rPr lang="en-US" i="1">
                <a:solidFill>
                  <a:schemeClr val="accent3"/>
                </a:solidFill>
              </a:rPr>
              <a:t>condition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i="1">
                <a:solidFill>
                  <a:schemeClr val="accent3"/>
                </a:solidFill>
              </a:rPr>
              <a:t>statement</a:t>
            </a:r>
            <a:endParaRPr lang="en-US"/>
          </a:p>
          <a:p>
            <a:endParaRPr lang="en-US"/>
          </a:p>
          <a:p>
            <a:r>
              <a:rPr lang="en-US"/>
              <a:t>The </a:t>
            </a:r>
            <a:r>
              <a:rPr lang="en-US" sz="2400">
                <a:latin typeface="Consolas" panose="020B0609020204030204" pitchFamily="49" charset="0"/>
              </a:rPr>
              <a:t>while</a:t>
            </a:r>
            <a:r>
              <a:rPr lang="en-US"/>
              <a:t> loop repeatedly executes statement until condition is false</a:t>
            </a:r>
          </a:p>
          <a:p>
            <a:r>
              <a:rPr lang="en-US"/>
              <a:t>The </a:t>
            </a:r>
            <a:r>
              <a:rPr lang="en-US" b="1"/>
              <a:t>condition is checked first</a:t>
            </a:r>
            <a:r>
              <a:rPr lang="en-US"/>
              <a:t> – if it’s false from the beginning, statement will not be executed (no loop happening)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516B9-365E-30B3-D0D9-5B4EC6AF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21</a:t>
            </a:fld>
            <a:endParaRPr lang="th-TH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D2A878-48D6-4333-EEFC-C7CC0C4588F3}"/>
              </a:ext>
            </a:extLst>
          </p:cNvPr>
          <p:cNvSpPr/>
          <p:nvPr/>
        </p:nvSpPr>
        <p:spPr>
          <a:xfrm>
            <a:off x="7651509" y="2909266"/>
            <a:ext cx="1903864" cy="103946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Condition</a:t>
            </a:r>
            <a:endParaRPr lang="th-TH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AAA122-D584-8FC1-721E-1464D1CA18BF}"/>
              </a:ext>
            </a:extLst>
          </p:cNvPr>
          <p:cNvSpPr/>
          <p:nvPr/>
        </p:nvSpPr>
        <p:spPr>
          <a:xfrm>
            <a:off x="8444999" y="4408601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1DE723-F937-EC25-EE19-960B0DBE559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603435" y="3948734"/>
            <a:ext cx="6" cy="45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E8BC8A-93F8-FAFD-69C1-257F19D6DC4F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9555373" y="3429000"/>
            <a:ext cx="559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167917-FFA6-3585-BC19-224C9A6AB631}"/>
              </a:ext>
            </a:extLst>
          </p:cNvPr>
          <p:cNvCxnSpPr>
            <a:cxnSpLocks/>
            <a:stCxn id="42" idx="4"/>
            <a:endCxn id="6" idx="0"/>
          </p:cNvCxnSpPr>
          <p:nvPr/>
        </p:nvCxnSpPr>
        <p:spPr>
          <a:xfrm>
            <a:off x="8603434" y="2482688"/>
            <a:ext cx="7" cy="42657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E9F12-E947-6CE1-B26B-1AD9FDE497BA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8603434" y="4725472"/>
            <a:ext cx="1" cy="5326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D003C58-356B-009A-FC37-3AB4679AD2E6}"/>
              </a:ext>
            </a:extLst>
          </p:cNvPr>
          <p:cNvSpPr/>
          <p:nvPr/>
        </p:nvSpPr>
        <p:spPr>
          <a:xfrm>
            <a:off x="10114629" y="3002422"/>
            <a:ext cx="1392730" cy="853156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Statement(s)</a:t>
            </a:r>
            <a:endParaRPr lang="th-TH" baseline="-25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D620EB6-6DD0-33F1-5EE0-D8464924983F}"/>
              </a:ext>
            </a:extLst>
          </p:cNvPr>
          <p:cNvCxnSpPr>
            <a:cxnSpLocks/>
            <a:stCxn id="13" idx="0"/>
            <a:endCxn id="42" idx="6"/>
          </p:cNvCxnSpPr>
          <p:nvPr/>
        </p:nvCxnSpPr>
        <p:spPr>
          <a:xfrm rot="16200000" flipV="1">
            <a:off x="9447348" y="1638775"/>
            <a:ext cx="678169" cy="204912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DD5BA-74AC-895F-04E1-F05C13FD839B}"/>
              </a:ext>
            </a:extLst>
          </p:cNvPr>
          <p:cNvSpPr txBox="1"/>
          <p:nvPr/>
        </p:nvSpPr>
        <p:spPr>
          <a:xfrm>
            <a:off x="8001987" y="386720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72575-3D02-09FD-8199-836D57E6FB9E}"/>
              </a:ext>
            </a:extLst>
          </p:cNvPr>
          <p:cNvSpPr txBox="1"/>
          <p:nvPr/>
        </p:nvSpPr>
        <p:spPr>
          <a:xfrm>
            <a:off x="9501070" y="3104046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FA4559-B7CE-6310-F749-3699D66A8CB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603434" y="1629532"/>
            <a:ext cx="0" cy="53628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872E34E-6454-57A1-2AEB-EAF5FAA73493}"/>
              </a:ext>
            </a:extLst>
          </p:cNvPr>
          <p:cNvSpPr/>
          <p:nvPr/>
        </p:nvSpPr>
        <p:spPr>
          <a:xfrm>
            <a:off x="8444998" y="2165817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8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1031-FB20-3D75-A653-9CAFC20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N stars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25A4D1-8607-65EF-6CB6-06EBB142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n;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("How many stars do you want?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("%d", &amp;n);</a:t>
            </a:r>
          </a:p>
          <a:p>
            <a:endParaRPr lang="en-US"/>
          </a:p>
          <a:p>
            <a:r>
              <a:rPr lang="en-US"/>
              <a:t>    while (n &gt; 0) {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("*");</a:t>
            </a:r>
          </a:p>
          <a:p>
            <a:r>
              <a:rPr lang="en-US"/>
              <a:t>        n--;</a:t>
            </a:r>
          </a:p>
          <a:p>
            <a:r>
              <a:rPr lang="en-US"/>
              <a:t>    }</a:t>
            </a:r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("\n");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4952C-738E-8F25-E61A-5CDE868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22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AC292-6795-9F98-15D9-2C107EC05C3B}"/>
              </a:ext>
            </a:extLst>
          </p:cNvPr>
          <p:cNvSpPr txBox="1"/>
          <p:nvPr/>
        </p:nvSpPr>
        <p:spPr>
          <a:xfrm>
            <a:off x="4486851" y="4051088"/>
            <a:ext cx="2672526" cy="11079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while (n-- &gt; 0)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    </a:t>
            </a:r>
            <a:r>
              <a:rPr lang="en-US" sz="2200" err="1">
                <a:latin typeface="Consolas" panose="020B0609020204030204" pitchFamily="49" charset="0"/>
              </a:rPr>
              <a:t>printf</a:t>
            </a:r>
            <a:r>
              <a:rPr lang="en-US" sz="2200">
                <a:latin typeface="Consolas" panose="020B0609020204030204" pitchFamily="49" charset="0"/>
              </a:rPr>
              <a:t>("*");</a:t>
            </a:r>
          </a:p>
          <a:p>
            <a:r>
              <a:rPr lang="en-US" sz="2200" err="1">
                <a:latin typeface="Consolas" panose="020B0609020204030204" pitchFamily="49" charset="0"/>
              </a:rPr>
              <a:t>printf</a:t>
            </a:r>
            <a:r>
              <a:rPr lang="en-US" sz="2200">
                <a:latin typeface="Consolas" panose="020B0609020204030204" pitchFamily="49" charset="0"/>
              </a:rPr>
              <a:t>("\n");</a:t>
            </a:r>
            <a:endParaRPr lang="th-TH" sz="22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18132-A955-E644-2B0C-4E451B00C314}"/>
              </a:ext>
            </a:extLst>
          </p:cNvPr>
          <p:cNvSpPr txBox="1"/>
          <p:nvPr/>
        </p:nvSpPr>
        <p:spPr>
          <a:xfrm>
            <a:off x="4486851" y="3589423"/>
            <a:ext cx="267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More concise version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FE5057-CCF2-CE80-B31E-49CECE00B115}"/>
              </a:ext>
            </a:extLst>
          </p:cNvPr>
          <p:cNvSpPr txBox="1">
            <a:spLocks/>
          </p:cNvSpPr>
          <p:nvPr/>
        </p:nvSpPr>
        <p:spPr>
          <a:xfrm>
            <a:off x="6874973" y="813628"/>
            <a:ext cx="4328564" cy="204926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How many stars do you want? </a:t>
            </a:r>
            <a:r>
              <a:rPr lang="en-US" sz="2000" i="1">
                <a:solidFill>
                  <a:schemeClr val="accent3"/>
                </a:solidFill>
              </a:rPr>
              <a:t>5</a:t>
            </a:r>
          </a:p>
          <a:p>
            <a:r>
              <a:rPr lang="en-US" sz="2000"/>
              <a:t>*****</a:t>
            </a:r>
          </a:p>
          <a:p>
            <a:endParaRPr lang="en-US" sz="2000"/>
          </a:p>
          <a:p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// Re-run</a:t>
            </a:r>
          </a:p>
          <a:p>
            <a:r>
              <a:rPr lang="en-US" sz="2000"/>
              <a:t>How many stars do you want? 0</a:t>
            </a:r>
          </a:p>
          <a:p>
            <a:endParaRPr lang="th-TH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9D61F-46F2-04B2-AB02-7C55C203706C}"/>
              </a:ext>
            </a:extLst>
          </p:cNvPr>
          <p:cNvSpPr txBox="1"/>
          <p:nvPr/>
        </p:nvSpPr>
        <p:spPr>
          <a:xfrm>
            <a:off x="6876044" y="330184"/>
            <a:ext cx="9557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B8DD-AE25-C25B-883A-49C1893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sum of a series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C3FC-685C-FABC-C0E7-2E087C84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sum up integers from 1 to N, what is the largest N such that the sum is less than 50?</a:t>
            </a:r>
          </a:p>
          <a:p>
            <a:r>
              <a:rPr lang="en-US" dirty="0"/>
              <a:t>Understanding the problem</a:t>
            </a:r>
          </a:p>
          <a:p>
            <a:pPr lvl="1"/>
            <a:r>
              <a:rPr lang="en-US" dirty="0"/>
              <a:t>What is the expected output?</a:t>
            </a:r>
          </a:p>
          <a:p>
            <a:pPr lvl="1"/>
            <a:r>
              <a:rPr lang="en-US" dirty="0"/>
              <a:t>What are the inputs?</a:t>
            </a:r>
          </a:p>
          <a:p>
            <a:pPr lvl="1"/>
            <a:r>
              <a:rPr lang="en-US" dirty="0"/>
              <a:t>What are the constraints?</a:t>
            </a:r>
          </a:p>
          <a:p>
            <a:r>
              <a:rPr lang="en-US" dirty="0"/>
              <a:t>Thinking about loops:</a:t>
            </a:r>
          </a:p>
          <a:p>
            <a:pPr lvl="1"/>
            <a:r>
              <a:rPr lang="en-US" dirty="0"/>
              <a:t>What should each iteration do?</a:t>
            </a:r>
          </a:p>
          <a:p>
            <a:pPr lvl="1"/>
            <a:r>
              <a:rPr lang="en-US" dirty="0"/>
              <a:t>What is the terminating condition?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4682-D350-1E57-9788-FE646D9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67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302-8DE1-0EDB-C701-1FF18A67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a series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7C006-9656-98FB-C842-E2A7642A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target = 50;</a:t>
            </a:r>
          </a:p>
          <a:p>
            <a:r>
              <a:rPr lang="en-US"/>
              <a:t>    int n = 1, sum = 0;</a:t>
            </a:r>
          </a:p>
          <a:p>
            <a:endParaRPr lang="en-US"/>
          </a:p>
          <a:p>
            <a:r>
              <a:rPr lang="en-US"/>
              <a:t>    while (sum + n &lt; target) {</a:t>
            </a:r>
          </a:p>
          <a:p>
            <a:r>
              <a:rPr lang="en-US"/>
              <a:t>        sum += n;</a:t>
            </a:r>
          </a:p>
          <a:p>
            <a:r>
              <a:rPr lang="en-US"/>
              <a:t>        n++;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("N that sums up to %d = %d\n", sum, n - 1);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15D7-6DC8-CB42-D909-DD66D0C3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24</a:t>
            </a:fld>
            <a:endParaRPr lang="th-TH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44E9D00-79CC-EFD0-0C68-1C457E67AB0E}"/>
              </a:ext>
            </a:extLst>
          </p:cNvPr>
          <p:cNvSpPr txBox="1">
            <a:spLocks/>
          </p:cNvSpPr>
          <p:nvPr/>
        </p:nvSpPr>
        <p:spPr>
          <a:xfrm>
            <a:off x="6458514" y="1863830"/>
            <a:ext cx="3545565" cy="52322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 that sums up to 45 = 9</a:t>
            </a:r>
            <a:endParaRPr lang="th-TH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211DC-18A1-28E7-A076-DA84468A3C57}"/>
              </a:ext>
            </a:extLst>
          </p:cNvPr>
          <p:cNvSpPr txBox="1"/>
          <p:nvPr/>
        </p:nvSpPr>
        <p:spPr>
          <a:xfrm>
            <a:off x="6459585" y="1380386"/>
            <a:ext cx="9557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63540-550C-9638-C4AE-0E7F44495607}"/>
              </a:ext>
            </a:extLst>
          </p:cNvPr>
          <p:cNvSpPr txBox="1"/>
          <p:nvPr/>
        </p:nvSpPr>
        <p:spPr>
          <a:xfrm>
            <a:off x="6458514" y="3629055"/>
            <a:ext cx="3916457" cy="7694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pt-BR" sz="2200">
                <a:latin typeface="Consolas" panose="020B0609020204030204" pitchFamily="49" charset="0"/>
              </a:rPr>
              <a:t>while (sum + n &lt; target)</a:t>
            </a:r>
          </a:p>
          <a:p>
            <a:r>
              <a:rPr lang="pt-BR" sz="2200">
                <a:latin typeface="Consolas" panose="020B0609020204030204" pitchFamily="49" charset="0"/>
              </a:rPr>
              <a:t>    sum += n++;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33EBF-EE94-AC1B-809B-92BA6A114861}"/>
              </a:ext>
            </a:extLst>
          </p:cNvPr>
          <p:cNvSpPr txBox="1"/>
          <p:nvPr/>
        </p:nvSpPr>
        <p:spPr>
          <a:xfrm>
            <a:off x="6458514" y="3167390"/>
            <a:ext cx="267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More concise version</a:t>
            </a:r>
          </a:p>
        </p:txBody>
      </p:sp>
    </p:spTree>
    <p:extLst>
      <p:ext uri="{BB962C8B-B14F-4D97-AF65-F5344CB8AC3E}">
        <p14:creationId xmlns:p14="http://schemas.microsoft.com/office/powerpoint/2010/main" val="2953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706B-1854-F6E4-D94A-8B6AEF62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nsolas" panose="020B0609020204030204" pitchFamily="49" charset="0"/>
              </a:rPr>
              <a:t>do … while</a:t>
            </a:r>
            <a:r>
              <a:rPr lang="en-US"/>
              <a:t> loop – act first, then check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9E9EE-6E32-CA87-4110-D077C551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25</a:t>
            </a:fld>
            <a:endParaRPr lang="th-T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C3472-B27E-51A2-ABC7-3F57F994E270}"/>
              </a:ext>
            </a:extLst>
          </p:cNvPr>
          <p:cNvSpPr txBox="1">
            <a:spLocks/>
          </p:cNvSpPr>
          <p:nvPr/>
        </p:nvSpPr>
        <p:spPr>
          <a:xfrm>
            <a:off x="838200" y="1070287"/>
            <a:ext cx="6886610" cy="556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 is </a:t>
            </a:r>
            <a:r>
              <a:rPr lang="en-US" sz="2400">
                <a:latin typeface="Consolas" panose="020B0609020204030204" pitchFamily="49" charset="0"/>
              </a:rPr>
              <a:t>do … while</a:t>
            </a:r>
            <a:r>
              <a:rPr lang="en-US"/>
              <a:t> loop</a:t>
            </a:r>
          </a:p>
          <a:p>
            <a:pPr lvl="1"/>
            <a:r>
              <a:rPr lang="en-US"/>
              <a:t>Syntax: </a:t>
            </a:r>
            <a:r>
              <a:rPr lang="en-US" sz="2000">
                <a:latin typeface="Consolas" panose="020B0609020204030204" pitchFamily="49" charset="0"/>
              </a:rPr>
              <a:t>do </a:t>
            </a:r>
            <a:r>
              <a:rPr lang="en-US" i="1">
                <a:solidFill>
                  <a:schemeClr val="accent3"/>
                </a:solidFill>
              </a:rPr>
              <a:t>statement</a:t>
            </a:r>
            <a:r>
              <a:rPr lang="en-US" sz="2000">
                <a:latin typeface="Consolas" panose="020B0609020204030204" pitchFamily="49" charset="0"/>
              </a:rPr>
              <a:t> while (</a:t>
            </a:r>
            <a:r>
              <a:rPr lang="en-US" i="1">
                <a:solidFill>
                  <a:schemeClr val="accent3"/>
                </a:solidFill>
              </a:rPr>
              <a:t>condition</a:t>
            </a:r>
            <a:r>
              <a:rPr lang="en-US" sz="2000">
                <a:latin typeface="Consolas" panose="020B0609020204030204" pitchFamily="49" charset="0"/>
              </a:rPr>
              <a:t>);</a:t>
            </a:r>
            <a:endParaRPr lang="en-US"/>
          </a:p>
          <a:p>
            <a:endParaRPr lang="en-US"/>
          </a:p>
          <a:p>
            <a:r>
              <a:rPr lang="en-US"/>
              <a:t>The </a:t>
            </a:r>
            <a:r>
              <a:rPr lang="en-US" sz="2400">
                <a:latin typeface="Consolas" panose="020B0609020204030204" pitchFamily="49" charset="0"/>
              </a:rPr>
              <a:t>do … while</a:t>
            </a:r>
            <a:r>
              <a:rPr lang="en-US"/>
              <a:t> loop repeatedly executes statement until condition is false</a:t>
            </a:r>
          </a:p>
          <a:p>
            <a:r>
              <a:rPr lang="en-US"/>
              <a:t>The </a:t>
            </a:r>
            <a:r>
              <a:rPr lang="en-US" b="1"/>
              <a:t>statement is executed first</a:t>
            </a:r>
            <a:r>
              <a:rPr lang="en-US"/>
              <a:t>, then the condition is checked – </a:t>
            </a:r>
            <a:r>
              <a:rPr lang="en-US" b="1"/>
              <a:t>at least one iteration is guaranteed</a:t>
            </a:r>
            <a:endParaRPr lang="th-TH" b="1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36DE558-240D-1E43-180C-6FA93E487C3A}"/>
              </a:ext>
            </a:extLst>
          </p:cNvPr>
          <p:cNvSpPr/>
          <p:nvPr/>
        </p:nvSpPr>
        <p:spPr>
          <a:xfrm>
            <a:off x="8265181" y="3839027"/>
            <a:ext cx="1903864" cy="103946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Condition</a:t>
            </a:r>
            <a:endParaRPr lang="th-TH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281499F-DBBB-3C70-2F2E-3446F287EEC7}"/>
              </a:ext>
            </a:extLst>
          </p:cNvPr>
          <p:cNvSpPr/>
          <p:nvPr/>
        </p:nvSpPr>
        <p:spPr>
          <a:xfrm>
            <a:off x="9058671" y="5338362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68568-C389-18A2-B08F-D4B274ED2BD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217107" y="4878495"/>
            <a:ext cx="6" cy="45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B8D5EC-C12C-B13F-2BC7-B6EB87B24071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9217105" y="3429000"/>
            <a:ext cx="8" cy="410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F0F71-77E7-70F4-FC98-D93DF9A644F3}"/>
              </a:ext>
            </a:extLst>
          </p:cNvPr>
          <p:cNvCxnSpPr>
            <a:cxnSpLocks/>
            <a:stCxn id="17" idx="4"/>
            <a:endCxn id="12" idx="0"/>
          </p:cNvCxnSpPr>
          <p:nvPr/>
        </p:nvCxnSpPr>
        <p:spPr>
          <a:xfrm flipH="1">
            <a:off x="9217105" y="2220077"/>
            <a:ext cx="1" cy="3557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16A35-7399-E6D7-7C1C-6ED6AC940F74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17106" y="5655233"/>
            <a:ext cx="1" cy="5326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9155B81-AA97-CF9B-33E1-4697E8FD1DF6}"/>
              </a:ext>
            </a:extLst>
          </p:cNvPr>
          <p:cNvSpPr/>
          <p:nvPr/>
        </p:nvSpPr>
        <p:spPr>
          <a:xfrm>
            <a:off x="8520740" y="2575844"/>
            <a:ext cx="1392730" cy="853156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Statement(s)</a:t>
            </a:r>
            <a:endParaRPr lang="th-TH" baseline="-25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9B05A5D-5F3B-806A-D762-153F3BF8A15E}"/>
              </a:ext>
            </a:extLst>
          </p:cNvPr>
          <p:cNvCxnSpPr>
            <a:cxnSpLocks/>
            <a:stCxn id="6" idx="3"/>
            <a:endCxn id="17" idx="6"/>
          </p:cNvCxnSpPr>
          <p:nvPr/>
        </p:nvCxnSpPr>
        <p:spPr>
          <a:xfrm flipH="1" flipV="1">
            <a:off x="9375541" y="2061642"/>
            <a:ext cx="793504" cy="2297119"/>
          </a:xfrm>
          <a:prstGeom prst="bentConnector3">
            <a:avLst>
              <a:gd name="adj1" fmla="val -6760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1D9DCD-E111-2A19-CF22-6F765A698F12}"/>
              </a:ext>
            </a:extLst>
          </p:cNvPr>
          <p:cNvSpPr txBox="1"/>
          <p:nvPr/>
        </p:nvSpPr>
        <p:spPr>
          <a:xfrm>
            <a:off x="8615659" y="4796965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B9672-7661-B5C5-8C37-761E0C14D999}"/>
              </a:ext>
            </a:extLst>
          </p:cNvPr>
          <p:cNvSpPr txBox="1"/>
          <p:nvPr/>
        </p:nvSpPr>
        <p:spPr>
          <a:xfrm>
            <a:off x="10154136" y="4018463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56C7AD-0621-9528-DFCF-614F8DCFAC4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217106" y="1366921"/>
            <a:ext cx="0" cy="53628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90D5857-1736-1E01-8497-D27310F2D182}"/>
              </a:ext>
            </a:extLst>
          </p:cNvPr>
          <p:cNvSpPr/>
          <p:nvPr/>
        </p:nvSpPr>
        <p:spPr>
          <a:xfrm>
            <a:off x="9058670" y="1903206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94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B6CA-6A53-0F56-B02A-EA383C80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input validation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0EE3-92B3-2FCB-1FAC-F92834A4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Keep reading the user input until the input is within the range 1-100</a:t>
            </a:r>
          </a:p>
          <a:p>
            <a:endParaRPr lang="en-US"/>
          </a:p>
          <a:p>
            <a:r>
              <a:rPr lang="en-US"/>
              <a:t>This is part of </a:t>
            </a:r>
            <a:r>
              <a:rPr lang="en-US" b="1"/>
              <a:t>defensive programming</a:t>
            </a:r>
            <a:r>
              <a:rPr lang="en-US"/>
              <a:t> practice – we assume that the </a:t>
            </a:r>
            <a:r>
              <a:rPr lang="en-US">
                <a:solidFill>
                  <a:srgbClr val="FF0000"/>
                </a:solidFill>
              </a:rPr>
              <a:t>user always makes mistakes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7308C-82F5-1D72-5E04-284EC73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55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D4-086B-E2EF-83FB-42559F9A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validation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76304-3F6D-C68B-CC01-0F2E0A86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guess;</a:t>
            </a:r>
          </a:p>
          <a:p>
            <a:endParaRPr lang="en-US"/>
          </a:p>
          <a:p>
            <a:r>
              <a:rPr lang="en-US"/>
              <a:t>    do {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("Enter your guess (1-100): ");</a:t>
            </a:r>
          </a:p>
          <a:p>
            <a:r>
              <a:rPr lang="en-US"/>
              <a:t>        </a:t>
            </a:r>
            <a:r>
              <a:rPr lang="en-US" err="1"/>
              <a:t>scanf</a:t>
            </a:r>
            <a:r>
              <a:rPr lang="en-US"/>
              <a:t>("%d", &amp;guess);</a:t>
            </a:r>
          </a:p>
          <a:p>
            <a:r>
              <a:rPr lang="en-US"/>
              <a:t>    } while (guess &lt; 1 || guess &gt; 100);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("You guessed %d.\n", guess);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CAAD3-218A-49F3-E25A-417EA8DE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27</a:t>
            </a:fld>
            <a:endParaRPr lang="th-TH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2587407-1330-507A-3AD9-CF22024567C9}"/>
              </a:ext>
            </a:extLst>
          </p:cNvPr>
          <p:cNvSpPr txBox="1">
            <a:spLocks/>
          </p:cNvSpPr>
          <p:nvPr/>
        </p:nvSpPr>
        <p:spPr>
          <a:xfrm>
            <a:off x="6621478" y="1682759"/>
            <a:ext cx="4088772" cy="140447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Enter your guess (1-100): </a:t>
            </a:r>
            <a:r>
              <a:rPr lang="en-US" sz="2000" i="1">
                <a:solidFill>
                  <a:schemeClr val="accent3"/>
                </a:solidFill>
              </a:rPr>
              <a:t>0</a:t>
            </a:r>
          </a:p>
          <a:p>
            <a:r>
              <a:rPr lang="en-US" sz="2000"/>
              <a:t>Enter your guess (1-100): </a:t>
            </a:r>
            <a:r>
              <a:rPr lang="en-US" sz="2000" i="1">
                <a:solidFill>
                  <a:schemeClr val="accent3"/>
                </a:solidFill>
              </a:rPr>
              <a:t>101</a:t>
            </a:r>
          </a:p>
          <a:p>
            <a:r>
              <a:rPr lang="en-US" sz="2000"/>
              <a:t>Enter your guess (1-100): </a:t>
            </a:r>
            <a:r>
              <a:rPr lang="en-US" sz="2000" i="1">
                <a:solidFill>
                  <a:schemeClr val="accent3"/>
                </a:solidFill>
              </a:rPr>
              <a:t>100</a:t>
            </a:r>
          </a:p>
          <a:p>
            <a:r>
              <a:rPr lang="en-US" sz="2000"/>
              <a:t>You guessed 100.</a:t>
            </a:r>
            <a:endParaRPr lang="th-TH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BC6AD-7431-D372-FAB4-4ED326A8087C}"/>
              </a:ext>
            </a:extLst>
          </p:cNvPr>
          <p:cNvSpPr txBox="1"/>
          <p:nvPr/>
        </p:nvSpPr>
        <p:spPr>
          <a:xfrm>
            <a:off x="6622548" y="1199317"/>
            <a:ext cx="9557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43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8B3D-4E1D-5C8E-51A7-343D0C83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use </a:t>
            </a:r>
            <a:r>
              <a:rPr lang="en-US" sz="3600">
                <a:latin typeface="Consolas" panose="020B0609020204030204" pitchFamily="49" charset="0"/>
              </a:rPr>
              <a:t>while</a:t>
            </a:r>
            <a:r>
              <a:rPr lang="en-US"/>
              <a:t> loop for that?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2D8B-CBC2-72F5-6F61-45417502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guess;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("Enter your guess (1-100):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("%d", &amp;guess);</a:t>
            </a:r>
          </a:p>
          <a:p>
            <a:r>
              <a:rPr lang="en-US"/>
              <a:t>    while (guess &lt; 1 || guess &gt; 100) {</a:t>
            </a:r>
          </a:p>
          <a:p>
            <a:r>
              <a:rPr lang="en-US"/>
              <a:t>        </a:t>
            </a:r>
            <a:r>
              <a:rPr lang="en-US" err="1"/>
              <a:t>printf</a:t>
            </a:r>
            <a:r>
              <a:rPr lang="en-US"/>
              <a:t>("Enter your guess (1-100): ");</a:t>
            </a:r>
          </a:p>
          <a:p>
            <a:r>
              <a:rPr lang="en-US"/>
              <a:t>        </a:t>
            </a:r>
            <a:r>
              <a:rPr lang="en-US" err="1"/>
              <a:t>scanf</a:t>
            </a:r>
            <a:r>
              <a:rPr lang="en-US"/>
              <a:t>("%d", &amp;guess);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("You guessed %d.\n", guess);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158B0-0783-F80C-2922-8E31A361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28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6E8D9-BB0B-815D-AF9C-C7A9870CDDD3}"/>
              </a:ext>
            </a:extLst>
          </p:cNvPr>
          <p:cNvSpPr/>
          <p:nvPr/>
        </p:nvSpPr>
        <p:spPr>
          <a:xfrm>
            <a:off x="1457607" y="3051019"/>
            <a:ext cx="5812325" cy="662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EDA21-C89B-0624-5FEA-E750C3680DF4}"/>
              </a:ext>
            </a:extLst>
          </p:cNvPr>
          <p:cNvSpPr/>
          <p:nvPr/>
        </p:nvSpPr>
        <p:spPr>
          <a:xfrm>
            <a:off x="2089841" y="3982017"/>
            <a:ext cx="5812325" cy="662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EB636-326A-E429-6EDB-27F5A1895C9E}"/>
              </a:ext>
            </a:extLst>
          </p:cNvPr>
          <p:cNvSpPr txBox="1"/>
          <p:nvPr/>
        </p:nvSpPr>
        <p:spPr>
          <a:xfrm>
            <a:off x="8065517" y="297481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is repeated</a:t>
            </a:r>
            <a:endParaRPr lang="th-TH" sz="320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D46BC-FFBA-0C23-64E8-A1E3B3BC2878}"/>
              </a:ext>
            </a:extLst>
          </p:cNvPr>
          <p:cNvCxnSpPr>
            <a:endCxn id="5" idx="3"/>
          </p:cNvCxnSpPr>
          <p:nvPr/>
        </p:nvCxnSpPr>
        <p:spPr>
          <a:xfrm flipH="1">
            <a:off x="7269932" y="3259248"/>
            <a:ext cx="759371" cy="122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4A7EF3-5283-0844-C367-BBDC533041E2}"/>
              </a:ext>
            </a:extLst>
          </p:cNvPr>
          <p:cNvCxnSpPr>
            <a:cxnSpLocks/>
          </p:cNvCxnSpPr>
          <p:nvPr/>
        </p:nvCxnSpPr>
        <p:spPr>
          <a:xfrm flipH="1">
            <a:off x="7487216" y="3452724"/>
            <a:ext cx="651849" cy="52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BC6B-27F0-033A-D55F-1BE0FD6B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Counter-controlled loops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F9C1-9FCA-BC44-0888-5F93E828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iterative problems inherently call for a </a:t>
            </a:r>
            <a:r>
              <a:rPr lang="en-US" b="1">
                <a:solidFill>
                  <a:schemeClr val="accent3"/>
                </a:solidFill>
              </a:rPr>
              <a:t>counter</a:t>
            </a:r>
          </a:p>
          <a:p>
            <a:pPr lvl="1"/>
            <a:r>
              <a:rPr lang="en-US"/>
              <a:t>What is the value of 10! (factorial of 10)?</a:t>
            </a:r>
          </a:p>
          <a:p>
            <a:pPr lvl="1"/>
            <a:r>
              <a:rPr lang="en-US"/>
              <a:t>Given N, print N stars</a:t>
            </a:r>
          </a:p>
          <a:p>
            <a:pPr lvl="1"/>
            <a:endParaRPr lang="en-US"/>
          </a:p>
          <a:p>
            <a:r>
              <a:rPr lang="en-US"/>
              <a:t>As we’ve seen in the N stars example, conditional loops can also be used as counter-controlled loops</a:t>
            </a:r>
          </a:p>
          <a:p>
            <a:pPr lvl="1"/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8711-1A6B-B273-6201-437B668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50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D9DA-A611-2210-358F-17E44D92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4667-F507-67F6-F5BA-4242ED0B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 loops</a:t>
            </a:r>
          </a:p>
          <a:p>
            <a:r>
              <a:rPr lang="en-US"/>
              <a:t>Counter-controlled loops</a:t>
            </a:r>
          </a:p>
          <a:p>
            <a:r>
              <a:rPr lang="en-US" sz="2400">
                <a:latin typeface="Consolas" panose="020B0609020204030204" pitchFamily="49" charset="0"/>
              </a:rPr>
              <a:t>break</a:t>
            </a:r>
            <a:r>
              <a:rPr lang="en-US"/>
              <a:t> and </a:t>
            </a:r>
            <a:r>
              <a:rPr lang="en-US" sz="2400">
                <a:latin typeface="Consolas" panose="020B0609020204030204" pitchFamily="49" charset="0"/>
              </a:rPr>
              <a:t>continue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Arrays and strings</a:t>
            </a:r>
          </a:p>
          <a:p>
            <a:r>
              <a:rPr lang="en-US"/>
              <a:t>Memory addresses and pointers</a:t>
            </a:r>
          </a:p>
          <a:p>
            <a:r>
              <a:rPr lang="en-US"/>
              <a:t>Reading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BF52-559D-2B7F-26AA-21DEA670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601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BC38-35DE-B631-F02D-FB9A0601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 of 10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8161B-EFFF-3A57-CAC1-83853B59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n = 10;</a:t>
            </a:r>
          </a:p>
          <a:p>
            <a:r>
              <a:rPr lang="en-US"/>
              <a:t>    int fact = 1;</a:t>
            </a:r>
          </a:p>
          <a:p>
            <a:endParaRPr lang="en-US"/>
          </a:p>
          <a:p>
            <a:r>
              <a:rPr lang="en-US"/>
              <a:t>    int </a:t>
            </a:r>
            <a:r>
              <a:rPr lang="en-US" err="1"/>
              <a:t>i</a:t>
            </a:r>
            <a:r>
              <a:rPr lang="en-US"/>
              <a:t> = 1;</a:t>
            </a:r>
          </a:p>
          <a:p>
            <a:r>
              <a:rPr lang="en-US"/>
              <a:t>    while (</a:t>
            </a:r>
            <a:r>
              <a:rPr lang="en-US" err="1"/>
              <a:t>i</a:t>
            </a:r>
            <a:r>
              <a:rPr lang="en-US"/>
              <a:t> &lt;= n) {</a:t>
            </a:r>
          </a:p>
          <a:p>
            <a:r>
              <a:rPr lang="en-US"/>
              <a:t>        fact *= </a:t>
            </a:r>
            <a:r>
              <a:rPr lang="en-US" err="1"/>
              <a:t>i</a:t>
            </a:r>
            <a:r>
              <a:rPr lang="en-US"/>
              <a:t>;</a:t>
            </a:r>
          </a:p>
          <a:p>
            <a:r>
              <a:rPr lang="en-US"/>
              <a:t>        </a:t>
            </a:r>
            <a:r>
              <a:rPr lang="en-US" err="1"/>
              <a:t>i</a:t>
            </a:r>
            <a:r>
              <a:rPr lang="en-US"/>
              <a:t>++;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("%d! = %d\n", n, fact);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A9BC7-6714-F695-D34B-4811F19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30</a:t>
            </a:fld>
            <a:endParaRPr lang="th-TH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A5F966E-4F51-D67A-34EC-92E322C763C3}"/>
              </a:ext>
            </a:extLst>
          </p:cNvPr>
          <p:cNvSpPr txBox="1">
            <a:spLocks/>
          </p:cNvSpPr>
          <p:nvPr/>
        </p:nvSpPr>
        <p:spPr>
          <a:xfrm>
            <a:off x="6096000" y="3912444"/>
            <a:ext cx="2015530" cy="52322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10! = 3628800</a:t>
            </a:r>
            <a:endParaRPr lang="th-TH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44AE-AB0C-8869-F423-A4952EBF15F7}"/>
              </a:ext>
            </a:extLst>
          </p:cNvPr>
          <p:cNvSpPr txBox="1"/>
          <p:nvPr/>
        </p:nvSpPr>
        <p:spPr>
          <a:xfrm>
            <a:off x="6097070" y="3429000"/>
            <a:ext cx="9557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78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4B9-F7DD-78E7-D7BF-11F0AECE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sz="3600">
                <a:latin typeface="Consolas" panose="020B0609020204030204" pitchFamily="49" charset="0"/>
              </a:rPr>
              <a:t>while</a:t>
            </a:r>
            <a:r>
              <a:rPr lang="en-US"/>
              <a:t> loop to </a:t>
            </a:r>
            <a:r>
              <a:rPr lang="en-US" sz="3600">
                <a:latin typeface="Consolas" panose="020B0609020204030204" pitchFamily="49" charset="0"/>
              </a:rPr>
              <a:t>for</a:t>
            </a:r>
            <a:r>
              <a:rPr lang="en-US"/>
              <a:t> loop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9CB1-1D08-4814-33F3-14135D73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This pattern is used often (as demonstrated in the previous example)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3200" i="1">
                <a:solidFill>
                  <a:schemeClr val="accent3"/>
                </a:solidFill>
              </a:rPr>
              <a:t>initialize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while (</a:t>
            </a:r>
            <a:r>
              <a:rPr lang="en-US" sz="3200" i="1">
                <a:solidFill>
                  <a:schemeClr val="accent3"/>
                </a:solidFill>
              </a:rPr>
              <a:t>condition</a:t>
            </a:r>
            <a:r>
              <a:rPr lang="en-US" sz="200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3200" i="1">
                <a:solidFill>
                  <a:schemeClr val="accent3"/>
                </a:solidFill>
              </a:rPr>
              <a:t>statement(s)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3200" i="1">
                <a:solidFill>
                  <a:schemeClr val="accent3"/>
                </a:solidFill>
              </a:rPr>
              <a:t>step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endParaRPr lang="en-US"/>
          </a:p>
          <a:p>
            <a:r>
              <a:rPr lang="en-US"/>
              <a:t>C provides a more concise loop statement for the pattern</a:t>
            </a:r>
          </a:p>
          <a:p>
            <a:pPr lvl="1"/>
            <a:r>
              <a:rPr lang="en-US"/>
              <a:t>Syntax: </a:t>
            </a:r>
            <a:r>
              <a:rPr lang="en-US" sz="2000">
                <a:latin typeface="Consolas" panose="020B0609020204030204" pitchFamily="49" charset="0"/>
              </a:rPr>
              <a:t>for (</a:t>
            </a:r>
            <a:r>
              <a:rPr lang="en-US" i="1">
                <a:solidFill>
                  <a:schemeClr val="accent3"/>
                </a:solidFill>
              </a:rPr>
              <a:t>initialize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i="1">
                <a:solidFill>
                  <a:schemeClr val="accent3"/>
                </a:solidFill>
              </a:rPr>
              <a:t>condition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i="1">
                <a:solidFill>
                  <a:schemeClr val="accent3"/>
                </a:solidFill>
              </a:rPr>
              <a:t>step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i="1">
                <a:solidFill>
                  <a:schemeClr val="accent3"/>
                </a:solidFill>
              </a:rPr>
              <a:t>statement</a:t>
            </a:r>
            <a:endParaRPr lang="th-TH" i="1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65562-4609-0EA8-10EC-0F87A9EB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0FD7-471C-7CAC-B899-1A462B10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 of 10 (</a:t>
            </a:r>
            <a:r>
              <a:rPr lang="en-US" sz="3600">
                <a:latin typeface="Consolas" panose="020B0609020204030204" pitchFamily="49" charset="0"/>
              </a:rPr>
              <a:t>for</a:t>
            </a:r>
            <a:r>
              <a:rPr lang="en-US"/>
              <a:t> loop version)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C12D7D-2536-F9CE-64BE-5D6BE8F1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n = 10;</a:t>
            </a:r>
          </a:p>
          <a:p>
            <a:r>
              <a:rPr lang="en-US"/>
              <a:t>    int fact = 1;</a:t>
            </a:r>
          </a:p>
          <a:p>
            <a:endParaRPr lang="en-US"/>
          </a:p>
          <a:p>
            <a:r>
              <a:rPr lang="en-US"/>
              <a:t>    for (int </a:t>
            </a:r>
            <a:r>
              <a:rPr lang="en-US" err="1"/>
              <a:t>i</a:t>
            </a:r>
            <a:r>
              <a:rPr lang="en-US"/>
              <a:t> = 1; </a:t>
            </a:r>
            <a:r>
              <a:rPr lang="en-US" err="1"/>
              <a:t>i</a:t>
            </a:r>
            <a:r>
              <a:rPr lang="en-US"/>
              <a:t> &lt;= n; </a:t>
            </a:r>
            <a:r>
              <a:rPr lang="en-US" err="1"/>
              <a:t>i</a:t>
            </a:r>
            <a:r>
              <a:rPr lang="en-US"/>
              <a:t>++)</a:t>
            </a:r>
          </a:p>
          <a:p>
            <a:r>
              <a:rPr lang="en-US"/>
              <a:t>        fact *= </a:t>
            </a:r>
            <a:r>
              <a:rPr lang="en-US" err="1"/>
              <a:t>i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("%d! = %d\n", n, fact);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62FAC-C442-A44A-095E-38023BAF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32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84822-BF82-4CE3-D07E-4C31C4B36B8C}"/>
              </a:ext>
            </a:extLst>
          </p:cNvPr>
          <p:cNvSpPr txBox="1"/>
          <p:nvPr/>
        </p:nvSpPr>
        <p:spPr>
          <a:xfrm>
            <a:off x="7405734" y="3429000"/>
            <a:ext cx="2903359" cy="19389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int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1;</a:t>
            </a:r>
          </a:p>
          <a:p>
            <a:r>
              <a:rPr lang="en-US" sz="2400">
                <a:latin typeface="Consolas" panose="020B0609020204030204" pitchFamily="49" charset="0"/>
              </a:rPr>
              <a:t>while (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&lt;= n) {</a:t>
            </a:r>
          </a:p>
          <a:p>
            <a:r>
              <a:rPr lang="en-US" sz="2400">
                <a:latin typeface="Consolas" panose="020B0609020204030204" pitchFamily="49" charset="0"/>
              </a:rPr>
              <a:t>    fact *=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++;</a:t>
            </a:r>
          </a:p>
          <a:p>
            <a:r>
              <a:rPr lang="en-US" sz="2400">
                <a:latin typeface="Consolas" panose="020B0609020204030204" pitchFamily="49" charset="0"/>
              </a:rPr>
              <a:t>}</a:t>
            </a:r>
            <a:endParaRPr lang="th-TH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147E-A769-8CCB-43FD-915D45257EEB}"/>
              </a:ext>
            </a:extLst>
          </p:cNvPr>
          <p:cNvSpPr txBox="1"/>
          <p:nvPr/>
        </p:nvSpPr>
        <p:spPr>
          <a:xfrm>
            <a:off x="7405734" y="2950383"/>
            <a:ext cx="226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Compared with</a:t>
            </a:r>
          </a:p>
        </p:txBody>
      </p:sp>
    </p:spTree>
    <p:extLst>
      <p:ext uri="{BB962C8B-B14F-4D97-AF65-F5344CB8AC3E}">
        <p14:creationId xmlns:p14="http://schemas.microsoft.com/office/powerpoint/2010/main" val="386788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1284-87DC-5CE5-E763-273CC85F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initialized variable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210E-58FA-5C0F-D91A-E96C4B5A0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/>
              <a:t>The </a:t>
            </a:r>
            <a:r>
              <a:rPr lang="en-US" sz="2400">
                <a:latin typeface="Consolas" panose="020B0609020204030204" pitchFamily="49" charset="0"/>
              </a:rPr>
              <a:t>for</a:t>
            </a:r>
            <a:r>
              <a:rPr lang="en-US"/>
              <a:t> loop here: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for (int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1;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&lt;= n;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   fact *=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("%d\n",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/>
          </a:p>
          <a:p>
            <a:r>
              <a:rPr lang="en-US"/>
              <a:t>There is a compilation error – variables declared inside </a:t>
            </a:r>
            <a:r>
              <a:rPr lang="en-US" sz="2400">
                <a:latin typeface="Consolas" panose="020B0609020204030204" pitchFamily="49" charset="0"/>
              </a:rPr>
              <a:t>for</a:t>
            </a:r>
            <a:r>
              <a:rPr lang="en-US"/>
              <a:t> loop (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/>
              <a:t> in this case) are not available outside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0669F-128B-F904-BFB9-61BCE6437D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US"/>
              <a:t>If we move the declaration out: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int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for (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1;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&lt;= n;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   fact *=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printf</a:t>
            </a:r>
            <a:r>
              <a:rPr lang="en-US" sz="2400">
                <a:latin typeface="Consolas" panose="020B0609020204030204" pitchFamily="49" charset="0"/>
              </a:rPr>
              <a:t>("%d\n",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endParaRPr lang="en-US"/>
          </a:p>
          <a:p>
            <a:r>
              <a:rPr lang="en-US"/>
              <a:t>It will now compile, because the variable is declared outside the </a:t>
            </a:r>
            <a:r>
              <a:rPr lang="en-US" sz="2400">
                <a:latin typeface="Consolas" panose="020B0609020204030204" pitchFamily="49" charset="0"/>
              </a:rPr>
              <a:t>for</a:t>
            </a:r>
            <a:r>
              <a:rPr lang="en-US"/>
              <a:t> loop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5B85-1518-D48F-2B7F-55DCCFAA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10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B0CB-FB47-40CD-1563-A7CFD033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nsolas" panose="020B0609020204030204" pitchFamily="49" charset="0"/>
              </a:rPr>
              <a:t>break</a:t>
            </a:r>
            <a:r>
              <a:rPr lang="en-US"/>
              <a:t> and </a:t>
            </a:r>
            <a:r>
              <a:rPr lang="en-US" sz="3600">
                <a:latin typeface="Consolas" panose="020B0609020204030204" pitchFamily="49" charset="0"/>
              </a:rPr>
              <a:t>continue</a:t>
            </a:r>
            <a:endParaRPr lang="th-TH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F00D-2EEB-09A9-360A-35B9926C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statements are used to interrupt the flow of loops</a:t>
            </a:r>
          </a:p>
          <a:p>
            <a:endParaRPr lang="en-US"/>
          </a:p>
          <a:p>
            <a:r>
              <a:rPr lang="en-US" sz="2400">
                <a:latin typeface="Consolas" panose="020B0609020204030204" pitchFamily="49" charset="0"/>
              </a:rPr>
              <a:t>break</a:t>
            </a:r>
            <a:r>
              <a:rPr lang="en-US"/>
              <a:t> exits from the loop</a:t>
            </a:r>
          </a:p>
          <a:p>
            <a:r>
              <a:rPr lang="en-US" sz="2400">
                <a:latin typeface="Consolas" panose="020B0609020204030204" pitchFamily="49" charset="0"/>
              </a:rPr>
              <a:t>continue</a:t>
            </a:r>
            <a:r>
              <a:rPr lang="en-US"/>
              <a:t> skips the remaining statements and starts the next iteration</a:t>
            </a:r>
          </a:p>
          <a:p>
            <a:endParaRPr lang="en-US"/>
          </a:p>
          <a:p>
            <a:r>
              <a:rPr lang="en-US"/>
              <a:t>Often used with a conditional statement (</a:t>
            </a:r>
            <a:r>
              <a:rPr lang="en-US" sz="2400">
                <a:latin typeface="Consolas" panose="020B0609020204030204" pitchFamily="49" charset="0"/>
              </a:rPr>
              <a:t>if</a:t>
            </a:r>
            <a:r>
              <a:rPr lang="en-US"/>
              <a:t> or </a:t>
            </a:r>
            <a:r>
              <a:rPr lang="en-US" sz="2400">
                <a:latin typeface="Consolas" panose="020B0609020204030204" pitchFamily="49" charset="0"/>
              </a:rPr>
              <a:t>if … else</a:t>
            </a:r>
            <a:r>
              <a:rPr lang="en-US"/>
              <a:t>)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D68DF-353A-BF02-EF7D-CC880CE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48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CF118-06D1-9787-DF3F-25E981C8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a series with skipping</a:t>
            </a:r>
            <a:endParaRPr lang="th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6BFA5-2E11-0C8A-C2A1-118545C0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int n = 0, sum = 0, </a:t>
            </a:r>
            <a:r>
              <a:rPr lang="en-US" dirty="0" err="1"/>
              <a:t>last_add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while (1) {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infinite loop</a:t>
            </a:r>
          </a:p>
          <a:p>
            <a:r>
              <a:rPr lang="en-US" dirty="0"/>
              <a:t>        n++;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// Skip any number divisible by 3</a:t>
            </a:r>
          </a:p>
          <a:p>
            <a:r>
              <a:rPr lang="en-US" dirty="0"/>
              <a:t>        if (n % 3 == 0)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3"/>
                </a:solidFill>
              </a:rPr>
              <a:t>continue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// Stop once target is reached</a:t>
            </a:r>
          </a:p>
          <a:p>
            <a:r>
              <a:rPr lang="en-US" dirty="0"/>
              <a:t>        if (sum + n &gt;= 35)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3"/>
                </a:solidFill>
              </a:rPr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sum += n;</a:t>
            </a:r>
          </a:p>
          <a:p>
            <a:r>
              <a:rPr lang="en-US" dirty="0"/>
              <a:t>        </a:t>
            </a:r>
            <a:r>
              <a:rPr lang="en-US" dirty="0" err="1"/>
              <a:t>last_add</a:t>
            </a:r>
            <a:r>
              <a:rPr lang="en-US" dirty="0"/>
              <a:t> = n;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we record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last_add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because sometimes n is skipped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 that sums up to %d = %d\n", sum, </a:t>
            </a:r>
            <a:r>
              <a:rPr lang="en-US" dirty="0" err="1"/>
              <a:t>last_add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108EF-A776-3850-327A-8E65043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35</a:t>
            </a:fld>
            <a:endParaRPr lang="th-TH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BC144D1-B86B-759A-4453-69C887BD8D4C}"/>
              </a:ext>
            </a:extLst>
          </p:cNvPr>
          <p:cNvSpPr txBox="1">
            <a:spLocks/>
          </p:cNvSpPr>
          <p:nvPr/>
        </p:nvSpPr>
        <p:spPr>
          <a:xfrm>
            <a:off x="6458515" y="1863830"/>
            <a:ext cx="3110998" cy="36332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 that sums up to 27 = 8</a:t>
            </a:r>
            <a:endParaRPr lang="th-TH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DBB84-F766-07E6-251B-5310B9D76073}"/>
              </a:ext>
            </a:extLst>
          </p:cNvPr>
          <p:cNvSpPr txBox="1"/>
          <p:nvPr/>
        </p:nvSpPr>
        <p:spPr>
          <a:xfrm>
            <a:off x="6458514" y="1474537"/>
            <a:ext cx="8451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sz="2400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52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66DF-4A93-80AC-DCFB-2ED20B8F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which?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4E63-2B26-CBCA-3888-0D1B7EF0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 is more commonly used for conditional loops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sz="2400">
                <a:latin typeface="Consolas" panose="020B0609020204030204" pitchFamily="49" charset="0"/>
              </a:rPr>
              <a:t>for</a:t>
            </a:r>
            <a:r>
              <a:rPr lang="en-US"/>
              <a:t> when you want counter-controlled loops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do … while</a:t>
            </a:r>
            <a:r>
              <a:rPr lang="en-US"/>
              <a:t> when one of the followings holds:</a:t>
            </a:r>
          </a:p>
          <a:p>
            <a:pPr lvl="1"/>
            <a:r>
              <a:rPr lang="en-US"/>
              <a:t>You need to always have at least one iteration regardless of the condition</a:t>
            </a:r>
          </a:p>
          <a:p>
            <a:pPr lvl="1"/>
            <a:endParaRPr lang="en-US"/>
          </a:p>
          <a:p>
            <a:pPr lvl="1"/>
            <a:r>
              <a:rPr lang="en-US"/>
              <a:t>You have an action 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/>
              <a:t> that needs to be done on every iteration, and the condition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/>
              <a:t> depends on the result of action </a:t>
            </a:r>
            <a:r>
              <a:rPr lang="en-US" i="1">
                <a:solidFill>
                  <a:srgbClr val="FF0000"/>
                </a:solidFill>
              </a:rPr>
              <a:t>p</a:t>
            </a:r>
          </a:p>
          <a:p>
            <a:pPr lvl="1"/>
            <a:r>
              <a:rPr lang="en-US"/>
              <a:t>In this case, if you use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, you will need to duplicate 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/>
              <a:t> both before the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 clause and within the body of the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, so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do … while</a:t>
            </a:r>
            <a:r>
              <a:rPr lang="en-US"/>
              <a:t> is a better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EBFF8-1E8F-1D70-FE56-C48359F2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93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2DD0-111C-8B43-0F3D-E9359606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data structures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E23CA-BCAF-0202-456D-5A9427353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and strings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233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0AAC-2432-15B8-A1E2-4892EC58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820A-CB5D-5159-4B2E-8894AB91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183"/>
            <a:ext cx="10515600" cy="4375597"/>
          </a:xfrm>
        </p:spPr>
        <p:txBody>
          <a:bodyPr>
            <a:normAutofit/>
          </a:bodyPr>
          <a:lstStyle/>
          <a:p>
            <a:r>
              <a:rPr lang="en-US"/>
              <a:t>Array is a </a:t>
            </a:r>
            <a:r>
              <a:rPr lang="en-US" b="1"/>
              <a:t>fixed-size</a:t>
            </a:r>
            <a:r>
              <a:rPr lang="en-US"/>
              <a:t> </a:t>
            </a:r>
            <a:r>
              <a:rPr lang="en-US" b="1"/>
              <a:t>collection</a:t>
            </a:r>
            <a:r>
              <a:rPr lang="en-US"/>
              <a:t> of elements of the </a:t>
            </a:r>
            <a:r>
              <a:rPr lang="en-US" b="1"/>
              <a:t>same type</a:t>
            </a:r>
          </a:p>
          <a:p>
            <a:r>
              <a:rPr lang="en-US"/>
              <a:t>Each element is accessible via an index</a:t>
            </a:r>
          </a:p>
          <a:p>
            <a:r>
              <a:rPr lang="en-US"/>
              <a:t>Declaration and initialization:</a:t>
            </a:r>
          </a:p>
          <a:p>
            <a:pPr marL="0" indent="0">
              <a:buNone/>
            </a:pP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10-element int array (40 bytes allocated), uninitialized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err="1">
                <a:latin typeface="Consolas" panose="020B0609020204030204" pitchFamily="49" charset="0"/>
              </a:rPr>
              <a:t>xs</a:t>
            </a:r>
            <a:r>
              <a:rPr lang="en-US" sz="2000">
                <a:latin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3-element float array (24 bytes allocated), with initialization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double </a:t>
            </a:r>
            <a:r>
              <a:rPr lang="en-US" sz="2000" err="1">
                <a:latin typeface="Consolas" panose="020B0609020204030204" pitchFamily="49" charset="0"/>
              </a:rPr>
              <a:t>ys</a:t>
            </a:r>
            <a:r>
              <a:rPr lang="en-US" sz="2000">
                <a:latin typeface="Consolas" panose="020B0609020204030204" pitchFamily="49" charset="0"/>
              </a:rPr>
              <a:t>[] = { 1.0, 2.5, 4.5 };</a:t>
            </a:r>
          </a:p>
          <a:p>
            <a:pPr marL="0" indent="0">
              <a:buNone/>
            </a:pP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5-element unsigned int array (20 bytes), initialized to 1, 2, 3, 0, 0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unsigned zs[5] = { 1, 2, 3 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5FA7-D0AB-0850-9345-CF6A55E7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38</a:t>
            </a:fld>
            <a:endParaRPr lang="th-TH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EB6C56-76FB-3B85-F910-B149DAEE8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162170"/>
              </p:ext>
            </p:extLst>
          </p:nvPr>
        </p:nvGraphicFramePr>
        <p:xfrm>
          <a:off x="1918357" y="980593"/>
          <a:ext cx="8205024" cy="127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084">
                  <a:extLst>
                    <a:ext uri="{9D8B030D-6E8A-4147-A177-3AD203B41FA5}">
                      <a16:colId xmlns:a16="http://schemas.microsoft.com/office/drawing/2014/main" val="1662814638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892760036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742189165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847493038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121360547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3028034305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3919675263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032441089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821930357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797894772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52054747"/>
                    </a:ext>
                  </a:extLst>
                </a:gridCol>
              </a:tblGrid>
              <a:tr h="34020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Value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17885"/>
                  </a:ext>
                </a:extLst>
              </a:tr>
              <a:tr h="75743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195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BB37-3355-4474-2CA1-69ABEFC5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arrays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413-FEFC-E165-8D32-CF9E0B09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 indexes starts from 0 to N-1</a:t>
            </a:r>
          </a:p>
          <a:p>
            <a:r>
              <a:rPr lang="en-US"/>
              <a:t>Use an integer expression as a subscript (inside square brackets) to refer to an element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sv-SE" sz="2400">
                <a:latin typeface="Consolas" panose="020B0609020204030204" pitchFamily="49" charset="0"/>
              </a:rPr>
              <a:t>int arr[3];</a:t>
            </a:r>
          </a:p>
          <a:p>
            <a:pPr marL="0" indent="0">
              <a:buNone/>
            </a:pPr>
            <a:endParaRPr lang="sv-SE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>
                <a:latin typeface="Consolas" panose="020B0609020204030204" pitchFamily="49" charset="0"/>
              </a:rPr>
              <a:t>arr[0] = 1;</a:t>
            </a:r>
          </a:p>
          <a:p>
            <a:pPr marL="0" indent="0">
              <a:buNone/>
            </a:pPr>
            <a:r>
              <a:rPr lang="sv-SE" sz="2400">
                <a:latin typeface="Consolas" panose="020B0609020204030204" pitchFamily="49" charset="0"/>
              </a:rPr>
              <a:t>arr[1] = arr[0] + 2;</a:t>
            </a:r>
          </a:p>
          <a:p>
            <a:pPr marL="0" indent="0">
              <a:buNone/>
            </a:pPr>
            <a:r>
              <a:rPr lang="sv-SE" sz="2400">
                <a:latin typeface="Consolas" panose="020B0609020204030204" pitchFamily="49" charset="0"/>
              </a:rPr>
              <a:t>arr[arr[0] + 1] = arr[0] + arr[1];</a:t>
            </a:r>
            <a:endParaRPr lang="th-TH" sz="2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CDA4-E162-CEAA-CE40-D687E070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39</a:t>
            </a:fld>
            <a:endParaRPr lang="th-TH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513F5A-D9BC-5009-6E17-6667E456B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452633"/>
              </p:ext>
            </p:extLst>
          </p:nvPr>
        </p:nvGraphicFramePr>
        <p:xfrm>
          <a:off x="6543331" y="3959183"/>
          <a:ext cx="3258166" cy="127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084">
                  <a:extLst>
                    <a:ext uri="{9D8B030D-6E8A-4147-A177-3AD203B41FA5}">
                      <a16:colId xmlns:a16="http://schemas.microsoft.com/office/drawing/2014/main" val="1662814638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892760036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742189165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847493038"/>
                    </a:ext>
                  </a:extLst>
                </a:gridCol>
              </a:tblGrid>
              <a:tr h="34020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Value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17885"/>
                  </a:ext>
                </a:extLst>
              </a:tr>
              <a:tr h="75743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195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95FDB-3C8D-5FE6-62AD-1F3210D0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lesson recaps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9CD59-FCD5-8389-FC3E-F75481394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F018C-BF93-EA9A-EB1D-5BBC4932FD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56350"/>
            <a:ext cx="406400" cy="365125"/>
          </a:xfrm>
        </p:spPr>
        <p:txBody>
          <a:bodyPr/>
          <a:lstStyle/>
          <a:p>
            <a:fld id="{611201D5-170A-46CE-A347-11BCE400538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858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1BC-D1A4-C5B2-5C68-9416323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the array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C9610-5D8F-7060-F00D-CBF8EB1F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int </a:t>
            </a:r>
            <a:r>
              <a:rPr lang="en-US" err="1"/>
              <a:t>arr</a:t>
            </a:r>
            <a:r>
              <a:rPr lang="en-US"/>
              <a:t>[] = { 3, 4, 2, 0, 1 };</a:t>
            </a:r>
          </a:p>
          <a:p>
            <a:r>
              <a:rPr lang="en-US"/>
              <a:t>    int </a:t>
            </a:r>
            <a:r>
              <a:rPr lang="en-US" err="1"/>
              <a:t>num_elems</a:t>
            </a:r>
            <a:r>
              <a:rPr lang="en-US"/>
              <a:t> = 5;</a:t>
            </a:r>
          </a:p>
          <a:p>
            <a:r>
              <a:rPr lang="en-US"/>
              <a:t>    int sum = 0;</a:t>
            </a:r>
          </a:p>
          <a:p>
            <a:endParaRPr lang="en-US"/>
          </a:p>
          <a:p>
            <a:r>
              <a:rPr lang="en-US"/>
              <a:t>    for (int 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i</a:t>
            </a:r>
            <a:r>
              <a:rPr lang="en-US"/>
              <a:t> &lt; </a:t>
            </a:r>
            <a:r>
              <a:rPr lang="en-US" err="1"/>
              <a:t>num_elems</a:t>
            </a:r>
            <a:r>
              <a:rPr lang="en-US"/>
              <a:t>; </a:t>
            </a:r>
            <a:r>
              <a:rPr lang="en-US" err="1"/>
              <a:t>i</a:t>
            </a:r>
            <a:r>
              <a:rPr lang="en-US"/>
              <a:t>++)</a:t>
            </a:r>
          </a:p>
          <a:p>
            <a:r>
              <a:rPr lang="en-US"/>
              <a:t>        sum += </a:t>
            </a:r>
            <a:r>
              <a:rPr lang="en-US" err="1"/>
              <a:t>arr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("Sum = %d\n", sum);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1A072-FEA0-1008-2878-8067952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40</a:t>
            </a:fld>
            <a:endParaRPr lang="th-TH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6E12CF1-F72B-7F8A-262A-8304618F6E4D}"/>
              </a:ext>
            </a:extLst>
          </p:cNvPr>
          <p:cNvSpPr txBox="1">
            <a:spLocks/>
          </p:cNvSpPr>
          <p:nvPr/>
        </p:nvSpPr>
        <p:spPr>
          <a:xfrm>
            <a:off x="7499287" y="3079525"/>
            <a:ext cx="1382163" cy="52322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Sum = 10</a:t>
            </a:r>
            <a:endParaRPr lang="th-TH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A9D9A-1E2B-6040-1F15-84A093BCD77C}"/>
              </a:ext>
            </a:extLst>
          </p:cNvPr>
          <p:cNvSpPr txBox="1"/>
          <p:nvPr/>
        </p:nvSpPr>
        <p:spPr>
          <a:xfrm>
            <a:off x="7500357" y="2596081"/>
            <a:ext cx="9557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2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1BC-D1A4-C5B2-5C68-9416323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maximum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C9610-5D8F-7060-F00D-CBF8EB1F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#define NUM_SCORES 5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    int scores[NUM_SCORES];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// Read user inputs into array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NUM_SCORES;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&amp;scores[</a:t>
            </a:r>
            <a:r>
              <a:rPr lang="en-US" dirty="0" err="1"/>
              <a:t>i</a:t>
            </a:r>
            <a:r>
              <a:rPr lang="en-US" dirty="0"/>
              <a:t>]);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 array elements need &amp;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// Find maximum score</a:t>
            </a:r>
          </a:p>
          <a:p>
            <a:r>
              <a:rPr lang="en-US" dirty="0"/>
              <a:t>    int max = scores[0];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NUM_SCORES;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if (scores[</a:t>
            </a:r>
            <a:r>
              <a:rPr lang="en-US" dirty="0" err="1"/>
              <a:t>i</a:t>
            </a:r>
            <a:r>
              <a:rPr lang="en-US" dirty="0"/>
              <a:t>] &gt; max)</a:t>
            </a:r>
          </a:p>
          <a:p>
            <a:r>
              <a:rPr lang="en-US" dirty="0"/>
              <a:t>            max = scores[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("Max = %d\n", max);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1A072-FEA0-1008-2878-8067952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41</a:t>
            </a:fld>
            <a:endParaRPr lang="th-TH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6E12CF1-F72B-7F8A-262A-8304618F6E4D}"/>
              </a:ext>
            </a:extLst>
          </p:cNvPr>
          <p:cNvSpPr txBox="1">
            <a:spLocks/>
          </p:cNvSpPr>
          <p:nvPr/>
        </p:nvSpPr>
        <p:spPr>
          <a:xfrm>
            <a:off x="7010401" y="2273764"/>
            <a:ext cx="1445536" cy="7229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i="1">
                <a:solidFill>
                  <a:schemeClr val="accent3"/>
                </a:solidFill>
              </a:rPr>
              <a:t>5 7 2 9 6</a:t>
            </a:r>
          </a:p>
          <a:p>
            <a:r>
              <a:rPr lang="fr-FR" sz="2000"/>
              <a:t>Max = 9</a:t>
            </a:r>
            <a:endParaRPr lang="th-TH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A9D9A-1E2B-6040-1F15-84A093BCD77C}"/>
              </a:ext>
            </a:extLst>
          </p:cNvPr>
          <p:cNvSpPr txBox="1"/>
          <p:nvPr/>
        </p:nvSpPr>
        <p:spPr>
          <a:xfrm>
            <a:off x="7011470" y="1790322"/>
            <a:ext cx="9557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40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B5A3-22A5-3580-6F9A-537BDAE7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Variables, memory, and addresses</a:t>
            </a:r>
            <a:endParaRPr lang="th-TH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2DB6C3-68D8-23CB-DA76-4F5224314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087917"/>
              </p:ext>
            </p:extLst>
          </p:nvPr>
        </p:nvGraphicFramePr>
        <p:xfrm>
          <a:off x="8401615" y="135125"/>
          <a:ext cx="2675173" cy="658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080">
                  <a:extLst>
                    <a:ext uri="{9D8B030D-6E8A-4147-A177-3AD203B41FA5}">
                      <a16:colId xmlns:a16="http://schemas.microsoft.com/office/drawing/2014/main" val="1470937322"/>
                    </a:ext>
                  </a:extLst>
                </a:gridCol>
                <a:gridCol w="936907">
                  <a:extLst>
                    <a:ext uri="{9D8B030D-6E8A-4147-A177-3AD203B41FA5}">
                      <a16:colId xmlns:a16="http://schemas.microsoft.com/office/drawing/2014/main" val="459899949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594059483"/>
                    </a:ext>
                  </a:extLst>
                </a:gridCol>
              </a:tblGrid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Address</a:t>
                      </a:r>
                      <a:endParaRPr lang="th-TH" sz="2000" b="1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Memory</a:t>
                      </a:r>
                      <a:endParaRPr lang="th-TH" sz="2000" b="1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Variable</a:t>
                      </a:r>
                      <a:endParaRPr lang="th-TH" sz="2000" b="1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752132"/>
                  </a:ext>
                </a:extLst>
              </a:tr>
              <a:tr h="273573">
                <a:tc>
                  <a:txBody>
                    <a:bodyPr/>
                    <a:lstStyle/>
                    <a:p>
                      <a:pPr algn="ctr"/>
                      <a:endParaRPr lang="th-TH" sz="12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3042112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0xBC04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A0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exp</a:t>
                      </a:r>
                      <a:endParaRPr lang="th-TH" sz="1400">
                        <a:latin typeface="Consolas" panose="020B0609020204030204" pitchFamily="49" charset="0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92305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0xBC05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86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5761853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0xBC06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01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4912297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0xBC07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6981960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0xBC08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42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name</a:t>
                      </a:r>
                      <a:endParaRPr lang="th-TH" sz="1400">
                        <a:latin typeface="Consolas" panose="020B0609020204030204" pitchFamily="49" charset="0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35211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0xBC09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65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9364454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0xBC0A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63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0111374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0xBC0B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6B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021039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0xBC0C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7259423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0xBC0D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  <a:endParaRPr lang="th-TH" sz="20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2404452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0xBC0E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  <a:endParaRPr lang="th-TH" sz="20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4169222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0xBC0F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  <a:endParaRPr lang="th-TH" sz="20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0596304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0xBC10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04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ptr</a:t>
                      </a:r>
                      <a:endParaRPr lang="th-TH" sz="1400">
                        <a:latin typeface="Consolas" panose="020B0609020204030204" pitchFamily="49" charset="0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88262"/>
                  </a:ext>
                </a:extLst>
              </a:tr>
              <a:tr h="3951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0xBC11</a:t>
                      </a:r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BC</a:t>
                      </a:r>
                      <a:endParaRPr lang="th-TH" sz="200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sz="20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7879728"/>
                  </a:ext>
                </a:extLst>
              </a:tr>
              <a:tr h="369830">
                <a:tc>
                  <a:txBody>
                    <a:bodyPr/>
                    <a:lstStyle/>
                    <a:p>
                      <a:pPr algn="ctr"/>
                      <a:endParaRPr lang="th-TH" sz="12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13511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7A83-B933-E290-AAC3-CE2322F8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42</a:t>
            </a:fld>
            <a:endParaRPr lang="th-TH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7A315A-2A74-6248-70E7-AA9FA8EFF53B}"/>
              </a:ext>
            </a:extLst>
          </p:cNvPr>
          <p:cNvSpPr txBox="1">
            <a:spLocks/>
          </p:cNvSpPr>
          <p:nvPr/>
        </p:nvSpPr>
        <p:spPr>
          <a:xfrm>
            <a:off x="838200" y="1070287"/>
            <a:ext cx="7418560" cy="556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Variables are stored in memory</a:t>
            </a:r>
          </a:p>
          <a:p>
            <a:r>
              <a:rPr lang="en-US" sz="3200"/>
              <a:t>Memory is a collection of byte-addressable cells</a:t>
            </a:r>
          </a:p>
          <a:p>
            <a:endParaRPr lang="th-TH" sz="320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exp = 100000;       // 0x186A0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char name[8] = "Beck";  // 0x42 0x65 0x63 0x6B 0x00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*</a:t>
            </a:r>
            <a:r>
              <a:rPr lang="en-US" sz="2000" err="1">
                <a:latin typeface="Consolas" panose="020B0609020204030204" pitchFamily="49" charset="0"/>
              </a:rPr>
              <a:t>ptr</a:t>
            </a:r>
            <a:r>
              <a:rPr lang="en-US" sz="2000">
                <a:latin typeface="Consolas" panose="020B0609020204030204" pitchFamily="49" charset="0"/>
              </a:rPr>
              <a:t> = &amp;exp;        // 0xBC04</a:t>
            </a:r>
          </a:p>
          <a:p>
            <a:endParaRPr lang="en-US" sz="3200"/>
          </a:p>
          <a:p>
            <a:r>
              <a:rPr lang="en-US" sz="3200"/>
              <a:t>Pointers are variables that store addresses – they point to data stored in memory</a:t>
            </a:r>
          </a:p>
          <a:p>
            <a:r>
              <a:rPr lang="en-US" sz="3200"/>
              <a:t>Note that actual in-memory ordering of variables is not guaranteed to be the same as the declaration order</a:t>
            </a:r>
            <a:endParaRPr lang="th-TH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EFCE8-29D4-5307-C373-65C339251D7E}"/>
              </a:ext>
            </a:extLst>
          </p:cNvPr>
          <p:cNvSpPr/>
          <p:nvPr/>
        </p:nvSpPr>
        <p:spPr>
          <a:xfrm>
            <a:off x="9216428" y="5519424"/>
            <a:ext cx="1031056" cy="8781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D1EED30-D2E9-A250-43F4-A8BB4E4676C2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>
            <a:off x="9216428" y="866775"/>
            <a:ext cx="41872" cy="5091742"/>
          </a:xfrm>
          <a:prstGeom prst="bentConnector4">
            <a:avLst>
              <a:gd name="adj1" fmla="val -1785709"/>
              <a:gd name="adj2" fmla="val 998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4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CA31-2206-7BB1-3A15-F0BD473E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97B1-79A3-0B98-0602-6AFF7A6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Pointer variable declaration: </a:t>
            </a:r>
            <a:r>
              <a:rPr lang="en-US" i="1">
                <a:solidFill>
                  <a:schemeClr val="accent3"/>
                </a:solidFill>
              </a:rPr>
              <a:t>type</a:t>
            </a:r>
            <a:r>
              <a:rPr lang="en-US"/>
              <a:t> </a:t>
            </a:r>
            <a:r>
              <a:rPr lang="en-US" sz="2400">
                <a:latin typeface="Consolas" panose="020B0609020204030204" pitchFamily="49" charset="0"/>
              </a:rPr>
              <a:t>*</a:t>
            </a:r>
            <a:r>
              <a:rPr lang="en-US" i="1">
                <a:solidFill>
                  <a:schemeClr val="accent3"/>
                </a:solidFill>
              </a:rPr>
              <a:t>name</a:t>
            </a:r>
            <a:r>
              <a:rPr lang="en-US" sz="240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>
                <a:latin typeface="Consolas" panose="020B0609020204030204" pitchFamily="49" charset="0"/>
              </a:rPr>
              <a:t>  int *</a:t>
            </a:r>
            <a:r>
              <a:rPr lang="en-US" sz="2600" err="1">
                <a:latin typeface="Consolas" panose="020B0609020204030204" pitchFamily="49" charset="0"/>
              </a:rPr>
              <a:t>ptr</a:t>
            </a:r>
            <a:r>
              <a:rPr lang="en-US" sz="2600">
                <a:latin typeface="Consolas" panose="020B0609020204030204" pitchFamily="49" charset="0"/>
              </a:rPr>
              <a:t>;</a:t>
            </a:r>
          </a:p>
          <a:p>
            <a:r>
              <a:rPr lang="en-US"/>
              <a:t>“</a:t>
            </a:r>
            <a:r>
              <a:rPr lang="en-US" b="1">
                <a:solidFill>
                  <a:schemeClr val="accent3"/>
                </a:solidFill>
              </a:rPr>
              <a:t>Address of</a:t>
            </a:r>
            <a:r>
              <a:rPr lang="en-US"/>
              <a:t>” operator (</a:t>
            </a:r>
            <a:r>
              <a:rPr lang="en-US" sz="2400">
                <a:latin typeface="Consolas" panose="020B0609020204030204" pitchFamily="49" charset="0"/>
              </a:rPr>
              <a:t>&amp;</a:t>
            </a:r>
            <a:r>
              <a:rPr lang="en-US"/>
              <a:t>) is used to get the address of a variable</a:t>
            </a:r>
          </a:p>
          <a:p>
            <a:pPr marL="0" indent="0">
              <a:buNone/>
            </a:pPr>
            <a:r>
              <a:rPr lang="en-US" sz="2600">
                <a:latin typeface="Consolas" panose="020B0609020204030204" pitchFamily="49" charset="0"/>
              </a:rPr>
              <a:t>  </a:t>
            </a:r>
            <a:r>
              <a:rPr lang="en-US" sz="2600" err="1">
                <a:latin typeface="Consolas" panose="020B0609020204030204" pitchFamily="49" charset="0"/>
              </a:rPr>
              <a:t>ptr</a:t>
            </a:r>
            <a:r>
              <a:rPr lang="en-US" sz="2600">
                <a:latin typeface="Consolas" panose="020B0609020204030204" pitchFamily="49" charset="0"/>
              </a:rPr>
              <a:t> = &amp;exp;</a:t>
            </a:r>
          </a:p>
          <a:p>
            <a:r>
              <a:rPr lang="en-US"/>
              <a:t>Array and string variable names represent their memory addresses – we can get their addresses directly without using </a:t>
            </a:r>
            <a:r>
              <a:rPr lang="en-US" sz="2400">
                <a:latin typeface="Consolas" panose="020B0609020204030204" pitchFamily="49" charset="0"/>
              </a:rPr>
              <a:t>&amp;</a:t>
            </a:r>
            <a:r>
              <a:rPr lang="en-US"/>
              <a:t> operator</a:t>
            </a:r>
          </a:p>
          <a:p>
            <a:endParaRPr lang="en-US"/>
          </a:p>
          <a:p>
            <a:r>
              <a:rPr lang="en-US"/>
              <a:t>“</a:t>
            </a:r>
            <a:r>
              <a:rPr lang="en-US" b="1">
                <a:solidFill>
                  <a:schemeClr val="accent3"/>
                </a:solidFill>
              </a:rPr>
              <a:t>Pointer dereference</a:t>
            </a:r>
            <a:r>
              <a:rPr lang="en-US"/>
              <a:t>” operator (</a:t>
            </a:r>
            <a:r>
              <a:rPr lang="en-US" sz="2400">
                <a:latin typeface="Consolas" panose="020B0609020204030204" pitchFamily="49" charset="0"/>
              </a:rPr>
              <a:t>*</a:t>
            </a:r>
            <a:r>
              <a:rPr lang="en-US"/>
              <a:t>) is used to get the value stored at the memory address pointed to by the pointer</a:t>
            </a:r>
          </a:p>
          <a:p>
            <a:pPr marL="0" indent="0">
              <a:buNone/>
            </a:pPr>
            <a:r>
              <a:rPr lang="en-US" sz="2600">
                <a:latin typeface="Consolas" panose="020B0609020204030204" pitchFamily="49" charset="0"/>
              </a:rPr>
              <a:t>  *</a:t>
            </a:r>
            <a:r>
              <a:rPr lang="en-US" sz="2600" err="1">
                <a:latin typeface="Consolas" panose="020B0609020204030204" pitchFamily="49" charset="0"/>
              </a:rPr>
              <a:t>ptr</a:t>
            </a:r>
            <a:r>
              <a:rPr lang="en-US" sz="2600">
                <a:latin typeface="Consolas" panose="020B0609020204030204" pitchFamily="49" charset="0"/>
              </a:rPr>
              <a:t> = *</a:t>
            </a:r>
            <a:r>
              <a:rPr lang="en-US" sz="2600" err="1">
                <a:latin typeface="Consolas" panose="020B0609020204030204" pitchFamily="49" charset="0"/>
              </a:rPr>
              <a:t>ptr</a:t>
            </a:r>
            <a:r>
              <a:rPr lang="en-US" sz="2600">
                <a:latin typeface="Consolas" panose="020B0609020204030204" pitchFamily="49" charset="0"/>
              </a:rPr>
              <a:t> + 1000;</a:t>
            </a:r>
          </a:p>
          <a:p>
            <a:r>
              <a:rPr lang="en-US"/>
              <a:t>It is also used for assigning a value to that memory address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3B555-C34B-FBFF-8FC9-222FC69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83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DBA3-E273-E610-0AA7-EC98F8A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in action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0043-5BD0-2339-35B5-3EFE444B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int </a:t>
            </a:r>
            <a:r>
              <a:rPr lang="en-US" sz="2400" err="1">
                <a:latin typeface="Consolas" panose="020B0609020204030204" pitchFamily="49" charset="0"/>
              </a:rPr>
              <a:t>arr</a:t>
            </a:r>
            <a:r>
              <a:rPr lang="en-US" sz="2400">
                <a:latin typeface="Consolas" panose="020B0609020204030204" pitchFamily="49" charset="0"/>
              </a:rPr>
              <a:t>[] = { 3, 4, 2, 0, 1 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int *</a:t>
            </a:r>
            <a:r>
              <a:rPr lang="en-US" sz="2400" err="1">
                <a:latin typeface="Consolas" panose="020B0609020204030204" pitchFamily="49" charset="0"/>
              </a:rPr>
              <a:t>ptr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arr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for (int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0;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 5;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printf</a:t>
            </a:r>
            <a:r>
              <a:rPr lang="en-US" sz="2400">
                <a:latin typeface="Consolas" panose="020B0609020204030204" pitchFamily="49" charset="0"/>
              </a:rPr>
              <a:t>("Value at %p = %d\n", </a:t>
            </a:r>
            <a:r>
              <a:rPr lang="en-US" sz="2400" err="1">
                <a:latin typeface="Consolas" panose="020B0609020204030204" pitchFamily="49" charset="0"/>
              </a:rPr>
              <a:t>ptr</a:t>
            </a:r>
            <a:r>
              <a:rPr lang="en-US" sz="2400">
                <a:latin typeface="Consolas" panose="020B0609020204030204" pitchFamily="49" charset="0"/>
              </a:rPr>
              <a:t>, *</a:t>
            </a:r>
            <a:r>
              <a:rPr lang="en-US" sz="2400" err="1">
                <a:latin typeface="Consolas" panose="020B0609020204030204" pitchFamily="49" charset="0"/>
              </a:rPr>
              <a:t>ptr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ptr</a:t>
            </a:r>
            <a:r>
              <a:rPr lang="en-US" sz="240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printf</a:t>
            </a:r>
            <a:r>
              <a:rPr lang="en-US" sz="2400">
                <a:latin typeface="Consolas" panose="020B0609020204030204" pitchFamily="49" charset="0"/>
              </a:rPr>
              <a:t>("Address of the pointer = %p\n", &amp;</a:t>
            </a:r>
            <a:r>
              <a:rPr lang="en-US" sz="2400" err="1">
                <a:latin typeface="Consolas" panose="020B0609020204030204" pitchFamily="49" charset="0"/>
              </a:rPr>
              <a:t>ptr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endParaRPr lang="en-US"/>
          </a:p>
          <a:p>
            <a:r>
              <a:rPr lang="en-US"/>
              <a:t>Use %p to print the address referred by the pointer</a:t>
            </a:r>
          </a:p>
          <a:p>
            <a:r>
              <a:rPr lang="en-US"/>
              <a:t>Pointer moves (++, --) in a step size equal to the size of the referred type (4 bytes for int in this case)</a:t>
            </a:r>
          </a:p>
          <a:p>
            <a:r>
              <a:rPr lang="en-US"/>
              <a:t>Pointer is also a variable, and has its own memory address, too!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6136D-DF2D-20E0-5520-6D494539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44</a:t>
            </a:fld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C437F-83B9-404A-8E78-33FD0E69C33B}"/>
              </a:ext>
            </a:extLst>
          </p:cNvPr>
          <p:cNvSpPr txBox="1">
            <a:spLocks/>
          </p:cNvSpPr>
          <p:nvPr/>
        </p:nvSpPr>
        <p:spPr>
          <a:xfrm>
            <a:off x="6095998" y="880166"/>
            <a:ext cx="5107539" cy="169101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Value at 00000000005FFE80 = 3</a:t>
            </a:r>
          </a:p>
          <a:p>
            <a:r>
              <a:rPr lang="en-US" sz="2000"/>
              <a:t>Value at 00000000005FFE84 = 4</a:t>
            </a:r>
          </a:p>
          <a:p>
            <a:r>
              <a:rPr lang="en-US" sz="2000"/>
              <a:t>Value at 00000000005FFE88 = 2</a:t>
            </a:r>
          </a:p>
          <a:p>
            <a:r>
              <a:rPr lang="en-US" sz="2000"/>
              <a:t>Value at 00000000005FFE8C = 0</a:t>
            </a:r>
          </a:p>
          <a:p>
            <a:r>
              <a:rPr lang="en-US" sz="2000"/>
              <a:t>Value at 00000000005FFE90 = 1</a:t>
            </a:r>
          </a:p>
          <a:p>
            <a:r>
              <a:rPr lang="en-US" sz="2000"/>
              <a:t>Address of the pointer = 00000000005FFE78</a:t>
            </a:r>
            <a:endParaRPr lang="th-TH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949A1-2454-E6AD-3AA8-A323EB77EC43}"/>
              </a:ext>
            </a:extLst>
          </p:cNvPr>
          <p:cNvSpPr txBox="1"/>
          <p:nvPr/>
        </p:nvSpPr>
        <p:spPr>
          <a:xfrm>
            <a:off x="6097070" y="396723"/>
            <a:ext cx="10536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  <a:endParaRPr lang="th-TH" b="1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80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F44D-755E-70D9-473F-5A6ACECB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Null-terminated strings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0381-AD05-D68E-4D5C-72EC0FAE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are sequence of characters, used for representing textual data</a:t>
            </a:r>
          </a:p>
          <a:p>
            <a:r>
              <a:rPr lang="en-US"/>
              <a:t>C-style strings are </a:t>
            </a:r>
            <a:r>
              <a:rPr lang="en-US" b="1">
                <a:solidFill>
                  <a:schemeClr val="accent3"/>
                </a:solidFill>
              </a:rPr>
              <a:t>null-terminated</a:t>
            </a:r>
            <a:r>
              <a:rPr lang="en-US"/>
              <a:t> </a:t>
            </a:r>
            <a:r>
              <a:rPr lang="en-US" sz="2400">
                <a:latin typeface="Consolas" panose="020B0609020204030204" pitchFamily="49" charset="0"/>
              </a:rPr>
              <a:t>char</a:t>
            </a:r>
            <a:r>
              <a:rPr lang="en-US"/>
              <a:t> arrays</a:t>
            </a:r>
          </a:p>
          <a:p>
            <a:r>
              <a:rPr lang="en-US"/>
              <a:t>Null-terminated means that strings end with the </a:t>
            </a:r>
            <a:r>
              <a:rPr lang="en-US" b="1">
                <a:solidFill>
                  <a:schemeClr val="accent3"/>
                </a:solidFill>
              </a:rPr>
              <a:t>null character</a:t>
            </a:r>
            <a:r>
              <a:rPr lang="en-US"/>
              <a:t> (</a:t>
            </a:r>
            <a:r>
              <a:rPr lang="en-US" sz="2400">
                <a:latin typeface="Consolas" panose="020B0609020204030204" pitchFamily="49" charset="0"/>
              </a:rPr>
              <a:t>'\0'</a:t>
            </a:r>
            <a:r>
              <a:rPr lang="en-US"/>
              <a:t>) which is an integer with value 0</a:t>
            </a:r>
          </a:p>
          <a:p>
            <a:endParaRPr lang="en-US"/>
          </a:p>
          <a:p>
            <a:r>
              <a:rPr lang="en-US"/>
              <a:t>Not used in most other languages (including C++ which has another string 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9F59-043C-73D0-5AC7-D93D0B3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9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3420-4B37-0152-BECD-74284BD8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Null-terminated strings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33CDCE-BF11-D4DB-F4C2-0E60A5711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00866"/>
              </p:ext>
            </p:extLst>
          </p:nvPr>
        </p:nvGraphicFramePr>
        <p:xfrm>
          <a:off x="838200" y="980593"/>
          <a:ext cx="10515611" cy="249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084">
                  <a:extLst>
                    <a:ext uri="{9D8B030D-6E8A-4147-A177-3AD203B41FA5}">
                      <a16:colId xmlns:a16="http://schemas.microsoft.com/office/drawing/2014/main" val="1662814638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843857506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3844241824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892760036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742189165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847493038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121360547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3028034305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3919675263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032441089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821930357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797894772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152054747"/>
                    </a:ext>
                  </a:extLst>
                </a:gridCol>
                <a:gridCol w="706694">
                  <a:extLst>
                    <a:ext uri="{9D8B030D-6E8A-4147-A177-3AD203B41FA5}">
                      <a16:colId xmlns:a16="http://schemas.microsoft.com/office/drawing/2014/main" val="2524728105"/>
                    </a:ext>
                  </a:extLst>
                </a:gridCol>
                <a:gridCol w="454748">
                  <a:extLst>
                    <a:ext uri="{9D8B030D-6E8A-4147-A177-3AD203B41FA5}">
                      <a16:colId xmlns:a16="http://schemas.microsoft.com/office/drawing/2014/main" val="2114987107"/>
                    </a:ext>
                  </a:extLst>
                </a:gridCol>
              </a:tblGrid>
              <a:tr h="53334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'H'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'e'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'l'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'l'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'o'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'!'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H Sarabun New" panose="020B0500040200020003" pitchFamily="34" charset="-34"/>
                        </a:rPr>
                        <a:t>'\0'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809653"/>
                  </a:ext>
                </a:extLst>
              </a:tr>
              <a:tr h="53334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Memory</a:t>
                      </a:r>
                    </a:p>
                  </a:txBody>
                  <a:tcPr anchor="ctr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817885"/>
                  </a:ext>
                </a:extLst>
              </a:tr>
              <a:tr h="38925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48347"/>
                  </a:ext>
                </a:extLst>
              </a:tr>
              <a:tr h="90611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0xA10B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0xA10C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0xA10D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0xA10E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0xA10F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0xA110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0xA111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0xA112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0xA113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0xA114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0xA115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0xA116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19560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CC05-5FA8-046B-D545-8FDE41D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46</a:t>
            </a:fld>
            <a:endParaRPr lang="th-T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B71D6B-E791-54B5-98C7-53C38A97815B}"/>
              </a:ext>
            </a:extLst>
          </p:cNvPr>
          <p:cNvSpPr txBox="1">
            <a:spLocks/>
          </p:cNvSpPr>
          <p:nvPr/>
        </p:nvSpPr>
        <p:spPr>
          <a:xfrm>
            <a:off x="838200" y="3471553"/>
            <a:ext cx="10515600" cy="316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char text[10] = "Hello!";</a:t>
            </a:r>
          </a:p>
          <a:p>
            <a:endParaRPr lang="en-US"/>
          </a:p>
          <a:p>
            <a:r>
              <a:rPr lang="en-US"/>
              <a:t>This example is a string pre-allocated to 10 bytes, using 7 bytes to store a string of length 6</a:t>
            </a:r>
          </a:p>
        </p:txBody>
      </p:sp>
    </p:spTree>
    <p:extLst>
      <p:ext uri="{BB962C8B-B14F-4D97-AF65-F5344CB8AC3E}">
        <p14:creationId xmlns:p14="http://schemas.microsoft.com/office/powerpoint/2010/main" val="1846653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BDE9-DEBB-1C13-6A87-2CDFA9D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strings with </a:t>
            </a:r>
            <a:r>
              <a:rPr lang="en-US" sz="3600" err="1">
                <a:latin typeface="Consolas" panose="020B0609020204030204" pitchFamily="49" charset="0"/>
              </a:rPr>
              <a:t>scanf</a:t>
            </a:r>
            <a:r>
              <a:rPr lang="en-US" sz="3600">
                <a:latin typeface="Consolas" panose="020B0609020204030204" pitchFamily="49" charset="0"/>
              </a:rPr>
              <a:t>()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30DF-E9F5-B8DD-52BF-3EB4E205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When used with string (</a:t>
            </a:r>
            <a:r>
              <a:rPr lang="en-US" sz="2600">
                <a:latin typeface="Consolas" panose="020B0609020204030204" pitchFamily="49" charset="0"/>
              </a:rPr>
              <a:t>%s</a:t>
            </a:r>
            <a:r>
              <a:rPr lang="en-US"/>
              <a:t>), </a:t>
            </a:r>
            <a:r>
              <a:rPr lang="en-US" sz="2600" err="1">
                <a:latin typeface="Consolas" panose="020B0609020204030204" pitchFamily="49" charset="0"/>
              </a:rPr>
              <a:t>scanf</a:t>
            </a:r>
            <a:r>
              <a:rPr lang="en-US" sz="2600">
                <a:latin typeface="Consolas" panose="020B0609020204030204" pitchFamily="49" charset="0"/>
              </a:rPr>
              <a:t>()</a:t>
            </a:r>
            <a:r>
              <a:rPr lang="en-US"/>
              <a:t> will read characters until a whitespace is encountered</a:t>
            </a:r>
          </a:p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  char str[20];</a:t>
            </a:r>
          </a:p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  </a:t>
            </a:r>
            <a:r>
              <a:rPr lang="en-US" sz="2200" err="1">
                <a:latin typeface="Consolas" panose="020B0609020204030204" pitchFamily="49" charset="0"/>
              </a:rPr>
              <a:t>printf</a:t>
            </a:r>
            <a:r>
              <a:rPr lang="en-US" sz="2200">
                <a:latin typeface="Consolas" panose="020B0609020204030204" pitchFamily="49" charset="0"/>
              </a:rPr>
              <a:t>("Enter a word: ");</a:t>
            </a:r>
          </a:p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  </a:t>
            </a:r>
            <a:r>
              <a:rPr lang="en-US" sz="2200" err="1">
                <a:latin typeface="Consolas" panose="020B0609020204030204" pitchFamily="49" charset="0"/>
              </a:rPr>
              <a:t>scanf</a:t>
            </a:r>
            <a:r>
              <a:rPr lang="en-US" sz="2200">
                <a:latin typeface="Consolas" panose="020B0609020204030204" pitchFamily="49" charset="0"/>
              </a:rPr>
              <a:t>("%s", str);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If “</a:t>
            </a:r>
            <a:r>
              <a:rPr lang="en-US" sz="2600">
                <a:latin typeface="Consolas" panose="020B0609020204030204" pitchFamily="49" charset="0"/>
              </a:rPr>
              <a:t>hello world</a:t>
            </a:r>
            <a:r>
              <a:rPr lang="en-US"/>
              <a:t>” is entered, only “</a:t>
            </a:r>
            <a:r>
              <a:rPr lang="en-US" sz="2600">
                <a:latin typeface="Consolas" panose="020B0609020204030204" pitchFamily="49" charset="0"/>
              </a:rPr>
              <a:t>hello</a:t>
            </a:r>
            <a:r>
              <a:rPr lang="en-US"/>
              <a:t>” will be read into </a:t>
            </a:r>
            <a:r>
              <a:rPr lang="en-US" sz="2600">
                <a:latin typeface="Consolas" panose="020B0609020204030204" pitchFamily="49" charset="0"/>
              </a:rPr>
              <a:t>str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No need to use </a:t>
            </a:r>
            <a:r>
              <a:rPr lang="en-US" sz="2600">
                <a:latin typeface="Consolas" panose="020B0609020204030204" pitchFamily="49" charset="0"/>
              </a:rPr>
              <a:t>&amp;str</a:t>
            </a:r>
            <a:r>
              <a:rPr lang="en-US"/>
              <a:t>, the array name (</a:t>
            </a:r>
            <a:r>
              <a:rPr lang="en-US" sz="2600">
                <a:latin typeface="Consolas" panose="020B0609020204030204" pitchFamily="49" charset="0"/>
              </a:rPr>
              <a:t>str</a:t>
            </a:r>
            <a:r>
              <a:rPr lang="en-US"/>
              <a:t>) already represents its address</a:t>
            </a:r>
          </a:p>
          <a:p>
            <a:endParaRPr lang="en-US"/>
          </a:p>
          <a:p>
            <a:r>
              <a:rPr lang="en-US"/>
              <a:t>To prevent buffer overflow, </a:t>
            </a:r>
            <a:r>
              <a:rPr lang="en-US" b="1">
                <a:solidFill>
                  <a:schemeClr val="accent3"/>
                </a:solidFill>
              </a:rPr>
              <a:t>width specifier</a:t>
            </a:r>
            <a:r>
              <a:rPr lang="en-US"/>
              <a:t> can be used</a:t>
            </a:r>
          </a:p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  </a:t>
            </a:r>
            <a:r>
              <a:rPr lang="en-US" sz="2200" err="1">
                <a:latin typeface="Consolas" panose="020B0609020204030204" pitchFamily="49" charset="0"/>
              </a:rPr>
              <a:t>scanf</a:t>
            </a:r>
            <a:r>
              <a:rPr lang="en-US" sz="2200">
                <a:latin typeface="Consolas" panose="020B0609020204030204" pitchFamily="49" charset="0"/>
              </a:rPr>
              <a:t>("%</a:t>
            </a:r>
            <a:r>
              <a:rPr lang="en-US" sz="2200">
                <a:solidFill>
                  <a:schemeClr val="accent3"/>
                </a:solidFill>
                <a:latin typeface="Consolas" panose="020B0609020204030204" pitchFamily="49" charset="0"/>
              </a:rPr>
              <a:t>19</a:t>
            </a:r>
            <a:r>
              <a:rPr lang="en-US" sz="2200">
                <a:latin typeface="Consolas" panose="020B0609020204030204" pitchFamily="49" charset="0"/>
              </a:rPr>
              <a:t>s", word);</a:t>
            </a:r>
          </a:p>
          <a:p>
            <a:r>
              <a:rPr lang="en-US"/>
              <a:t>Note that the </a:t>
            </a:r>
            <a:r>
              <a:rPr lang="en-US">
                <a:solidFill>
                  <a:srgbClr val="FF0000"/>
                </a:solidFill>
              </a:rPr>
              <a:t>width does not include the null character</a:t>
            </a:r>
            <a:r>
              <a:rPr lang="en-US"/>
              <a:t> – therefore we specify 1 character less than the array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5F951-B479-0442-6CB4-BA4B94FE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1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7931-2202-3A7F-C200-05B9570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counting string length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D8B6-3A09-0A1B-42DF-90FB4DB3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string, find the length of the string</a:t>
            </a:r>
          </a:p>
          <a:p>
            <a:endParaRPr lang="en-US"/>
          </a:p>
          <a:p>
            <a:r>
              <a:rPr lang="en-US"/>
              <a:t>How do we determine a string length?</a:t>
            </a:r>
          </a:p>
          <a:p>
            <a:pPr lvl="1"/>
            <a:r>
              <a:rPr lang="en-US"/>
              <a:t>By counting characters?</a:t>
            </a:r>
          </a:p>
          <a:p>
            <a:pPr lvl="1"/>
            <a:r>
              <a:rPr lang="en-US"/>
              <a:t>When will we finish counting?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D190A-561C-823D-8393-F4B13B71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5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C535-DA81-206A-E13A-1F42B32E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string length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23AAF-A393-B733-EAE1-E19FB260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char str[20];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("%19s", str);</a:t>
            </a:r>
          </a:p>
          <a:p>
            <a:endParaRPr lang="en-US"/>
          </a:p>
          <a:p>
            <a:r>
              <a:rPr lang="en-US"/>
              <a:t>    int </a:t>
            </a:r>
            <a:r>
              <a:rPr lang="en-US" err="1"/>
              <a:t>i</a:t>
            </a:r>
            <a:r>
              <a:rPr lang="en-US"/>
              <a:t> = 0;</a:t>
            </a:r>
          </a:p>
          <a:p>
            <a:r>
              <a:rPr lang="en-US"/>
              <a:t>    while (str[</a:t>
            </a:r>
            <a:r>
              <a:rPr lang="en-US" err="1"/>
              <a:t>i</a:t>
            </a:r>
            <a:r>
              <a:rPr lang="en-US"/>
              <a:t>] != '\0')</a:t>
            </a:r>
          </a:p>
          <a:p>
            <a:r>
              <a:rPr lang="en-US"/>
              <a:t>        </a:t>
            </a:r>
            <a:r>
              <a:rPr lang="en-US" err="1"/>
              <a:t>i</a:t>
            </a:r>
            <a:r>
              <a:rPr lang="en-US"/>
              <a:t>++;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("Length of \"%s\" = %d\n", str, </a:t>
            </a:r>
            <a:r>
              <a:rPr lang="en-US" err="1"/>
              <a:t>i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42-9ED7-0121-310C-0307B7B2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49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E1AB0-698A-82C5-5559-88A05C1C0FED}"/>
              </a:ext>
            </a:extLst>
          </p:cNvPr>
          <p:cNvSpPr txBox="1"/>
          <p:nvPr/>
        </p:nvSpPr>
        <p:spPr>
          <a:xfrm>
            <a:off x="6498459" y="1696308"/>
            <a:ext cx="3288080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Enter a word: </a:t>
            </a:r>
            <a:r>
              <a:rPr lang="en-US" sz="2000" i="1">
                <a:solidFill>
                  <a:schemeClr val="accent3"/>
                </a:solidFill>
                <a:latin typeface="Consolas" panose="020B0609020204030204" pitchFamily="49" charset="0"/>
              </a:rPr>
              <a:t>Hello!</a:t>
            </a:r>
          </a:p>
          <a:p>
            <a:r>
              <a:rPr lang="en-US" sz="2000">
                <a:latin typeface="Consolas" panose="020B0609020204030204" pitchFamily="49" charset="0"/>
              </a:rPr>
              <a:t>Length of "Hello!" = 6</a:t>
            </a:r>
            <a:endParaRPr lang="th-TH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C6830-8798-AB20-8BC7-1CA5893EC4D6}"/>
              </a:ext>
            </a:extLst>
          </p:cNvPr>
          <p:cNvSpPr txBox="1"/>
          <p:nvPr/>
        </p:nvSpPr>
        <p:spPr>
          <a:xfrm>
            <a:off x="6498458" y="1274275"/>
            <a:ext cx="99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1954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B42F-6B9D-0CE4-D2C1-D0FC3F86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succeed in this course…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B5D1-6182-5757-105C-564C3F6C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Write a lot of code</a:t>
            </a:r>
          </a:p>
          <a:p>
            <a:pPr marL="0" indent="0" algn="ctr">
              <a:buNone/>
            </a:pPr>
            <a:r>
              <a:rPr lang="en-US" b="1"/>
              <a:t>Make a lot of mistakes</a:t>
            </a:r>
            <a:endParaRPr lang="th-TH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74133-EC39-E8A0-E4DD-5D321DF4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8262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F551-7515-FD69-589F-6A046AD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string length (pointer version)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E1C3-D9F6-D6F1-DA21-1AA813D8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char str[20];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("%19s", str);</a:t>
            </a:r>
          </a:p>
          <a:p>
            <a:endParaRPr lang="en-US"/>
          </a:p>
          <a:p>
            <a:r>
              <a:rPr lang="en-US"/>
              <a:t>    int </a:t>
            </a:r>
            <a:r>
              <a:rPr lang="en-US" err="1"/>
              <a:t>i</a:t>
            </a:r>
            <a:r>
              <a:rPr lang="en-US"/>
              <a:t> = 0;</a:t>
            </a:r>
          </a:p>
          <a:p>
            <a:r>
              <a:rPr lang="en-US"/>
              <a:t>    char *p = str;</a:t>
            </a:r>
          </a:p>
          <a:p>
            <a:r>
              <a:rPr lang="en-US"/>
              <a:t>    while (*p++ != '\0')</a:t>
            </a:r>
          </a:p>
          <a:p>
            <a:r>
              <a:rPr lang="en-US"/>
              <a:t>        </a:t>
            </a:r>
            <a:r>
              <a:rPr lang="en-US" err="1"/>
              <a:t>i</a:t>
            </a:r>
            <a:r>
              <a:rPr lang="en-US"/>
              <a:t>++;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("Length of \"%s\" = %d\n", str, </a:t>
            </a:r>
            <a:r>
              <a:rPr lang="en-US" err="1"/>
              <a:t>i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32954-D536-C2DC-28C8-B219099C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50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F276B-A8E3-F3D6-BE04-33FF3653F4A3}"/>
              </a:ext>
            </a:extLst>
          </p:cNvPr>
          <p:cNvSpPr txBox="1"/>
          <p:nvPr/>
        </p:nvSpPr>
        <p:spPr>
          <a:xfrm>
            <a:off x="5106155" y="3851033"/>
            <a:ext cx="3288080" cy="101566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 = 0;</a:t>
            </a:r>
          </a:p>
          <a:p>
            <a:r>
              <a:rPr lang="en-US" sz="2000">
                <a:latin typeface="Consolas" panose="020B0609020204030204" pitchFamily="49" charset="0"/>
              </a:rPr>
              <a:t>while (str[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] != '\0')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++;</a:t>
            </a:r>
            <a:endParaRPr lang="th-TH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B8302-FEDA-CED1-74E6-F7DEC89CB4A4}"/>
              </a:ext>
            </a:extLst>
          </p:cNvPr>
          <p:cNvSpPr txBox="1"/>
          <p:nvPr/>
        </p:nvSpPr>
        <p:spPr>
          <a:xfrm>
            <a:off x="5106154" y="3429000"/>
            <a:ext cx="200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Compared with</a:t>
            </a:r>
          </a:p>
        </p:txBody>
      </p:sp>
    </p:spTree>
    <p:extLst>
      <p:ext uri="{BB962C8B-B14F-4D97-AF65-F5344CB8AC3E}">
        <p14:creationId xmlns:p14="http://schemas.microsoft.com/office/powerpoint/2010/main" val="36773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1B7D36-0C72-79C2-1EB9-A54C79BB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copying a string</a:t>
            </a:r>
            <a:endParaRPr lang="th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9BD49-E60A-653A-98A8-EDF3A689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source string variable and a destination string variable, copy the content of the source string to the destination string</a:t>
            </a:r>
          </a:p>
          <a:p>
            <a:endParaRPr lang="en-US"/>
          </a:p>
          <a:p>
            <a:r>
              <a:rPr lang="en-US"/>
              <a:t>How do we know how much to copy?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84D8-2099-3FFB-14F5-DAA63CCE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92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5AD5-3246-0854-0A2D-1CEF030E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 string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E286-4536-4296-992D-0F7858F7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char </a:t>
            </a:r>
            <a:r>
              <a:rPr lang="en-US" err="1"/>
              <a:t>src</a:t>
            </a:r>
            <a:r>
              <a:rPr lang="en-US"/>
              <a:t>[20];</a:t>
            </a:r>
          </a:p>
          <a:p>
            <a:r>
              <a:rPr lang="en-US"/>
              <a:t>    char </a:t>
            </a:r>
            <a:r>
              <a:rPr lang="en-US" err="1"/>
              <a:t>dest</a:t>
            </a:r>
            <a:r>
              <a:rPr lang="en-US"/>
              <a:t>[20] = "1234567890123456789";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("%19s", </a:t>
            </a:r>
            <a:r>
              <a:rPr lang="en-US" err="1"/>
              <a:t>src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    int </a:t>
            </a:r>
            <a:r>
              <a:rPr lang="en-US" err="1"/>
              <a:t>i</a:t>
            </a:r>
            <a:r>
              <a:rPr lang="en-US"/>
              <a:t> = 0;</a:t>
            </a:r>
          </a:p>
          <a:p>
            <a:r>
              <a:rPr lang="en-US"/>
              <a:t>    while (</a:t>
            </a:r>
            <a:r>
              <a:rPr lang="en-US" err="1"/>
              <a:t>src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!= '\0') {</a:t>
            </a:r>
          </a:p>
          <a:p>
            <a:r>
              <a:rPr lang="en-US"/>
              <a:t>        </a:t>
            </a:r>
            <a:r>
              <a:rPr lang="en-US" err="1"/>
              <a:t>dest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= </a:t>
            </a:r>
            <a:r>
              <a:rPr lang="en-US" err="1"/>
              <a:t>src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r>
              <a:rPr lang="en-US"/>
              <a:t>        </a:t>
            </a:r>
            <a:r>
              <a:rPr lang="en-US" err="1"/>
              <a:t>i</a:t>
            </a:r>
            <a:r>
              <a:rPr lang="en-US"/>
              <a:t>++;</a:t>
            </a:r>
          </a:p>
          <a:p>
            <a:r>
              <a:rPr lang="en-US"/>
              <a:t>    }</a:t>
            </a:r>
          </a:p>
          <a:p>
            <a:r>
              <a:rPr lang="en-US"/>
              <a:t>    </a:t>
            </a:r>
            <a:r>
              <a:rPr lang="en-US" err="1"/>
              <a:t>dest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= '\0';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("Content of </a:t>
            </a:r>
            <a:r>
              <a:rPr lang="en-US" err="1"/>
              <a:t>dest</a:t>
            </a:r>
            <a:r>
              <a:rPr lang="en-US"/>
              <a:t> = \"%s\"\n", </a:t>
            </a:r>
            <a:r>
              <a:rPr lang="en-US" err="1"/>
              <a:t>dest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D644-3399-B146-EF62-85A2339C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52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B96FF-39A9-24D0-8166-12545CFE5D36}"/>
              </a:ext>
            </a:extLst>
          </p:cNvPr>
          <p:cNvSpPr txBox="1"/>
          <p:nvPr/>
        </p:nvSpPr>
        <p:spPr>
          <a:xfrm>
            <a:off x="5104645" y="3851033"/>
            <a:ext cx="4490332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int 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 = 0;</a:t>
            </a:r>
          </a:p>
          <a:p>
            <a:r>
              <a:rPr lang="en-US" sz="1800">
                <a:latin typeface="Consolas" panose="020B0609020204030204" pitchFamily="49" charset="0"/>
              </a:rPr>
              <a:t>while ((</a:t>
            </a:r>
            <a:r>
              <a:rPr lang="en-US" sz="1800" err="1">
                <a:latin typeface="Consolas" panose="020B0609020204030204" pitchFamily="49" charset="0"/>
              </a:rPr>
              <a:t>dest</a:t>
            </a:r>
            <a:r>
              <a:rPr lang="en-US" sz="1800">
                <a:latin typeface="Consolas" panose="020B0609020204030204" pitchFamily="49" charset="0"/>
              </a:rPr>
              <a:t>[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] = </a:t>
            </a:r>
            <a:r>
              <a:rPr lang="en-US" sz="1800" err="1">
                <a:latin typeface="Consolas" panose="020B0609020204030204" pitchFamily="49" charset="0"/>
              </a:rPr>
              <a:t>src</a:t>
            </a:r>
            <a:r>
              <a:rPr lang="en-US" sz="1800">
                <a:latin typeface="Consolas" panose="020B0609020204030204" pitchFamily="49" charset="0"/>
              </a:rPr>
              <a:t>[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]) != '\0')</a:t>
            </a:r>
          </a:p>
          <a:p>
            <a:r>
              <a:rPr lang="en-US" sz="1800">
                <a:latin typeface="Consolas" panose="020B0609020204030204" pitchFamily="49" charset="0"/>
              </a:rPr>
              <a:t>    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++;</a:t>
            </a:r>
            <a:endParaRPr lang="th-TH" sz="18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14B6-38EC-07C8-F508-0DE66DF09ABE}"/>
              </a:ext>
            </a:extLst>
          </p:cNvPr>
          <p:cNvSpPr txBox="1"/>
          <p:nvPr/>
        </p:nvSpPr>
        <p:spPr>
          <a:xfrm>
            <a:off x="5104645" y="3444844"/>
            <a:ext cx="239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Shortened version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FF5EA-BBCE-EB09-92BC-9A75356F389B}"/>
              </a:ext>
            </a:extLst>
          </p:cNvPr>
          <p:cNvSpPr txBox="1"/>
          <p:nvPr/>
        </p:nvSpPr>
        <p:spPr>
          <a:xfrm>
            <a:off x="5104645" y="4774363"/>
            <a:ext cx="442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It tends to become harder to read though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E255E-B9C1-5FDA-1392-FEE073059D65}"/>
              </a:ext>
            </a:extLst>
          </p:cNvPr>
          <p:cNvSpPr txBox="1"/>
          <p:nvPr/>
        </p:nvSpPr>
        <p:spPr>
          <a:xfrm>
            <a:off x="6498459" y="1696308"/>
            <a:ext cx="3487513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Enter a word: </a:t>
            </a:r>
            <a:r>
              <a:rPr lang="en-US" sz="1800" i="1">
                <a:solidFill>
                  <a:schemeClr val="accent3"/>
                </a:solidFill>
                <a:latin typeface="Consolas" panose="020B0609020204030204" pitchFamily="49" charset="0"/>
              </a:rPr>
              <a:t>Hello!</a:t>
            </a:r>
          </a:p>
          <a:p>
            <a:r>
              <a:rPr lang="en-US" sz="1800">
                <a:latin typeface="Consolas" panose="020B0609020204030204" pitchFamily="49" charset="0"/>
              </a:rPr>
              <a:t>Content of </a:t>
            </a:r>
            <a:r>
              <a:rPr lang="en-US" sz="1800" err="1">
                <a:latin typeface="Consolas" panose="020B0609020204030204" pitchFamily="49" charset="0"/>
              </a:rPr>
              <a:t>dest</a:t>
            </a:r>
            <a:r>
              <a:rPr lang="en-US" sz="1800">
                <a:latin typeface="Consolas" panose="020B0609020204030204" pitchFamily="49" charset="0"/>
              </a:rPr>
              <a:t> = "Hello!"</a:t>
            </a:r>
            <a:endParaRPr lang="th-TH" sz="1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D9BB2-B75D-A5B5-C813-5BBD476B0BB5}"/>
              </a:ext>
            </a:extLst>
          </p:cNvPr>
          <p:cNvSpPr txBox="1"/>
          <p:nvPr/>
        </p:nvSpPr>
        <p:spPr>
          <a:xfrm>
            <a:off x="6498459" y="1300863"/>
            <a:ext cx="99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01498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369-B359-5264-BA15-9A1B4DB4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 string (using for loop)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779B-6C7E-AA7E-A317-36516E5A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char </a:t>
            </a:r>
            <a:r>
              <a:rPr lang="en-US" err="1"/>
              <a:t>src</a:t>
            </a:r>
            <a:r>
              <a:rPr lang="en-US"/>
              <a:t>[20];</a:t>
            </a:r>
          </a:p>
          <a:p>
            <a:r>
              <a:rPr lang="en-US"/>
              <a:t>    char </a:t>
            </a:r>
            <a:r>
              <a:rPr lang="en-US" err="1"/>
              <a:t>dest</a:t>
            </a:r>
            <a:r>
              <a:rPr lang="en-US"/>
              <a:t>[20] = "1234567890123456789";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("%19s", </a:t>
            </a:r>
            <a:r>
              <a:rPr lang="en-US" err="1"/>
              <a:t>src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    int </a:t>
            </a:r>
            <a:r>
              <a:rPr lang="en-US" err="1"/>
              <a:t>i</a:t>
            </a:r>
            <a:r>
              <a:rPr lang="en-US"/>
              <a:t>;</a:t>
            </a:r>
          </a:p>
          <a:p>
            <a:r>
              <a:rPr lang="en-US"/>
              <a:t>    for (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src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!= '\0'; </a:t>
            </a:r>
            <a:r>
              <a:rPr lang="en-US" err="1"/>
              <a:t>i</a:t>
            </a:r>
            <a:r>
              <a:rPr lang="en-US"/>
              <a:t>++)</a:t>
            </a:r>
          </a:p>
          <a:p>
            <a:r>
              <a:rPr lang="en-US"/>
              <a:t>        </a:t>
            </a:r>
            <a:r>
              <a:rPr lang="en-US" err="1"/>
              <a:t>dest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= </a:t>
            </a:r>
            <a:r>
              <a:rPr lang="en-US" err="1"/>
              <a:t>src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];</a:t>
            </a:r>
          </a:p>
          <a:p>
            <a:r>
              <a:rPr lang="en-US"/>
              <a:t>    </a:t>
            </a:r>
            <a:r>
              <a:rPr lang="en-US" err="1"/>
              <a:t>dest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= '\0';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("Content of </a:t>
            </a:r>
            <a:r>
              <a:rPr lang="en-US" err="1"/>
              <a:t>dest</a:t>
            </a:r>
            <a:r>
              <a:rPr lang="en-US"/>
              <a:t> = \"%s\"\n", </a:t>
            </a:r>
            <a:r>
              <a:rPr lang="en-US" err="1"/>
              <a:t>dest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D13AB-4DF0-D444-233D-C190AE5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53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6A3D9-5259-D630-271E-0314A0200DCD}"/>
              </a:ext>
            </a:extLst>
          </p:cNvPr>
          <p:cNvSpPr txBox="1"/>
          <p:nvPr/>
        </p:nvSpPr>
        <p:spPr>
          <a:xfrm>
            <a:off x="6826313" y="3327813"/>
            <a:ext cx="3570208" cy="19389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 = 0;</a:t>
            </a:r>
          </a:p>
          <a:p>
            <a:r>
              <a:rPr lang="pl-PL" sz="2000">
                <a:latin typeface="Consolas" panose="020B0609020204030204" pitchFamily="49" charset="0"/>
              </a:rPr>
              <a:t>while (s</a:t>
            </a:r>
            <a:r>
              <a:rPr lang="en-US" sz="2000" err="1">
                <a:latin typeface="Consolas" panose="020B0609020204030204" pitchFamily="49" charset="0"/>
              </a:rPr>
              <a:t>rc</a:t>
            </a:r>
            <a:r>
              <a:rPr lang="pl-PL" sz="2000">
                <a:latin typeface="Consolas" panose="020B0609020204030204" pitchFamily="49" charset="0"/>
              </a:rPr>
              <a:t>[i] != '\0') {</a:t>
            </a:r>
          </a:p>
          <a:p>
            <a:r>
              <a:rPr lang="pl-PL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des</a:t>
            </a:r>
            <a:r>
              <a:rPr lang="pl-PL" sz="2000">
                <a:latin typeface="Consolas" panose="020B0609020204030204" pitchFamily="49" charset="0"/>
              </a:rPr>
              <a:t>t[i] = s</a:t>
            </a:r>
            <a:r>
              <a:rPr lang="en-US" sz="2000" err="1">
                <a:latin typeface="Consolas" panose="020B0609020204030204" pitchFamily="49" charset="0"/>
              </a:rPr>
              <a:t>rc</a:t>
            </a:r>
            <a:r>
              <a:rPr lang="pl-PL" sz="2000">
                <a:latin typeface="Consolas" panose="020B0609020204030204" pitchFamily="49" charset="0"/>
              </a:rPr>
              <a:t>[i];</a:t>
            </a:r>
          </a:p>
          <a:p>
            <a:r>
              <a:rPr lang="pl-PL" sz="2000">
                <a:latin typeface="Consolas" panose="020B0609020204030204" pitchFamily="49" charset="0"/>
              </a:rPr>
              <a:t>    i++;</a:t>
            </a:r>
          </a:p>
          <a:p>
            <a:r>
              <a:rPr lang="pl-PL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en-US" sz="2000" err="1">
                <a:latin typeface="Consolas" panose="020B0609020204030204" pitchFamily="49" charset="0"/>
              </a:rPr>
              <a:t>dest</a:t>
            </a:r>
            <a:r>
              <a:rPr lang="en-US" sz="2000">
                <a:latin typeface="Consolas" panose="020B0609020204030204" pitchFamily="49" charset="0"/>
              </a:rPr>
              <a:t>[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] = '\0';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BC39-27CF-7328-2C93-6499A1162ED0}"/>
              </a:ext>
            </a:extLst>
          </p:cNvPr>
          <p:cNvSpPr txBox="1"/>
          <p:nvPr/>
        </p:nvSpPr>
        <p:spPr>
          <a:xfrm>
            <a:off x="6826312" y="2905780"/>
            <a:ext cx="200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Compared with</a:t>
            </a:r>
          </a:p>
        </p:txBody>
      </p:sp>
    </p:spTree>
    <p:extLst>
      <p:ext uri="{BB962C8B-B14F-4D97-AF65-F5344CB8AC3E}">
        <p14:creationId xmlns:p14="http://schemas.microsoft.com/office/powerpoint/2010/main" val="29785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5D65-EB40-E09F-A205-B823A74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 string (pointer version)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7628-7FE7-E5D9-C5D5-1CC8D7F1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#include &lt;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stdio.h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int main()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/>
              <a:t>    char </a:t>
            </a:r>
            <a:r>
              <a:rPr lang="en-US" err="1"/>
              <a:t>src</a:t>
            </a:r>
            <a:r>
              <a:rPr lang="en-US"/>
              <a:t>[20];</a:t>
            </a:r>
          </a:p>
          <a:p>
            <a:r>
              <a:rPr lang="en-US"/>
              <a:t>    char </a:t>
            </a:r>
            <a:r>
              <a:rPr lang="en-US" err="1"/>
              <a:t>dest</a:t>
            </a:r>
            <a:r>
              <a:rPr lang="en-US"/>
              <a:t>[20] = "1234567890123456789";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/>
              <a:t>    </a:t>
            </a:r>
            <a:r>
              <a:rPr lang="en-US" err="1"/>
              <a:t>scanf</a:t>
            </a:r>
            <a:r>
              <a:rPr lang="en-US"/>
              <a:t>("%19s", </a:t>
            </a:r>
            <a:r>
              <a:rPr lang="en-US" err="1"/>
              <a:t>src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    char *p = </a:t>
            </a:r>
            <a:r>
              <a:rPr lang="en-US" err="1"/>
              <a:t>src</a:t>
            </a:r>
            <a:r>
              <a:rPr lang="en-US"/>
              <a:t>, *q = </a:t>
            </a:r>
            <a:r>
              <a:rPr lang="en-US" err="1"/>
              <a:t>dest</a:t>
            </a:r>
            <a:r>
              <a:rPr lang="en-US"/>
              <a:t>;</a:t>
            </a:r>
          </a:p>
          <a:p>
            <a:r>
              <a:rPr lang="en-US"/>
              <a:t>    while (*p != '\0')</a:t>
            </a:r>
          </a:p>
          <a:p>
            <a:r>
              <a:rPr lang="en-US"/>
              <a:t>        *p++ = *q++;</a:t>
            </a:r>
          </a:p>
          <a:p>
            <a:r>
              <a:rPr lang="en-US"/>
              <a:t>    *p = '\0';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("Content of </a:t>
            </a:r>
            <a:r>
              <a:rPr lang="en-US" err="1"/>
              <a:t>dest</a:t>
            </a:r>
            <a:r>
              <a:rPr lang="en-US"/>
              <a:t> = \"%s\"\n", </a:t>
            </a:r>
            <a:r>
              <a:rPr lang="en-US" err="1"/>
              <a:t>dest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    return 0;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th-T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01C17-CA74-836E-D4D1-637B518F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54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FAFB9-38FC-D9F9-1584-68B107300709}"/>
              </a:ext>
            </a:extLst>
          </p:cNvPr>
          <p:cNvSpPr txBox="1"/>
          <p:nvPr/>
        </p:nvSpPr>
        <p:spPr>
          <a:xfrm>
            <a:off x="6826313" y="3327813"/>
            <a:ext cx="3570208" cy="19389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 = 0;</a:t>
            </a:r>
          </a:p>
          <a:p>
            <a:r>
              <a:rPr lang="pl-PL" sz="2000">
                <a:latin typeface="Consolas" panose="020B0609020204030204" pitchFamily="49" charset="0"/>
              </a:rPr>
              <a:t>while (s</a:t>
            </a:r>
            <a:r>
              <a:rPr lang="en-US" sz="2000" err="1">
                <a:latin typeface="Consolas" panose="020B0609020204030204" pitchFamily="49" charset="0"/>
              </a:rPr>
              <a:t>rc</a:t>
            </a:r>
            <a:r>
              <a:rPr lang="pl-PL" sz="2000">
                <a:latin typeface="Consolas" panose="020B0609020204030204" pitchFamily="49" charset="0"/>
              </a:rPr>
              <a:t>[i] != '\0') {</a:t>
            </a:r>
          </a:p>
          <a:p>
            <a:r>
              <a:rPr lang="pl-PL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des</a:t>
            </a:r>
            <a:r>
              <a:rPr lang="pl-PL" sz="2000">
                <a:latin typeface="Consolas" panose="020B0609020204030204" pitchFamily="49" charset="0"/>
              </a:rPr>
              <a:t>t[i] = s</a:t>
            </a:r>
            <a:r>
              <a:rPr lang="en-US" sz="2000" err="1">
                <a:latin typeface="Consolas" panose="020B0609020204030204" pitchFamily="49" charset="0"/>
              </a:rPr>
              <a:t>rc</a:t>
            </a:r>
            <a:r>
              <a:rPr lang="pl-PL" sz="2000">
                <a:latin typeface="Consolas" panose="020B0609020204030204" pitchFamily="49" charset="0"/>
              </a:rPr>
              <a:t>[i];</a:t>
            </a:r>
          </a:p>
          <a:p>
            <a:r>
              <a:rPr lang="pl-PL" sz="2000">
                <a:latin typeface="Consolas" panose="020B0609020204030204" pitchFamily="49" charset="0"/>
              </a:rPr>
              <a:t>    i++;</a:t>
            </a:r>
          </a:p>
          <a:p>
            <a:r>
              <a:rPr lang="pl-PL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en-US" sz="2000" err="1">
                <a:latin typeface="Consolas" panose="020B0609020204030204" pitchFamily="49" charset="0"/>
              </a:rPr>
              <a:t>dest</a:t>
            </a:r>
            <a:r>
              <a:rPr lang="en-US" sz="2000">
                <a:latin typeface="Consolas" panose="020B0609020204030204" pitchFamily="49" charset="0"/>
              </a:rPr>
              <a:t>[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] = '\0';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7E37B-4AAE-0CE5-D134-B9C8D8D15D5C}"/>
              </a:ext>
            </a:extLst>
          </p:cNvPr>
          <p:cNvSpPr txBox="1"/>
          <p:nvPr/>
        </p:nvSpPr>
        <p:spPr>
          <a:xfrm>
            <a:off x="6826312" y="2905780"/>
            <a:ext cx="200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Compared with</a:t>
            </a:r>
          </a:p>
        </p:txBody>
      </p:sp>
    </p:spTree>
    <p:extLst>
      <p:ext uri="{BB962C8B-B14F-4D97-AF65-F5344CB8AC3E}">
        <p14:creationId xmlns:p14="http://schemas.microsoft.com/office/powerpoint/2010/main" val="139871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BA7-1C04-EE7F-5769-0E528884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concatenating two strings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91AC49-CB44-775C-BFCB-9D7BD18C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Move to the end of the destination string</a:t>
            </a:r>
          </a:p>
          <a:p>
            <a:pPr lvl="1"/>
            <a:r>
              <a:rPr lang="en-US"/>
              <a:t>Have you seen a similar problem?</a:t>
            </a:r>
          </a:p>
          <a:p>
            <a:pPr lvl="1"/>
            <a:r>
              <a:rPr lang="en-US"/>
              <a:t>Reuse the idea from counting string length</a:t>
            </a:r>
          </a:p>
          <a:p>
            <a:r>
              <a:rPr lang="en-US"/>
              <a:t>Copy from the source string to the end of the destination string</a:t>
            </a:r>
          </a:p>
          <a:p>
            <a:pPr lvl="1"/>
            <a:r>
              <a:rPr lang="en-US"/>
              <a:t>Have you seen a similar problem?</a:t>
            </a:r>
          </a:p>
          <a:p>
            <a:pPr lvl="1"/>
            <a:r>
              <a:rPr lang="en-US"/>
              <a:t>Reuse the idea from copying a string</a:t>
            </a:r>
          </a:p>
          <a:p>
            <a:r>
              <a:rPr lang="en-US"/>
              <a:t>It’s like the previous two problems combined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3D60-2FFC-B929-DC0A-36D720F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91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A4E0-53A2-A0BA-0B48-A7971CBD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Concatenating two strings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31062-927A-C0F3-0D9F-66BD48EA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char </a:t>
            </a:r>
            <a:r>
              <a:rPr lang="en-US" err="1"/>
              <a:t>src</a:t>
            </a:r>
            <a:r>
              <a:rPr lang="en-US"/>
              <a:t>[20];</a:t>
            </a:r>
          </a:p>
          <a:p>
            <a:r>
              <a:rPr lang="en-US"/>
              <a:t>char </a:t>
            </a:r>
            <a:r>
              <a:rPr lang="en-US" err="1"/>
              <a:t>dest</a:t>
            </a:r>
            <a:r>
              <a:rPr lang="en-US"/>
              <a:t>[25] = "12345";</a:t>
            </a:r>
          </a:p>
          <a:p>
            <a:endParaRPr lang="en-US"/>
          </a:p>
          <a:p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 err="1"/>
              <a:t>scanf</a:t>
            </a:r>
            <a:r>
              <a:rPr lang="en-US"/>
              <a:t>("%19s", </a:t>
            </a:r>
            <a:r>
              <a:rPr lang="en-US" err="1"/>
              <a:t>src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int </a:t>
            </a:r>
            <a:r>
              <a:rPr lang="en-US" err="1"/>
              <a:t>i</a:t>
            </a:r>
            <a:r>
              <a:rPr lang="en-US"/>
              <a:t> = 0, j = 0;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// Move to the end of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dest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/>
              <a:t>while (</a:t>
            </a:r>
            <a:r>
              <a:rPr lang="en-US" err="1"/>
              <a:t>dest</a:t>
            </a:r>
            <a:r>
              <a:rPr lang="en-US"/>
              <a:t>[j] != '\0')</a:t>
            </a:r>
          </a:p>
          <a:p>
            <a:r>
              <a:rPr lang="en-US"/>
              <a:t>    </a:t>
            </a:r>
            <a:r>
              <a:rPr lang="en-US" err="1"/>
              <a:t>j++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// Copy from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src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 to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dest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/>
              <a:t>while (</a:t>
            </a:r>
            <a:r>
              <a:rPr lang="en-US" err="1"/>
              <a:t>src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!= '\0')</a:t>
            </a:r>
          </a:p>
          <a:p>
            <a:r>
              <a:rPr lang="en-US"/>
              <a:t>    </a:t>
            </a:r>
            <a:r>
              <a:rPr lang="en-US" err="1"/>
              <a:t>dest</a:t>
            </a:r>
            <a:r>
              <a:rPr lang="en-US"/>
              <a:t>[</a:t>
            </a:r>
            <a:r>
              <a:rPr lang="en-US" err="1"/>
              <a:t>j++</a:t>
            </a:r>
            <a:r>
              <a:rPr lang="en-US"/>
              <a:t>] = </a:t>
            </a:r>
            <a:r>
              <a:rPr lang="en-US" err="1"/>
              <a:t>src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++];</a:t>
            </a:r>
          </a:p>
          <a:p>
            <a:endParaRPr lang="en-US"/>
          </a:p>
          <a:p>
            <a:r>
              <a:rPr lang="en-US" err="1"/>
              <a:t>dest</a:t>
            </a:r>
            <a:r>
              <a:rPr lang="en-US"/>
              <a:t>[j] = '\0';</a:t>
            </a:r>
          </a:p>
          <a:p>
            <a:endParaRPr lang="en-US"/>
          </a:p>
          <a:p>
            <a:r>
              <a:rPr lang="en-US" err="1"/>
              <a:t>printf</a:t>
            </a:r>
            <a:r>
              <a:rPr lang="en-US"/>
              <a:t>("Content of </a:t>
            </a:r>
            <a:r>
              <a:rPr lang="en-US" err="1"/>
              <a:t>dest</a:t>
            </a:r>
            <a:r>
              <a:rPr lang="en-US"/>
              <a:t> = \"%s\"\n", </a:t>
            </a:r>
            <a:r>
              <a:rPr lang="en-US" err="1"/>
              <a:t>dest</a:t>
            </a:r>
            <a:r>
              <a:rPr lang="en-US"/>
              <a:t>);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2838-9302-FE10-7411-8AC0C2BA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56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1F1DB-D35F-267F-F523-68639F96751E}"/>
              </a:ext>
            </a:extLst>
          </p:cNvPr>
          <p:cNvSpPr txBox="1"/>
          <p:nvPr/>
        </p:nvSpPr>
        <p:spPr>
          <a:xfrm>
            <a:off x="6498459" y="1696308"/>
            <a:ext cx="4557658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Enter a word: </a:t>
            </a:r>
            <a:r>
              <a:rPr lang="en-US" sz="2000" i="1">
                <a:solidFill>
                  <a:schemeClr val="accent3"/>
                </a:solidFill>
                <a:latin typeface="Consolas" panose="020B0609020204030204" pitchFamily="49" charset="0"/>
              </a:rPr>
              <a:t>Hello!</a:t>
            </a:r>
          </a:p>
          <a:p>
            <a:r>
              <a:rPr lang="en-US" sz="2000">
                <a:latin typeface="Consolas" panose="020B0609020204030204" pitchFamily="49" charset="0"/>
              </a:rPr>
              <a:t>Content of </a:t>
            </a:r>
            <a:r>
              <a:rPr lang="en-US" sz="2000" err="1">
                <a:latin typeface="Consolas" panose="020B0609020204030204" pitchFamily="49" charset="0"/>
              </a:rPr>
              <a:t>dest</a:t>
            </a:r>
            <a:r>
              <a:rPr lang="en-US" sz="2000">
                <a:latin typeface="Consolas" panose="020B0609020204030204" pitchFamily="49" charset="0"/>
              </a:rPr>
              <a:t> = "12345Hello!"</a:t>
            </a:r>
            <a:endParaRPr lang="th-TH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C723-B502-3C7A-B451-A952815F4A27}"/>
              </a:ext>
            </a:extLst>
          </p:cNvPr>
          <p:cNvSpPr txBox="1"/>
          <p:nvPr/>
        </p:nvSpPr>
        <p:spPr>
          <a:xfrm>
            <a:off x="6498458" y="1274275"/>
            <a:ext cx="99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1589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A4E0-53A2-A0BA-0B48-A7971CBD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Concatenating two strings (pointer version)</a:t>
            </a:r>
            <a:endParaRPr lang="th-T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31062-927A-C0F3-0D9F-66BD48EA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char </a:t>
            </a:r>
            <a:r>
              <a:rPr lang="en-US" err="1"/>
              <a:t>src</a:t>
            </a:r>
            <a:r>
              <a:rPr lang="en-US"/>
              <a:t>[20];</a:t>
            </a:r>
          </a:p>
          <a:p>
            <a:r>
              <a:rPr lang="en-US"/>
              <a:t>char </a:t>
            </a:r>
            <a:r>
              <a:rPr lang="en-US" err="1"/>
              <a:t>dest</a:t>
            </a:r>
            <a:r>
              <a:rPr lang="en-US"/>
              <a:t>[25] = "12345";</a:t>
            </a:r>
          </a:p>
          <a:p>
            <a:endParaRPr lang="en-US"/>
          </a:p>
          <a:p>
            <a:r>
              <a:rPr lang="en-US" err="1"/>
              <a:t>printf</a:t>
            </a:r>
            <a:r>
              <a:rPr lang="en-US"/>
              <a:t>("Enter a word: ");</a:t>
            </a:r>
          </a:p>
          <a:p>
            <a:r>
              <a:rPr lang="en-US" err="1"/>
              <a:t>scanf</a:t>
            </a:r>
            <a:r>
              <a:rPr lang="en-US"/>
              <a:t>("%19s", </a:t>
            </a:r>
            <a:r>
              <a:rPr lang="en-US" err="1"/>
              <a:t>src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char *p = </a:t>
            </a:r>
            <a:r>
              <a:rPr lang="en-US" err="1"/>
              <a:t>src</a:t>
            </a:r>
            <a:r>
              <a:rPr lang="en-US"/>
              <a:t>, *q = </a:t>
            </a:r>
            <a:r>
              <a:rPr lang="en-US" err="1"/>
              <a:t>dest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// Move to the end of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dest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/>
              <a:t>while (*q != '\0')</a:t>
            </a:r>
          </a:p>
          <a:p>
            <a:r>
              <a:rPr lang="en-US"/>
              <a:t>    q++;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// Copy from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src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 to </a:t>
            </a: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dest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/>
              <a:t>while (*p != '\0')</a:t>
            </a:r>
          </a:p>
          <a:p>
            <a:r>
              <a:rPr lang="en-US"/>
              <a:t>    *q++ = *p++;</a:t>
            </a:r>
          </a:p>
          <a:p>
            <a:endParaRPr lang="en-US"/>
          </a:p>
          <a:p>
            <a:r>
              <a:rPr lang="en-US"/>
              <a:t>*q = '\0';</a:t>
            </a:r>
          </a:p>
          <a:p>
            <a:endParaRPr lang="en-US"/>
          </a:p>
          <a:p>
            <a:r>
              <a:rPr lang="en-US" err="1"/>
              <a:t>printf</a:t>
            </a:r>
            <a:r>
              <a:rPr lang="en-US"/>
              <a:t>("Content of </a:t>
            </a:r>
            <a:r>
              <a:rPr lang="en-US" err="1"/>
              <a:t>dest</a:t>
            </a:r>
            <a:r>
              <a:rPr lang="en-US"/>
              <a:t> = \"%s\"\n", </a:t>
            </a:r>
            <a:r>
              <a:rPr lang="en-US" err="1"/>
              <a:t>dest</a:t>
            </a:r>
            <a:r>
              <a:rPr lang="en-US"/>
              <a:t>);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2838-9302-FE10-7411-8AC0C2BA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295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9284E-FECE-C189-71A3-C4507264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standard library already handles all these stuff</a:t>
            </a:r>
            <a:endParaRPr lang="th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732D3-0552-7780-D6D3-AB588EFF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library functions that do all these in </a:t>
            </a:r>
            <a:r>
              <a:rPr lang="en-US" sz="2400" err="1">
                <a:latin typeface="Consolas" panose="020B0609020204030204" pitchFamily="49" charset="0"/>
              </a:rPr>
              <a:t>string.h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z="2000" err="1">
                <a:latin typeface="Consolas" panose="020B0609020204030204" pitchFamily="49" charset="0"/>
              </a:rPr>
              <a:t>strlen</a:t>
            </a:r>
            <a:r>
              <a:rPr lang="en-US" sz="2000">
                <a:latin typeface="Consolas" panose="020B0609020204030204" pitchFamily="49" charset="0"/>
              </a:rPr>
              <a:t>()</a:t>
            </a:r>
            <a:r>
              <a:rPr lang="en-US"/>
              <a:t>, </a:t>
            </a:r>
            <a:r>
              <a:rPr lang="en-US" sz="2000" err="1">
                <a:latin typeface="Consolas" panose="020B0609020204030204" pitchFamily="49" charset="0"/>
              </a:rPr>
              <a:t>strcpy</a:t>
            </a:r>
            <a:r>
              <a:rPr lang="en-US" sz="2000">
                <a:latin typeface="Consolas" panose="020B0609020204030204" pitchFamily="49" charset="0"/>
              </a:rPr>
              <a:t>()</a:t>
            </a:r>
            <a:r>
              <a:rPr lang="en-US"/>
              <a:t>, </a:t>
            </a:r>
            <a:r>
              <a:rPr lang="en-US" sz="2000" err="1">
                <a:latin typeface="Consolas" panose="020B0609020204030204" pitchFamily="49" charset="0"/>
              </a:rPr>
              <a:t>strcat</a:t>
            </a:r>
            <a:r>
              <a:rPr lang="en-US" sz="2000">
                <a:latin typeface="Consolas" panose="020B0609020204030204" pitchFamily="49" charset="0"/>
              </a:rPr>
              <a:t>()</a:t>
            </a:r>
            <a:endParaRPr lang="en-US">
              <a:latin typeface="Consolas" panose="020B0609020204030204" pitchFamily="49" charset="0"/>
            </a:endParaRPr>
          </a:p>
          <a:p>
            <a:endParaRPr lang="en-US"/>
          </a:p>
          <a:p>
            <a:r>
              <a:rPr lang="en-US"/>
              <a:t>We’ll talk more about them in the next lesson</a:t>
            </a:r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D88D-9018-24AC-D147-9B2C8E24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81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386D2-4D9D-1B0F-43E3-22EC9E3E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That’s it for today!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4A581-A1CD-A796-C64D-49EFC1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59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59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530-4B38-1EBE-4ADC-F65A3EC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nsolas" panose="020B0609020204030204" pitchFamily="49" charset="0"/>
              </a:rPr>
              <a:t>if</a:t>
            </a:r>
            <a:r>
              <a:rPr lang="en-US"/>
              <a:t> statement – do it or skip it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623F-77DE-A27B-2F78-3FDEC3CE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87"/>
            <a:ext cx="7020208" cy="5561493"/>
          </a:xfrm>
        </p:spPr>
        <p:txBody>
          <a:bodyPr/>
          <a:lstStyle/>
          <a:p>
            <a:r>
              <a:rPr lang="en-US"/>
              <a:t>What you’ve seen in the previous example is the </a:t>
            </a:r>
            <a:r>
              <a:rPr lang="en-US" sz="2400">
                <a:latin typeface="Consolas" panose="020B0609020204030204" pitchFamily="49" charset="0"/>
              </a:rPr>
              <a:t>if</a:t>
            </a:r>
            <a:r>
              <a:rPr lang="en-US"/>
              <a:t> statement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Syntax</a:t>
            </a:r>
            <a:r>
              <a:rPr lang="en-US"/>
              <a:t>: </a:t>
            </a:r>
            <a:r>
              <a:rPr lang="en-US" sz="2400">
                <a:latin typeface="Consolas" panose="020B0609020204030204" pitchFamily="49" charset="0"/>
              </a:rPr>
              <a:t>if (</a:t>
            </a:r>
            <a:r>
              <a:rPr lang="en-US" i="1">
                <a:solidFill>
                  <a:schemeClr val="accent3"/>
                </a:solidFill>
              </a:rPr>
              <a:t>condition</a:t>
            </a:r>
            <a:r>
              <a:rPr lang="en-US" sz="2400">
                <a:latin typeface="Consolas" panose="020B0609020204030204" pitchFamily="49" charset="0"/>
              </a:rPr>
              <a:t>) </a:t>
            </a:r>
            <a:r>
              <a:rPr lang="en-US" i="1">
                <a:solidFill>
                  <a:schemeClr val="accent3"/>
                </a:solidFill>
              </a:rPr>
              <a:t>statement</a:t>
            </a:r>
          </a:p>
          <a:p>
            <a:endParaRPr lang="en-US"/>
          </a:p>
          <a:p>
            <a:r>
              <a:rPr lang="en-US"/>
              <a:t>The condition is a Boolean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44FA1-4BA0-F3F8-889F-4B90F6F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6</a:t>
            </a:fld>
            <a:endParaRPr lang="th-TH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B1BCDDA-7240-0FC4-8722-0C1B97558C77}"/>
              </a:ext>
            </a:extLst>
          </p:cNvPr>
          <p:cNvSpPr/>
          <p:nvPr/>
        </p:nvSpPr>
        <p:spPr>
          <a:xfrm>
            <a:off x="8392565" y="3280069"/>
            <a:ext cx="1674886" cy="853156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Statement(s)</a:t>
            </a:r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2CA6110-640E-EFE4-FB94-B3A3D31757B5}"/>
              </a:ext>
            </a:extLst>
          </p:cNvPr>
          <p:cNvSpPr/>
          <p:nvPr/>
        </p:nvSpPr>
        <p:spPr>
          <a:xfrm>
            <a:off x="8278075" y="1721614"/>
            <a:ext cx="1903864" cy="1039468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H Sarabun New" panose="020B0500040200020003" pitchFamily="34" charset="-34"/>
                <a:cs typeface="TH Sarabun New" panose="020B0500040200020003" pitchFamily="34" charset="-34"/>
              </a:rPr>
              <a:t>Condition</a:t>
            </a:r>
            <a:endParaRPr lang="th-TH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B4B6D28-CCBF-863B-F152-8DF316E66D97}"/>
              </a:ext>
            </a:extLst>
          </p:cNvPr>
          <p:cNvSpPr/>
          <p:nvPr/>
        </p:nvSpPr>
        <p:spPr>
          <a:xfrm>
            <a:off x="9071570" y="4665924"/>
            <a:ext cx="316871" cy="316871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4FF63F-ED25-7B42-F049-80BEA694C2D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230007" y="2761082"/>
            <a:ext cx="1" cy="518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ED2FE-94F7-6EEF-ED70-B59000E1C46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230006" y="4133225"/>
            <a:ext cx="2" cy="532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16A81-8D26-80D0-1E31-8E306DBD00D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30005" y="1173298"/>
            <a:ext cx="2" cy="5483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3549BD-E450-C4BF-85D1-AD261C7703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30005" y="4982795"/>
            <a:ext cx="1" cy="5326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485DB10-46D8-CEE5-1FD7-5097D10F9D0E}"/>
              </a:ext>
            </a:extLst>
          </p:cNvPr>
          <p:cNvCxnSpPr>
            <a:cxnSpLocks/>
            <a:stCxn id="6" idx="3"/>
            <a:endCxn id="7" idx="6"/>
          </p:cNvCxnSpPr>
          <p:nvPr/>
        </p:nvCxnSpPr>
        <p:spPr>
          <a:xfrm flipH="1">
            <a:off x="9388441" y="2241348"/>
            <a:ext cx="793498" cy="2583012"/>
          </a:xfrm>
          <a:prstGeom prst="bentConnector3">
            <a:avLst>
              <a:gd name="adj1" fmla="val -72166"/>
            </a:avLst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D76D6A-C29F-4A0D-B68D-4BF7B88B3A27}"/>
              </a:ext>
            </a:extLst>
          </p:cNvPr>
          <p:cNvSpPr txBox="1"/>
          <p:nvPr/>
        </p:nvSpPr>
        <p:spPr>
          <a:xfrm>
            <a:off x="8661595" y="2787550"/>
            <a:ext cx="555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AED3DE-0E49-1BFA-24AE-6F102DB67956}"/>
              </a:ext>
            </a:extLst>
          </p:cNvPr>
          <p:cNvSpPr txBox="1"/>
          <p:nvPr/>
        </p:nvSpPr>
        <p:spPr>
          <a:xfrm>
            <a:off x="10154777" y="224134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endParaRPr lang="th-TH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96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1B6A-1004-B03D-BBF6-8902F69B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6B92-F2E3-206C-6FA6-9774516E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611" y="1255160"/>
            <a:ext cx="7080563" cy="5466315"/>
          </a:xfrm>
        </p:spPr>
        <p:txBody>
          <a:bodyPr anchor="t">
            <a:normAutofit/>
          </a:bodyPr>
          <a:lstStyle/>
          <a:p>
            <a:r>
              <a:rPr lang="en-US"/>
              <a:t>Comparison operators yield </a:t>
            </a:r>
            <a:r>
              <a:rPr lang="en-US" b="1"/>
              <a:t>1 for true</a:t>
            </a:r>
            <a:r>
              <a:rPr lang="en-US"/>
              <a:t> and </a:t>
            </a:r>
            <a:r>
              <a:rPr lang="en-US" b="1"/>
              <a:t>0 for false</a:t>
            </a:r>
          </a:p>
          <a:p>
            <a:endParaRPr lang="en-US"/>
          </a:p>
          <a:p>
            <a:r>
              <a:rPr lang="en-US"/>
              <a:t>We use logical operators to combine “logical clauses”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B8E52-F6FF-F9BE-2A3C-C303377F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7</a:t>
            </a:fld>
            <a:endParaRPr lang="th-TH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0AEF81-ACCB-C052-CA40-1E469C4C7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57860"/>
              </p:ext>
            </p:extLst>
          </p:nvPr>
        </p:nvGraphicFramePr>
        <p:xfrm>
          <a:off x="838201" y="1255160"/>
          <a:ext cx="3191850" cy="448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3150">
                  <a:extLst>
                    <a:ext uri="{9D8B030D-6E8A-4147-A177-3AD203B41FA5}">
                      <a16:colId xmlns:a16="http://schemas.microsoft.com/office/drawing/2014/main" val="944577755"/>
                    </a:ext>
                  </a:extLst>
                </a:gridCol>
                <a:gridCol w="1938700">
                  <a:extLst>
                    <a:ext uri="{9D8B030D-6E8A-4147-A177-3AD203B41FA5}">
                      <a16:colId xmlns:a16="http://schemas.microsoft.com/office/drawing/2014/main" val="3439377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Operator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==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Equal to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0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!=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Not equal to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7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&gt;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Greater than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7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&gt;=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Greater than or equal to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7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&lt;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Less than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5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&lt;=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Less than or equal to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71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D092A3-91EE-FBEC-5EB1-EF92A06C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4137"/>
              </p:ext>
            </p:extLst>
          </p:nvPr>
        </p:nvGraphicFramePr>
        <p:xfrm>
          <a:off x="5931244" y="3663080"/>
          <a:ext cx="319185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3150">
                  <a:extLst>
                    <a:ext uri="{9D8B030D-6E8A-4147-A177-3AD203B41FA5}">
                      <a16:colId xmlns:a16="http://schemas.microsoft.com/office/drawing/2014/main" val="944577755"/>
                    </a:ext>
                  </a:extLst>
                </a:gridCol>
                <a:gridCol w="1938700">
                  <a:extLst>
                    <a:ext uri="{9D8B030D-6E8A-4147-A177-3AD203B41FA5}">
                      <a16:colId xmlns:a16="http://schemas.microsoft.com/office/drawing/2014/main" val="3439377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Operator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!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Negation (NOT)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0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&amp;&amp;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AND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7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onsolas" panose="020B0609020204030204" pitchFamily="49" charset="0"/>
                        </a:rPr>
                        <a:t>||</a:t>
                      </a:r>
                      <a:endParaRPr lang="th-TH" sz="20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OR</a:t>
                      </a:r>
                      <a:endParaRPr lang="th-TH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8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5420-59B7-9645-8E84-4BAE704D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points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B7A1-F2C7-B862-D836-2BB8D982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Short-circuit evaluation</a:t>
            </a:r>
          </a:p>
          <a:p>
            <a:pPr lvl="1"/>
            <a:r>
              <a:rPr lang="en-US"/>
              <a:t>Computation cost savings</a:t>
            </a:r>
          </a:p>
          <a:p>
            <a:pPr lvl="1"/>
            <a:r>
              <a:rPr lang="en-US"/>
              <a:t>Preventing unwanted execution</a:t>
            </a:r>
          </a:p>
          <a:p>
            <a:r>
              <a:rPr lang="en-US"/>
              <a:t>Be careful with equality == and assignment = operators</a:t>
            </a:r>
          </a:p>
          <a:p>
            <a:r>
              <a:rPr lang="en-US"/>
              <a:t>Never directly compare floating-points for equality</a:t>
            </a:r>
          </a:p>
          <a:p>
            <a:r>
              <a:rPr lang="en-US" b="1">
                <a:solidFill>
                  <a:schemeClr val="accent3"/>
                </a:solidFill>
              </a:rPr>
              <a:t>Defensive programming</a:t>
            </a:r>
            <a:r>
              <a:rPr lang="en-US"/>
              <a:t> where possible – always guard against potential invalid/malicious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F35F-2948-7439-E83C-11FAC650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361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051-7F8C-2F69-43B5-ECEDFB0B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conversion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1159-6016-7444-D149-BE5B949B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operands’ types are different, one of the operand will </a:t>
            </a:r>
            <a:r>
              <a:rPr lang="en-US" b="1" dirty="0"/>
              <a:t>automatically be promoted to the larger/wider type (if possible)</a:t>
            </a:r>
          </a:p>
          <a:p>
            <a:pPr lvl="1"/>
            <a:r>
              <a:rPr lang="en-US" dirty="0"/>
              <a:t>Roughly,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short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long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float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double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Conversion from a large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, or a large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long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double</a:t>
            </a:r>
            <a:r>
              <a:rPr lang="en-US" dirty="0">
                <a:sym typeface="Wingdings" pitchFamily="2" charset="2"/>
              </a:rPr>
              <a:t> is potentially lossy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Narrowing conversion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requires explicit casting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from long to int or from double to long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15 /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(int)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5.5</a:t>
            </a:r>
            <a:r>
              <a:rPr lang="en-US" dirty="0">
                <a:sym typeface="Wingdings" pitchFamily="2" charset="2"/>
              </a:rPr>
              <a:t> yields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type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Conversion between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signed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unsigned</a:t>
            </a:r>
            <a:r>
              <a:rPr lang="en-US" dirty="0">
                <a:sym typeface="Wingdings" pitchFamily="2" charset="2"/>
              </a:rPr>
              <a:t> where the source value is out of the target type range is 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8AC29-A8E5-3894-FDA2-43D6E5C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01D5-170A-46CE-A347-11BCE400538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677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 Introduction.pptx" id="{2AC5532F-09EF-421E-A914-A0C09D8CDE01}" vid="{7D03E492-9080-4074-841A-E5CC1CCB9D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4783</Words>
  <Application>Microsoft Office PowerPoint</Application>
  <PresentationFormat>Widescreen</PresentationFormat>
  <Paragraphs>960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Loops, Arrays, and Pointers</vt:lpstr>
      <vt:lpstr>Course outline and schedule</vt:lpstr>
      <vt:lpstr>Overview</vt:lpstr>
      <vt:lpstr>Previous lesson recaps</vt:lpstr>
      <vt:lpstr>To succeed in this course…</vt:lpstr>
      <vt:lpstr>if statement – do it or skip it</vt:lpstr>
      <vt:lpstr>Comparison and logical operators</vt:lpstr>
      <vt:lpstr>Other important points</vt:lpstr>
      <vt:lpstr>Type conversion</vt:lpstr>
      <vt:lpstr>Blocks are treated as single statements</vt:lpstr>
      <vt:lpstr>if … else statement – do this or do that</vt:lpstr>
      <vt:lpstr>Multiway selection – the if … else if … else pattern</vt:lpstr>
      <vt:lpstr>Multiway selection – switch … case</vt:lpstr>
      <vt:lpstr>User-defined labels with enum</vt:lpstr>
      <vt:lpstr>Conditional expressions</vt:lpstr>
      <vt:lpstr>Bottom line – choosing the right conditionals</vt:lpstr>
      <vt:lpstr>When you’re lost, a reference is here to help…</vt:lpstr>
      <vt:lpstr>Let’s continue with the lesson</vt:lpstr>
      <vt:lpstr>Let’s start with problems again</vt:lpstr>
      <vt:lpstr>Conditional loops</vt:lpstr>
      <vt:lpstr>while loop – check first, then act</vt:lpstr>
      <vt:lpstr>Printing N stars</vt:lpstr>
      <vt:lpstr>Problem: sum of a series</vt:lpstr>
      <vt:lpstr>Sum of a series</vt:lpstr>
      <vt:lpstr>do … while loop – act first, then check</vt:lpstr>
      <vt:lpstr>Problem: input validation</vt:lpstr>
      <vt:lpstr>Input validation</vt:lpstr>
      <vt:lpstr>Can we use while loop for that?</vt:lpstr>
      <vt:lpstr>Counter-controlled loops</vt:lpstr>
      <vt:lpstr>Factorial of 10</vt:lpstr>
      <vt:lpstr>From while loop to for loop</vt:lpstr>
      <vt:lpstr>Factorial of 10 (for loop version)</vt:lpstr>
      <vt:lpstr>Scope of the initialized variable</vt:lpstr>
      <vt:lpstr>break and continue</vt:lpstr>
      <vt:lpstr>Sum of a series with skipping</vt:lpstr>
      <vt:lpstr>When to use which?</vt:lpstr>
      <vt:lpstr>Sequential data structures</vt:lpstr>
      <vt:lpstr>Arrays</vt:lpstr>
      <vt:lpstr>Operations on arrays</vt:lpstr>
      <vt:lpstr>Sum of the array</vt:lpstr>
      <vt:lpstr>Finding the maximum</vt:lpstr>
      <vt:lpstr>Variables, memory, and addresses</vt:lpstr>
      <vt:lpstr>Pointers</vt:lpstr>
      <vt:lpstr>Pointers in action</vt:lpstr>
      <vt:lpstr>Null-terminated strings</vt:lpstr>
      <vt:lpstr>Null-terminated strings</vt:lpstr>
      <vt:lpstr>Reading strings with scanf()</vt:lpstr>
      <vt:lpstr>Problem: counting string length</vt:lpstr>
      <vt:lpstr>Counting string length</vt:lpstr>
      <vt:lpstr>Counting string length (pointer version)</vt:lpstr>
      <vt:lpstr>Problem: copying a string</vt:lpstr>
      <vt:lpstr>Copying a string</vt:lpstr>
      <vt:lpstr>Copying a string (using for loop)</vt:lpstr>
      <vt:lpstr>Copying a string (pointer version)</vt:lpstr>
      <vt:lpstr>Problem: concatenating two strings</vt:lpstr>
      <vt:lpstr>Concatenating two strings</vt:lpstr>
      <vt:lpstr>Concatenating two strings (pointer version)</vt:lpstr>
      <vt:lpstr>C standard library already handles all these stuff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Arrays, and Pointers</dc:title>
  <dc:creator>poonna yospanya</dc:creator>
  <cp:lastModifiedBy>poonna yospanya</cp:lastModifiedBy>
  <cp:revision>2</cp:revision>
  <dcterms:created xsi:type="dcterms:W3CDTF">2024-06-17T06:12:03Z</dcterms:created>
  <dcterms:modified xsi:type="dcterms:W3CDTF">2024-07-23T03:53:27Z</dcterms:modified>
</cp:coreProperties>
</file>