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90BD-3855-4A08-A676-C40B38B6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EF178-EFB1-48F0-BBC7-3D166135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3DC55-3DD3-4C2F-8062-660EDD31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06C1B-B031-4C3E-A4B7-02BE3B27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2FD3-E03F-4B5F-A30E-D8D8C062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F52C8-9A7D-4F37-AAD0-F1DCB88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FA53F9-6AC1-4C91-BB22-12A8969B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1451F-A9A9-48DA-9BE8-D28ABB99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C5E4-1714-48C8-896F-B791E2EB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E906F-C6B7-4C72-8F4F-1BEC6E58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8DEBD-9120-46A1-8D26-039CC7BB7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59943-D945-45E3-AA91-550A3631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5733-002F-4429-908A-59DE4AB9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130A6-5C80-4C92-9388-5A3E698D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D20F9-D3BC-40B1-9462-D423C044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C55A0-730A-4E63-BCDE-CCF53C6C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1A958-1D28-49C4-827F-B5B08FB0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C8790-91B0-46F5-AEA6-854152B6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C9F8F-DCE9-40CD-9535-8562B23C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AE85-C1AD-4B16-BE33-9237B04C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3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E9488-80CE-411A-96DB-DAFE7D79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8F6E4-2D98-4D84-BA46-E1AAE3F4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65E98-3CDB-4270-BFE0-23147717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1B293-DC7A-48D6-B0F2-C292D56F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9BF26-A1A1-4C8A-B1C8-9231DE69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5AFC-4809-4F52-BD02-EEDF4FD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AE37D-11B0-4163-8A67-E337DEDF2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1452B-2432-4087-9A20-E7319678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286DF-F022-442C-B030-BD59BC79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9401F-73CF-41B1-97F9-7CE83CD0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C7F33-4457-410A-BA26-3083BFEA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DED11-7CD9-49AA-8EDD-24BB564E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D0BF8-FD23-4A6C-9938-D0ECB75C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62B49-A7FD-4AAE-89B7-74CC3D67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08A57-09B6-45FD-BBB1-8EDB9DFDA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429D5-FE94-4BED-AF0A-54653FD9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82D2FF-65FF-4A9E-B141-E73317F6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63CC5-B648-496C-B9D9-C89A8DAF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52B2D2-E175-487A-8AE8-12D30A32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89C36-2329-46E5-9E0C-CE184F0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FCF188-D605-4332-9C65-5953F80C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7FC548-E8C7-4CAF-B359-79E9044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9ADE5-CC87-481E-BB68-1DD6753D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E0CC8-7445-43AF-A9E9-FEEE1F0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5FA1B-BBF1-4E2F-8EAD-CA85508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C0285-DA5E-4ED3-A161-137310E2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4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DDA2C-E2D8-4722-B9D5-04F6CD20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24AF7-CBDF-4529-AB0E-646FA286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C993D-964E-49A2-8907-30424449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10228-1D10-412E-A44D-37AEE8FD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0885F-D36C-4BF6-AB19-996EDDBB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CE176-8A9F-410E-BB9F-9FFED62F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63E66-4DA7-4F9C-8543-C6B433F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506E20-6240-4BE1-9DD1-B901EF1F7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C7D4-EA09-4E02-A18C-335AE5A2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E5BC6-F142-4159-A248-DD5A3F8C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BF283-4291-4DA9-BF4C-A153EEAD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CB1BA-7A23-47B7-81EF-EFAFEDF5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4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FFA03-7205-4BD0-9460-492AAC79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43CC8-F489-4614-A372-F3FC0E12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B2398-256B-426B-A214-193DA9AE0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4E36-6478-4A78-825B-4183A97AE14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F4265-D368-4116-A21B-C1BD75F4C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FE026-1263-45D5-A116-00EB91617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ECE5-4353-42E7-B8E6-900AF68DF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0AF4-3EC1-433C-846A-11ACA0CCB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412BC-55AC-4BA0-9843-BE6F7298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徐艾麟</dc:creator>
  <cp:lastModifiedBy>徐艾麟</cp:lastModifiedBy>
  <cp:revision>1</cp:revision>
  <dcterms:created xsi:type="dcterms:W3CDTF">2020-06-28T04:25:35Z</dcterms:created>
  <dcterms:modified xsi:type="dcterms:W3CDTF">2020-06-28T04:25:48Z</dcterms:modified>
</cp:coreProperties>
</file>